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38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5108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Use the limit rules and evaluate the limit, if it exists,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→5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</m:e>
                            </m:rad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−9</m:t>
                            </m:r>
                          </m:den>
                        </m:f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func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0" lvl="1"/>
                <a:r>
                  <a:rPr lang="en-US" sz="2400" dirty="0"/>
                  <a:t>D</a:t>
                </a:r>
                <a:r>
                  <a:rPr lang="en-US" sz="2400" dirty="0" smtClean="0"/>
                  <a:t>.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5108193"/>
              </a:xfrm>
              <a:prstGeom prst="rect">
                <a:avLst/>
              </a:prstGeom>
              <a:blipFill rotWithShape="0">
                <a:blip r:embed="rId3"/>
                <a:stretch>
                  <a:fillRect l="-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513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Use the limit rules to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−6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+8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den>
                        </m:f>
                      </m:e>
                    </m:func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513882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6786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Classify each statement as either true or false</a:t>
                </a:r>
                <a:endParaRPr lang="en-US" sz="2400" dirty="0" smtClean="0"/>
              </a:p>
              <a:p>
                <a:r>
                  <a:rPr lang="en-US" sz="2400" dirty="0" smtClean="0"/>
                  <a:t>a.)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→2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=9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𝑡h𝑒𝑛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→2</m:t>
                            </m:r>
                          </m:lim>
                        </m:limLow>
                      </m:fName>
                      <m:e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ra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=3 </m:t>
                        </m:r>
                      </m:e>
                    </m:func>
                  </m:oMath>
                </a14:m>
                <a:endParaRPr lang="en-US" sz="2400" dirty="0"/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400" dirty="0" smtClean="0"/>
                  <a:t>True</a:t>
                </a:r>
                <a:endParaRPr lang="en-US" sz="2400" dirty="0"/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400" dirty="0" smtClean="0"/>
                  <a:t>False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b.)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→1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=5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𝑡h𝑒𝑛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→1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=10 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400" dirty="0" smtClean="0"/>
                  <a:t>True</a:t>
                </a:r>
                <a:endParaRPr lang="en-US" sz="2400" dirty="0"/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400" dirty="0" smtClean="0"/>
                  <a:t>False</a:t>
                </a:r>
              </a:p>
              <a:p>
                <a:pPr marL="971550" lvl="1" indent="-514350">
                  <a:buFont typeface="+mj-lt"/>
                  <a:buAutoNum type="romanLcPeriod"/>
                </a:pPr>
                <a:endParaRPr lang="en-US" sz="2400" dirty="0"/>
              </a:p>
              <a:p>
                <a:r>
                  <a:rPr lang="en-US" sz="2400" dirty="0" smtClean="0"/>
                  <a:t>c.)</a:t>
                </a:r>
                <a:r>
                  <a:rPr lang="en-US" sz="2400" dirty="0"/>
                  <a:t> 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=7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𝑡h𝑒𝑛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.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=7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400" dirty="0" smtClean="0"/>
                  <a:t>True</a:t>
                </a:r>
                <a:endParaRPr lang="en-US" sz="2400" dirty="0"/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400" dirty="0" smtClean="0"/>
                  <a:t>False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6786730"/>
              </a:xfrm>
              <a:prstGeom prst="rect">
                <a:avLst/>
              </a:prstGeom>
              <a:blipFill rotWithShape="0">
                <a:blip r:embed="rId3"/>
                <a:stretch>
                  <a:fillRect l="-928" t="-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691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Suppose that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=5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=−2 </m:t>
                        </m:r>
                      </m:e>
                    </m:func>
                  </m:oMath>
                </a14:m>
                <a:r>
                  <a:rPr lang="en-US" sz="2400" dirty="0"/>
                  <a:t>.  Find the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)) 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691716"/>
              </a:xfrm>
              <a:prstGeom prst="rect">
                <a:avLst/>
              </a:prstGeom>
              <a:blipFill rotWithShape="0">
                <a:blip r:embed="rId3"/>
                <a:stretch>
                  <a:fillRect l="-837" t="-1155" b="-2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527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Suppose that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=5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=−2 </m:t>
                        </m:r>
                      </m:e>
                    </m:func>
                  </m:oMath>
                </a14:m>
                <a:r>
                  <a:rPr lang="en-US" sz="2400" dirty="0"/>
                  <a:t>.  Find the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527504"/>
              </a:xfrm>
              <a:prstGeom prst="rect">
                <a:avLst/>
              </a:prstGeom>
              <a:blipFill rotWithShape="0">
                <a:blip r:embed="rId3"/>
                <a:stretch>
                  <a:fillRect l="-843" t="-1211" b="-3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4700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Suppose that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=5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𝑎𝑛𝑑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=−2 </m:t>
                        </m:r>
                      </m:e>
                    </m:func>
                  </m:oMath>
                </a14:m>
                <a:r>
                  <a:rPr lang="en-US" sz="2400" dirty="0"/>
                  <a:t>.  Find the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→4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−47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−8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4700967"/>
              </a:xfrm>
              <a:prstGeom prst="rect">
                <a:avLst/>
              </a:prstGeom>
              <a:blipFill rotWithShape="0">
                <a:blip r:embed="rId3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739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→−2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739602"/>
              </a:xfrm>
              <a:prstGeom prst="rect">
                <a:avLst/>
              </a:prstGeom>
              <a:blipFill rotWithShape="0">
                <a:blip r:embed="rId3"/>
                <a:stretch>
                  <a:fillRect l="-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4861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/>
                        <m:t>What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is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the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/>
                        <m:t>limit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→−2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4861074"/>
              </a:xfrm>
              <a:prstGeom prst="rect">
                <a:avLst/>
              </a:prstGeom>
              <a:blipFill rotWithShape="0">
                <a:blip r:embed="rId3"/>
                <a:stretch>
                  <a:fillRect l="-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226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→−3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+1) </m:t>
                          </m:r>
                        </m:e>
                      </m:func>
                      <a:fld id="{87991F84-9ADB-473C-A63E-EB24939C6C93}" type="mathplaceholder">
                        <a:rPr lang="en-US" sz="2400" i="1" smtClean="0">
                          <a:latin typeface="Cambria Math" panose="02040503050406030204" pitchFamily="18" charset="0"/>
                        </a:rPr>
                        <a:t>Type equation here.</a:t>
                      </a:fld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342900" lvl="1" indent="-342900">
                  <a:buFont typeface="+mj-lt"/>
                  <a:buAutoNum type="alphaUcPeriod"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2400" dirty="0" smtClean="0"/>
                  <a:t>  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226029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4302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Use the limit rules to 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→2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2+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rad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ad>
                              <m:radPr>
                                <m:degHide m:val="on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Does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exist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4302588"/>
              </a:xfrm>
              <a:prstGeom prst="rect">
                <a:avLst/>
              </a:prstGeom>
              <a:blipFill rotWithShape="0">
                <a:blip r:embed="rId3"/>
                <a:stretch>
                  <a:fillRect l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10278</TotalTime>
  <Words>82</Words>
  <Application>Microsoft Office PowerPoint</Application>
  <PresentationFormat>Widescreen</PresentationFormat>
  <Paragraphs>134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253</cp:revision>
  <dcterms:created xsi:type="dcterms:W3CDTF">2015-02-19T09:01:21Z</dcterms:created>
  <dcterms:modified xsi:type="dcterms:W3CDTF">2015-08-31T04:45:39Z</dcterms:modified>
</cp:coreProperties>
</file>