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759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Lesson 33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Which of the following angles is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with  </a:t>
                </a:r>
                <a14:m>
                  <m:oMath xmlns:m="http://schemas.openxmlformats.org/officeDocument/2006/math">
                    <m:r>
                      <a:rPr lang="en-US" sz="2400" i="1"/>
                      <m:t>−557°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0" i="1"/>
                      <m:t>17°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73°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/>
                      <m:t>163</m:t>
                    </m:r>
                    <m:r>
                      <a:rPr lang="en-US" sz="2400" b="0"/>
                      <m:t>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b="0" i="1"/>
                      <m:t>197</m:t>
                    </m:r>
                    <m:r>
                      <a:rPr lang="en-US" sz="2400" b="0"/>
                      <m:t>°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07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An angle in standard position whose measure is</a:t>
                </a:r>
                <a14:m>
                  <m:oMath xmlns:m="http://schemas.openxmlformats.org/officeDocument/2006/math">
                    <m:r>
                      <a:rPr lang="en-US" sz="2400" i="1"/>
                      <m:t>−1550°</m:t>
                    </m:r>
                  </m:oMath>
                </a14:m>
                <a:r>
                  <a:rPr lang="en-US" sz="2400" dirty="0"/>
                  <a:t> has its terminal side in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Quadrant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Quadrant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II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Quadrant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III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Quadrant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IV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43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 which quadrant does a  </a:t>
                </a:r>
                <a14:m>
                  <m:oMath xmlns:m="http://schemas.openxmlformats.org/officeDocument/2006/math">
                    <m:r>
                      <a:rPr lang="en-US" sz="2400" i="1"/>
                      <m:t>−285°</m:t>
                    </m:r>
                  </m:oMath>
                </a14:m>
                <a:r>
                  <a:rPr lang="en-US" sz="2400" dirty="0"/>
                  <a:t> angle lie?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Q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Q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II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Q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III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Q</m:t>
                    </m:r>
                    <m:r>
                      <a:rPr lang="en-US" sz="2400" b="0" i="0"/>
                      <m:t> </m:t>
                    </m:r>
                    <m:r>
                      <m:rPr>
                        <m:sty m:val="p"/>
                      </m:rPr>
                      <a:rPr lang="en-US" sz="2400" b="0" i="0"/>
                      <m:t>IV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28" t="-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Which angle is not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with an angle that measures </a:t>
                </a:r>
                <a14:m>
                  <m:oMath xmlns:m="http://schemas.openxmlformats.org/officeDocument/2006/math">
                    <m:r>
                      <a:rPr lang="en-US" sz="2400" i="1"/>
                      <m:t>300°?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−420°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−300°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−60°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660°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37" t="-1429" b="-3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smallest positive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angle with </a:t>
                </a:r>
                <a14:m>
                  <m:oMath xmlns:m="http://schemas.openxmlformats.org/officeDocument/2006/math">
                    <m:r>
                      <a:rPr lang="en-US" sz="2400" i="1"/>
                      <m:t>975°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135°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165°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195°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0"/>
                      <m:t>255°</m:t>
                    </m:r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43" t="-1429" b="-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angle of smallest possible positive measure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with the angle </a:t>
                </a:r>
                <a14:m>
                  <m:oMath xmlns:m="http://schemas.openxmlformats.org/officeDocument/2006/math">
                    <m:r>
                      <a:rPr lang="en-US" sz="2400" i="1"/>
                      <m:t>−295°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−115°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295°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245°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65°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4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the supplement of an angle whose measure is </a:t>
                </a:r>
                <a14:m>
                  <m:oMath xmlns:m="http://schemas.openxmlformats.org/officeDocument/2006/math">
                    <m:r>
                      <a:rPr lang="en-US" sz="2400" i="1"/>
                      <m:t>114°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/>
                      <m:t>204°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/>
                      <m:t>294°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66°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/>
                      <m:t>−24°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001643"/>
              </a:xfrm>
              <a:prstGeom prst="rect">
                <a:avLst/>
              </a:prstGeom>
              <a:blipFill rotWithShape="0">
                <a:blip r:embed="rId3"/>
                <a:stretch>
                  <a:fillRect l="-798" t="-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measure of two other angles, one positive and one negative,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to the given angle </a:t>
                </a:r>
                <a14:m>
                  <m:oMath xmlns:m="http://schemas.openxmlformats.org/officeDocument/2006/math">
                    <m:r>
                      <a:rPr lang="en-US" sz="2400" i="1"/>
                      <m:t>54°</m:t>
                    </m:r>
                  </m:oMath>
                </a14:m>
                <a:r>
                  <a:rPr lang="en-US" sz="2400" dirty="0"/>
                  <a:t>.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234°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−336°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594°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−696°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504°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−396°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414°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−306°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Which of the following angles is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with  </a:t>
                </a:r>
                <a14:m>
                  <m:oMath xmlns:m="http://schemas.openxmlformats.org/officeDocument/2006/math">
                    <m:r>
                      <a:rPr lang="en-US" sz="2400" i="1"/>
                      <m:t>195°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75°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105°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15°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195°</m:t>
                    </m:r>
                  </m:oMath>
                </a14:m>
                <a:r>
                  <a:rPr lang="en-US" sz="2400" dirty="0" smtClean="0"/>
                  <a:t>  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State if the giving angles are </a:t>
                </a:r>
                <a:r>
                  <a:rPr lang="en-US" sz="2400" dirty="0" err="1"/>
                  <a:t>coterminal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355°, −365°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Yes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No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837" t="-2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10056</TotalTime>
  <Words>286</Words>
  <Application>Microsoft Office PowerPoint</Application>
  <PresentationFormat>Widescreen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233</cp:revision>
  <dcterms:created xsi:type="dcterms:W3CDTF">2015-02-19T09:01:21Z</dcterms:created>
  <dcterms:modified xsi:type="dcterms:W3CDTF">2015-08-27T07:26:01Z</dcterms:modified>
</cp:coreProperties>
</file>