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Lesson32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Convert the angle to degrees, minutes and seconds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40.78°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40°46′54"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40°46′78"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40°46′36"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40°46′48"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07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Convert the angle to degree, minutes and seconds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217.03°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217°1′48"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217°1′3"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217°47′3"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217°2′47"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43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Name an angle supplementary to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𝐵𝑂𝐶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BOC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BOE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DOC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BOA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28" t="-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975" y="1599286"/>
            <a:ext cx="3859807" cy="317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complement of an angle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25°</m:t>
                    </m:r>
                  </m:oMath>
                </a14:m>
                <a:r>
                  <a:rPr lang="en-US" sz="2400" dirty="0"/>
                  <a:t>.  What is the measure of the angle?</a:t>
                </a:r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75°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65°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155°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165°</m:t>
                    </m:r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64" y="1469479"/>
                <a:ext cx="11652216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37" t="-1429"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Name an acute angle in the given diagram.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TRW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QRV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SRT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∠</m:t>
                    </m:r>
                    <m:r>
                      <m:rPr>
                        <m:sty m:val="p"/>
                      </m:rPr>
                      <a:rPr lang="en-US" sz="2400" b="0" i="0">
                        <a:latin typeface="Cambria Math" panose="02040503050406030204" pitchFamily="18" charset="0"/>
                      </a:rPr>
                      <m:t>WRV</m:t>
                    </m:r>
                  </m:oMath>
                </a14:m>
                <a:r>
                  <a:rPr lang="en-US" sz="24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43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892" y="1645919"/>
            <a:ext cx="3953828" cy="257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Two complementary angles measure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65°</m:t>
                    </m:r>
                  </m:oMath>
                </a14:m>
                <a:r>
                  <a:rPr lang="en-US" sz="2400" dirty="0"/>
                  <a:t>.  How many degrees are there in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?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295°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115° 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4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Convert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87°26′3"</m:t>
                    </m:r>
                  </m:oMath>
                </a14:m>
                <a:r>
                  <a:rPr lang="en-US" sz="2400" dirty="0"/>
                  <a:t> to a decimal degree and round to the nearest </a:t>
                </a:r>
                <a:r>
                  <a:rPr lang="en-US" sz="2400" dirty="0" smtClean="0"/>
                  <a:t>thousandth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87.437°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87.444°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87.434°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87.484°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001643"/>
              </a:xfrm>
              <a:prstGeom prst="rect">
                <a:avLst/>
              </a:prstGeom>
              <a:blipFill rotWithShape="0">
                <a:blip r:embed="rId3"/>
                <a:stretch>
                  <a:fillRect l="-798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Convert the angle to decimal degrees.  Round the answer to two decimal places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291°26′12"</m:t>
                    </m:r>
                  </m:oMath>
                </a14:m>
                <a:r>
                  <a:rPr lang="en-US" sz="2400" dirty="0"/>
                  <a:t>.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291.45°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291.50°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291.40°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291.44°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Convert the angle to a decimal in degrees.  Round the answer to two decimal places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21°17′34"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21.34°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21.29°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21.22°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21.37°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Convert the angle to degree, minutes and seconds form.  Round the answer to the nearest second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183.82°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183°49′12"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183°49′82"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183°50′12"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183°47′82"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837" t="-128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10043</TotalTime>
  <Words>278</Words>
  <Application>Microsoft Office PowerPoint</Application>
  <PresentationFormat>Widescreen</PresentationFormat>
  <Paragraphs>131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232</cp:revision>
  <dcterms:created xsi:type="dcterms:W3CDTF">2015-02-19T09:01:21Z</dcterms:created>
  <dcterms:modified xsi:type="dcterms:W3CDTF">2015-08-31T04:41:44Z</dcterms:modified>
</cp:coreProperties>
</file>