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8" r:id="rId4"/>
    <p:sldId id="259" r:id="rId5"/>
    <p:sldId id="260" r:id="rId6"/>
    <p:sldId id="264" r:id="rId7"/>
    <p:sldId id="261" r:id="rId8"/>
    <p:sldId id="279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35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4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Lesson31</a:t>
            </a:r>
            <a:endParaRPr lang="en-US" sz="2800" dirty="0" smtClean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Express the angle to degrees, minutes and seconds. Round seconds to whole units. </a:t>
                </a:r>
                <a14:m>
                  <m:oMath xmlns:m="http://schemas.openxmlformats.org/officeDocument/2006/math">
                    <m:r>
                      <a:rPr lang="en-US" sz="2400" i="1"/>
                      <m:t>−332.66°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b="0" i="1"/>
                      <m:t>−332°22′66"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b="0" i="1"/>
                      <m:t>−332°39′23"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b="0" i="1"/>
                      <m:t>−332</m:t>
                    </m:r>
                    <m:r>
                      <a:rPr lang="en-US" sz="2400" b="0"/>
                      <m:t>°</m:t>
                    </m:r>
                    <m:r>
                      <a:rPr lang="en-US" sz="2400" b="0" i="1"/>
                      <m:t>39′36</m:t>
                    </m:r>
                    <m:r>
                      <a:rPr lang="en-US" sz="2400" b="0"/>
                      <m:t>"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b="0" i="1"/>
                      <m:t>−332</m:t>
                    </m:r>
                    <m:r>
                      <a:rPr lang="en-US" sz="2400" b="0"/>
                      <m:t>°</m:t>
                    </m:r>
                    <m:r>
                      <a:rPr lang="en-US" sz="2400" b="0" i="1"/>
                      <m:t>40′22</m:t>
                    </m:r>
                    <m:r>
                      <a:rPr lang="en-US" sz="2400" b="0"/>
                      <m:t>"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4524315"/>
              </a:xfrm>
              <a:prstGeom prst="rect">
                <a:avLst/>
              </a:prstGeom>
              <a:blipFill rotWithShape="0">
                <a:blip r:embed="rId3"/>
                <a:stretch>
                  <a:fillRect l="-807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Express this decimal degree to degrees, minutes and seconds form </a:t>
                </a:r>
                <a14:m>
                  <m:oMath xmlns:m="http://schemas.openxmlformats.org/officeDocument/2006/math">
                    <m:r>
                      <a:rPr lang="en-US" sz="2400" i="1"/>
                      <m:t>75.25°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/>
                      <m:t>75°15′0"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B.  </a:t>
                </a:r>
                <a14:m>
                  <m:oMath xmlns:m="http://schemas.openxmlformats.org/officeDocument/2006/math">
                    <m:r>
                      <a:rPr lang="en-US" sz="2400" i="1"/>
                      <m:t>75°15′56"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i="1"/>
                      <m:t>75°15′60"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/>
                      <m:t>75°25′0"</m:t>
                    </m:r>
                  </m:oMath>
                </a14:m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843" t="-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What type of angle measures less than 90 degrees?</a:t>
                </a:r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Right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Acute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/>
                      <m:t>Straight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Obtuse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928" t="-8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464" y="1469479"/>
            <a:ext cx="116522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type of angle measures more than 90 degrees and less than 180 degrees?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Acute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Obtuse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Straight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Right</a:t>
            </a:r>
            <a:r>
              <a:rPr lang="en-US" sz="2400" dirty="0" smtClean="0"/>
              <a:t>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403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Supplementary angles must share a common side.</a:t>
                </a:r>
                <a:r>
                  <a:rPr lang="en-US" sz="2400" dirty="0" smtClean="0"/>
                  <a:t> </a:t>
                </a:r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/>
                      <m:t>True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/>
                      <m:t>False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1938992"/>
              </a:xfrm>
              <a:prstGeom prst="rect">
                <a:avLst/>
              </a:prstGeom>
              <a:blipFill rotWithShape="0">
                <a:blip r:embed="rId3"/>
                <a:stretch>
                  <a:fillRect l="-843" t="-2516" b="-6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546520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Which two angles are complementary?</a:t>
                </a:r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/>
                      <m:t>30° </m:t>
                    </m:r>
                    <m:r>
                      <m:rPr>
                        <m:sty m:val="p"/>
                      </m:rPr>
                      <a:rPr lang="en-US" sz="2400" i="0"/>
                      <m:t>and</m:t>
                    </m:r>
                    <m:r>
                      <a:rPr lang="en-US" sz="2400" i="0"/>
                      <m:t> 130°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20° </m:t>
                    </m:r>
                    <m:r>
                      <m:rPr>
                        <m:sty m:val="p"/>
                      </m:rPr>
                      <a:rPr lang="en-US" sz="2400" b="0" i="0"/>
                      <m:t>and</m:t>
                    </m:r>
                    <m:r>
                      <a:rPr lang="en-US" sz="2400" b="0" i="0"/>
                      <m:t> 160°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45° </m:t>
                    </m:r>
                    <m:r>
                      <m:rPr>
                        <m:sty m:val="p"/>
                      </m:rPr>
                      <a:rPr lang="en-US" sz="2400" b="0" i="0"/>
                      <m:t>and</m:t>
                    </m:r>
                    <m:r>
                      <a:rPr lang="en-US" sz="2400" b="0" i="0"/>
                      <m:t> 145</m:t>
                    </m:r>
                    <m:r>
                      <a:rPr lang="en-US" sz="2400" i="1"/>
                      <m:t>°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1° </m:t>
                    </m:r>
                    <m:r>
                      <m:rPr>
                        <m:sty m:val="p"/>
                      </m:rPr>
                      <a:rPr lang="en-US" sz="2400" b="0" i="0"/>
                      <m:t>and</m:t>
                    </m:r>
                    <m:r>
                      <a:rPr lang="en-US" sz="2400" b="0" i="0"/>
                      <m:t> 89°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546520" cy="4524315"/>
              </a:xfrm>
              <a:prstGeom prst="rect">
                <a:avLst/>
              </a:prstGeom>
              <a:blipFill rotWithShape="0">
                <a:blip r:embed="rId3"/>
                <a:stretch>
                  <a:fillRect l="-844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29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6740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Two angles are complementary.  One angle measures </a:t>
                </a:r>
                <a14:m>
                  <m:oMath xmlns:m="http://schemas.openxmlformats.org/officeDocument/2006/math">
                    <m:r>
                      <a:rPr lang="en-US" sz="2400" i="1"/>
                      <m:t>(4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−10)</m:t>
                    </m:r>
                  </m:oMath>
                </a14:m>
                <a:r>
                  <a:rPr lang="en-US" sz="2400" dirty="0"/>
                  <a:t> degrees.  The other angle measures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3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−15</m:t>
                        </m:r>
                      </m:e>
                    </m:d>
                  </m:oMath>
                </a14:m>
                <a:r>
                  <a:rPr lang="en-US" sz="2400" dirty="0"/>
                  <a:t> degrees.  Which equation should you use to solve for the measures of the angles?</a:t>
                </a:r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4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−10</m:t>
                        </m:r>
                      </m:e>
                    </m:d>
                    <m:r>
                      <a:rPr lang="en-US" sz="2400" i="1"/>
                      <m:t>+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3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−15</m:t>
                        </m:r>
                      </m:e>
                    </m:d>
                    <m:r>
                      <a:rPr lang="en-US" sz="2400" i="1"/>
                      <m:t>=180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i="1"/>
                      <m:t>180−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4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−10</m:t>
                        </m:r>
                      </m:e>
                    </m:d>
                    <m:r>
                      <a:rPr lang="en-US" sz="2400" i="1"/>
                      <m:t>−(3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−15)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i="1"/>
                      <m:t>90+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4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−10</m:t>
                        </m:r>
                      </m:e>
                    </m:d>
                    <m:r>
                      <a:rPr lang="en-US" sz="2400" i="1"/>
                      <m:t>+(3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−15)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b="0" i="1"/>
                          <m:t>4</m:t>
                        </m:r>
                        <m:r>
                          <a:rPr lang="en-US" sz="2400" b="0" i="1"/>
                          <m:t>𝑥</m:t>
                        </m:r>
                        <m:r>
                          <a:rPr lang="en-US" sz="2400" b="0" i="1"/>
                          <m:t>−10</m:t>
                        </m:r>
                      </m:e>
                    </m:d>
                    <m:r>
                      <a:rPr lang="en-US" sz="2400" b="0" i="1"/>
                      <m:t>+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b="0" i="1"/>
                          <m:t>3</m:t>
                        </m:r>
                        <m:r>
                          <a:rPr lang="en-US" sz="2400" b="0" i="1"/>
                          <m:t>𝑥</m:t>
                        </m:r>
                        <m:r>
                          <a:rPr lang="en-US" sz="2400" b="0" i="1"/>
                          <m:t>−15</m:t>
                        </m:r>
                      </m:e>
                    </m:d>
                    <m:r>
                      <a:rPr lang="en-US" sz="2400" b="0" i="1"/>
                      <m:t>=90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6740307"/>
              </a:xfrm>
              <a:prstGeom prst="rect">
                <a:avLst/>
              </a:prstGeom>
              <a:blipFill rotWithShape="0">
                <a:blip r:embed="rId3"/>
                <a:stretch>
                  <a:fillRect l="-798" t="-724" r="-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54239"/>
                <a:ext cx="11561268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The difference between the measure of 2 supplementary angles is </a:t>
                </a:r>
                <a14:m>
                  <m:oMath xmlns:m="http://schemas.openxmlformats.org/officeDocument/2006/math">
                    <m:r>
                      <a:rPr lang="en-US" sz="2400" i="1"/>
                      <m:t>50°</m:t>
                    </m:r>
                  </m:oMath>
                </a14:m>
                <a:r>
                  <a:rPr lang="en-US" sz="2400" dirty="0"/>
                  <a:t>.  Find the measure of the larger angle.</a:t>
                </a:r>
                <a:r>
                  <a:rPr lang="en-US" sz="2400" dirty="0" smtClean="0"/>
                  <a:t> </a:t>
                </a:r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/>
                      <m:t>70°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/>
                      <m:t>100°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115°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/>
                      <m:t>50°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54239"/>
                <a:ext cx="11561268" cy="4524315"/>
              </a:xfrm>
              <a:prstGeom prst="rect">
                <a:avLst/>
              </a:prstGeom>
              <a:blipFill rotWithShape="0">
                <a:blip r:embed="rId3"/>
                <a:stretch>
                  <a:fillRect l="-843" t="-1078" r="-1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Express the angle in degrees to the nearest hundredth </a:t>
                </a:r>
                <a14:m>
                  <m:oMath xmlns:m="http://schemas.openxmlformats.org/officeDocument/2006/math">
                    <m:r>
                      <a:rPr lang="en-US" sz="2400" i="1"/>
                      <m:t>64°6′46"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64.17°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64.11°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64.12°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64.07°</m:t>
                    </m:r>
                  </m:oMath>
                </a14:m>
                <a:r>
                  <a:rPr lang="en-US" sz="2400" dirty="0" smtClean="0"/>
                  <a:t>   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843" t="-1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2708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Express the angle in degrees to the nearest hundredth </a:t>
                </a:r>
                <a14:m>
                  <m:oMath xmlns:m="http://schemas.openxmlformats.org/officeDocument/2006/math">
                    <m:r>
                      <a:rPr lang="en-US" sz="2400" i="1"/>
                      <m:t>44°52′54</m:t>
                    </m:r>
                    <m:r>
                      <a:rPr lang="en-US" sz="2400" i="1" smtClean="0"/>
                      <m:t>“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44.89°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44.88°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44.94°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/>
                      <m:t>44.84°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2708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837" t="-1429" b="-3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10014</TotalTime>
  <Words>260</Words>
  <Application>Microsoft Office PowerPoint</Application>
  <PresentationFormat>Widescreen</PresentationFormat>
  <Paragraphs>127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228</cp:revision>
  <dcterms:created xsi:type="dcterms:W3CDTF">2015-02-19T09:01:21Z</dcterms:created>
  <dcterms:modified xsi:type="dcterms:W3CDTF">2015-08-27T06:40:36Z</dcterms:modified>
</cp:coreProperties>
</file>