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0" d="100"/>
          <a:sy n="60" d="100"/>
        </p:scale>
        <p:origin x="1140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Lesson30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/>
              <a:t>The </a:t>
            </a:r>
            <a:r>
              <a:rPr lang="en-US" sz="2400" dirty="0" smtClean="0"/>
              <a:t>expression                      </a:t>
            </a:r>
            <a:r>
              <a:rPr lang="en-US" sz="2400" dirty="0"/>
              <a:t>is equivalent to: 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r>
              <a:rPr lang="en-US" sz="2400" dirty="0" smtClean="0"/>
              <a:t>                                                                  </a:t>
            </a:r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5" name="Pictur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077" y="1423759"/>
            <a:ext cx="1163003" cy="801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2606040"/>
            <a:ext cx="973455" cy="35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3322320"/>
            <a:ext cx="911543" cy="383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3967146"/>
            <a:ext cx="831533" cy="610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4839088"/>
            <a:ext cx="784860" cy="341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Graph the function and its inverse on the same </a:t>
            </a:r>
            <a:r>
              <a:rPr lang="en-US" sz="2400" i="1" dirty="0"/>
              <a:t>x</a:t>
            </a:r>
            <a:r>
              <a:rPr lang="en-US" sz="2400" dirty="0"/>
              <a:t>-</a:t>
            </a:r>
            <a:r>
              <a:rPr lang="en-US" sz="2400" i="1" dirty="0"/>
              <a:t>y</a:t>
            </a:r>
            <a:r>
              <a:rPr lang="en-US" sz="2400" dirty="0"/>
              <a:t> axis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                                                                            B.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         D.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577" y="1423759"/>
            <a:ext cx="2130743" cy="414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92" y="2500312"/>
            <a:ext cx="1926907" cy="1431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240" y="2500311"/>
            <a:ext cx="1737359" cy="13096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92" y="4419600"/>
            <a:ext cx="1926907" cy="150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240" y="4472215"/>
            <a:ext cx="1737359" cy="14561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Write the equivalent of the following function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1415298"/>
            <a:ext cx="1512570" cy="504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02" y="2499360"/>
            <a:ext cx="1108710" cy="449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02" y="3246120"/>
            <a:ext cx="1108710" cy="411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02" y="4004640"/>
            <a:ext cx="1102043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02" y="4702199"/>
            <a:ext cx="1323976" cy="411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domain of </a:t>
            </a:r>
            <a:r>
              <a:rPr lang="en-US" sz="2400" i="1" dirty="0"/>
              <a:t>y</a:t>
            </a:r>
            <a:r>
              <a:rPr lang="en-US" sz="2400" dirty="0"/>
              <a:t> = log </a:t>
            </a:r>
            <a:r>
              <a:rPr lang="en-US" sz="2400" i="1" dirty="0"/>
              <a:t>x</a:t>
            </a:r>
            <a:r>
              <a:rPr lang="en-US" sz="2400" dirty="0"/>
              <a:t> 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All real numbers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All positive real numbers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All reals greater than one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All reals less than zero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range of </a:t>
            </a:r>
            <a:r>
              <a:rPr lang="en-US" sz="2400" i="1" dirty="0"/>
              <a:t>y</a:t>
            </a:r>
            <a:r>
              <a:rPr lang="en-US" sz="2400" dirty="0"/>
              <a:t> = log(</a:t>
            </a:r>
            <a:r>
              <a:rPr lang="en-US" sz="2400" i="1" dirty="0"/>
              <a:t>x</a:t>
            </a:r>
            <a:r>
              <a:rPr lang="en-US" sz="2400" dirty="0"/>
              <a:t>) + 2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179320"/>
            <a:ext cx="729615" cy="418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956560"/>
            <a:ext cx="698183" cy="3964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712123"/>
            <a:ext cx="887623" cy="432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467685"/>
            <a:ext cx="945780" cy="4181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612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properties of logarithms to find the exact value of the expression. Do not use a calculator. log</a:t>
            </a:r>
            <a:r>
              <a:rPr lang="en-US" sz="2400" baseline="-25000" dirty="0"/>
              <a:t>2</a:t>
            </a:r>
            <a:r>
              <a:rPr lang="en-US" sz="2400" dirty="0"/>
              <a:t>14 - </a:t>
            </a:r>
            <a:r>
              <a:rPr lang="en-US" sz="2400" dirty="0" smtClean="0"/>
              <a:t>log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7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1 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14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7 </a:t>
            </a:r>
            <a:r>
              <a:rPr lang="en-US" sz="2400" dirty="0" smtClean="0"/>
              <a:t>  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equation 2 = </a:t>
            </a:r>
            <a:r>
              <a:rPr lang="en-US" sz="2400" dirty="0" err="1" smtClean="0"/>
              <a:t>log</a:t>
            </a:r>
            <a:r>
              <a:rPr lang="en-US" sz="2400" i="1" baseline="-25000" dirty="0" err="1" smtClean="0"/>
              <a:t>x</a:t>
            </a:r>
            <a:r>
              <a:rPr lang="en-US" sz="2400" i="1" baseline="-25000" dirty="0" smtClean="0"/>
              <a:t> </a:t>
            </a:r>
            <a:r>
              <a:rPr lang="en-US" sz="2400" baseline="-25000" dirty="0"/>
              <a:t>+ 1 </a:t>
            </a:r>
            <a:r>
              <a:rPr lang="en-US" sz="2400" dirty="0"/>
              <a:t>(y + 1)can be written as: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701" y="2103120"/>
            <a:ext cx="1500711" cy="76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090232"/>
            <a:ext cx="1511874" cy="412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84" y="3782755"/>
            <a:ext cx="1663061" cy="335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57" y="4458741"/>
            <a:ext cx="1842873" cy="375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Write </a:t>
            </a:r>
            <a:r>
              <a:rPr lang="en-US" sz="2400" dirty="0"/>
              <a:t>as the sum and/or difference of logarithms.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  <a:r>
              <a:rPr lang="en-US" sz="2400" dirty="0"/>
              <a:t> </a:t>
            </a:r>
            <a:r>
              <a:rPr lang="en-US" sz="2400" dirty="0" smtClean="0"/>
              <a:t>       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930" y="1423759"/>
            <a:ext cx="1413510" cy="694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1" y="2438400"/>
            <a:ext cx="2791077" cy="630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1" y="3276600"/>
            <a:ext cx="2791077" cy="429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1" y="3973720"/>
            <a:ext cx="2791078" cy="522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1" y="4763006"/>
            <a:ext cx="2791077" cy="3728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/>
              <a:t>x</a:t>
            </a:r>
            <a:r>
              <a:rPr lang="en-US" sz="2400" dirty="0"/>
              <a:t> = 1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/>
              <a:t>x</a:t>
            </a:r>
            <a:r>
              <a:rPr lang="en-US" sz="2400" dirty="0"/>
              <a:t> = 4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/>
              <a:t>x</a:t>
            </a:r>
            <a:r>
              <a:rPr lang="en-US" sz="2400" dirty="0"/>
              <a:t> = 3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/>
              <a:t>x</a:t>
            </a:r>
            <a:r>
              <a:rPr lang="en-US" sz="2400" dirty="0"/>
              <a:t> = 3.5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  </a:t>
            </a:r>
            <a:endParaRPr lang="en-US" sz="2400" dirty="0"/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1452073"/>
            <a:ext cx="1634490" cy="4358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 the equation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867" y="1398539"/>
            <a:ext cx="4047173" cy="460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2179320"/>
            <a:ext cx="439103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2975341"/>
            <a:ext cx="454343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3756122"/>
            <a:ext cx="762000" cy="355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4356674"/>
            <a:ext cx="532448" cy="357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9999</TotalTime>
  <Words>223</Words>
  <Application>Microsoft Office PowerPoint</Application>
  <PresentationFormat>Widescreen</PresentationFormat>
  <Paragraphs>159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229</cp:revision>
  <dcterms:created xsi:type="dcterms:W3CDTF">2015-02-19T09:01:21Z</dcterms:created>
  <dcterms:modified xsi:type="dcterms:W3CDTF">2015-08-31T04:40:18Z</dcterms:modified>
</cp:coreProperties>
</file>