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63" r:id="rId2"/>
    <p:sldId id="256" r:id="rId3"/>
    <p:sldId id="259" r:id="rId4"/>
    <p:sldId id="264" r:id="rId5"/>
    <p:sldId id="279" r:id="rId6"/>
    <p:sldId id="266" r:id="rId7"/>
    <p:sldId id="268" r:id="rId8"/>
    <p:sldId id="270" r:id="rId9"/>
    <p:sldId id="272" r:id="rId10"/>
    <p:sldId id="274" r:id="rId11"/>
    <p:sldId id="27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85458" autoAdjust="0"/>
  </p:normalViewPr>
  <p:slideViewPr>
    <p:cSldViewPr snapToGrid="0">
      <p:cViewPr varScale="1">
        <p:scale>
          <a:sx n="63" d="100"/>
          <a:sy n="63" d="100"/>
        </p:scale>
        <p:origin x="1020" y="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2650D3-D5D9-4669-96F7-1A1A71B9318A}" type="datetimeFigureOut">
              <a:rPr lang="en-US" smtClean="0"/>
              <a:t>8/24/2015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3C6171-4492-4A02-ACF4-7722196D74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913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9134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3811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5108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0206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4720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6628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5803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575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7178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82562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6475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587"/>
            <a:ext cx="12192000" cy="1019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45045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7303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402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410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993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1655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8/24/2015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137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8/24/2015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2642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8/24/2015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64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024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440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BF4DFB-127D-41C4-9F95-13A1D4E34B8F}" type="datetimeFigureOut">
              <a:rPr lang="en-US" smtClean="0"/>
              <a:t>8/24/2015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450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7" Type="http://schemas.openxmlformats.org/officeDocument/2006/relationships/image" Target="../media/image3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7" Type="http://schemas.openxmlformats.org/officeDocument/2006/relationships/image" Target="../media/image9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wmf"/><Relationship Id="rId5" Type="http://schemas.openxmlformats.org/officeDocument/2006/relationships/image" Target="../media/image7.wmf"/><Relationship Id="rId4" Type="http://schemas.openxmlformats.org/officeDocument/2006/relationships/image" Target="../media/image6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wmf"/><Relationship Id="rId4" Type="http://schemas.openxmlformats.org/officeDocument/2006/relationships/image" Target="../media/image11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7" Type="http://schemas.openxmlformats.org/officeDocument/2006/relationships/image" Target="../media/image19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wmf"/><Relationship Id="rId5" Type="http://schemas.openxmlformats.org/officeDocument/2006/relationships/image" Target="../media/image17.wmf"/><Relationship Id="rId4" Type="http://schemas.openxmlformats.org/officeDocument/2006/relationships/image" Target="../media/image16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7" Type="http://schemas.openxmlformats.org/officeDocument/2006/relationships/image" Target="../media/image24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wmf"/><Relationship Id="rId5" Type="http://schemas.openxmlformats.org/officeDocument/2006/relationships/image" Target="../media/image22.wmf"/><Relationship Id="rId4" Type="http://schemas.openxmlformats.org/officeDocument/2006/relationships/image" Target="../media/image21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70096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" y="30480"/>
            <a:ext cx="3810000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24840" y="4861556"/>
            <a:ext cx="36773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362F20"/>
                </a:solidFill>
                <a:latin typeface="Calibri" panose="020F0502020204030204" pitchFamily="34" charset="0"/>
              </a:rPr>
              <a:t>Mathematics</a:t>
            </a:r>
            <a:r>
              <a:rPr lang="en-US" sz="2800" dirty="0" smtClean="0">
                <a:solidFill>
                  <a:srgbClr val="362F20"/>
                </a:solidFill>
                <a:latin typeface="Calibri" panose="020F0502020204030204" pitchFamily="34" charset="0"/>
              </a:rPr>
              <a:t>: Lesson29</a:t>
            </a:r>
          </a:p>
        </p:txBody>
      </p:sp>
    </p:spTree>
    <p:extLst>
      <p:ext uri="{BB962C8B-B14F-4D97-AF65-F5344CB8AC3E}">
        <p14:creationId xmlns:p14="http://schemas.microsoft.com/office/powerpoint/2010/main" val="648499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0211" y="1423759"/>
            <a:ext cx="10580294" cy="82176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 </a:t>
            </a:r>
          </a:p>
          <a:p>
            <a:r>
              <a:rPr lang="en-US" sz="2400" dirty="0" smtClean="0"/>
              <a:t>Choose </a:t>
            </a:r>
            <a:r>
              <a:rPr lang="en-US" sz="2400" dirty="0"/>
              <a:t>the graph of </a:t>
            </a:r>
            <a:r>
              <a:rPr lang="en-US" sz="2400" dirty="0" smtClean="0"/>
              <a:t>                      </a:t>
            </a:r>
            <a:r>
              <a:rPr lang="en-US" sz="2400" dirty="0"/>
              <a:t>and state the </a:t>
            </a:r>
            <a:r>
              <a:rPr lang="en-US" sz="2400" dirty="0" smtClean="0"/>
              <a:t>asymptote</a:t>
            </a:r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r>
              <a:rPr lang="en-US" sz="2400" dirty="0" smtClean="0"/>
              <a:t>A.                                                                  B.</a:t>
            </a:r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C.                                                                   D.</a:t>
            </a:r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 smtClean="0"/>
          </a:p>
        </p:txBody>
      </p:sp>
      <p:pic>
        <p:nvPicPr>
          <p:cNvPr id="7" name="Picture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2284" y="1682839"/>
            <a:ext cx="1072515" cy="629602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9680" y="2571521"/>
            <a:ext cx="1965960" cy="149828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9872" y="2453640"/>
            <a:ext cx="1968768" cy="1616164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7782" y="4328884"/>
            <a:ext cx="1849756" cy="158426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9872" y="4390206"/>
            <a:ext cx="1968768" cy="152294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19777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700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smtClean="0">
                <a:solidFill>
                  <a:schemeClr val="bg1"/>
                </a:solidFill>
              </a:rPr>
              <a:t>Question </a:t>
            </a:r>
            <a:r>
              <a:rPr lang="en-US" sz="2400" smtClean="0">
                <a:solidFill>
                  <a:schemeClr val="bg1"/>
                </a:solidFill>
              </a:rPr>
              <a:t>10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0210" y="1423759"/>
            <a:ext cx="11180269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A.                                                                            B.</a:t>
            </a:r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C.                                                                            D.</a:t>
            </a:r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7" name="Picture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943" y="1390075"/>
            <a:ext cx="1734361" cy="981769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3072" y="2399347"/>
            <a:ext cx="2586447" cy="1571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8924" y="2399347"/>
            <a:ext cx="2687956" cy="15716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3073" y="4338618"/>
            <a:ext cx="2586446" cy="17116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8924" y="4338618"/>
            <a:ext cx="2794636" cy="162259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43089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31570" y="1415299"/>
            <a:ext cx="10509708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The graph of f(</a:t>
            </a:r>
            <a:r>
              <a:rPr lang="en-US" sz="2400" i="1" dirty="0"/>
              <a:t>x</a:t>
            </a:r>
            <a:r>
              <a:rPr lang="en-US" sz="2400" dirty="0"/>
              <a:t>)=</a:t>
            </a:r>
            <a:r>
              <a:rPr lang="en-US" sz="2400" dirty="0" smtClean="0"/>
              <a:t>3</a:t>
            </a:r>
            <a:r>
              <a:rPr lang="en-US" sz="2400" i="1" baseline="30000" dirty="0" smtClean="0"/>
              <a:t>x</a:t>
            </a:r>
          </a:p>
          <a:p>
            <a:endParaRPr lang="en-US" sz="2400" i="1" baseline="30000" dirty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Intersects the </a:t>
            </a:r>
            <a:r>
              <a:rPr lang="en-US" sz="2400" i="1" dirty="0"/>
              <a:t>x</a:t>
            </a:r>
            <a:r>
              <a:rPr lang="en-US" sz="2400" dirty="0"/>
              <a:t>-axis </a:t>
            </a: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endParaRPr lang="en-US" sz="2400" dirty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Intersects the </a:t>
            </a:r>
            <a:r>
              <a:rPr lang="en-US" sz="2400" i="1" dirty="0"/>
              <a:t>y</a:t>
            </a:r>
            <a:r>
              <a:rPr lang="en-US" sz="2400" dirty="0"/>
              <a:t>-axis </a:t>
            </a: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endParaRPr lang="en-US" sz="2400" dirty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Intersects both axes </a:t>
            </a: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endParaRPr lang="en-US" sz="2400" dirty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Intersects neither axis 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1523247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0212" y="1423759"/>
            <a:ext cx="1157650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Find the domain of </a:t>
            </a:r>
          </a:p>
          <a:p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All positive real numbers </a:t>
            </a: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endParaRPr lang="en-US" sz="2400" dirty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All real numbers </a:t>
            </a: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endParaRPr lang="en-US" sz="2400" dirty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All reals greater than one </a:t>
            </a: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endParaRPr lang="en-US" sz="2400" dirty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All reals less than zero </a:t>
            </a:r>
            <a:endParaRPr lang="en-US" sz="2400" dirty="0" smtClean="0"/>
          </a:p>
        </p:txBody>
      </p:sp>
      <p:pic>
        <p:nvPicPr>
          <p:cNvPr id="11" name="Picture 10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8917" y="1423759"/>
            <a:ext cx="1041083" cy="45076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6088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3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4960" y="1423759"/>
            <a:ext cx="11455080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Find the range of </a:t>
            </a:r>
            <a:r>
              <a:rPr lang="en-US" sz="2400" dirty="0" smtClean="0"/>
              <a:t> </a:t>
            </a:r>
          </a:p>
          <a:p>
            <a:r>
              <a:rPr lang="en-US" sz="2400" dirty="0" smtClean="0"/>
              <a:t> </a:t>
            </a:r>
          </a:p>
          <a:p>
            <a:r>
              <a:rPr lang="en-US" sz="2400" dirty="0" smtClean="0"/>
              <a:t>A.</a:t>
            </a:r>
          </a:p>
          <a:p>
            <a:endParaRPr lang="en-US" sz="2400" dirty="0"/>
          </a:p>
          <a:p>
            <a:r>
              <a:rPr lang="en-US" sz="2400" dirty="0" smtClean="0"/>
              <a:t>B.</a:t>
            </a:r>
          </a:p>
          <a:p>
            <a:endParaRPr lang="en-US" sz="2400" dirty="0"/>
          </a:p>
          <a:p>
            <a:r>
              <a:rPr lang="en-US" sz="2400" dirty="0" smtClean="0"/>
              <a:t>C.</a:t>
            </a:r>
          </a:p>
          <a:p>
            <a:endParaRPr lang="en-US" sz="2400" dirty="0"/>
          </a:p>
          <a:p>
            <a:r>
              <a:rPr lang="en-US" sz="2400" dirty="0" smtClean="0"/>
              <a:t>D.</a:t>
            </a:r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</p:txBody>
      </p:sp>
      <p:pic>
        <p:nvPicPr>
          <p:cNvPr id="4" name="Picture 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8914" y="1422655"/>
            <a:ext cx="1045845" cy="416602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555" y="2179320"/>
            <a:ext cx="830580" cy="418147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555" y="2956674"/>
            <a:ext cx="1018223" cy="3724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555" y="3688308"/>
            <a:ext cx="802005" cy="35718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555" y="4423032"/>
            <a:ext cx="660083" cy="37242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52945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0212" y="1423759"/>
            <a:ext cx="11561268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Given the following exponential </a:t>
            </a:r>
            <a:r>
              <a:rPr lang="en-US" sz="2400" dirty="0" smtClean="0"/>
              <a:t>function                               </a:t>
            </a:r>
            <a:r>
              <a:rPr lang="en-US" sz="2400" dirty="0"/>
              <a:t>, how </a:t>
            </a:r>
            <a:r>
              <a:rPr lang="en-US" sz="2400" dirty="0" smtClean="0"/>
              <a:t>would                  </a:t>
            </a:r>
            <a:r>
              <a:rPr lang="en-US" sz="2400" dirty="0"/>
              <a:t> transform the graph? </a:t>
            </a:r>
            <a:r>
              <a:rPr lang="en-US" sz="2400" dirty="0" smtClean="0"/>
              <a:t>                                                       </a:t>
            </a:r>
          </a:p>
          <a:p>
            <a:endParaRPr lang="en-US" sz="2400" dirty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Moves 2 left </a:t>
            </a: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endParaRPr lang="en-US" sz="2400" dirty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Moves 2 down </a:t>
            </a: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endParaRPr lang="en-US" sz="2400" dirty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Stretch 2 times closer to </a:t>
            </a:r>
            <a:r>
              <a:rPr lang="en-US" sz="2400" i="1" dirty="0"/>
              <a:t>y</a:t>
            </a:r>
            <a:r>
              <a:rPr lang="en-US" sz="2400" dirty="0"/>
              <a:t>-axis </a:t>
            </a: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endParaRPr lang="en-US" sz="2400" dirty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Stretch 2 times away from </a:t>
            </a:r>
            <a:r>
              <a:rPr lang="en-US" sz="2400" i="1" dirty="0"/>
              <a:t>x</a:t>
            </a:r>
            <a:r>
              <a:rPr lang="en-US" sz="2400" dirty="0"/>
              <a:t>-axis </a:t>
            </a:r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 smtClean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5" name="Picture 17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00025" cy="180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1809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2" name="Picture 11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7833" y="1372457"/>
            <a:ext cx="1945006" cy="646518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37808" y="1530896"/>
            <a:ext cx="1048703" cy="3296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75667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4698" y="1484719"/>
            <a:ext cx="1132246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Is </a:t>
            </a:r>
            <a:r>
              <a:rPr lang="en-US" sz="2400" dirty="0"/>
              <a:t>the function </a:t>
            </a:r>
            <a:r>
              <a:rPr lang="en-US" sz="2400" dirty="0" smtClean="0"/>
              <a:t>                </a:t>
            </a:r>
            <a:r>
              <a:rPr lang="en-US" sz="2400" dirty="0"/>
              <a:t>the same as the </a:t>
            </a:r>
            <a:r>
              <a:rPr lang="en-US" sz="2400" dirty="0" smtClean="0"/>
              <a:t>function                ?</a:t>
            </a:r>
            <a:endParaRPr lang="en-US" sz="2400" dirty="0"/>
          </a:p>
          <a:p>
            <a:endParaRPr lang="en-US" sz="2400" dirty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Yes </a:t>
            </a: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endParaRPr lang="en-US" sz="2400" dirty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No </a:t>
            </a:r>
            <a:endParaRPr lang="en-US" sz="2400" dirty="0" smtClean="0"/>
          </a:p>
          <a:p>
            <a:r>
              <a:rPr lang="en-US" sz="2400" dirty="0" smtClean="0"/>
              <a:t>                     </a:t>
            </a:r>
            <a:endParaRPr lang="en-US" sz="2400" dirty="0"/>
          </a:p>
        </p:txBody>
      </p:sp>
      <p:pic>
        <p:nvPicPr>
          <p:cNvPr id="10" name="Picture 9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4580" y="1484719"/>
            <a:ext cx="845820" cy="42028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6530" y="1484719"/>
            <a:ext cx="857250" cy="388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37431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 smtClean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0212" y="1423759"/>
            <a:ext cx="1050970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Solve </a:t>
            </a:r>
            <a:r>
              <a:rPr lang="en-US" sz="2400" dirty="0"/>
              <a:t>the equation </a:t>
            </a:r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A. </a:t>
            </a:r>
          </a:p>
          <a:p>
            <a:endParaRPr lang="en-US" sz="2400" dirty="0"/>
          </a:p>
          <a:p>
            <a:r>
              <a:rPr lang="en-US" sz="2400" dirty="0" smtClean="0"/>
              <a:t>B.</a:t>
            </a:r>
          </a:p>
          <a:p>
            <a:endParaRPr lang="en-US" sz="2400" dirty="0"/>
          </a:p>
          <a:p>
            <a:r>
              <a:rPr lang="en-US" sz="2400" dirty="0" smtClean="0"/>
              <a:t>C.</a:t>
            </a:r>
            <a:r>
              <a:rPr lang="en-US" sz="2400" dirty="0"/>
              <a:t> </a:t>
            </a:r>
            <a:r>
              <a:rPr lang="en-US" sz="2400" dirty="0" smtClean="0"/>
              <a:t>       </a:t>
            </a:r>
          </a:p>
          <a:p>
            <a:endParaRPr lang="en-US" sz="2400" dirty="0" smtClean="0"/>
          </a:p>
          <a:p>
            <a:r>
              <a:rPr lang="en-US" sz="2400" dirty="0" smtClean="0"/>
              <a:t>D.</a:t>
            </a:r>
          </a:p>
          <a:p>
            <a:pPr marL="457200" indent="-457200">
              <a:buFont typeface="+mj-lt"/>
              <a:buAutoNum type="alphaUcPeriod"/>
            </a:pPr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                     </a:t>
            </a:r>
            <a:endParaRPr lang="en-US" sz="2400" dirty="0"/>
          </a:p>
        </p:txBody>
      </p:sp>
      <p:sp>
        <p:nvSpPr>
          <p:cNvPr id="2" name="Rectangle 1"/>
          <p:cNvSpPr/>
          <p:nvPr/>
        </p:nvSpPr>
        <p:spPr>
          <a:xfrm>
            <a:off x="5885045" y="3167390"/>
            <a:ext cx="2840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endParaRPr lang="en-US" dirty="0"/>
          </a:p>
        </p:txBody>
      </p:sp>
      <p:pic>
        <p:nvPicPr>
          <p:cNvPr id="10" name="Picture 9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6557" y="1423759"/>
            <a:ext cx="1147763" cy="3898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019" y="2222509"/>
            <a:ext cx="667703" cy="39019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293" y="2943780"/>
            <a:ext cx="648429" cy="390197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722" y="3665051"/>
            <a:ext cx="579120" cy="390197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449" y="4414832"/>
            <a:ext cx="532448" cy="390197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Picture 17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293" y="4386322"/>
            <a:ext cx="532448" cy="39019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20589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0211" y="1423759"/>
            <a:ext cx="1054284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Solve the equation </a:t>
            </a:r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A.                                                                             </a:t>
            </a:r>
          </a:p>
          <a:p>
            <a:endParaRPr lang="en-US" sz="2400" dirty="0"/>
          </a:p>
          <a:p>
            <a:r>
              <a:rPr lang="en-US" sz="2400" dirty="0" smtClean="0"/>
              <a:t>B.</a:t>
            </a:r>
          </a:p>
          <a:p>
            <a:endParaRPr lang="en-US" sz="2400" dirty="0"/>
          </a:p>
          <a:p>
            <a:r>
              <a:rPr lang="en-US" sz="2400" dirty="0" smtClean="0"/>
              <a:t>C.</a:t>
            </a:r>
          </a:p>
          <a:p>
            <a:r>
              <a:rPr lang="en-US" sz="2400" dirty="0" smtClean="0"/>
              <a:t>                                                                               </a:t>
            </a:r>
            <a:endParaRPr lang="en-US" sz="2400" dirty="0"/>
          </a:p>
          <a:p>
            <a:r>
              <a:rPr lang="en-US" sz="2400" dirty="0" smtClean="0"/>
              <a:t>D.        </a:t>
            </a:r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   </a:t>
            </a:r>
            <a:endParaRPr lang="en-US" sz="2400" dirty="0"/>
          </a:p>
        </p:txBody>
      </p:sp>
      <p:pic>
        <p:nvPicPr>
          <p:cNvPr id="9" name="Picture 8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0847" y="1423759"/>
            <a:ext cx="1189673" cy="4038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018" y="2179320"/>
            <a:ext cx="500063" cy="4486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018" y="2804160"/>
            <a:ext cx="545783" cy="46386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018" y="3566388"/>
            <a:ext cx="1156335" cy="4419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14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018" y="4206468"/>
            <a:ext cx="813436" cy="45742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68110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6516" y="1398539"/>
            <a:ext cx="1158068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Given </a:t>
            </a:r>
            <a:r>
              <a:rPr lang="en-US" sz="2400" dirty="0"/>
              <a:t>the </a:t>
            </a:r>
            <a:r>
              <a:rPr lang="en-US" sz="2400" dirty="0" smtClean="0"/>
              <a:t>function                              find                  </a:t>
            </a:r>
            <a:r>
              <a:rPr lang="en-US" sz="2400" dirty="0"/>
              <a:t>to the nearest thousandth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 </a:t>
            </a:r>
          </a:p>
          <a:p>
            <a:endParaRPr lang="en-US" sz="2400" dirty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12.368 </a:t>
            </a: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endParaRPr lang="en-US" sz="2400" dirty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23.370 </a:t>
            </a: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endParaRPr lang="en-US" sz="2400" dirty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36.106 </a:t>
            </a: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endParaRPr lang="en-US" sz="2400" dirty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619378.749 </a:t>
            </a:r>
          </a:p>
        </p:txBody>
      </p:sp>
      <p:pic>
        <p:nvPicPr>
          <p:cNvPr id="14" name="Picture 1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6074" y="1398539"/>
            <a:ext cx="1777366" cy="4038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14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4497" y="1398539"/>
            <a:ext cx="911543" cy="4038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80047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9949</TotalTime>
  <Words>188</Words>
  <Application>Microsoft Office PowerPoint</Application>
  <PresentationFormat>Widescreen</PresentationFormat>
  <Paragraphs>146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 Unicode MS</vt:lpstr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Snehal Velhankar</dc:creator>
  <cp:lastModifiedBy>Shrikant Gadewar</cp:lastModifiedBy>
  <cp:revision>219</cp:revision>
  <dcterms:created xsi:type="dcterms:W3CDTF">2015-02-19T09:01:21Z</dcterms:created>
  <dcterms:modified xsi:type="dcterms:W3CDTF">2015-08-24T06:31:56Z</dcterms:modified>
</cp:coreProperties>
</file>