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80" r:id="rId4"/>
    <p:sldId id="260" r:id="rId5"/>
    <p:sldId id="261" r:id="rId6"/>
    <p:sldId id="265" r:id="rId7"/>
    <p:sldId id="267" r:id="rId8"/>
    <p:sldId id="269" r:id="rId9"/>
    <p:sldId id="271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1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4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25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Lesson28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of the following is the inverse of the </a:t>
            </a:r>
            <a:r>
              <a:rPr lang="en-US" sz="2400" dirty="0" smtClean="0"/>
              <a:t>function                      ?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4" y="1539241"/>
            <a:ext cx="1384935" cy="374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" y="2209800"/>
            <a:ext cx="1440180" cy="388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" y="2762478"/>
            <a:ext cx="1440181" cy="621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" y="3637557"/>
            <a:ext cx="1440180" cy="381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" y="4288253"/>
            <a:ext cx="1440180" cy="602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Decide whether or not the functions are inverse to each other.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No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Yes </a:t>
            </a:r>
            <a:r>
              <a:rPr lang="en-US" sz="2400" dirty="0" smtClean="0"/>
              <a:t>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724977"/>
            <a:ext cx="3436620" cy="631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graph represents a one-to-one </a:t>
            </a:r>
            <a:r>
              <a:rPr lang="en-US" sz="2400" dirty="0" smtClean="0"/>
              <a:t>function</a:t>
            </a:r>
          </a:p>
          <a:p>
            <a:endParaRPr lang="en-US" sz="2400" dirty="0"/>
          </a:p>
          <a:p>
            <a:r>
              <a:rPr lang="en-US" sz="2400" dirty="0" smtClean="0"/>
              <a:t>A.                                                                          B.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D.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307" y="2062162"/>
            <a:ext cx="2751773" cy="159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467" y="2062162"/>
            <a:ext cx="2507933" cy="1595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307" y="4172994"/>
            <a:ext cx="2751773" cy="1860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467" y="4302650"/>
            <a:ext cx="2507933" cy="17305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464" y="1469479"/>
            <a:ext cx="116522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Indicate whether the function is one-to-one 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7" y="1576159"/>
            <a:ext cx="2622233" cy="326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29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546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horizontal line test to determine whether the function is one-to-one.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No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Yes </a:t>
            </a:r>
            <a:endParaRPr lang="en-US" sz="2400" dirty="0" smtClean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0" y="1906904"/>
            <a:ext cx="2438400" cy="1811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299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54239"/>
            <a:ext cx="11561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function is </a:t>
            </a:r>
            <a:r>
              <a:rPr lang="en-US" sz="2400" b="1" dirty="0"/>
              <a:t>not</a:t>
            </a:r>
            <a:r>
              <a:rPr lang="en-US" sz="2400" dirty="0"/>
              <a:t> one-to-one ?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2255520"/>
            <a:ext cx="2853583" cy="396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2952258"/>
            <a:ext cx="2853583" cy="420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3738299"/>
            <a:ext cx="2853583" cy="38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4445935"/>
            <a:ext cx="2853583" cy="383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11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27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inverse function </a:t>
            </a:r>
            <a:r>
              <a:rPr lang="en-US" sz="2400" dirty="0" smtClean="0"/>
              <a:t>of                                     </a:t>
            </a:r>
            <a:r>
              <a:rPr lang="en-US" sz="2400" dirty="0"/>
              <a:t>is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         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467" y="1423759"/>
            <a:ext cx="2340293" cy="418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133600"/>
            <a:ext cx="3234583" cy="47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2953640"/>
            <a:ext cx="3234583" cy="401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3693214"/>
            <a:ext cx="3234583" cy="442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4407703"/>
            <a:ext cx="3234583" cy="432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Let f be the one-to-one function defined by the following set of ordered pairs. Find f </a:t>
            </a:r>
            <a:r>
              <a:rPr lang="en-US" sz="2400" baseline="30000" dirty="0"/>
              <a:t>-1</a:t>
            </a:r>
            <a:r>
              <a:rPr lang="en-US" sz="2400" dirty="0"/>
              <a:t>(4)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6" name="Picture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45" y="1905000"/>
            <a:ext cx="3240406" cy="433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83" y="2819628"/>
            <a:ext cx="411480" cy="621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83" y="3511608"/>
            <a:ext cx="411480" cy="648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83" y="4371884"/>
            <a:ext cx="346710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83" y="5090793"/>
            <a:ext cx="290513" cy="303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569352"/>
            <a:ext cx="116551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Which </a:t>
            </a:r>
            <a:r>
              <a:rPr lang="en-US" sz="2400" dirty="0"/>
              <a:t>of the following is the inverse to the </a:t>
            </a:r>
            <a:r>
              <a:rPr lang="en-US" sz="2400" dirty="0" smtClean="0"/>
              <a:t>function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 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397" y="1676032"/>
            <a:ext cx="1635443" cy="359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83" y="2258377"/>
            <a:ext cx="1946910" cy="606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83" y="2980580"/>
            <a:ext cx="2004060" cy="573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83" y="3777111"/>
            <a:ext cx="2004060" cy="571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83" y="4571680"/>
            <a:ext cx="1878330" cy="347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93724"/>
            <a:ext cx="10037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inverse of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          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438" y="1493724"/>
            <a:ext cx="1512570" cy="576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2286000"/>
            <a:ext cx="1022986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013031"/>
            <a:ext cx="1022986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740062"/>
            <a:ext cx="1022986" cy="345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504412"/>
            <a:ext cx="870586" cy="3648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9962</TotalTime>
  <Words>192</Words>
  <Application>Microsoft Office PowerPoint</Application>
  <PresentationFormat>Widescreen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219</cp:revision>
  <dcterms:created xsi:type="dcterms:W3CDTF">2015-02-19T09:01:21Z</dcterms:created>
  <dcterms:modified xsi:type="dcterms:W3CDTF">2015-08-24T06:29:42Z</dcterms:modified>
</cp:coreProperties>
</file>