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Lesson27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the Factor Theorem to determine </a:t>
            </a:r>
            <a:r>
              <a:rPr lang="en-US" sz="2400" dirty="0" smtClean="0"/>
              <a:t>whether             </a:t>
            </a:r>
            <a:r>
              <a:rPr lang="en-US" sz="2400" dirty="0"/>
              <a:t>is a factor of </a:t>
            </a:r>
            <a:r>
              <a:rPr lang="en-US" sz="2400" dirty="0" smtClean="0"/>
              <a:t>           .             </a:t>
            </a:r>
          </a:p>
          <a:p>
            <a:r>
              <a:rPr lang="en-US" sz="2400" dirty="0" smtClean="0"/>
              <a:t> 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Yes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No </a:t>
            </a: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270" y="1545679"/>
            <a:ext cx="582930" cy="33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5437" y="1520685"/>
            <a:ext cx="552450" cy="258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1" y="1880006"/>
            <a:ext cx="4023360" cy="4166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</a:t>
            </a:r>
            <a:r>
              <a:rPr lang="en-US" sz="2400" smtClean="0">
                <a:solidFill>
                  <a:schemeClr val="bg1"/>
                </a:solidFill>
              </a:rPr>
              <a:t>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0" y="1423759"/>
            <a:ext cx="1118026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(</a:t>
            </a:r>
            <a:r>
              <a:rPr lang="en-US" sz="2400" i="1" dirty="0" smtClean="0"/>
              <a:t>x </a:t>
            </a:r>
            <a:r>
              <a:rPr lang="en-US" sz="2400" dirty="0"/>
              <a:t>+ 2) Is a factor of 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True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False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257" y="1423759"/>
            <a:ext cx="2435543" cy="389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570" y="1415299"/>
            <a:ext cx="105097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Synthetic division can always be used when dividing Polynomials. 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True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False </a:t>
            </a:r>
          </a:p>
        </p:txBody>
      </p:sp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65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synthetic division to divide the polynomials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  <a:p>
            <a:endParaRPr lang="en-US" sz="2400" dirty="0" smtClean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1888856"/>
            <a:ext cx="2081988" cy="747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569" y="2934453"/>
            <a:ext cx="852488" cy="33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62" y="3609453"/>
            <a:ext cx="852488" cy="409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569" y="4446440"/>
            <a:ext cx="674370" cy="297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62" y="5171907"/>
            <a:ext cx="1392556" cy="3406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614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4550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Remainder Theorem can only be used to find the remainder only. It cannot be used to find the quotient of the division of polynomials. </a:t>
            </a:r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True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False </a:t>
            </a:r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612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Divide using synthetic division and write a summary statement in fraction form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 </a:t>
            </a:r>
          </a:p>
          <a:p>
            <a:r>
              <a:rPr lang="en-US" sz="2400" dirty="0" smtClean="0"/>
              <a:t>                                                                               </a:t>
            </a:r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 smtClean="0"/>
          </a:p>
          <a:p>
            <a:r>
              <a:rPr lang="en-US" sz="2400" dirty="0" smtClean="0"/>
              <a:t>D.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" name="Picture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1939290"/>
            <a:ext cx="2043113" cy="651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916959"/>
            <a:ext cx="2282190" cy="545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3568789"/>
            <a:ext cx="2282190" cy="545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4192768"/>
            <a:ext cx="2282190" cy="591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5043798"/>
            <a:ext cx="2282190" cy="5762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98" y="1484719"/>
            <a:ext cx="1132246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synthetic division to divide the polynomials.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1939290"/>
            <a:ext cx="1989773" cy="621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834" y="2926713"/>
            <a:ext cx="2561273" cy="566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834" y="3635790"/>
            <a:ext cx="1531620" cy="591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834" y="4426124"/>
            <a:ext cx="1531620" cy="378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834" y="5160195"/>
            <a:ext cx="990600" cy="2981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50970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/>
              <a:t>Use synthetic division to divide the polynomials.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  <a:r>
              <a:rPr lang="en-US" sz="2400" dirty="0"/>
              <a:t> </a:t>
            </a:r>
            <a:r>
              <a:rPr lang="en-US" sz="2400" dirty="0" smtClean="0"/>
              <a:t>       </a:t>
            </a:r>
          </a:p>
          <a:p>
            <a:endParaRPr lang="en-US" sz="2400" dirty="0" smtClean="0"/>
          </a:p>
          <a:p>
            <a:r>
              <a:rPr lang="en-US" sz="2400" dirty="0" smtClean="0"/>
              <a:t>D.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93" y="1817370"/>
            <a:ext cx="1621155" cy="636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69" y="2861649"/>
            <a:ext cx="763905" cy="352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69" y="3463705"/>
            <a:ext cx="1749743" cy="742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69" y="4424580"/>
            <a:ext cx="669608" cy="305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69" y="5190520"/>
            <a:ext cx="672465" cy="3057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4284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the remainder theorem and synthetic division to find f(k)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A.                                                                            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r>
              <a:rPr lang="en-US" sz="2400" dirty="0" smtClean="0"/>
              <a:t>                                                                               </a:t>
            </a:r>
            <a:endParaRPr lang="en-US" sz="2400" dirty="0"/>
          </a:p>
          <a:p>
            <a:r>
              <a:rPr lang="en-US" sz="2400" dirty="0" smtClean="0"/>
              <a:t>D.        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   </a:t>
            </a:r>
            <a:endParaRPr lang="en-US" sz="2400" dirty="0"/>
          </a:p>
        </p:txBody>
      </p:sp>
      <p:pic>
        <p:nvPicPr>
          <p:cNvPr id="20" name="Picture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1" y="1965960"/>
            <a:ext cx="3656648" cy="41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2937915"/>
            <a:ext cx="427673" cy="319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112" y="3809857"/>
            <a:ext cx="707008" cy="2624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4493954"/>
            <a:ext cx="458153" cy="2624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972" y="5195023"/>
            <a:ext cx="572453" cy="2624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516" y="1398539"/>
            <a:ext cx="115806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Find the remainder </a:t>
            </a:r>
            <a:r>
              <a:rPr lang="en-US" sz="2400" dirty="0" smtClean="0"/>
              <a:t>when                            </a:t>
            </a:r>
            <a:r>
              <a:rPr lang="en-US" sz="2400" dirty="0"/>
              <a:t>is divided by 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          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7" y="1398539"/>
            <a:ext cx="1532573" cy="415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320" y="1463993"/>
            <a:ext cx="594360" cy="349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245" y="2179321"/>
            <a:ext cx="389573" cy="340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245" y="2924295"/>
            <a:ext cx="453390" cy="364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245" y="3705076"/>
            <a:ext cx="427673" cy="3400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245" y="4461093"/>
            <a:ext cx="552451" cy="3537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9892</TotalTime>
  <Words>212</Words>
  <Application>Microsoft Office PowerPoint</Application>
  <PresentationFormat>Widescreen</PresentationFormat>
  <Paragraphs>126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210</cp:revision>
  <dcterms:created xsi:type="dcterms:W3CDTF">2015-02-19T09:01:21Z</dcterms:created>
  <dcterms:modified xsi:type="dcterms:W3CDTF">2015-08-24T06:28:04Z</dcterms:modified>
</cp:coreProperties>
</file>