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Lesson26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 vertex form to write the equation of the parabola.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3" y="2255520"/>
            <a:ext cx="1931670" cy="31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3" y="2926079"/>
            <a:ext cx="1931670" cy="336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3" y="3703320"/>
            <a:ext cx="1931670" cy="340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3" y="4312920"/>
            <a:ext cx="1931670" cy="331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Identify the vertex and the y-intercept of the graph of the function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813560"/>
            <a:ext cx="2120266" cy="37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2576741"/>
            <a:ext cx="3697606" cy="34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3339921"/>
            <a:ext cx="3697606" cy="33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073576"/>
            <a:ext cx="3697606" cy="328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23" y="4801118"/>
            <a:ext cx="3697606" cy="334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quadratic function does the graph represent?</a:t>
            </a:r>
            <a:br>
              <a:rPr lang="en-US" sz="2400" dirty="0"/>
            </a:b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AutoNum type="alphaUcPeriod"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70" y="1828800"/>
            <a:ext cx="331747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34" y="4071101"/>
            <a:ext cx="1847743" cy="355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34" y="4812262"/>
            <a:ext cx="189278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34" y="5525406"/>
            <a:ext cx="1892785" cy="357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34" y="6268124"/>
            <a:ext cx="1847742" cy="371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function </a:t>
            </a:r>
            <a:r>
              <a:rPr lang="en-US" sz="2400" dirty="0" smtClean="0"/>
              <a:t>                            </a:t>
            </a:r>
            <a:r>
              <a:rPr lang="en-US" sz="2400" dirty="0"/>
              <a:t>is represented by the following graph. Which of the following is true?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c </a:t>
            </a:r>
            <a:r>
              <a:rPr lang="en-US" sz="2400" dirty="0"/>
              <a:t>&gt; 0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 &lt; 0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 is an imaginary number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c = 0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057" y="1423759"/>
            <a:ext cx="1720215" cy="37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300287"/>
            <a:ext cx="2751464" cy="1463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are the </a:t>
            </a:r>
            <a:r>
              <a:rPr lang="en-US" sz="2400" i="1" dirty="0"/>
              <a:t>x</a:t>
            </a:r>
            <a:r>
              <a:rPr lang="en-US" sz="2400" dirty="0"/>
              <a:t>-intercepts </a:t>
            </a:r>
            <a:r>
              <a:rPr lang="en-US" sz="2400" dirty="0" smtClean="0"/>
              <a:t>of                                      </a:t>
            </a:r>
            <a:r>
              <a:rPr lang="en-US" sz="2400" dirty="0"/>
              <a:t>?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423759"/>
            <a:ext cx="2484120" cy="46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17" y="2255520"/>
            <a:ext cx="1893463" cy="335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856" y="2971800"/>
            <a:ext cx="1974223" cy="312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35" y="3665319"/>
            <a:ext cx="1871663" cy="35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17" y="4248576"/>
            <a:ext cx="817246" cy="591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vertex of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 </a:t>
            </a:r>
          </a:p>
          <a:p>
            <a:r>
              <a:rPr lang="en-US" sz="2400" dirty="0" smtClean="0"/>
              <a:t>                                                                               </a:t>
            </a:r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90" y="1423758"/>
            <a:ext cx="1870710" cy="46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95" y="2240280"/>
            <a:ext cx="851535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95" y="2961872"/>
            <a:ext cx="946786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95" y="3713944"/>
            <a:ext cx="946786" cy="32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95" y="4505964"/>
            <a:ext cx="851535" cy="295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vertex of the graph of the quadratic function </a:t>
            </a:r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877" y="1484719"/>
            <a:ext cx="2077403" cy="420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64" y="2270760"/>
            <a:ext cx="701993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64" y="3041561"/>
            <a:ext cx="651510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64" y="3827602"/>
            <a:ext cx="587693" cy="341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552911"/>
            <a:ext cx="742950" cy="326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Find the equation of the quadratic function that has given the vertex and given point on its graph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  <a:r>
              <a:rPr lang="en-US" sz="2400" dirty="0"/>
              <a:t> </a:t>
            </a:r>
            <a:r>
              <a:rPr lang="en-US" sz="2400" dirty="0" smtClean="0"/>
              <a:t>       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252990"/>
            <a:ext cx="3419476" cy="361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5" y="3300413"/>
            <a:ext cx="1643063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5" y="4054815"/>
            <a:ext cx="2212658" cy="39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5" y="4790663"/>
            <a:ext cx="1884046" cy="414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5" y="5527910"/>
            <a:ext cx="1784985" cy="390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of the following graphs represent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                                                                                B.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C.                                                                                  D.       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632" y="1423759"/>
            <a:ext cx="1367790" cy="450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32" y="2209800"/>
            <a:ext cx="2688908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444" y="2209800"/>
            <a:ext cx="2605116" cy="1584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732" y="4236720"/>
            <a:ext cx="2688908" cy="162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422" y="4130040"/>
            <a:ext cx="2514138" cy="1514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is the equation for the accompanying graph?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       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7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50" y="2148840"/>
            <a:ext cx="2394837" cy="37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50" y="2898939"/>
            <a:ext cx="2074797" cy="442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50" y="3608327"/>
            <a:ext cx="2012758" cy="414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50" y="4293388"/>
            <a:ext cx="1885950" cy="373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9841</TotalTime>
  <Words>222</Words>
  <Application>Microsoft Office PowerPoint</Application>
  <PresentationFormat>Widescreen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204</cp:revision>
  <dcterms:created xsi:type="dcterms:W3CDTF">2015-02-19T09:01:21Z</dcterms:created>
  <dcterms:modified xsi:type="dcterms:W3CDTF">2015-08-14T14:24:44Z</dcterms:modified>
</cp:coreProperties>
</file>