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png"/><Relationship Id="rId7" Type="http://schemas.openxmlformats.org/officeDocument/2006/relationships/image" Target="../media/image2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Lesson25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006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=2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+10  </m:t>
                    </m:r>
                    <m:r>
                      <m:rPr>
                        <m:sty m:val="p"/>
                      </m:rPr>
                      <a:rPr lang="en-US" sz="2400"/>
                      <m:t>and</m:t>
                    </m:r>
                    <m:r>
                      <a:rPr lang="en-US" sz="2400" i="1"/>
                      <m:t> </m:t>
                    </m:r>
                    <m:r>
                      <a:rPr lang="en-US" sz="2400" i="1"/>
                      <m:t>𝑔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</m:t>
                    </m:r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r>
                          <a:rPr lang="en-US" sz="2400" i="1"/>
                          <m:t>𝑥</m:t>
                        </m:r>
                      </m:e>
                      <m:sup>
                        <m:r>
                          <a:rPr lang="en-US" sz="2400" i="1"/>
                          <m:t>2</m:t>
                        </m:r>
                      </m:sup>
                    </m:sSup>
                    <m:r>
                      <a:rPr lang="en-US" sz="2400" i="1"/>
                      <m:t>+3, </m:t>
                    </m:r>
                    <m:r>
                      <m:rPr>
                        <m:sty m:val="p"/>
                      </m:rPr>
                      <a:rPr lang="en-US" sz="2400"/>
                      <m:t>evaluate</m:t>
                    </m:r>
                    <m:r>
                      <a:rPr lang="en-US" sz="2400" i="1"/>
                      <m:t> 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f>
                          <m:fPr>
                            <m:ctrlPr>
                              <a:rPr lang="en-US" sz="2400" i="1"/>
                            </m:ctrlPr>
                          </m:fPr>
                          <m:num>
                            <m:r>
                              <a:rPr lang="en-US" sz="2400" i="1"/>
                              <m:t>𝑔</m:t>
                            </m:r>
                          </m:num>
                          <m:den>
                            <m:r>
                              <a:rPr lang="en-US" sz="2400" i="1"/>
                              <m:t>𝑓</m:t>
                            </m:r>
                          </m:den>
                        </m:f>
                      </m:e>
                    </m:d>
                    <m:r>
                      <a:rPr lang="en-US" sz="2400" i="1"/>
                      <m:t>(2)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C.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006931"/>
              </a:xfrm>
              <a:prstGeom prst="rect">
                <a:avLst/>
              </a:prstGeom>
              <a:blipFill rotWithShape="0">
                <a:blip r:embed="rId3"/>
                <a:stretch>
                  <a:fillRect l="-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63" y="2407920"/>
            <a:ext cx="477108" cy="3248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63" y="3183521"/>
            <a:ext cx="477108" cy="349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23" y="3863602"/>
            <a:ext cx="458058" cy="682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63" y="4778087"/>
            <a:ext cx="383887" cy="2795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</a:t>
            </a:r>
            <a:r>
              <a:rPr lang="en-US" sz="240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4901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</m:t>
                    </m:r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r>
                          <a:rPr lang="en-US" sz="2400" i="1"/>
                          <m:t>𝑥</m:t>
                        </m:r>
                      </m:e>
                      <m:sup>
                        <m:r>
                          <a:rPr lang="en-US" sz="2400" i="1"/>
                          <m:t>2</m:t>
                        </m:r>
                      </m:sup>
                    </m:sSup>
                    <m:r>
                      <a:rPr lang="en-US" sz="2400" i="1"/>
                      <m:t> </m:t>
                    </m:r>
                    <m:r>
                      <m:rPr>
                        <m:sty m:val="p"/>
                      </m:rPr>
                      <a:rPr lang="en-US" sz="2400"/>
                      <m:t>and</m:t>
                    </m:r>
                    <m:r>
                      <a:rPr lang="en-US" sz="2400" i="1"/>
                      <m:t> </m:t>
                    </m:r>
                    <m:r>
                      <a:rPr lang="en-US" sz="2400" i="1"/>
                      <m:t>𝑔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−3, </m:t>
                    </m:r>
                    <m:r>
                      <m:rPr>
                        <m:sty m:val="p"/>
                      </m:rPr>
                      <a:rPr lang="en-US" sz="2400"/>
                      <m:t>what</m:t>
                    </m:r>
                    <m:r>
                      <a:rPr lang="en-US" sz="2400"/>
                      <m:t> </m:t>
                    </m:r>
                    <m:r>
                      <m:rPr>
                        <m:sty m:val="p"/>
                      </m:rPr>
                      <a:rPr lang="en-US" sz="2400"/>
                      <m:t>is</m:t>
                    </m:r>
                    <m:r>
                      <a:rPr lang="en-US" sz="2400"/>
                      <m:t> 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𝑓</m:t>
                        </m:r>
                        <m:r>
                          <a:rPr lang="en-US" sz="2400" i="1"/>
                          <m:t>∘</m:t>
                        </m:r>
                        <m:r>
                          <a:rPr lang="en-US" sz="2400" i="1"/>
                          <m:t>𝑔</m:t>
                        </m:r>
                      </m:e>
                    </m:d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5</m:t>
                        </m:r>
                      </m:e>
                    </m:d>
                    <m:r>
                      <a:rPr lang="en-US" sz="2400" i="1"/>
                      <m:t>?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4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22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27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50 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4901983"/>
              </a:xfrm>
              <a:prstGeom prst="rect">
                <a:avLst/>
              </a:prstGeom>
              <a:blipFill rotWithShape="0">
                <a:blip r:embed="rId3"/>
                <a:stretch>
                  <a:fillRect l="-872" t="-7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0509708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/>
                        <m:t>Find</m:t>
                      </m:r>
                      <m:r>
                        <a:rPr lang="en-US" sz="2400"/>
                        <m:t> </m:t>
                      </m:r>
                      <m:r>
                        <a:rPr lang="en-US" sz="2400" i="1"/>
                        <m:t>𝑓</m:t>
                      </m:r>
                      <m:d>
                        <m:dPr>
                          <m:ctrlPr>
                            <a:rPr lang="en-US" sz="2400" i="1"/>
                          </m:ctrlPr>
                        </m:dPr>
                        <m:e>
                          <m:r>
                            <a:rPr lang="en-US" sz="2400" i="1"/>
                            <m:t>𝑥</m:t>
                          </m:r>
                        </m:e>
                      </m:d>
                      <m:r>
                        <a:rPr lang="en-US" sz="2400" i="1"/>
                        <m:t>+ </m:t>
                      </m:r>
                      <m:r>
                        <a:rPr lang="en-US" sz="2400" i="1"/>
                        <m:t>𝑔</m:t>
                      </m:r>
                      <m:d>
                        <m:dPr>
                          <m:ctrlPr>
                            <a:rPr lang="en-US" sz="2400" i="1"/>
                          </m:ctrlPr>
                        </m:dPr>
                        <m:e>
                          <m:r>
                            <a:rPr lang="en-US" sz="2400" i="1"/>
                            <m:t>𝑥</m:t>
                          </m:r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pPr/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=6−8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          </m:t>
                    </m:r>
                    <m:r>
                      <a:rPr lang="en-US" sz="2400" i="1"/>
                      <m:t>𝑔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=−4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+8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457200" indent="-457200">
                  <a:buAutoNum type="alphaUcPeriod"/>
                </a:pPr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 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0509708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928" b="-2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137" y="2542856"/>
            <a:ext cx="893445" cy="32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136" y="3413760"/>
            <a:ext cx="893446" cy="316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825" y="4115099"/>
            <a:ext cx="343853" cy="32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136" y="4842950"/>
            <a:ext cx="1000768" cy="324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901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/>
                        <m:t>Find</m:t>
                      </m:r>
                      <m:r>
                        <a:rPr lang="en-US" sz="2400"/>
                        <m:t> </m:t>
                      </m:r>
                      <m:r>
                        <a:rPr lang="en-US" sz="2400" i="1"/>
                        <m:t>𝑓</m:t>
                      </m:r>
                      <m:d>
                        <m:dPr>
                          <m:ctrlPr>
                            <a:rPr lang="en-US" sz="2400" i="1"/>
                          </m:ctrlPr>
                        </m:dPr>
                        <m:e>
                          <m:r>
                            <a:rPr lang="en-US" sz="2400" i="1"/>
                            <m:t>𝑥</m:t>
                          </m:r>
                        </m:e>
                      </m:d>
                      <m:r>
                        <a:rPr lang="en-US" sz="2400" i="1"/>
                        <m:t>∙</m:t>
                      </m:r>
                      <m:r>
                        <a:rPr lang="en-US" sz="2400" i="1"/>
                        <m:t>𝑔</m:t>
                      </m:r>
                      <m:d>
                        <m:dPr>
                          <m:ctrlPr>
                            <a:rPr lang="en-US" sz="2400" i="1"/>
                          </m:ctrlPr>
                        </m:dPr>
                        <m:e>
                          <m:r>
                            <a:rPr lang="en-US" sz="2400" i="1"/>
                            <m:t>𝑥</m:t>
                          </m:r>
                        </m:e>
                      </m:d>
                    </m:oMath>
                  </m:oMathPara>
                </a14:m>
                <a:endParaRPr lang="en-US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/>
                        <m:t>𝑓</m:t>
                      </m:r>
                      <m:d>
                        <m:dPr>
                          <m:ctrlPr>
                            <a:rPr lang="en-US" sz="2400" i="1"/>
                          </m:ctrlPr>
                        </m:dPr>
                        <m:e>
                          <m:r>
                            <a:rPr lang="en-US" sz="2400" i="1"/>
                            <m:t>𝑥</m:t>
                          </m:r>
                        </m:e>
                      </m:d>
                      <m:r>
                        <a:rPr lang="en-US" sz="2400" i="1"/>
                        <m:t>=3</m:t>
                      </m:r>
                      <m:r>
                        <a:rPr lang="en-US" sz="2400" i="1"/>
                        <m:t>𝑥</m:t>
                      </m:r>
                      <m:r>
                        <a:rPr lang="en-US" sz="2400" i="1"/>
                        <m:t>         </m:t>
                      </m:r>
                      <m:r>
                        <a:rPr lang="en-US" sz="2400" i="1"/>
                        <m:t>𝑔</m:t>
                      </m:r>
                      <m:d>
                        <m:dPr>
                          <m:ctrlPr>
                            <a:rPr lang="en-US" sz="2400" i="1"/>
                          </m:ctrlPr>
                        </m:dPr>
                        <m:e>
                          <m:r>
                            <a:rPr lang="en-US" sz="2400" i="1"/>
                            <m:t>𝑥</m:t>
                          </m:r>
                        </m:e>
                      </m:d>
                      <m:r>
                        <a:rPr lang="en-US" sz="2400" i="1"/>
                        <m:t>=</m:t>
                      </m:r>
                      <m:sSup>
                        <m:sSupPr>
                          <m:ctrlPr>
                            <a:rPr lang="en-US" sz="2400" i="1"/>
                          </m:ctrlPr>
                        </m:sSupPr>
                        <m:e>
                          <m:r>
                            <a:rPr lang="en-US" sz="2400" i="1"/>
                            <m:t>𝑥</m:t>
                          </m:r>
                        </m:e>
                        <m:sup>
                          <m:r>
                            <a:rPr lang="en-US" sz="2400" i="1"/>
                            <m:t>2</m:t>
                          </m:r>
                        </m:sup>
                      </m:sSup>
                      <m:r>
                        <a:rPr lang="en-US" sz="2400" i="1"/>
                        <m:t>+1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901983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576741"/>
            <a:ext cx="1329583" cy="34933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3343987"/>
            <a:ext cx="1412760" cy="341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4052647"/>
            <a:ext cx="1412760" cy="341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4812273"/>
            <a:ext cx="967740" cy="3286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/>
                      <m:t>Find</m:t>
                    </m:r>
                    <m:r>
                      <a:rPr lang="en-US" sz="2400"/>
                      <m:t> </m:t>
                    </m:r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∙</m:t>
                    </m:r>
                    <m:r>
                      <a:rPr lang="en-US" sz="2400" i="1"/>
                      <m:t>𝑔</m:t>
                    </m:r>
                    <m:r>
                      <a:rPr lang="en-US" sz="2400" i="1"/>
                      <m:t>(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)</m:t>
                    </m:r>
                  </m:oMath>
                </a14:m>
                <a:r>
                  <a:rPr lang="en-US" sz="2400" dirty="0"/>
                  <a:t> and its domain</a:t>
                </a:r>
              </a:p>
              <a:p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=3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+2         </m:t>
                    </m:r>
                    <m:r>
                      <a:rPr lang="en-US" sz="2400" i="1"/>
                      <m:t>𝑔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=7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+6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A.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798" t="-1288" b="-2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897" y="2562815"/>
            <a:ext cx="3752743" cy="317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897" y="3221655"/>
            <a:ext cx="5154823" cy="530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897" y="4093597"/>
            <a:ext cx="3493663" cy="356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897" y="4672718"/>
            <a:ext cx="4910138" cy="5366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/>
                      <m:t>Find</m:t>
                    </m:r>
                    <m:r>
                      <a:rPr lang="en-US" sz="2400" i="1"/>
                      <m:t> </m:t>
                    </m:r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−</m:t>
                    </m:r>
                    <m:r>
                      <a:rPr lang="en-US" sz="2400" i="1"/>
                      <m:t>𝑔</m:t>
                    </m:r>
                    <m:r>
                      <a:rPr lang="en-US" sz="2400" i="1"/>
                      <m:t>(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)</m:t>
                    </m:r>
                  </m:oMath>
                </a14:m>
                <a:r>
                  <a:rPr lang="en-US" sz="2400" dirty="0"/>
                  <a:t>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/>
                        <m:t>𝑓</m:t>
                      </m:r>
                      <m:d>
                        <m:dPr>
                          <m:ctrlPr>
                            <a:rPr lang="en-US" sz="2400" i="1"/>
                          </m:ctrlPr>
                        </m:dPr>
                        <m:e>
                          <m:r>
                            <a:rPr lang="en-US" sz="2400" i="1"/>
                            <m:t>𝑥</m:t>
                          </m:r>
                        </m:e>
                      </m:d>
                      <m:r>
                        <a:rPr lang="en-US" sz="2400" i="1"/>
                        <m:t>=3</m:t>
                      </m:r>
                      <m:r>
                        <a:rPr lang="en-US" sz="2400" i="1"/>
                        <m:t>𝑥</m:t>
                      </m:r>
                      <m:r>
                        <a:rPr lang="en-US" sz="2400" i="1"/>
                        <m:t>+2         </m:t>
                      </m:r>
                      <m:r>
                        <a:rPr lang="en-US" sz="2400" i="1"/>
                        <m:t>𝑔</m:t>
                      </m:r>
                      <m:d>
                        <m:dPr>
                          <m:ctrlPr>
                            <a:rPr lang="en-US" sz="2400" i="1"/>
                          </m:ctrlPr>
                        </m:dPr>
                        <m:e>
                          <m:r>
                            <a:rPr lang="en-US" sz="2400" i="1"/>
                            <m:t>𝑥</m:t>
                          </m:r>
                        </m:e>
                      </m:d>
                      <m:r>
                        <a:rPr lang="en-US" sz="2400" i="1"/>
                        <m:t>=</m:t>
                      </m:r>
                      <m:r>
                        <a:rPr lang="en-US" sz="2400" i="1"/>
                        <m:t>𝑥</m:t>
                      </m:r>
                      <m:r>
                        <a:rPr lang="en-US" sz="2400" i="1"/>
                        <m:t>−3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A.  </a:t>
                </a:r>
              </a:p>
              <a:p>
                <a:r>
                  <a:rPr lang="en-US" sz="2400" dirty="0" smtClean="0"/>
                  <a:t>                                                                               </a:t>
                </a:r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D.</a:t>
                </a:r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5262979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570551"/>
            <a:ext cx="1099186" cy="31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3355699"/>
            <a:ext cx="1099186" cy="327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4132422"/>
            <a:ext cx="1099186" cy="302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4760664"/>
            <a:ext cx="1099186" cy="331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45326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/>
                        <m:t>Find</m:t>
                      </m:r>
                      <m:r>
                        <a:rPr lang="en-US" sz="2400" i="1"/>
                        <m:t> </m:t>
                      </m:r>
                      <m:r>
                        <a:rPr lang="en-US" sz="2400" i="1"/>
                        <m:t>𝑓</m:t>
                      </m:r>
                      <m:d>
                        <m:dPr>
                          <m:ctrlPr>
                            <a:rPr lang="en-US" sz="2400" i="1"/>
                          </m:ctrlPr>
                        </m:dPr>
                        <m:e>
                          <m:r>
                            <a:rPr lang="en-US" sz="2400" i="1"/>
                            <m:t>𝑥</m:t>
                          </m:r>
                        </m:e>
                      </m:d>
                      <m:r>
                        <a:rPr lang="en-US" sz="2400" i="1"/>
                        <m:t>∙</m:t>
                      </m:r>
                      <m:r>
                        <a:rPr lang="en-US" sz="2400" i="1"/>
                        <m:t>𝑔</m:t>
                      </m:r>
                      <m:r>
                        <a:rPr lang="en-US" sz="2400" i="1"/>
                        <m:t>(</m:t>
                      </m:r>
                      <m:r>
                        <a:rPr lang="en-US" sz="2400" i="1"/>
                        <m:t>𝑥</m:t>
                      </m:r>
                      <m:r>
                        <a:rPr lang="en-US" sz="2400" i="1"/>
                        <m:t>) </m:t>
                      </m:r>
                      <m:r>
                        <m:rPr>
                          <m:sty m:val="p"/>
                        </m:rPr>
                        <a:rPr lang="en-US" sz="2400"/>
                        <m:t>and</m:t>
                      </m:r>
                      <m:r>
                        <a:rPr lang="en-US" sz="2400"/>
                        <m:t> </m:t>
                      </m:r>
                      <m:r>
                        <m:rPr>
                          <m:sty m:val="p"/>
                        </m:rPr>
                        <a:rPr lang="en-US" sz="2400"/>
                        <m:t>its</m:t>
                      </m:r>
                      <m:r>
                        <a:rPr lang="en-US" sz="2400"/>
                        <m:t> </m:t>
                      </m:r>
                      <m:r>
                        <m:rPr>
                          <m:sty m:val="p"/>
                        </m:rPr>
                        <a:rPr lang="en-US" sz="2400"/>
                        <m:t>domain</m:t>
                      </m:r>
                      <m:r>
                        <a:rPr lang="en-US" sz="2400"/>
                        <m:t>.</m:t>
                      </m:r>
                    </m:oMath>
                  </m:oMathPara>
                </a14:m>
                <a:endParaRPr lang="en-US" sz="2400" dirty="0"/>
              </a:p>
              <a:p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=4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+7         </m:t>
                    </m:r>
                    <m:r>
                      <a:rPr lang="en-US" sz="2400" i="1"/>
                      <m:t>𝑔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=3</m:t>
                    </m:r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r>
                          <a:rPr lang="en-US" sz="2400" i="1"/>
                          <m:t>𝑥</m:t>
                        </m:r>
                      </m:e>
                      <m:sup>
                        <m:r>
                          <a:rPr lang="en-US" sz="2400" i="1"/>
                          <m:t>2</m:t>
                        </m:r>
                      </m:sup>
                    </m:sSup>
                    <m:r>
                      <a:rPr lang="en-US" sz="2400" i="1"/>
                      <m:t>  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4532651"/>
              </a:xfrm>
              <a:prstGeom prst="rect">
                <a:avLst/>
              </a:prstGeom>
              <a:blipFill rotWithShape="0">
                <a:blip r:embed="rId3"/>
                <a:stretch>
                  <a:fillRect l="-8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36" y="2647402"/>
            <a:ext cx="3021222" cy="362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36" y="3295102"/>
            <a:ext cx="3021223" cy="423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36" y="4113704"/>
            <a:ext cx="3326024" cy="366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36" y="4880120"/>
            <a:ext cx="3247073" cy="4234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378039"/>
                <a:ext cx="10509708" cy="60785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/>
                        <m:t>Find</m:t>
                      </m:r>
                      <m:r>
                        <a:rPr lang="en-US" sz="2400" i="1"/>
                        <m:t> </m:t>
                      </m:r>
                      <m:f>
                        <m:fPr>
                          <m:ctrlPr>
                            <a:rPr lang="en-US" sz="2400" i="1"/>
                          </m:ctrlPr>
                        </m:fPr>
                        <m:num>
                          <m:r>
                            <a:rPr lang="en-US" sz="2400" i="1"/>
                            <m:t>3</m:t>
                          </m:r>
                          <m:r>
                            <a:rPr lang="en-US" sz="2400" i="1"/>
                            <m:t>𝑓</m:t>
                          </m:r>
                          <m:d>
                            <m:dPr>
                              <m:ctrlPr>
                                <a:rPr lang="en-US" sz="2400" i="1"/>
                              </m:ctrlPr>
                            </m:dPr>
                            <m:e>
                              <m:r>
                                <a:rPr lang="en-US" sz="2400" i="1"/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sz="2400" i="1"/>
                            <m:t>𝑔</m:t>
                          </m:r>
                          <m:d>
                            <m:dPr>
                              <m:ctrlPr>
                                <a:rPr lang="en-US" sz="2400" i="1"/>
                              </m:ctrlPr>
                            </m:dPr>
                            <m:e>
                              <m:r>
                                <a:rPr lang="en-US" sz="2400" i="1"/>
                                <m:t>𝑥</m:t>
                              </m:r>
                            </m:e>
                          </m:d>
                        </m:den>
                      </m:f>
                      <m:r>
                        <a:rPr lang="en-US" sz="2400" i="1"/>
                        <m:t>  </m:t>
                      </m:r>
                      <m:r>
                        <m:rPr>
                          <m:sty m:val="p"/>
                        </m:rPr>
                        <a:rPr lang="en-US" sz="2400"/>
                        <m:t>and</m:t>
                      </m:r>
                      <m:r>
                        <a:rPr lang="en-US" sz="2400"/>
                        <m:t> </m:t>
                      </m:r>
                      <m:r>
                        <m:rPr>
                          <m:sty m:val="p"/>
                        </m:rPr>
                        <a:rPr lang="en-US" sz="2400"/>
                        <m:t>its</m:t>
                      </m:r>
                      <m:r>
                        <a:rPr lang="en-US" sz="2400"/>
                        <m:t> </m:t>
                      </m:r>
                      <m:r>
                        <m:rPr>
                          <m:sty m:val="p"/>
                        </m:rPr>
                        <a:rPr lang="en-US" sz="2400"/>
                        <m:t>domain</m:t>
                      </m:r>
                    </m:oMath>
                  </m:oMathPara>
                </a14:m>
                <a:endParaRPr lang="en-US" sz="2400" dirty="0"/>
              </a:p>
              <a:p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</m:t>
                    </m:r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r>
                          <a:rPr lang="en-US" sz="2400" i="1"/>
                          <m:t>3</m:t>
                        </m:r>
                        <m:r>
                          <a:rPr lang="en-US" sz="2400" i="1"/>
                          <m:t>𝑥</m:t>
                        </m:r>
                      </m:e>
                      <m:sup>
                        <m:r>
                          <a:rPr lang="en-US" sz="2400" i="1"/>
                          <m:t>2</m:t>
                        </m:r>
                      </m:sup>
                    </m:sSup>
                    <m:r>
                      <a:rPr lang="en-US" sz="2400" i="1"/>
                      <m:t>+10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−8        </m:t>
                    </m:r>
                    <m:r>
                      <a:rPr lang="en-US" sz="2400" i="1"/>
                      <m:t>𝑔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+4 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  <a:p>
                <a:r>
                  <a:rPr lang="en-US" sz="2400" dirty="0" smtClean="0"/>
                  <a:t>A.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     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D.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378039"/>
                <a:ext cx="10509708" cy="6078587"/>
              </a:xfrm>
              <a:prstGeom prst="rect">
                <a:avLst/>
              </a:prstGeom>
              <a:blipFill rotWithShape="0">
                <a:blip r:embed="rId3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057" y="3013227"/>
            <a:ext cx="4831080" cy="361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057" y="3773080"/>
            <a:ext cx="4848637" cy="340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057" y="4459390"/>
            <a:ext cx="5227320" cy="353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057" y="5185457"/>
            <a:ext cx="5073974" cy="3813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42842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/>
                      <m:t>Find</m:t>
                    </m:r>
                    <m:r>
                      <a:rPr lang="en-US" sz="2400"/>
                      <m:t> </m:t>
                    </m:r>
                    <m:r>
                      <a:rPr lang="en-US" sz="2400" i="1"/>
                      <m:t>(</m:t>
                    </m:r>
                    <m:r>
                      <a:rPr lang="en-US" sz="2400" i="1"/>
                      <m:t>𝑓</m:t>
                    </m:r>
                    <m:r>
                      <a:rPr lang="en-US" sz="2400" i="1"/>
                      <m:t>∘</m:t>
                    </m:r>
                    <m:r>
                      <a:rPr lang="en-US" sz="2400" i="1"/>
                      <m:t>𝑔</m:t>
                    </m:r>
                    <m:r>
                      <a:rPr lang="en-US" sz="2400" i="1"/>
                      <m:t>)(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)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=7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+9         </m:t>
                    </m:r>
                    <m:r>
                      <a:rPr lang="en-US" sz="2400" i="1"/>
                      <m:t>𝑔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=4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−1  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42842" cy="3785652"/>
              </a:xfrm>
              <a:prstGeom prst="rect">
                <a:avLst/>
              </a:prstGeom>
              <a:blipFill rotWithShape="0">
                <a:blip r:embed="rId3"/>
                <a:stretch>
                  <a:fillRect l="-925" t="-1288" b="-2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70" y="2575560"/>
            <a:ext cx="1162050" cy="328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70" y="3287693"/>
            <a:ext cx="1162050" cy="332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70" y="4003088"/>
            <a:ext cx="1140143" cy="332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70" y="4768073"/>
            <a:ext cx="977265" cy="3321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306516" y="1398539"/>
                <a:ext cx="11580684" cy="383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Find </a:t>
                </a:r>
                <a14:m>
                  <m:oMath xmlns:m="http://schemas.openxmlformats.org/officeDocument/2006/math">
                    <m:r>
                      <a:rPr lang="en-US" sz="2400" i="1"/>
                      <m:t>𝑔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𝑓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𝑥</m:t>
                            </m:r>
                          </m:e>
                        </m:d>
                      </m:e>
                    </m:d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/>
                      <m:t>𝑓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=2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+6         </m:t>
                    </m:r>
                    <m:r>
                      <a:rPr lang="en-US" sz="2400" i="1"/>
                      <m:t>𝑔</m:t>
                    </m:r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𝑥</m:t>
                        </m:r>
                      </m:e>
                    </m:d>
                    <m:r>
                      <a:rPr lang="en-US" sz="2400" i="1"/>
                      <m:t>=4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+2  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A.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         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516" y="1398539"/>
                <a:ext cx="11580684" cy="3833165"/>
              </a:xfrm>
              <a:prstGeom prst="rect">
                <a:avLst/>
              </a:prstGeom>
              <a:blipFill rotWithShape="0">
                <a:blip r:embed="rId3"/>
                <a:stretch>
                  <a:fillRect l="-789" t="-477" b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03" y="2621345"/>
            <a:ext cx="802005" cy="288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03" y="3354606"/>
            <a:ext cx="690563" cy="303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03" y="4045333"/>
            <a:ext cx="946786" cy="303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203" y="4814413"/>
            <a:ext cx="994954" cy="3062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9805</TotalTime>
  <Words>63</Words>
  <Application>Microsoft Office PowerPoint</Application>
  <PresentationFormat>Widescreen</PresentationFormat>
  <Paragraphs>138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200</cp:revision>
  <dcterms:created xsi:type="dcterms:W3CDTF">2015-02-19T09:01:21Z</dcterms:created>
  <dcterms:modified xsi:type="dcterms:W3CDTF">2015-07-24T13:15:44Z</dcterms:modified>
</cp:coreProperties>
</file>