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Lesson20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335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−3&gt;1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−2, 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, ∞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(−∞, −2) ∪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, ∞</m:t>
                        </m:r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335802"/>
              </a:xfrm>
              <a:prstGeom prst="rect">
                <a:avLst/>
              </a:prstGeom>
              <a:blipFill rotWithShape="0">
                <a:blip r:embed="rId3"/>
                <a:stretch>
                  <a:fillRect l="-922" t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6−3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≤−12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72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18" y="2194606"/>
            <a:ext cx="1162050" cy="57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18" y="3017794"/>
            <a:ext cx="1117283" cy="549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18" y="3811455"/>
            <a:ext cx="350520" cy="298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18" y="4327319"/>
            <a:ext cx="1750695" cy="5495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Rewrite this absolute value inequality as a compound </a:t>
            </a:r>
            <a:r>
              <a:rPr lang="en-US" sz="2400" dirty="0" smtClean="0"/>
              <a:t>inequality</a:t>
            </a:r>
          </a:p>
          <a:p>
            <a:endParaRPr lang="en-US" sz="2400" b="1" dirty="0"/>
          </a:p>
          <a:p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70" y="1874520"/>
            <a:ext cx="1418273" cy="503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41" y="2532814"/>
            <a:ext cx="2288294" cy="373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41" y="3242704"/>
            <a:ext cx="2411623" cy="381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41" y="4008755"/>
            <a:ext cx="2349959" cy="381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41" y="4733093"/>
            <a:ext cx="2220827" cy="396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&lt;10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lvl="0"/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(−7, 7)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(−13,13)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(−7, 13)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D.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(−13, 7)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≤−1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≤−9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≥9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≤9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≥−1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≤1 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≥9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798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7" y="1554480"/>
            <a:ext cx="275273" cy="2543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+3|&lt;10</m:t>
                    </m:r>
                  </m:oMath>
                </a14:m>
                <a:r>
                  <a:rPr lang="en-US" sz="2400" dirty="0" smtClean="0"/>
                  <a:t>  </a:t>
                </a:r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−13, 13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(−7, 13)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(−7, 7)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(−13, 7)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43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7" y="1539240"/>
            <a:ext cx="336233" cy="2847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15−3</m:t>
                    </m:r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−6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≥−9</m:t>
                    </m:r>
                  </m:oMath>
                </a14:m>
                <a:r>
                  <a:rPr lang="en-US" sz="2400" dirty="0" smtClean="0"/>
                  <a:t>  </a:t>
                </a:r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[−2.8, 0.4]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[−2.8, 2.8]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[−0.4, 0.4]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[−0.4, 2.8]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61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7" y="1600200"/>
            <a:ext cx="397193" cy="3152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09708" cy="5592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+4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+4&lt;8</m:t>
                    </m:r>
                  </m:oMath>
                </a14:m>
                <a:r>
                  <a:rPr lang="en-US" sz="2400" dirty="0" smtClean="0"/>
                  <a:t>  </a:t>
                </a:r>
              </a:p>
              <a:p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.  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−4&lt;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. 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&lt;−4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or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sz="2400" i="1" dirty="0" smtClean="0"/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&lt;4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09708" cy="5592621"/>
              </a:xfrm>
              <a:prstGeom prst="rect">
                <a:avLst/>
              </a:prstGeom>
              <a:blipFill rotWithShape="0">
                <a:blip r:embed="rId3"/>
                <a:stretch>
                  <a:fillRect l="-928" t="-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45908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&lt;9</m:t>
                    </m:r>
                  </m:oMath>
                </a14:m>
                <a:endParaRPr lang="en-US" sz="2400" b="1" dirty="0" smtClean="0"/>
              </a:p>
              <a:p>
                <a:endParaRPr lang="en-US" sz="2400" b="1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lvl="0"/>
                <a:r>
                  <a:rPr lang="en-US" sz="2400" b="0" dirty="0" smtClean="0"/>
                  <a:t>B.  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−9&lt;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i="1" dirty="0" smtClean="0"/>
              </a:p>
              <a:p>
                <a:pPr lvl="0"/>
                <a:endParaRPr lang="en-US" sz="2400" i="1" dirty="0"/>
              </a:p>
              <a:p>
                <a:pPr lvl="0"/>
                <a:r>
                  <a:rPr lang="en-US" sz="2400" b="0" dirty="0"/>
                  <a:t>C</a:t>
                </a:r>
                <a:r>
                  <a:rPr lang="en-US" sz="2400" dirty="0"/>
                  <a:t>.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i="1" dirty="0" smtClean="0"/>
              </a:p>
              <a:p>
                <a:pPr lvl="0"/>
                <a:endParaRPr lang="en-US" sz="2400" i="1" dirty="0"/>
              </a:p>
              <a:p>
                <a:pPr lvl="0"/>
                <a:r>
                  <a:rPr lang="en-US" sz="2400" b="0" dirty="0"/>
                  <a:t>D</a:t>
                </a:r>
                <a:r>
                  <a:rPr lang="en-US" sz="2400" b="0" dirty="0" smtClean="0"/>
                  <a:t>. 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i="1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4590809"/>
              </a:xfrm>
              <a:prstGeom prst="rect">
                <a:avLst/>
              </a:prstGeom>
              <a:blipFill rotWithShape="0">
                <a:blip r:embed="rId3"/>
                <a:stretch>
                  <a:fillRect l="-925" t="-1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3949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≤6</m:t>
                    </m:r>
                  </m:oMath>
                </a14:m>
                <a:endParaRPr lang="en-US" sz="2400" dirty="0"/>
              </a:p>
              <a:p>
                <a:pPr lvl="0"/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7≥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2≤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lvl="0"/>
                <a:r>
                  <a:rPr lang="en-US" sz="2400" dirty="0"/>
                  <a:t>B</a:t>
                </a:r>
                <a:r>
                  <a:rPr lang="en-US" sz="2400" dirty="0" smtClean="0"/>
                  <a:t>. </a:t>
                </a: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−29≤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≤29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i="1" dirty="0"/>
              </a:p>
              <a:p>
                <a:pPr lvl="0"/>
                <a:r>
                  <a:rPr lang="en-US" sz="2400" dirty="0"/>
                  <a:t>C</a:t>
                </a:r>
                <a:r>
                  <a:rPr lang="en-US" sz="2400" dirty="0" smtClean="0"/>
                  <a:t>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−7≤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29≤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i="1" dirty="0"/>
              </a:p>
              <a:p>
                <a:pPr lvl="0"/>
                <a:r>
                  <a:rPr lang="en-US" sz="2400" dirty="0"/>
                  <a:t>D</a:t>
                </a:r>
                <a:r>
                  <a:rPr lang="en-US" sz="2400" dirty="0" smtClean="0"/>
                  <a:t>.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−7≤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≤29</m:t>
                    </m:r>
                  </m:oMath>
                </a14:m>
                <a:endParaRPr lang="en-US" sz="2400" i="1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3949799"/>
              </a:xfrm>
              <a:prstGeom prst="rect">
                <a:avLst/>
              </a:prstGeom>
              <a:blipFill rotWithShape="0">
                <a:blip r:embed="rId3"/>
                <a:stretch>
                  <a:fillRect l="-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9786</TotalTime>
  <Words>70</Words>
  <Application>Microsoft Office PowerPoint</Application>
  <PresentationFormat>Widescreen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199</cp:revision>
  <dcterms:created xsi:type="dcterms:W3CDTF">2015-02-19T09:01:21Z</dcterms:created>
  <dcterms:modified xsi:type="dcterms:W3CDTF">2015-07-24T11:08:09Z</dcterms:modified>
</cp:coreProperties>
</file>