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0"/>
  </p:notesMasterIdLst>
  <p:sldIdLst>
    <p:sldId id="256" r:id="rId2"/>
    <p:sldId id="286" r:id="rId3"/>
    <p:sldId id="257" r:id="rId4"/>
    <p:sldId id="258" r:id="rId5"/>
    <p:sldId id="281" r:id="rId6"/>
    <p:sldId id="280" r:id="rId7"/>
    <p:sldId id="285" r:id="rId8"/>
    <p:sldId id="282" r:id="rId9"/>
    <p:sldId id="287" r:id="rId10"/>
    <p:sldId id="288" r:id="rId11"/>
    <p:sldId id="289" r:id="rId12"/>
    <p:sldId id="290" r:id="rId13"/>
    <p:sldId id="292" r:id="rId14"/>
    <p:sldId id="291" r:id="rId15"/>
    <p:sldId id="294" r:id="rId16"/>
    <p:sldId id="295" r:id="rId17"/>
    <p:sldId id="296" r:id="rId18"/>
    <p:sldId id="29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DE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28AD5-4A67-4B52-9DD2-2242E1A69282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91E30-2460-4055-BC89-8C8F41DB86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4542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3213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5" Type="http://schemas.microsoft.com/office/2007/relationships/media" Target="../media/media2.mp3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12" Type="http://schemas.microsoft.com/office/2007/relationships/hdphoto" Target="../media/hdphoto11.wdp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11" Type="http://schemas.openxmlformats.org/officeDocument/2006/relationships/image" Target="../media/image27.png"/><Relationship Id="rId5" Type="http://schemas.microsoft.com/office/2007/relationships/media" Target="../media/media3.mp3"/><Relationship Id="rId10" Type="http://schemas.microsoft.com/office/2007/relationships/hdphoto" Target="../media/hdphoto10.wdp"/><Relationship Id="rId4" Type="http://schemas.openxmlformats.org/officeDocument/2006/relationships/image" Target="../media/image24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5" Type="http://schemas.microsoft.com/office/2007/relationships/media" Target="../media/media3.mp3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2.wdp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12" Type="http://schemas.openxmlformats.org/officeDocument/2006/relationships/image" Target="../media/image48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microsoft.com/office/2007/relationships/media" Target="../media/media4.mp3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5" Type="http://schemas.microsoft.com/office/2007/relationships/media" Target="../media/media1.mp3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5.wdp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12" Type="http://schemas.openxmlformats.org/officeDocument/2006/relationships/image" Target="../media/image13.png"/><Relationship Id="rId17" Type="http://schemas.microsoft.com/office/2007/relationships/hdphoto" Target="../media/hdphoto7.wdp"/><Relationship Id="rId2" Type="http://schemas.openxmlformats.org/officeDocument/2006/relationships/image" Target="../media/image2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3.wdp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899592" y="2780928"/>
            <a:ext cx="6840760" cy="33843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Unit 2</a:t>
            </a:r>
          </a:p>
          <a:p>
            <a:pPr algn="ctr"/>
            <a:r>
              <a:rPr lang="en-US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Around The School</a:t>
            </a: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928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25252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4626260" y="1740619"/>
            <a:ext cx="288032" cy="352425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</a:t>
            </a:r>
            <a:endParaRPr lang="en-US" sz="2400" b="1" dirty="0"/>
          </a:p>
        </p:txBody>
      </p:sp>
      <p:sp>
        <p:nvSpPr>
          <p:cNvPr id="10" name="مستطيل 9"/>
          <p:cNvSpPr/>
          <p:nvPr/>
        </p:nvSpPr>
        <p:spPr>
          <a:xfrm>
            <a:off x="3563888" y="435255"/>
            <a:ext cx="288032" cy="352425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3</a:t>
            </a:r>
            <a:endParaRPr lang="en-US" sz="2400" b="1" dirty="0"/>
          </a:p>
        </p:txBody>
      </p:sp>
      <p:sp>
        <p:nvSpPr>
          <p:cNvPr id="11" name="مستطيل 10"/>
          <p:cNvSpPr/>
          <p:nvPr/>
        </p:nvSpPr>
        <p:spPr>
          <a:xfrm>
            <a:off x="4233664" y="2708920"/>
            <a:ext cx="288032" cy="352425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4</a:t>
            </a:r>
            <a:endParaRPr lang="en-US" sz="2400" b="1" dirty="0"/>
          </a:p>
        </p:txBody>
      </p:sp>
      <p:sp>
        <p:nvSpPr>
          <p:cNvPr id="14" name="مستطيل 13"/>
          <p:cNvSpPr/>
          <p:nvPr/>
        </p:nvSpPr>
        <p:spPr>
          <a:xfrm>
            <a:off x="3289711" y="3213745"/>
            <a:ext cx="288032" cy="352425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en-US" sz="2400" b="1" dirty="0"/>
          </a:p>
        </p:txBody>
      </p:sp>
      <p:sp>
        <p:nvSpPr>
          <p:cNvPr id="15" name="مستطيل 14"/>
          <p:cNvSpPr/>
          <p:nvPr/>
        </p:nvSpPr>
        <p:spPr>
          <a:xfrm>
            <a:off x="4674096" y="1268760"/>
            <a:ext cx="288032" cy="352425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en-US" sz="2400" b="1" dirty="0"/>
          </a:p>
        </p:txBody>
      </p:sp>
      <p:sp>
        <p:nvSpPr>
          <p:cNvPr id="16" name="مستطيل 15"/>
          <p:cNvSpPr/>
          <p:nvPr/>
        </p:nvSpPr>
        <p:spPr>
          <a:xfrm>
            <a:off x="6444208" y="909764"/>
            <a:ext cx="288032" cy="352425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7</a:t>
            </a:r>
            <a:endParaRPr lang="en-US" sz="2400" b="1" dirty="0"/>
          </a:p>
        </p:txBody>
      </p:sp>
      <p:pic>
        <p:nvPicPr>
          <p:cNvPr id="6" name="13 Track 13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2788568" y="5572472"/>
            <a:ext cx="609600" cy="609600"/>
          </a:xfrm>
          <a:prstGeom prst="rect">
            <a:avLst/>
          </a:prstGeom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8112" y="4941168"/>
            <a:ext cx="3981190" cy="1728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523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31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" grpId="0" animBg="1"/>
      <p:bldP spid="10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4 Track 14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3149677" y="404664"/>
            <a:ext cx="609600" cy="609600"/>
          </a:xfrm>
          <a:prstGeom prst="rect">
            <a:avLst/>
          </a:prstGeom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5692" y="6035517"/>
            <a:ext cx="2764832" cy="33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9" y="3543287"/>
            <a:ext cx="5040560" cy="384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9" y="3988051"/>
            <a:ext cx="4932164" cy="305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2412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889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414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4 Track 14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157433" y="-68853"/>
            <a:ext cx="609600" cy="609600"/>
          </a:xfrm>
          <a:prstGeom prst="rect">
            <a:avLst/>
          </a:prstGeom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149080"/>
            <a:ext cx="9144000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رابط مستقيم 9"/>
          <p:cNvCxnSpPr/>
          <p:nvPr/>
        </p:nvCxnSpPr>
        <p:spPr>
          <a:xfrm>
            <a:off x="5940152" y="5877272"/>
            <a:ext cx="86409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رابط مستقيم 14"/>
          <p:cNvCxnSpPr/>
          <p:nvPr/>
        </p:nvCxnSpPr>
        <p:spPr>
          <a:xfrm>
            <a:off x="6948264" y="6237312"/>
            <a:ext cx="1440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رابط مستقيم 17"/>
          <p:cNvCxnSpPr/>
          <p:nvPr/>
        </p:nvCxnSpPr>
        <p:spPr>
          <a:xfrm>
            <a:off x="5076056" y="6669360"/>
            <a:ext cx="86409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8300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889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2577"/>
            <a:ext cx="9144000" cy="6845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716286"/>
            <a:ext cx="1296144" cy="41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236222"/>
            <a:ext cx="1158999" cy="439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941168"/>
            <a:ext cx="1227571" cy="36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3063" y="5508108"/>
            <a:ext cx="1080120" cy="394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165303"/>
            <a:ext cx="1139577" cy="379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3654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"/>
            <a:ext cx="799288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7359472" y="2348880"/>
            <a:ext cx="360040" cy="2160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2</a:t>
            </a:r>
            <a:endParaRPr lang="en-US" sz="2000" b="1" dirty="0"/>
          </a:p>
        </p:txBody>
      </p:sp>
      <p:sp>
        <p:nvSpPr>
          <p:cNvPr id="12" name="مستطيل 11"/>
          <p:cNvSpPr/>
          <p:nvPr/>
        </p:nvSpPr>
        <p:spPr>
          <a:xfrm>
            <a:off x="7403655" y="1484784"/>
            <a:ext cx="360040" cy="2160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3</a:t>
            </a:r>
            <a:endParaRPr lang="en-US" sz="2000" b="1" dirty="0"/>
          </a:p>
        </p:txBody>
      </p:sp>
      <p:sp>
        <p:nvSpPr>
          <p:cNvPr id="13" name="مستطيل 12"/>
          <p:cNvSpPr/>
          <p:nvPr/>
        </p:nvSpPr>
        <p:spPr>
          <a:xfrm>
            <a:off x="7359472" y="2126731"/>
            <a:ext cx="360040" cy="2160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4</a:t>
            </a:r>
            <a:endParaRPr lang="en-US" sz="2000" b="1" dirty="0"/>
          </a:p>
        </p:txBody>
      </p:sp>
      <p:sp>
        <p:nvSpPr>
          <p:cNvPr id="14" name="مستطيل 13"/>
          <p:cNvSpPr/>
          <p:nvPr/>
        </p:nvSpPr>
        <p:spPr>
          <a:xfrm>
            <a:off x="7403655" y="1716476"/>
            <a:ext cx="360040" cy="2160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5</a:t>
            </a:r>
            <a:endParaRPr lang="en-US" sz="2000" b="1" dirty="0"/>
          </a:p>
        </p:txBody>
      </p:sp>
      <p:sp>
        <p:nvSpPr>
          <p:cNvPr id="15" name="مستطيل 14"/>
          <p:cNvSpPr/>
          <p:nvPr/>
        </p:nvSpPr>
        <p:spPr>
          <a:xfrm>
            <a:off x="7403655" y="1268760"/>
            <a:ext cx="360040" cy="2160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6</a:t>
            </a:r>
            <a:endParaRPr lang="en-US" sz="2000" b="1" dirty="0"/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5975" y="3195638"/>
            <a:ext cx="49720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رابط مستقيم 7"/>
          <p:cNvCxnSpPr/>
          <p:nvPr/>
        </p:nvCxnSpPr>
        <p:spPr>
          <a:xfrm>
            <a:off x="5220072" y="4332847"/>
            <a:ext cx="1440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رابط مستقيم 18"/>
          <p:cNvCxnSpPr/>
          <p:nvPr/>
        </p:nvCxnSpPr>
        <p:spPr>
          <a:xfrm>
            <a:off x="5076056" y="4509120"/>
            <a:ext cx="1440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/>
          <p:nvPr/>
        </p:nvCxnSpPr>
        <p:spPr>
          <a:xfrm>
            <a:off x="3638631" y="4725144"/>
            <a:ext cx="1440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رابط مستقيم 20"/>
          <p:cNvCxnSpPr/>
          <p:nvPr/>
        </p:nvCxnSpPr>
        <p:spPr>
          <a:xfrm>
            <a:off x="3347864" y="4941168"/>
            <a:ext cx="1440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رابط مستقيم 21"/>
          <p:cNvCxnSpPr/>
          <p:nvPr/>
        </p:nvCxnSpPr>
        <p:spPr>
          <a:xfrm>
            <a:off x="5372472" y="5157192"/>
            <a:ext cx="1440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7342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1369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174020"/>
            <a:ext cx="10735492" cy="78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763688" y="1916832"/>
            <a:ext cx="2016224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dirty="0" smtClean="0">
                <a:ln w="50800">
                  <a:noFill/>
                </a:ln>
                <a:solidFill>
                  <a:schemeClr val="bg1">
                    <a:shade val="50000"/>
                  </a:schemeClr>
                </a:solidFill>
              </a:rPr>
              <a:t>immediate</a:t>
            </a:r>
            <a:endParaRPr lang="en-US" b="1" dirty="0">
              <a:ln w="50800">
                <a:noFill/>
              </a:ln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4860032" y="2185447"/>
            <a:ext cx="2016224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dirty="0" smtClean="0">
                <a:ln w="50800">
                  <a:noFill/>
                </a:ln>
                <a:solidFill>
                  <a:schemeClr val="bg1">
                    <a:shade val="50000"/>
                  </a:schemeClr>
                </a:solidFill>
              </a:rPr>
              <a:t>loudly</a:t>
            </a:r>
            <a:endParaRPr lang="en-US" b="1" dirty="0">
              <a:ln w="50800">
                <a:noFill/>
              </a:ln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4866230" y="2492896"/>
            <a:ext cx="2016224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dirty="0" smtClean="0">
                <a:ln w="50800">
                  <a:noFill/>
                </a:ln>
                <a:solidFill>
                  <a:schemeClr val="bg1">
                    <a:shade val="50000"/>
                  </a:schemeClr>
                </a:solidFill>
              </a:rPr>
              <a:t>quickly</a:t>
            </a:r>
            <a:endParaRPr lang="en-US" b="1" dirty="0">
              <a:ln w="50800">
                <a:noFill/>
              </a:ln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726343" y="2708920"/>
            <a:ext cx="2016224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dirty="0" smtClean="0">
                <a:ln w="50800">
                  <a:noFill/>
                </a:ln>
                <a:solidFill>
                  <a:schemeClr val="bg1">
                    <a:shade val="50000"/>
                  </a:schemeClr>
                </a:solidFill>
              </a:rPr>
              <a:t>slow</a:t>
            </a:r>
            <a:endParaRPr lang="en-US" b="1" dirty="0">
              <a:ln w="50800">
                <a:noFill/>
              </a:ln>
              <a:solidFill>
                <a:schemeClr val="bg1">
                  <a:shade val="50000"/>
                </a:schemeClr>
              </a:solidFill>
            </a:endParaRPr>
          </a:p>
        </p:txBody>
      </p:sp>
      <p:cxnSp>
        <p:nvCxnSpPr>
          <p:cNvPr id="6" name="رابط مستقيم 5"/>
          <p:cNvCxnSpPr/>
          <p:nvPr/>
        </p:nvCxnSpPr>
        <p:spPr>
          <a:xfrm>
            <a:off x="5652120" y="4775561"/>
            <a:ext cx="10801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رابط مستقيم 13"/>
          <p:cNvCxnSpPr/>
          <p:nvPr/>
        </p:nvCxnSpPr>
        <p:spPr>
          <a:xfrm>
            <a:off x="3557690" y="5229200"/>
            <a:ext cx="115832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رابط مستقيم 15"/>
          <p:cNvCxnSpPr/>
          <p:nvPr/>
        </p:nvCxnSpPr>
        <p:spPr>
          <a:xfrm>
            <a:off x="1835696" y="5877272"/>
            <a:ext cx="10801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>
            <a:off x="4788024" y="6093296"/>
            <a:ext cx="10801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رابط مستقيم 17"/>
          <p:cNvCxnSpPr/>
          <p:nvPr/>
        </p:nvCxnSpPr>
        <p:spPr>
          <a:xfrm>
            <a:off x="1835696" y="6741368"/>
            <a:ext cx="172199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3890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1" y="5013176"/>
            <a:ext cx="5364089" cy="496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8356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473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5 Track 15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32656"/>
            <a:ext cx="609600" cy="880864"/>
          </a:xfrm>
          <a:prstGeom prst="rect">
            <a:avLst/>
          </a:prstGeom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19" y="3607797"/>
            <a:ext cx="613023" cy="338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6039" y="4025104"/>
            <a:ext cx="618703" cy="283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19" y="4437112"/>
            <a:ext cx="671415" cy="274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19" y="4797152"/>
            <a:ext cx="470261" cy="264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19" y="5185235"/>
            <a:ext cx="671415" cy="331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2046039" y="5517232"/>
            <a:ext cx="61870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saw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6444208" y="2636912"/>
            <a:ext cx="61870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saw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6444208" y="3073330"/>
            <a:ext cx="61870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ate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6444208" y="3417145"/>
            <a:ext cx="86409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wrote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6432198" y="3819329"/>
            <a:ext cx="10414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began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6304298" y="4257092"/>
            <a:ext cx="11439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heard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6444208" y="4617132"/>
            <a:ext cx="86409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said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4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532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/>
      <p:bldP spid="17" grpId="0"/>
      <p:bldP spid="20" grpId="0"/>
      <p:bldP spid="21" grpId="0"/>
      <p:bldP spid="22" grpId="0"/>
      <p:bldP spid="2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ستطيل 6"/>
          <p:cNvSpPr/>
          <p:nvPr/>
        </p:nvSpPr>
        <p:spPr>
          <a:xfrm>
            <a:off x="1223628" y="4023570"/>
            <a:ext cx="669674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والحمد الله والصلاة والسلام على رسول الله</a:t>
            </a:r>
            <a:endParaRPr lang="ar-SA" sz="4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256629" y="1867646"/>
            <a:ext cx="6696744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The End</a:t>
            </a:r>
            <a:endParaRPr lang="ar-SA" sz="115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27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486" y="1"/>
            <a:ext cx="916748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513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874"/>
            <a:ext cx="9036496" cy="6834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ستطيل 7"/>
          <p:cNvSpPr/>
          <p:nvPr/>
        </p:nvSpPr>
        <p:spPr>
          <a:xfrm>
            <a:off x="4283968" y="4365104"/>
            <a:ext cx="341784" cy="2160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d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4283968" y="4678854"/>
            <a:ext cx="341784" cy="2160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10" name="مستطيل 9"/>
          <p:cNvSpPr/>
          <p:nvPr/>
        </p:nvSpPr>
        <p:spPr>
          <a:xfrm>
            <a:off x="4265476" y="4941168"/>
            <a:ext cx="341784" cy="2160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11" name="مستطيل 10"/>
          <p:cNvSpPr/>
          <p:nvPr/>
        </p:nvSpPr>
        <p:spPr>
          <a:xfrm>
            <a:off x="4283968" y="5244485"/>
            <a:ext cx="341784" cy="2160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</a:t>
            </a:r>
            <a:endParaRPr lang="en-US" b="1" dirty="0"/>
          </a:p>
        </p:txBody>
      </p:sp>
      <p:sp>
        <p:nvSpPr>
          <p:cNvPr id="12" name="مستطيل 11"/>
          <p:cNvSpPr/>
          <p:nvPr/>
        </p:nvSpPr>
        <p:spPr>
          <a:xfrm>
            <a:off x="4265476" y="5493600"/>
            <a:ext cx="341784" cy="2160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69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1758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28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0 Track 10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6084168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623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49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844418"/>
            <a:ext cx="792088" cy="283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823635"/>
            <a:ext cx="720080" cy="304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15098"/>
            <a:ext cx="930948" cy="211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00097" y="1211355"/>
            <a:ext cx="717167" cy="314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1916" y="1240325"/>
            <a:ext cx="756468" cy="25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2789" y="1628800"/>
            <a:ext cx="812666" cy="31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3" y="5445224"/>
            <a:ext cx="590465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3796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عنوان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2195736" y="1268760"/>
            <a:ext cx="2520280" cy="360040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No, they didn’t.</a:t>
            </a:r>
            <a:endParaRPr lang="en-US" sz="2400" b="1" dirty="0"/>
          </a:p>
        </p:txBody>
      </p:sp>
      <p:sp>
        <p:nvSpPr>
          <p:cNvPr id="11" name="مستطيل 10"/>
          <p:cNvSpPr/>
          <p:nvPr/>
        </p:nvSpPr>
        <p:spPr>
          <a:xfrm>
            <a:off x="1907704" y="2564904"/>
            <a:ext cx="6624736" cy="360040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Because they haven’t got there essay.</a:t>
            </a:r>
            <a:endParaRPr lang="en-US" sz="2400" b="1" dirty="0"/>
          </a:p>
        </p:txBody>
      </p:sp>
      <p:sp>
        <p:nvSpPr>
          <p:cNvPr id="12" name="مستطيل 11"/>
          <p:cNvSpPr/>
          <p:nvPr/>
        </p:nvSpPr>
        <p:spPr>
          <a:xfrm>
            <a:off x="1979712" y="2932851"/>
            <a:ext cx="2376264" cy="360040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Yes, she does.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368104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268760"/>
            <a:ext cx="4968552" cy="5589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رابط مستقيم 11"/>
          <p:cNvCxnSpPr/>
          <p:nvPr/>
        </p:nvCxnSpPr>
        <p:spPr>
          <a:xfrm flipV="1">
            <a:off x="1331640" y="3933057"/>
            <a:ext cx="2520280" cy="13032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35108">
            <a:off x="891209" y="3220690"/>
            <a:ext cx="3168352" cy="416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شكل بيضاوي 16"/>
          <p:cNvSpPr/>
          <p:nvPr/>
        </p:nvSpPr>
        <p:spPr>
          <a:xfrm>
            <a:off x="7668344" y="1772816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شكل بيضاوي 23"/>
          <p:cNvSpPr/>
          <p:nvPr/>
        </p:nvSpPr>
        <p:spPr>
          <a:xfrm>
            <a:off x="4070896" y="4581128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5903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55070"/>
            <a:ext cx="4608512" cy="396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5732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449</TotalTime>
  <Words>61</Words>
  <Application>Microsoft Office PowerPoint</Application>
  <PresentationFormat>عرض على الشاشة (3:4)‏</PresentationFormat>
  <Paragraphs>37</Paragraphs>
  <Slides>18</Slides>
  <Notes>3</Notes>
  <HiddenSlides>0</HiddenSlides>
  <MMClips>5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حيوية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acer</cp:lastModifiedBy>
  <cp:revision>35</cp:revision>
  <dcterms:created xsi:type="dcterms:W3CDTF">2015-08-23T18:14:25Z</dcterms:created>
  <dcterms:modified xsi:type="dcterms:W3CDTF">2015-10-24T14:33:33Z</dcterms:modified>
</cp:coreProperties>
</file>