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282D343-A983-4FA9-BB67-4E83DF5B1807}" type="datetimeFigureOut">
              <a:rPr lang="ar-SA" smtClean="0"/>
              <a:t>13/06/36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ADEAC7-98D5-46EC-ACBA-111AF85BE50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1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ll\AppData\Local\Temp\Rar$DI83.353\7kings-of-saudi-3974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515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ll\AppData\Local\Temp\Rar$DI96.355\e112b_259786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55"/>
            <a:ext cx="9144000" cy="685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ell\AppData\Local\Temp\Rar$DI10.0652\mohammed-bin-salman-king-salman-bin-abdulaz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751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ell\AppData\Local\Temp\Rar$DI10.7296\e00ef29c-1bf9-4551-afbf-1ba1449620f6_16x9_600x3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11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ملك سلمان بن عبدالعزيز آل سعود (36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629"/>
            <a:ext cx="7416824" cy="407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632326" y="4251902"/>
            <a:ext cx="785343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الحاكم </a:t>
            </a:r>
          </a:p>
          <a:p>
            <a:pPr algn="ctr"/>
            <a:r>
              <a:rPr lang="ar-SA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الملك سلمان بن عبد العزيز</a:t>
            </a:r>
          </a:p>
          <a:p>
            <a:pPr algn="ctr"/>
            <a:r>
              <a:rPr lang="ar-S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حفظه الله</a:t>
            </a:r>
            <a:endParaRPr lang="ar-SA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2218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AppData\Local\Temp\Rar$DI33.128\_____à_د_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6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AppData\Local\Temp\Rar$DI41.451\1200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482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AppData\Local\Temp\Rar$DI52.786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5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AppData\Local\Temp\Rar$DI62.260\2eb09_M_6353057240251407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47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AppData\Local\Temp\Rar$DI69.402\5829404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36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AppData\Local\Temp\Rar$DI73.245\66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22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AppData\Local\Temp\Rar$DI79.909\79898_123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62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TM02455596[[fn=الربيع]]</Template>
  <TotalTime>19</TotalTime>
  <Words>8</Words>
  <Application>Microsoft Office PowerPoint</Application>
  <PresentationFormat>عرض على الشاشة (3:4)‏</PresentationFormat>
  <Paragraphs>3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Spring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dell</cp:lastModifiedBy>
  <cp:revision>2</cp:revision>
  <dcterms:created xsi:type="dcterms:W3CDTF">2015-04-01T23:48:59Z</dcterms:created>
  <dcterms:modified xsi:type="dcterms:W3CDTF">2015-04-02T00:08:26Z</dcterms:modified>
</cp:coreProperties>
</file>