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82D343-A983-4FA9-BB67-4E83DF5B1807}" type="datetimeFigureOut">
              <a:rPr lang="ar-SA" smtClean="0"/>
              <a:t>13/06/36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ADEAC7-98D5-46EC-ACBA-111AF85BE509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AppData\Local\Temp\Rar$DI83.353\7kings-of-saudi-397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1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AppData\Local\Temp\Rar$DI96.355\e112b_25978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55"/>
            <a:ext cx="9144000" cy="68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AppData\Local\Temp\Rar$DI10.0652\mohammed-bin-salman-king-salman-bin-abdulaz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AppData\Local\Temp\Rar$DI10.7296\e00ef29c-1bf9-4551-afbf-1ba1449620f6_16x9_600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1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لك سلمان بن عبدالعزيز آل سعود (36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29"/>
            <a:ext cx="7416824" cy="40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32326" y="4251902"/>
            <a:ext cx="78534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الحاكم </a:t>
            </a:r>
          </a:p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الملك سلمان بن عبد العزيز</a:t>
            </a:r>
          </a:p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حفظه الله</a:t>
            </a:r>
            <a:endParaRPr lang="ar-SA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1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AppData\Local\Temp\Rar$DI33.128\_____à_د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AppData\Local\Temp\Rar$DI41.451\1200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8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AppData\Local\Temp\Rar$DI52.786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AppData\Local\Temp\Rar$DI62.260\2eb09_M_635305724025140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AppData\Local\Temp\Rar$DI69.402\582940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6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AppData\Local\Temp\Rar$DI73.245\66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AppData\Local\Temp\Rar$DI79.909\79898_12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2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TM02455596[[fn=الربيع]]</Template>
  <TotalTime>19</TotalTime>
  <Words>8</Words>
  <Application>Microsoft Office PowerPoint</Application>
  <PresentationFormat>عرض على الشاشة (3:4)‏</PresentationFormat>
  <Paragraphs>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Spring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2</cp:revision>
  <dcterms:created xsi:type="dcterms:W3CDTF">2015-04-01T23:48:59Z</dcterms:created>
  <dcterms:modified xsi:type="dcterms:W3CDTF">2015-04-02T00:08:26Z</dcterms:modified>
</cp:coreProperties>
</file>