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6"/>
  </p:notesMasterIdLst>
  <p:sldIdLst>
    <p:sldId id="256" r:id="rId2"/>
    <p:sldId id="297" r:id="rId3"/>
    <p:sldId id="258" r:id="rId4"/>
    <p:sldId id="260" r:id="rId5"/>
    <p:sldId id="261" r:id="rId6"/>
    <p:sldId id="262" r:id="rId7"/>
    <p:sldId id="301" r:id="rId8"/>
    <p:sldId id="259" r:id="rId9"/>
    <p:sldId id="267" r:id="rId10"/>
    <p:sldId id="268" r:id="rId11"/>
    <p:sldId id="269" r:id="rId12"/>
    <p:sldId id="302" r:id="rId13"/>
    <p:sldId id="270" r:id="rId14"/>
    <p:sldId id="271" r:id="rId15"/>
    <p:sldId id="272" r:id="rId16"/>
    <p:sldId id="303" r:id="rId17"/>
    <p:sldId id="274" r:id="rId18"/>
    <p:sldId id="283" r:id="rId19"/>
    <p:sldId id="284" r:id="rId20"/>
    <p:sldId id="285" r:id="rId21"/>
    <p:sldId id="286" r:id="rId22"/>
    <p:sldId id="287" r:id="rId23"/>
    <p:sldId id="288" r:id="rId24"/>
    <p:sldId id="289" r:id="rId25"/>
    <p:sldId id="290" r:id="rId26"/>
    <p:sldId id="298" r:id="rId27"/>
    <p:sldId id="293" r:id="rId28"/>
    <p:sldId id="294" r:id="rId29"/>
    <p:sldId id="295" r:id="rId30"/>
    <p:sldId id="296" r:id="rId31"/>
    <p:sldId id="299" r:id="rId32"/>
    <p:sldId id="304" r:id="rId33"/>
    <p:sldId id="300" r:id="rId34"/>
    <p:sldId id="263" r:id="rId35"/>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58" d="100"/>
          <a:sy n="58" d="100"/>
        </p:scale>
        <p:origin x="52"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OM"/>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34A5B5B-407A-4865-8735-003496F10F77}" type="datetimeFigureOut">
              <a:rPr lang="ar-OM" smtClean="0"/>
              <a:t>14‏/10‏/1443</a:t>
            </a:fld>
            <a:endParaRPr lang="ar-OM"/>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OM"/>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OM"/>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OM"/>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E51DE5AB-5D98-43AB-9481-7BBD07D33B62}" type="slidenum">
              <a:rPr lang="ar-OM" smtClean="0"/>
              <a:t>‹#›</a:t>
            </a:fld>
            <a:endParaRPr lang="ar-OM"/>
          </a:p>
        </p:txBody>
      </p:sp>
    </p:spTree>
    <p:extLst>
      <p:ext uri="{BB962C8B-B14F-4D97-AF65-F5344CB8AC3E}">
        <p14:creationId xmlns:p14="http://schemas.microsoft.com/office/powerpoint/2010/main" val="328734537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F738929-51A2-412C-8D05-7B7A4F7DA45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OM"/>
          </a:p>
        </p:txBody>
      </p:sp>
      <p:sp>
        <p:nvSpPr>
          <p:cNvPr id="3" name="عنوان فرعي 2">
            <a:extLst>
              <a:ext uri="{FF2B5EF4-FFF2-40B4-BE49-F238E27FC236}">
                <a16:creationId xmlns:a16="http://schemas.microsoft.com/office/drawing/2014/main" id="{C3421C78-8EF1-44CF-AA48-22A848DA24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OM"/>
          </a:p>
        </p:txBody>
      </p:sp>
      <p:sp>
        <p:nvSpPr>
          <p:cNvPr id="4" name="عنصر نائب للتاريخ 3">
            <a:extLst>
              <a:ext uri="{FF2B5EF4-FFF2-40B4-BE49-F238E27FC236}">
                <a16:creationId xmlns:a16="http://schemas.microsoft.com/office/drawing/2014/main" id="{AB37FFA6-E7BF-47C8-9B45-D67766F7B62A}"/>
              </a:ext>
            </a:extLst>
          </p:cNvPr>
          <p:cNvSpPr>
            <a:spLocks noGrp="1"/>
          </p:cNvSpPr>
          <p:nvPr>
            <p:ph type="dt" sz="half" idx="10"/>
          </p:nvPr>
        </p:nvSpPr>
        <p:spPr/>
        <p:txBody>
          <a:bodyPr/>
          <a:lstStyle/>
          <a:p>
            <a:fld id="{3C8E22E5-5281-4085-8399-4B30833AE98D}" type="datetimeFigureOut">
              <a:rPr lang="ar-OM" smtClean="0"/>
              <a:t>14‏/10‏/1443</a:t>
            </a:fld>
            <a:endParaRPr lang="ar-OM"/>
          </a:p>
        </p:txBody>
      </p:sp>
      <p:sp>
        <p:nvSpPr>
          <p:cNvPr id="5" name="عنصر نائب للتذييل 4">
            <a:extLst>
              <a:ext uri="{FF2B5EF4-FFF2-40B4-BE49-F238E27FC236}">
                <a16:creationId xmlns:a16="http://schemas.microsoft.com/office/drawing/2014/main" id="{DF32FF5D-9299-4AAF-8DC7-31FE1C5FC858}"/>
              </a:ext>
            </a:extLst>
          </p:cNvPr>
          <p:cNvSpPr>
            <a:spLocks noGrp="1"/>
          </p:cNvSpPr>
          <p:nvPr>
            <p:ph type="ftr" sz="quarter" idx="11"/>
          </p:nvPr>
        </p:nvSpPr>
        <p:spPr/>
        <p:txBody>
          <a:bodyPr/>
          <a:lstStyle/>
          <a:p>
            <a:endParaRPr lang="ar-OM"/>
          </a:p>
        </p:txBody>
      </p:sp>
      <p:sp>
        <p:nvSpPr>
          <p:cNvPr id="6" name="عنصر نائب لرقم الشريحة 5">
            <a:extLst>
              <a:ext uri="{FF2B5EF4-FFF2-40B4-BE49-F238E27FC236}">
                <a16:creationId xmlns:a16="http://schemas.microsoft.com/office/drawing/2014/main" id="{1FDB6590-3999-48CB-BBC0-8A705B3F8930}"/>
              </a:ext>
            </a:extLst>
          </p:cNvPr>
          <p:cNvSpPr>
            <a:spLocks noGrp="1"/>
          </p:cNvSpPr>
          <p:nvPr>
            <p:ph type="sldNum" sz="quarter" idx="12"/>
          </p:nvPr>
        </p:nvSpPr>
        <p:spPr/>
        <p:txBody>
          <a:bodyPr/>
          <a:lstStyle/>
          <a:p>
            <a:fld id="{3962610C-92ED-4E8D-934A-F95190911C08}" type="slidenum">
              <a:rPr lang="ar-OM" smtClean="0"/>
              <a:t>‹#›</a:t>
            </a:fld>
            <a:endParaRPr lang="ar-OM"/>
          </a:p>
        </p:txBody>
      </p:sp>
    </p:spTree>
    <p:extLst>
      <p:ext uri="{BB962C8B-B14F-4D97-AF65-F5344CB8AC3E}">
        <p14:creationId xmlns:p14="http://schemas.microsoft.com/office/powerpoint/2010/main" val="1378864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DD6B0E2-ADFC-43A1-B817-79E86B96992A}"/>
              </a:ext>
            </a:extLst>
          </p:cNvPr>
          <p:cNvSpPr>
            <a:spLocks noGrp="1"/>
          </p:cNvSpPr>
          <p:nvPr>
            <p:ph type="title"/>
          </p:nvPr>
        </p:nvSpPr>
        <p:spPr/>
        <p:txBody>
          <a:bodyPr/>
          <a:lstStyle/>
          <a:p>
            <a:r>
              <a:rPr lang="ar-SA"/>
              <a:t>انقر لتحرير نمط عنوان الشكل الرئيسي</a:t>
            </a:r>
            <a:endParaRPr lang="ar-OM"/>
          </a:p>
        </p:txBody>
      </p:sp>
      <p:sp>
        <p:nvSpPr>
          <p:cNvPr id="3" name="عنصر نائب للعنوان العمودي 2">
            <a:extLst>
              <a:ext uri="{FF2B5EF4-FFF2-40B4-BE49-F238E27FC236}">
                <a16:creationId xmlns:a16="http://schemas.microsoft.com/office/drawing/2014/main" id="{3ED28D7C-B066-412B-AC3F-6BD96813BA04}"/>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OM"/>
          </a:p>
        </p:txBody>
      </p:sp>
      <p:sp>
        <p:nvSpPr>
          <p:cNvPr id="4" name="عنصر نائب للتاريخ 3">
            <a:extLst>
              <a:ext uri="{FF2B5EF4-FFF2-40B4-BE49-F238E27FC236}">
                <a16:creationId xmlns:a16="http://schemas.microsoft.com/office/drawing/2014/main" id="{1CD378B4-BAD7-4008-9160-9A8B1A71F372}"/>
              </a:ext>
            </a:extLst>
          </p:cNvPr>
          <p:cNvSpPr>
            <a:spLocks noGrp="1"/>
          </p:cNvSpPr>
          <p:nvPr>
            <p:ph type="dt" sz="half" idx="10"/>
          </p:nvPr>
        </p:nvSpPr>
        <p:spPr/>
        <p:txBody>
          <a:bodyPr/>
          <a:lstStyle/>
          <a:p>
            <a:fld id="{3C8E22E5-5281-4085-8399-4B30833AE98D}" type="datetimeFigureOut">
              <a:rPr lang="ar-OM" smtClean="0"/>
              <a:t>14‏/10‏/1443</a:t>
            </a:fld>
            <a:endParaRPr lang="ar-OM"/>
          </a:p>
        </p:txBody>
      </p:sp>
      <p:sp>
        <p:nvSpPr>
          <p:cNvPr id="5" name="عنصر نائب للتذييل 4">
            <a:extLst>
              <a:ext uri="{FF2B5EF4-FFF2-40B4-BE49-F238E27FC236}">
                <a16:creationId xmlns:a16="http://schemas.microsoft.com/office/drawing/2014/main" id="{FB67EAE9-F2C5-42A9-AD9B-6CB89ADC7CAF}"/>
              </a:ext>
            </a:extLst>
          </p:cNvPr>
          <p:cNvSpPr>
            <a:spLocks noGrp="1"/>
          </p:cNvSpPr>
          <p:nvPr>
            <p:ph type="ftr" sz="quarter" idx="11"/>
          </p:nvPr>
        </p:nvSpPr>
        <p:spPr/>
        <p:txBody>
          <a:bodyPr/>
          <a:lstStyle/>
          <a:p>
            <a:endParaRPr lang="ar-OM"/>
          </a:p>
        </p:txBody>
      </p:sp>
      <p:sp>
        <p:nvSpPr>
          <p:cNvPr id="6" name="عنصر نائب لرقم الشريحة 5">
            <a:extLst>
              <a:ext uri="{FF2B5EF4-FFF2-40B4-BE49-F238E27FC236}">
                <a16:creationId xmlns:a16="http://schemas.microsoft.com/office/drawing/2014/main" id="{776167E0-4701-4ACD-ABC0-6F991AFD91D8}"/>
              </a:ext>
            </a:extLst>
          </p:cNvPr>
          <p:cNvSpPr>
            <a:spLocks noGrp="1"/>
          </p:cNvSpPr>
          <p:nvPr>
            <p:ph type="sldNum" sz="quarter" idx="12"/>
          </p:nvPr>
        </p:nvSpPr>
        <p:spPr/>
        <p:txBody>
          <a:bodyPr/>
          <a:lstStyle/>
          <a:p>
            <a:fld id="{3962610C-92ED-4E8D-934A-F95190911C08}" type="slidenum">
              <a:rPr lang="ar-OM" smtClean="0"/>
              <a:t>‹#›</a:t>
            </a:fld>
            <a:endParaRPr lang="ar-OM"/>
          </a:p>
        </p:txBody>
      </p:sp>
    </p:spTree>
    <p:extLst>
      <p:ext uri="{BB962C8B-B14F-4D97-AF65-F5344CB8AC3E}">
        <p14:creationId xmlns:p14="http://schemas.microsoft.com/office/powerpoint/2010/main" val="1070569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0812AAF5-A8F4-4858-944C-00361C4D893A}"/>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OM"/>
          </a:p>
        </p:txBody>
      </p:sp>
      <p:sp>
        <p:nvSpPr>
          <p:cNvPr id="3" name="عنصر نائب للعنوان العمودي 2">
            <a:extLst>
              <a:ext uri="{FF2B5EF4-FFF2-40B4-BE49-F238E27FC236}">
                <a16:creationId xmlns:a16="http://schemas.microsoft.com/office/drawing/2014/main" id="{C8F165D0-15DA-4B36-909E-E73DE041274A}"/>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OM"/>
          </a:p>
        </p:txBody>
      </p:sp>
      <p:sp>
        <p:nvSpPr>
          <p:cNvPr id="4" name="عنصر نائب للتاريخ 3">
            <a:extLst>
              <a:ext uri="{FF2B5EF4-FFF2-40B4-BE49-F238E27FC236}">
                <a16:creationId xmlns:a16="http://schemas.microsoft.com/office/drawing/2014/main" id="{39809195-D0E3-49F8-932D-BD81C136A29B}"/>
              </a:ext>
            </a:extLst>
          </p:cNvPr>
          <p:cNvSpPr>
            <a:spLocks noGrp="1"/>
          </p:cNvSpPr>
          <p:nvPr>
            <p:ph type="dt" sz="half" idx="10"/>
          </p:nvPr>
        </p:nvSpPr>
        <p:spPr/>
        <p:txBody>
          <a:bodyPr/>
          <a:lstStyle/>
          <a:p>
            <a:fld id="{3C8E22E5-5281-4085-8399-4B30833AE98D}" type="datetimeFigureOut">
              <a:rPr lang="ar-OM" smtClean="0"/>
              <a:t>14‏/10‏/1443</a:t>
            </a:fld>
            <a:endParaRPr lang="ar-OM"/>
          </a:p>
        </p:txBody>
      </p:sp>
      <p:sp>
        <p:nvSpPr>
          <p:cNvPr id="5" name="عنصر نائب للتذييل 4">
            <a:extLst>
              <a:ext uri="{FF2B5EF4-FFF2-40B4-BE49-F238E27FC236}">
                <a16:creationId xmlns:a16="http://schemas.microsoft.com/office/drawing/2014/main" id="{6E2FFD78-6B69-4F14-95B5-6BB29DC832A4}"/>
              </a:ext>
            </a:extLst>
          </p:cNvPr>
          <p:cNvSpPr>
            <a:spLocks noGrp="1"/>
          </p:cNvSpPr>
          <p:nvPr>
            <p:ph type="ftr" sz="quarter" idx="11"/>
          </p:nvPr>
        </p:nvSpPr>
        <p:spPr/>
        <p:txBody>
          <a:bodyPr/>
          <a:lstStyle/>
          <a:p>
            <a:endParaRPr lang="ar-OM"/>
          </a:p>
        </p:txBody>
      </p:sp>
      <p:sp>
        <p:nvSpPr>
          <p:cNvPr id="6" name="عنصر نائب لرقم الشريحة 5">
            <a:extLst>
              <a:ext uri="{FF2B5EF4-FFF2-40B4-BE49-F238E27FC236}">
                <a16:creationId xmlns:a16="http://schemas.microsoft.com/office/drawing/2014/main" id="{EF91F5E9-5E16-4FCA-B61D-6FA81468D995}"/>
              </a:ext>
            </a:extLst>
          </p:cNvPr>
          <p:cNvSpPr>
            <a:spLocks noGrp="1"/>
          </p:cNvSpPr>
          <p:nvPr>
            <p:ph type="sldNum" sz="quarter" idx="12"/>
          </p:nvPr>
        </p:nvSpPr>
        <p:spPr/>
        <p:txBody>
          <a:bodyPr/>
          <a:lstStyle/>
          <a:p>
            <a:fld id="{3962610C-92ED-4E8D-934A-F95190911C08}" type="slidenum">
              <a:rPr lang="ar-OM" smtClean="0"/>
              <a:t>‹#›</a:t>
            </a:fld>
            <a:endParaRPr lang="ar-OM"/>
          </a:p>
        </p:txBody>
      </p:sp>
    </p:spTree>
    <p:extLst>
      <p:ext uri="{BB962C8B-B14F-4D97-AF65-F5344CB8AC3E}">
        <p14:creationId xmlns:p14="http://schemas.microsoft.com/office/powerpoint/2010/main" val="15836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B07CD46-FEB9-4762-878C-EDEFECF1093F}"/>
              </a:ext>
            </a:extLst>
          </p:cNvPr>
          <p:cNvSpPr>
            <a:spLocks noGrp="1"/>
          </p:cNvSpPr>
          <p:nvPr>
            <p:ph type="title"/>
          </p:nvPr>
        </p:nvSpPr>
        <p:spPr/>
        <p:txBody>
          <a:bodyPr/>
          <a:lstStyle/>
          <a:p>
            <a:r>
              <a:rPr lang="ar-SA"/>
              <a:t>انقر لتحرير نمط عنوان الشكل الرئيسي</a:t>
            </a:r>
            <a:endParaRPr lang="ar-OM"/>
          </a:p>
        </p:txBody>
      </p:sp>
      <p:sp>
        <p:nvSpPr>
          <p:cNvPr id="3" name="عنصر نائب للمحتوى 2">
            <a:extLst>
              <a:ext uri="{FF2B5EF4-FFF2-40B4-BE49-F238E27FC236}">
                <a16:creationId xmlns:a16="http://schemas.microsoft.com/office/drawing/2014/main" id="{8DF2FF2E-1F8F-4D05-8EC6-C1DC8C9D94BD}"/>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OM"/>
          </a:p>
        </p:txBody>
      </p:sp>
      <p:sp>
        <p:nvSpPr>
          <p:cNvPr id="4" name="عنصر نائب للتاريخ 3">
            <a:extLst>
              <a:ext uri="{FF2B5EF4-FFF2-40B4-BE49-F238E27FC236}">
                <a16:creationId xmlns:a16="http://schemas.microsoft.com/office/drawing/2014/main" id="{A482702E-6654-4CA3-BFCF-808803B2FA7E}"/>
              </a:ext>
            </a:extLst>
          </p:cNvPr>
          <p:cNvSpPr>
            <a:spLocks noGrp="1"/>
          </p:cNvSpPr>
          <p:nvPr>
            <p:ph type="dt" sz="half" idx="10"/>
          </p:nvPr>
        </p:nvSpPr>
        <p:spPr/>
        <p:txBody>
          <a:bodyPr/>
          <a:lstStyle/>
          <a:p>
            <a:fld id="{3C8E22E5-5281-4085-8399-4B30833AE98D}" type="datetimeFigureOut">
              <a:rPr lang="ar-OM" smtClean="0"/>
              <a:t>14‏/10‏/1443</a:t>
            </a:fld>
            <a:endParaRPr lang="ar-OM"/>
          </a:p>
        </p:txBody>
      </p:sp>
      <p:sp>
        <p:nvSpPr>
          <p:cNvPr id="5" name="عنصر نائب للتذييل 4">
            <a:extLst>
              <a:ext uri="{FF2B5EF4-FFF2-40B4-BE49-F238E27FC236}">
                <a16:creationId xmlns:a16="http://schemas.microsoft.com/office/drawing/2014/main" id="{E3736F43-7D46-4A7C-8B35-221BA7CADB6D}"/>
              </a:ext>
            </a:extLst>
          </p:cNvPr>
          <p:cNvSpPr>
            <a:spLocks noGrp="1"/>
          </p:cNvSpPr>
          <p:nvPr>
            <p:ph type="ftr" sz="quarter" idx="11"/>
          </p:nvPr>
        </p:nvSpPr>
        <p:spPr/>
        <p:txBody>
          <a:bodyPr/>
          <a:lstStyle/>
          <a:p>
            <a:endParaRPr lang="ar-OM"/>
          </a:p>
        </p:txBody>
      </p:sp>
      <p:sp>
        <p:nvSpPr>
          <p:cNvPr id="6" name="عنصر نائب لرقم الشريحة 5">
            <a:extLst>
              <a:ext uri="{FF2B5EF4-FFF2-40B4-BE49-F238E27FC236}">
                <a16:creationId xmlns:a16="http://schemas.microsoft.com/office/drawing/2014/main" id="{3943F992-4DB7-40B1-A8D1-511820844C32}"/>
              </a:ext>
            </a:extLst>
          </p:cNvPr>
          <p:cNvSpPr>
            <a:spLocks noGrp="1"/>
          </p:cNvSpPr>
          <p:nvPr>
            <p:ph type="sldNum" sz="quarter" idx="12"/>
          </p:nvPr>
        </p:nvSpPr>
        <p:spPr/>
        <p:txBody>
          <a:bodyPr/>
          <a:lstStyle/>
          <a:p>
            <a:fld id="{3962610C-92ED-4E8D-934A-F95190911C08}" type="slidenum">
              <a:rPr lang="ar-OM" smtClean="0"/>
              <a:t>‹#›</a:t>
            </a:fld>
            <a:endParaRPr lang="ar-OM"/>
          </a:p>
        </p:txBody>
      </p:sp>
    </p:spTree>
    <p:extLst>
      <p:ext uri="{BB962C8B-B14F-4D97-AF65-F5344CB8AC3E}">
        <p14:creationId xmlns:p14="http://schemas.microsoft.com/office/powerpoint/2010/main" val="52135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243C49A-4493-493B-93B4-BC69FD84B492}"/>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OM"/>
          </a:p>
        </p:txBody>
      </p:sp>
      <p:sp>
        <p:nvSpPr>
          <p:cNvPr id="3" name="عنصر نائب للنص 2">
            <a:extLst>
              <a:ext uri="{FF2B5EF4-FFF2-40B4-BE49-F238E27FC236}">
                <a16:creationId xmlns:a16="http://schemas.microsoft.com/office/drawing/2014/main" id="{74EA6B81-CBDE-4234-9A54-CF77411BD7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48E65E4F-2777-4CB2-94A2-8B091FB4EBA0}"/>
              </a:ext>
            </a:extLst>
          </p:cNvPr>
          <p:cNvSpPr>
            <a:spLocks noGrp="1"/>
          </p:cNvSpPr>
          <p:nvPr>
            <p:ph type="dt" sz="half" idx="10"/>
          </p:nvPr>
        </p:nvSpPr>
        <p:spPr/>
        <p:txBody>
          <a:bodyPr/>
          <a:lstStyle/>
          <a:p>
            <a:fld id="{3C8E22E5-5281-4085-8399-4B30833AE98D}" type="datetimeFigureOut">
              <a:rPr lang="ar-OM" smtClean="0"/>
              <a:t>14‏/10‏/1443</a:t>
            </a:fld>
            <a:endParaRPr lang="ar-OM"/>
          </a:p>
        </p:txBody>
      </p:sp>
      <p:sp>
        <p:nvSpPr>
          <p:cNvPr id="5" name="عنصر نائب للتذييل 4">
            <a:extLst>
              <a:ext uri="{FF2B5EF4-FFF2-40B4-BE49-F238E27FC236}">
                <a16:creationId xmlns:a16="http://schemas.microsoft.com/office/drawing/2014/main" id="{D642ABCE-A746-40CA-B561-5643B7F3206E}"/>
              </a:ext>
            </a:extLst>
          </p:cNvPr>
          <p:cNvSpPr>
            <a:spLocks noGrp="1"/>
          </p:cNvSpPr>
          <p:nvPr>
            <p:ph type="ftr" sz="quarter" idx="11"/>
          </p:nvPr>
        </p:nvSpPr>
        <p:spPr/>
        <p:txBody>
          <a:bodyPr/>
          <a:lstStyle/>
          <a:p>
            <a:endParaRPr lang="ar-OM"/>
          </a:p>
        </p:txBody>
      </p:sp>
      <p:sp>
        <p:nvSpPr>
          <p:cNvPr id="6" name="عنصر نائب لرقم الشريحة 5">
            <a:extLst>
              <a:ext uri="{FF2B5EF4-FFF2-40B4-BE49-F238E27FC236}">
                <a16:creationId xmlns:a16="http://schemas.microsoft.com/office/drawing/2014/main" id="{7D9818C7-B2BF-4469-9D3E-573C4DE77F05}"/>
              </a:ext>
            </a:extLst>
          </p:cNvPr>
          <p:cNvSpPr>
            <a:spLocks noGrp="1"/>
          </p:cNvSpPr>
          <p:nvPr>
            <p:ph type="sldNum" sz="quarter" idx="12"/>
          </p:nvPr>
        </p:nvSpPr>
        <p:spPr/>
        <p:txBody>
          <a:bodyPr/>
          <a:lstStyle/>
          <a:p>
            <a:fld id="{3962610C-92ED-4E8D-934A-F95190911C08}" type="slidenum">
              <a:rPr lang="ar-OM" smtClean="0"/>
              <a:t>‹#›</a:t>
            </a:fld>
            <a:endParaRPr lang="ar-OM"/>
          </a:p>
        </p:txBody>
      </p:sp>
    </p:spTree>
    <p:extLst>
      <p:ext uri="{BB962C8B-B14F-4D97-AF65-F5344CB8AC3E}">
        <p14:creationId xmlns:p14="http://schemas.microsoft.com/office/powerpoint/2010/main" val="187492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940505E-3D23-4CD7-B382-EF8B333A9BDA}"/>
              </a:ext>
            </a:extLst>
          </p:cNvPr>
          <p:cNvSpPr>
            <a:spLocks noGrp="1"/>
          </p:cNvSpPr>
          <p:nvPr>
            <p:ph type="title"/>
          </p:nvPr>
        </p:nvSpPr>
        <p:spPr/>
        <p:txBody>
          <a:bodyPr/>
          <a:lstStyle/>
          <a:p>
            <a:r>
              <a:rPr lang="ar-SA"/>
              <a:t>انقر لتحرير نمط عنوان الشكل الرئيسي</a:t>
            </a:r>
            <a:endParaRPr lang="ar-OM"/>
          </a:p>
        </p:txBody>
      </p:sp>
      <p:sp>
        <p:nvSpPr>
          <p:cNvPr id="3" name="عنصر نائب للمحتوى 2">
            <a:extLst>
              <a:ext uri="{FF2B5EF4-FFF2-40B4-BE49-F238E27FC236}">
                <a16:creationId xmlns:a16="http://schemas.microsoft.com/office/drawing/2014/main" id="{95B4F332-758C-4906-9C2A-6130C836E176}"/>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OM"/>
          </a:p>
        </p:txBody>
      </p:sp>
      <p:sp>
        <p:nvSpPr>
          <p:cNvPr id="4" name="عنصر نائب للمحتوى 3">
            <a:extLst>
              <a:ext uri="{FF2B5EF4-FFF2-40B4-BE49-F238E27FC236}">
                <a16:creationId xmlns:a16="http://schemas.microsoft.com/office/drawing/2014/main" id="{4653789A-E6A7-4ADA-80A4-2DE771FEDD2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OM"/>
          </a:p>
        </p:txBody>
      </p:sp>
      <p:sp>
        <p:nvSpPr>
          <p:cNvPr id="5" name="عنصر نائب للتاريخ 4">
            <a:extLst>
              <a:ext uri="{FF2B5EF4-FFF2-40B4-BE49-F238E27FC236}">
                <a16:creationId xmlns:a16="http://schemas.microsoft.com/office/drawing/2014/main" id="{67F2C4AC-FD7C-4134-B438-0914F8E9B699}"/>
              </a:ext>
            </a:extLst>
          </p:cNvPr>
          <p:cNvSpPr>
            <a:spLocks noGrp="1"/>
          </p:cNvSpPr>
          <p:nvPr>
            <p:ph type="dt" sz="half" idx="10"/>
          </p:nvPr>
        </p:nvSpPr>
        <p:spPr/>
        <p:txBody>
          <a:bodyPr/>
          <a:lstStyle/>
          <a:p>
            <a:fld id="{3C8E22E5-5281-4085-8399-4B30833AE98D}" type="datetimeFigureOut">
              <a:rPr lang="ar-OM" smtClean="0"/>
              <a:t>14‏/10‏/1443</a:t>
            </a:fld>
            <a:endParaRPr lang="ar-OM"/>
          </a:p>
        </p:txBody>
      </p:sp>
      <p:sp>
        <p:nvSpPr>
          <p:cNvPr id="6" name="عنصر نائب للتذييل 5">
            <a:extLst>
              <a:ext uri="{FF2B5EF4-FFF2-40B4-BE49-F238E27FC236}">
                <a16:creationId xmlns:a16="http://schemas.microsoft.com/office/drawing/2014/main" id="{1405C07A-5E3A-41BD-8945-A17F61AE0882}"/>
              </a:ext>
            </a:extLst>
          </p:cNvPr>
          <p:cNvSpPr>
            <a:spLocks noGrp="1"/>
          </p:cNvSpPr>
          <p:nvPr>
            <p:ph type="ftr" sz="quarter" idx="11"/>
          </p:nvPr>
        </p:nvSpPr>
        <p:spPr/>
        <p:txBody>
          <a:bodyPr/>
          <a:lstStyle/>
          <a:p>
            <a:endParaRPr lang="ar-OM"/>
          </a:p>
        </p:txBody>
      </p:sp>
      <p:sp>
        <p:nvSpPr>
          <p:cNvPr id="7" name="عنصر نائب لرقم الشريحة 6">
            <a:extLst>
              <a:ext uri="{FF2B5EF4-FFF2-40B4-BE49-F238E27FC236}">
                <a16:creationId xmlns:a16="http://schemas.microsoft.com/office/drawing/2014/main" id="{E59706DE-6258-48FB-B22C-05138A90053A}"/>
              </a:ext>
            </a:extLst>
          </p:cNvPr>
          <p:cNvSpPr>
            <a:spLocks noGrp="1"/>
          </p:cNvSpPr>
          <p:nvPr>
            <p:ph type="sldNum" sz="quarter" idx="12"/>
          </p:nvPr>
        </p:nvSpPr>
        <p:spPr/>
        <p:txBody>
          <a:bodyPr/>
          <a:lstStyle/>
          <a:p>
            <a:fld id="{3962610C-92ED-4E8D-934A-F95190911C08}" type="slidenum">
              <a:rPr lang="ar-OM" smtClean="0"/>
              <a:t>‹#›</a:t>
            </a:fld>
            <a:endParaRPr lang="ar-OM"/>
          </a:p>
        </p:txBody>
      </p:sp>
    </p:spTree>
    <p:extLst>
      <p:ext uri="{BB962C8B-B14F-4D97-AF65-F5344CB8AC3E}">
        <p14:creationId xmlns:p14="http://schemas.microsoft.com/office/powerpoint/2010/main" val="2022528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CA338FA-936B-4E0C-B65C-727AAAD1323A}"/>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OM"/>
          </a:p>
        </p:txBody>
      </p:sp>
      <p:sp>
        <p:nvSpPr>
          <p:cNvPr id="3" name="عنصر نائب للنص 2">
            <a:extLst>
              <a:ext uri="{FF2B5EF4-FFF2-40B4-BE49-F238E27FC236}">
                <a16:creationId xmlns:a16="http://schemas.microsoft.com/office/drawing/2014/main" id="{8D196801-A7C2-4BA5-9606-F33A3E296C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59C4F5A3-590A-4655-A62F-A87FFB92F06D}"/>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OM"/>
          </a:p>
        </p:txBody>
      </p:sp>
      <p:sp>
        <p:nvSpPr>
          <p:cNvPr id="5" name="عنصر نائب للنص 4">
            <a:extLst>
              <a:ext uri="{FF2B5EF4-FFF2-40B4-BE49-F238E27FC236}">
                <a16:creationId xmlns:a16="http://schemas.microsoft.com/office/drawing/2014/main" id="{587C4C13-4002-4B6B-9798-8F36E99F7C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1A157AF5-CB83-45A7-BB04-4B3615D69894}"/>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OM"/>
          </a:p>
        </p:txBody>
      </p:sp>
      <p:sp>
        <p:nvSpPr>
          <p:cNvPr id="7" name="عنصر نائب للتاريخ 6">
            <a:extLst>
              <a:ext uri="{FF2B5EF4-FFF2-40B4-BE49-F238E27FC236}">
                <a16:creationId xmlns:a16="http://schemas.microsoft.com/office/drawing/2014/main" id="{92C6434B-34B3-4E80-BDAA-EF60A998D48D}"/>
              </a:ext>
            </a:extLst>
          </p:cNvPr>
          <p:cNvSpPr>
            <a:spLocks noGrp="1"/>
          </p:cNvSpPr>
          <p:nvPr>
            <p:ph type="dt" sz="half" idx="10"/>
          </p:nvPr>
        </p:nvSpPr>
        <p:spPr/>
        <p:txBody>
          <a:bodyPr/>
          <a:lstStyle/>
          <a:p>
            <a:fld id="{3C8E22E5-5281-4085-8399-4B30833AE98D}" type="datetimeFigureOut">
              <a:rPr lang="ar-OM" smtClean="0"/>
              <a:t>14‏/10‏/1443</a:t>
            </a:fld>
            <a:endParaRPr lang="ar-OM"/>
          </a:p>
        </p:txBody>
      </p:sp>
      <p:sp>
        <p:nvSpPr>
          <p:cNvPr id="8" name="عنصر نائب للتذييل 7">
            <a:extLst>
              <a:ext uri="{FF2B5EF4-FFF2-40B4-BE49-F238E27FC236}">
                <a16:creationId xmlns:a16="http://schemas.microsoft.com/office/drawing/2014/main" id="{5BCD8C6D-37B1-4FFE-ADED-0D10FF5E08A8}"/>
              </a:ext>
            </a:extLst>
          </p:cNvPr>
          <p:cNvSpPr>
            <a:spLocks noGrp="1"/>
          </p:cNvSpPr>
          <p:nvPr>
            <p:ph type="ftr" sz="quarter" idx="11"/>
          </p:nvPr>
        </p:nvSpPr>
        <p:spPr/>
        <p:txBody>
          <a:bodyPr/>
          <a:lstStyle/>
          <a:p>
            <a:endParaRPr lang="ar-OM"/>
          </a:p>
        </p:txBody>
      </p:sp>
      <p:sp>
        <p:nvSpPr>
          <p:cNvPr id="9" name="عنصر نائب لرقم الشريحة 8">
            <a:extLst>
              <a:ext uri="{FF2B5EF4-FFF2-40B4-BE49-F238E27FC236}">
                <a16:creationId xmlns:a16="http://schemas.microsoft.com/office/drawing/2014/main" id="{AB44CE8A-1788-4641-A6CB-2397FF04DEB7}"/>
              </a:ext>
            </a:extLst>
          </p:cNvPr>
          <p:cNvSpPr>
            <a:spLocks noGrp="1"/>
          </p:cNvSpPr>
          <p:nvPr>
            <p:ph type="sldNum" sz="quarter" idx="12"/>
          </p:nvPr>
        </p:nvSpPr>
        <p:spPr/>
        <p:txBody>
          <a:bodyPr/>
          <a:lstStyle/>
          <a:p>
            <a:fld id="{3962610C-92ED-4E8D-934A-F95190911C08}" type="slidenum">
              <a:rPr lang="ar-OM" smtClean="0"/>
              <a:t>‹#›</a:t>
            </a:fld>
            <a:endParaRPr lang="ar-OM"/>
          </a:p>
        </p:txBody>
      </p:sp>
    </p:spTree>
    <p:extLst>
      <p:ext uri="{BB962C8B-B14F-4D97-AF65-F5344CB8AC3E}">
        <p14:creationId xmlns:p14="http://schemas.microsoft.com/office/powerpoint/2010/main" val="909164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788F7E1-C350-40FC-8EB7-7504183B3B27}"/>
              </a:ext>
            </a:extLst>
          </p:cNvPr>
          <p:cNvSpPr>
            <a:spLocks noGrp="1"/>
          </p:cNvSpPr>
          <p:nvPr>
            <p:ph type="title"/>
          </p:nvPr>
        </p:nvSpPr>
        <p:spPr/>
        <p:txBody>
          <a:bodyPr/>
          <a:lstStyle/>
          <a:p>
            <a:r>
              <a:rPr lang="ar-SA"/>
              <a:t>انقر لتحرير نمط عنوان الشكل الرئيسي</a:t>
            </a:r>
            <a:endParaRPr lang="ar-OM"/>
          </a:p>
        </p:txBody>
      </p:sp>
      <p:sp>
        <p:nvSpPr>
          <p:cNvPr id="3" name="عنصر نائب للتاريخ 2">
            <a:extLst>
              <a:ext uri="{FF2B5EF4-FFF2-40B4-BE49-F238E27FC236}">
                <a16:creationId xmlns:a16="http://schemas.microsoft.com/office/drawing/2014/main" id="{5AFB2978-4708-41D6-91B2-8FB9761FB7D3}"/>
              </a:ext>
            </a:extLst>
          </p:cNvPr>
          <p:cNvSpPr>
            <a:spLocks noGrp="1"/>
          </p:cNvSpPr>
          <p:nvPr>
            <p:ph type="dt" sz="half" idx="10"/>
          </p:nvPr>
        </p:nvSpPr>
        <p:spPr/>
        <p:txBody>
          <a:bodyPr/>
          <a:lstStyle/>
          <a:p>
            <a:fld id="{3C8E22E5-5281-4085-8399-4B30833AE98D}" type="datetimeFigureOut">
              <a:rPr lang="ar-OM" smtClean="0"/>
              <a:t>14‏/10‏/1443</a:t>
            </a:fld>
            <a:endParaRPr lang="ar-OM"/>
          </a:p>
        </p:txBody>
      </p:sp>
      <p:sp>
        <p:nvSpPr>
          <p:cNvPr id="4" name="عنصر نائب للتذييل 3">
            <a:extLst>
              <a:ext uri="{FF2B5EF4-FFF2-40B4-BE49-F238E27FC236}">
                <a16:creationId xmlns:a16="http://schemas.microsoft.com/office/drawing/2014/main" id="{510EE521-0CDC-4AB7-BEA0-E776420E80A2}"/>
              </a:ext>
            </a:extLst>
          </p:cNvPr>
          <p:cNvSpPr>
            <a:spLocks noGrp="1"/>
          </p:cNvSpPr>
          <p:nvPr>
            <p:ph type="ftr" sz="quarter" idx="11"/>
          </p:nvPr>
        </p:nvSpPr>
        <p:spPr/>
        <p:txBody>
          <a:bodyPr/>
          <a:lstStyle/>
          <a:p>
            <a:endParaRPr lang="ar-OM"/>
          </a:p>
        </p:txBody>
      </p:sp>
      <p:sp>
        <p:nvSpPr>
          <p:cNvPr id="5" name="عنصر نائب لرقم الشريحة 4">
            <a:extLst>
              <a:ext uri="{FF2B5EF4-FFF2-40B4-BE49-F238E27FC236}">
                <a16:creationId xmlns:a16="http://schemas.microsoft.com/office/drawing/2014/main" id="{424B058C-CC2A-48AE-87A7-DD3AD23DEBA9}"/>
              </a:ext>
            </a:extLst>
          </p:cNvPr>
          <p:cNvSpPr>
            <a:spLocks noGrp="1"/>
          </p:cNvSpPr>
          <p:nvPr>
            <p:ph type="sldNum" sz="quarter" idx="12"/>
          </p:nvPr>
        </p:nvSpPr>
        <p:spPr/>
        <p:txBody>
          <a:bodyPr/>
          <a:lstStyle/>
          <a:p>
            <a:fld id="{3962610C-92ED-4E8D-934A-F95190911C08}" type="slidenum">
              <a:rPr lang="ar-OM" smtClean="0"/>
              <a:t>‹#›</a:t>
            </a:fld>
            <a:endParaRPr lang="ar-OM"/>
          </a:p>
        </p:txBody>
      </p:sp>
    </p:spTree>
    <p:extLst>
      <p:ext uri="{BB962C8B-B14F-4D97-AF65-F5344CB8AC3E}">
        <p14:creationId xmlns:p14="http://schemas.microsoft.com/office/powerpoint/2010/main" val="708688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1B9D47D9-B93B-4B1B-A953-036811767778}"/>
              </a:ext>
            </a:extLst>
          </p:cNvPr>
          <p:cNvSpPr>
            <a:spLocks noGrp="1"/>
          </p:cNvSpPr>
          <p:nvPr>
            <p:ph type="dt" sz="half" idx="10"/>
          </p:nvPr>
        </p:nvSpPr>
        <p:spPr/>
        <p:txBody>
          <a:bodyPr/>
          <a:lstStyle/>
          <a:p>
            <a:fld id="{3C8E22E5-5281-4085-8399-4B30833AE98D}" type="datetimeFigureOut">
              <a:rPr lang="ar-OM" smtClean="0"/>
              <a:t>14‏/10‏/1443</a:t>
            </a:fld>
            <a:endParaRPr lang="ar-OM"/>
          </a:p>
        </p:txBody>
      </p:sp>
      <p:sp>
        <p:nvSpPr>
          <p:cNvPr id="3" name="عنصر نائب للتذييل 2">
            <a:extLst>
              <a:ext uri="{FF2B5EF4-FFF2-40B4-BE49-F238E27FC236}">
                <a16:creationId xmlns:a16="http://schemas.microsoft.com/office/drawing/2014/main" id="{2DE99431-7A79-439C-887C-E80382EB69B0}"/>
              </a:ext>
            </a:extLst>
          </p:cNvPr>
          <p:cNvSpPr>
            <a:spLocks noGrp="1"/>
          </p:cNvSpPr>
          <p:nvPr>
            <p:ph type="ftr" sz="quarter" idx="11"/>
          </p:nvPr>
        </p:nvSpPr>
        <p:spPr/>
        <p:txBody>
          <a:bodyPr/>
          <a:lstStyle/>
          <a:p>
            <a:endParaRPr lang="ar-OM"/>
          </a:p>
        </p:txBody>
      </p:sp>
      <p:sp>
        <p:nvSpPr>
          <p:cNvPr id="4" name="عنصر نائب لرقم الشريحة 3">
            <a:extLst>
              <a:ext uri="{FF2B5EF4-FFF2-40B4-BE49-F238E27FC236}">
                <a16:creationId xmlns:a16="http://schemas.microsoft.com/office/drawing/2014/main" id="{7F289392-5BF1-4367-B8B3-EF8D0B0A6079}"/>
              </a:ext>
            </a:extLst>
          </p:cNvPr>
          <p:cNvSpPr>
            <a:spLocks noGrp="1"/>
          </p:cNvSpPr>
          <p:nvPr>
            <p:ph type="sldNum" sz="quarter" idx="12"/>
          </p:nvPr>
        </p:nvSpPr>
        <p:spPr/>
        <p:txBody>
          <a:bodyPr/>
          <a:lstStyle/>
          <a:p>
            <a:fld id="{3962610C-92ED-4E8D-934A-F95190911C08}" type="slidenum">
              <a:rPr lang="ar-OM" smtClean="0"/>
              <a:t>‹#›</a:t>
            </a:fld>
            <a:endParaRPr lang="ar-OM"/>
          </a:p>
        </p:txBody>
      </p:sp>
    </p:spTree>
    <p:extLst>
      <p:ext uri="{BB962C8B-B14F-4D97-AF65-F5344CB8AC3E}">
        <p14:creationId xmlns:p14="http://schemas.microsoft.com/office/powerpoint/2010/main" val="143734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1FB76F0-D22B-464A-A500-C52A97028473}"/>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OM"/>
          </a:p>
        </p:txBody>
      </p:sp>
      <p:sp>
        <p:nvSpPr>
          <p:cNvPr id="3" name="عنصر نائب للمحتوى 2">
            <a:extLst>
              <a:ext uri="{FF2B5EF4-FFF2-40B4-BE49-F238E27FC236}">
                <a16:creationId xmlns:a16="http://schemas.microsoft.com/office/drawing/2014/main" id="{B5F0053B-B8E7-47F3-8837-7E83D452A5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OM"/>
          </a:p>
        </p:txBody>
      </p:sp>
      <p:sp>
        <p:nvSpPr>
          <p:cNvPr id="4" name="عنصر نائب للنص 3">
            <a:extLst>
              <a:ext uri="{FF2B5EF4-FFF2-40B4-BE49-F238E27FC236}">
                <a16:creationId xmlns:a16="http://schemas.microsoft.com/office/drawing/2014/main" id="{EA70F25A-5913-4FC6-A653-7D987E158C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534E73AE-F831-4E93-816B-D027C4F62C04}"/>
              </a:ext>
            </a:extLst>
          </p:cNvPr>
          <p:cNvSpPr>
            <a:spLocks noGrp="1"/>
          </p:cNvSpPr>
          <p:nvPr>
            <p:ph type="dt" sz="half" idx="10"/>
          </p:nvPr>
        </p:nvSpPr>
        <p:spPr/>
        <p:txBody>
          <a:bodyPr/>
          <a:lstStyle/>
          <a:p>
            <a:fld id="{3C8E22E5-5281-4085-8399-4B30833AE98D}" type="datetimeFigureOut">
              <a:rPr lang="ar-OM" smtClean="0"/>
              <a:t>14‏/10‏/1443</a:t>
            </a:fld>
            <a:endParaRPr lang="ar-OM"/>
          </a:p>
        </p:txBody>
      </p:sp>
      <p:sp>
        <p:nvSpPr>
          <p:cNvPr id="6" name="عنصر نائب للتذييل 5">
            <a:extLst>
              <a:ext uri="{FF2B5EF4-FFF2-40B4-BE49-F238E27FC236}">
                <a16:creationId xmlns:a16="http://schemas.microsoft.com/office/drawing/2014/main" id="{5047F548-65E5-401B-B58E-EB4905515CE4}"/>
              </a:ext>
            </a:extLst>
          </p:cNvPr>
          <p:cNvSpPr>
            <a:spLocks noGrp="1"/>
          </p:cNvSpPr>
          <p:nvPr>
            <p:ph type="ftr" sz="quarter" idx="11"/>
          </p:nvPr>
        </p:nvSpPr>
        <p:spPr/>
        <p:txBody>
          <a:bodyPr/>
          <a:lstStyle/>
          <a:p>
            <a:endParaRPr lang="ar-OM"/>
          </a:p>
        </p:txBody>
      </p:sp>
      <p:sp>
        <p:nvSpPr>
          <p:cNvPr id="7" name="عنصر نائب لرقم الشريحة 6">
            <a:extLst>
              <a:ext uri="{FF2B5EF4-FFF2-40B4-BE49-F238E27FC236}">
                <a16:creationId xmlns:a16="http://schemas.microsoft.com/office/drawing/2014/main" id="{DFA1CC6F-3BB9-42F5-B4B1-C4EE86B803B9}"/>
              </a:ext>
            </a:extLst>
          </p:cNvPr>
          <p:cNvSpPr>
            <a:spLocks noGrp="1"/>
          </p:cNvSpPr>
          <p:nvPr>
            <p:ph type="sldNum" sz="quarter" idx="12"/>
          </p:nvPr>
        </p:nvSpPr>
        <p:spPr/>
        <p:txBody>
          <a:bodyPr/>
          <a:lstStyle/>
          <a:p>
            <a:fld id="{3962610C-92ED-4E8D-934A-F95190911C08}" type="slidenum">
              <a:rPr lang="ar-OM" smtClean="0"/>
              <a:t>‹#›</a:t>
            </a:fld>
            <a:endParaRPr lang="ar-OM"/>
          </a:p>
        </p:txBody>
      </p:sp>
    </p:spTree>
    <p:extLst>
      <p:ext uri="{BB962C8B-B14F-4D97-AF65-F5344CB8AC3E}">
        <p14:creationId xmlns:p14="http://schemas.microsoft.com/office/powerpoint/2010/main" val="3442981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396E32A-B009-4000-A088-5D2D8DA52EC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OM"/>
          </a:p>
        </p:txBody>
      </p:sp>
      <p:sp>
        <p:nvSpPr>
          <p:cNvPr id="3" name="عنصر نائب للصورة 2">
            <a:extLst>
              <a:ext uri="{FF2B5EF4-FFF2-40B4-BE49-F238E27FC236}">
                <a16:creationId xmlns:a16="http://schemas.microsoft.com/office/drawing/2014/main" id="{D67A26F1-6D45-49AE-943F-270A9E077C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OM"/>
          </a:p>
        </p:txBody>
      </p:sp>
      <p:sp>
        <p:nvSpPr>
          <p:cNvPr id="4" name="عنصر نائب للنص 3">
            <a:extLst>
              <a:ext uri="{FF2B5EF4-FFF2-40B4-BE49-F238E27FC236}">
                <a16:creationId xmlns:a16="http://schemas.microsoft.com/office/drawing/2014/main" id="{DC3E424F-80EF-4326-A25F-EE2F76568F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0E93B8B-30EF-4C3A-A217-0D0A8463E08A}"/>
              </a:ext>
            </a:extLst>
          </p:cNvPr>
          <p:cNvSpPr>
            <a:spLocks noGrp="1"/>
          </p:cNvSpPr>
          <p:nvPr>
            <p:ph type="dt" sz="half" idx="10"/>
          </p:nvPr>
        </p:nvSpPr>
        <p:spPr/>
        <p:txBody>
          <a:bodyPr/>
          <a:lstStyle/>
          <a:p>
            <a:fld id="{3C8E22E5-5281-4085-8399-4B30833AE98D}" type="datetimeFigureOut">
              <a:rPr lang="ar-OM" smtClean="0"/>
              <a:t>14‏/10‏/1443</a:t>
            </a:fld>
            <a:endParaRPr lang="ar-OM"/>
          </a:p>
        </p:txBody>
      </p:sp>
      <p:sp>
        <p:nvSpPr>
          <p:cNvPr id="6" name="عنصر نائب للتذييل 5">
            <a:extLst>
              <a:ext uri="{FF2B5EF4-FFF2-40B4-BE49-F238E27FC236}">
                <a16:creationId xmlns:a16="http://schemas.microsoft.com/office/drawing/2014/main" id="{05EDEBAB-46BE-4D8E-8FEE-2AE48740B575}"/>
              </a:ext>
            </a:extLst>
          </p:cNvPr>
          <p:cNvSpPr>
            <a:spLocks noGrp="1"/>
          </p:cNvSpPr>
          <p:nvPr>
            <p:ph type="ftr" sz="quarter" idx="11"/>
          </p:nvPr>
        </p:nvSpPr>
        <p:spPr/>
        <p:txBody>
          <a:bodyPr/>
          <a:lstStyle/>
          <a:p>
            <a:endParaRPr lang="ar-OM"/>
          </a:p>
        </p:txBody>
      </p:sp>
      <p:sp>
        <p:nvSpPr>
          <p:cNvPr id="7" name="عنصر نائب لرقم الشريحة 6">
            <a:extLst>
              <a:ext uri="{FF2B5EF4-FFF2-40B4-BE49-F238E27FC236}">
                <a16:creationId xmlns:a16="http://schemas.microsoft.com/office/drawing/2014/main" id="{6C218650-DDF9-4303-9793-8E150C91196C}"/>
              </a:ext>
            </a:extLst>
          </p:cNvPr>
          <p:cNvSpPr>
            <a:spLocks noGrp="1"/>
          </p:cNvSpPr>
          <p:nvPr>
            <p:ph type="sldNum" sz="quarter" idx="12"/>
          </p:nvPr>
        </p:nvSpPr>
        <p:spPr/>
        <p:txBody>
          <a:bodyPr/>
          <a:lstStyle/>
          <a:p>
            <a:fld id="{3962610C-92ED-4E8D-934A-F95190911C08}" type="slidenum">
              <a:rPr lang="ar-OM" smtClean="0"/>
              <a:t>‹#›</a:t>
            </a:fld>
            <a:endParaRPr lang="ar-OM"/>
          </a:p>
        </p:txBody>
      </p:sp>
    </p:spTree>
    <p:extLst>
      <p:ext uri="{BB962C8B-B14F-4D97-AF65-F5344CB8AC3E}">
        <p14:creationId xmlns:p14="http://schemas.microsoft.com/office/powerpoint/2010/main" val="328131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40844E8A-CE9D-44DD-A60B-52A9705A9FF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OM"/>
          </a:p>
        </p:txBody>
      </p:sp>
      <p:sp>
        <p:nvSpPr>
          <p:cNvPr id="3" name="عنصر نائب للنص 2">
            <a:extLst>
              <a:ext uri="{FF2B5EF4-FFF2-40B4-BE49-F238E27FC236}">
                <a16:creationId xmlns:a16="http://schemas.microsoft.com/office/drawing/2014/main" id="{982C2293-0B23-4F3E-A426-0E60C45E989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OM"/>
          </a:p>
        </p:txBody>
      </p:sp>
      <p:sp>
        <p:nvSpPr>
          <p:cNvPr id="4" name="عنصر نائب للتاريخ 3">
            <a:extLst>
              <a:ext uri="{FF2B5EF4-FFF2-40B4-BE49-F238E27FC236}">
                <a16:creationId xmlns:a16="http://schemas.microsoft.com/office/drawing/2014/main" id="{49BDD0EF-8A7B-4227-838F-95E1ABA2A8E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C8E22E5-5281-4085-8399-4B30833AE98D}" type="datetimeFigureOut">
              <a:rPr lang="ar-OM" smtClean="0"/>
              <a:t>14‏/10‏/1443</a:t>
            </a:fld>
            <a:endParaRPr lang="ar-OM"/>
          </a:p>
        </p:txBody>
      </p:sp>
      <p:sp>
        <p:nvSpPr>
          <p:cNvPr id="5" name="عنصر نائب للتذييل 4">
            <a:extLst>
              <a:ext uri="{FF2B5EF4-FFF2-40B4-BE49-F238E27FC236}">
                <a16:creationId xmlns:a16="http://schemas.microsoft.com/office/drawing/2014/main" id="{B5292060-A07F-4282-8004-4900A31F01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OM"/>
          </a:p>
        </p:txBody>
      </p:sp>
      <p:sp>
        <p:nvSpPr>
          <p:cNvPr id="6" name="عنصر نائب لرقم الشريحة 5">
            <a:extLst>
              <a:ext uri="{FF2B5EF4-FFF2-40B4-BE49-F238E27FC236}">
                <a16:creationId xmlns:a16="http://schemas.microsoft.com/office/drawing/2014/main" id="{74E9EB11-AEFC-4E16-B62B-2FF5A154495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962610C-92ED-4E8D-934A-F95190911C08}" type="slidenum">
              <a:rPr lang="ar-OM" smtClean="0"/>
              <a:t>‹#›</a:t>
            </a:fld>
            <a:endParaRPr lang="ar-OM"/>
          </a:p>
        </p:txBody>
      </p:sp>
    </p:spTree>
    <p:extLst>
      <p:ext uri="{BB962C8B-B14F-4D97-AF65-F5344CB8AC3E}">
        <p14:creationId xmlns:p14="http://schemas.microsoft.com/office/powerpoint/2010/main" val="331171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5DDF45B3-52AB-4BFF-B464-DA7E96AF8DC5}"/>
              </a:ext>
            </a:extLst>
          </p:cNvPr>
          <p:cNvSpPr/>
          <p:nvPr/>
        </p:nvSpPr>
        <p:spPr>
          <a:xfrm>
            <a:off x="0" y="5519829"/>
            <a:ext cx="12192000" cy="1110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dirty="0"/>
          </a:p>
        </p:txBody>
      </p:sp>
      <p:pic>
        <p:nvPicPr>
          <p:cNvPr id="1028" name="Picture 4" descr="Drive Learning With Online Instruction - Blended Learning Lesson Clipart  (#3279864) - PinClipart">
            <a:extLst>
              <a:ext uri="{FF2B5EF4-FFF2-40B4-BE49-F238E27FC236}">
                <a16:creationId xmlns:a16="http://schemas.microsoft.com/office/drawing/2014/main" id="{49C75A7A-A9D9-4482-98B3-8AED4B55BA1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576" b="93878" l="5682" r="92500">
                        <a14:foregroundMark x1="75341" y1="29252" x2="52273" y2="49546"/>
                        <a14:foregroundMark x1="52273" y1="49546" x2="35000" y2="61565"/>
                        <a14:foregroundMark x1="27273" y1="33900" x2="61591" y2="58957"/>
                        <a14:foregroundMark x1="58409" y1="33107" x2="72045" y2="46939"/>
                        <a14:foregroundMark x1="57159" y1="33673" x2="46932" y2="30612"/>
                        <a14:foregroundMark x1="29432" y1="31406" x2="25000" y2="49546"/>
                        <a14:foregroundMark x1="25000" y1="49546" x2="25795" y2="57256"/>
                        <a14:foregroundMark x1="25795" y1="57256" x2="31705" y2="54082"/>
                        <a14:foregroundMark x1="70909" y1="51247" x2="65568" y2="56349"/>
                        <a14:foregroundMark x1="83068" y1="59410" x2="92500" y2="62698"/>
                        <a14:foregroundMark x1="83523" y1="25170" x2="70682" y2="38889"/>
                        <a14:foregroundMark x1="66818" y1="21202" x2="85568" y2="26871"/>
                        <a14:foregroundMark x1="85568" y1="26871" x2="80341" y2="34580"/>
                        <a14:foregroundMark x1="80341" y1="34580" x2="81364" y2="38209"/>
                        <a14:foregroundMark x1="43068" y1="8844" x2="35568" y2="6576"/>
                        <a14:foregroundMark x1="35568" y1="6576" x2="32386" y2="8844"/>
                        <a14:foregroundMark x1="42045" y1="16213" x2="31477" y2="18141"/>
                        <a14:foregroundMark x1="54318" y1="29025" x2="36136" y2="48980"/>
                        <a14:foregroundMark x1="36136" y1="48980" x2="30114" y2="44331"/>
                        <a14:foregroundMark x1="30114" y1="44331" x2="39318" y2="43424"/>
                        <a14:foregroundMark x1="39318" y1="43424" x2="45909" y2="45918"/>
                        <a14:foregroundMark x1="45909" y1="45918" x2="57386" y2="54762"/>
                        <a14:foregroundMark x1="57386" y1="54762" x2="64545" y2="56009"/>
                        <a14:foregroundMark x1="64545" y1="56009" x2="66591" y2="45805"/>
                        <a14:foregroundMark x1="66591" y1="45805" x2="60341" y2="52154"/>
                        <a14:foregroundMark x1="60341" y1="52154" x2="66023" y2="61111"/>
                        <a14:foregroundMark x1="66023" y1="61111" x2="60909" y2="66667"/>
                        <a14:foregroundMark x1="60909" y1="66667" x2="35909" y2="65646"/>
                        <a14:foregroundMark x1="35909" y1="65646" x2="43977" y2="65986"/>
                        <a14:foregroundMark x1="43977" y1="65986" x2="8295" y2="62698"/>
                        <a14:foregroundMark x1="8295" y1="62698" x2="22386" y2="56122"/>
                        <a14:foregroundMark x1="22386" y1="56122" x2="22955" y2="47846"/>
                        <a14:foregroundMark x1="22955" y1="47846" x2="14205" y2="36735"/>
                        <a14:foregroundMark x1="14205" y1="36735" x2="53182" y2="31519"/>
                        <a14:foregroundMark x1="53182" y1="31519" x2="53409" y2="31519"/>
                        <a14:foregroundMark x1="18295" y1="30839" x2="12159" y2="35034"/>
                        <a14:foregroundMark x1="12159" y1="35034" x2="10568" y2="37188"/>
                        <a14:foregroundMark x1="7500" y1="32540" x2="7045" y2="37982"/>
                        <a14:foregroundMark x1="6023" y1="61338" x2="5682" y2="65873"/>
                        <a14:foregroundMark x1="33182" y1="90363" x2="39886" y2="92857"/>
                        <a14:foregroundMark x1="39886" y1="92857" x2="46364" y2="90023"/>
                        <a14:foregroundMark x1="46364" y1="90023" x2="41023" y2="84694"/>
                        <a14:foregroundMark x1="41023" y1="84694" x2="34773" y2="81406"/>
                        <a14:foregroundMark x1="34773" y1="81406" x2="40114" y2="86168"/>
                        <a14:foregroundMark x1="40114" y1="86168" x2="40000" y2="89909"/>
                        <a14:foregroundMark x1="38977" y1="75510" x2="38523" y2="79138"/>
                        <a14:foregroundMark x1="67841" y1="76304" x2="63068" y2="81293"/>
                        <a14:foregroundMark x1="57273" y1="12585" x2="58182" y2="13039"/>
                        <a14:foregroundMark x1="53636" y1="7710" x2="53636" y2="9751"/>
                        <a14:foregroundMark x1="36591" y1="93424" x2="41591" y2="93878"/>
                      </a14:backgroundRemoval>
                    </a14:imgEffect>
                  </a14:imgLayer>
                </a14:imgProps>
              </a:ext>
              <a:ext uri="{28A0092B-C50C-407E-A947-70E740481C1C}">
                <a14:useLocalDpi xmlns:a14="http://schemas.microsoft.com/office/drawing/2010/main" val="0"/>
              </a:ext>
            </a:extLst>
          </a:blip>
          <a:srcRect/>
          <a:stretch>
            <a:fillRect/>
          </a:stretch>
        </p:blipFill>
        <p:spPr bwMode="auto">
          <a:xfrm>
            <a:off x="403497" y="1867124"/>
            <a:ext cx="3116522" cy="3123752"/>
          </a:xfrm>
          <a:prstGeom prst="rect">
            <a:avLst/>
          </a:prstGeom>
          <a:noFill/>
          <a:extLst>
            <a:ext uri="{909E8E84-426E-40DD-AFC4-6F175D3DCCD1}">
              <a14:hiddenFill xmlns:a14="http://schemas.microsoft.com/office/drawing/2010/main">
                <a:solidFill>
                  <a:srgbClr val="FFFFFF"/>
                </a:solidFill>
              </a14:hiddenFill>
            </a:ext>
          </a:extLst>
        </p:spPr>
      </p:pic>
      <p:sp>
        <p:nvSpPr>
          <p:cNvPr id="8" name="مربع نص 7">
            <a:extLst>
              <a:ext uri="{FF2B5EF4-FFF2-40B4-BE49-F238E27FC236}">
                <a16:creationId xmlns:a16="http://schemas.microsoft.com/office/drawing/2014/main" id="{E30BE6D2-6FFD-4D3E-8B62-21CBAFE65E4E}"/>
              </a:ext>
            </a:extLst>
          </p:cNvPr>
          <p:cNvSpPr txBox="1"/>
          <p:nvPr/>
        </p:nvSpPr>
        <p:spPr>
          <a:xfrm>
            <a:off x="7739348" y="724495"/>
            <a:ext cx="4452652" cy="1723549"/>
          </a:xfrm>
          <a:prstGeom prst="rect">
            <a:avLst/>
          </a:prstGeom>
          <a:noFill/>
        </p:spPr>
        <p:txBody>
          <a:bodyPr wrap="square" rtlCol="1">
            <a:spAutoFit/>
          </a:bodyPr>
          <a:lstStyle/>
          <a:p>
            <a:pPr algn="ctr" rtl="1">
              <a:lnSpc>
                <a:spcPct val="150000"/>
              </a:lnSpc>
            </a:pPr>
            <a:r>
              <a:rPr lang="ar-SA" sz="2400" b="1" dirty="0">
                <a:solidFill>
                  <a:schemeClr val="tx1"/>
                </a:solidFill>
                <a:latin typeface="Sakkal Majalla" panose="02000000000000000000" pitchFamily="2" charset="-78"/>
                <a:cs typeface="Sakkal Majalla" panose="02000000000000000000" pitchFamily="2" charset="-78"/>
              </a:rPr>
              <a:t>اعداد وتقديم: سعيد الكلباني</a:t>
            </a:r>
          </a:p>
          <a:p>
            <a:pPr algn="ctr">
              <a:lnSpc>
                <a:spcPct val="150000"/>
              </a:lnSpc>
            </a:pPr>
            <a:r>
              <a:rPr lang="ar-SA" sz="1600" b="1" dirty="0">
                <a:solidFill>
                  <a:schemeClr val="tx1"/>
                </a:solidFill>
                <a:latin typeface="Sakkal Majalla" panose="02000000000000000000" pitchFamily="2" charset="-78"/>
                <a:cs typeface="Sakkal Majalla" panose="02000000000000000000" pitchFamily="2" charset="-78"/>
              </a:rPr>
              <a:t>ماجستير في المناهج وطرائق تدريس العلوم</a:t>
            </a:r>
          </a:p>
          <a:p>
            <a:pPr algn="ctr">
              <a:lnSpc>
                <a:spcPct val="150000"/>
              </a:lnSpc>
            </a:pPr>
            <a:r>
              <a:rPr lang="ar-SA" sz="1600" dirty="0">
                <a:solidFill>
                  <a:schemeClr val="tx1"/>
                </a:solidFill>
                <a:latin typeface="Sakkal Majalla" panose="02000000000000000000" pitchFamily="2" charset="-78"/>
                <a:cs typeface="Sakkal Majalla" panose="02000000000000000000" pitchFamily="2" charset="-78"/>
              </a:rPr>
              <a:t>محافظة شمال الباطنة – ولاية صحار</a:t>
            </a:r>
          </a:p>
          <a:p>
            <a:pPr algn="ctr">
              <a:lnSpc>
                <a:spcPct val="150000"/>
              </a:lnSpc>
            </a:pPr>
            <a:r>
              <a:rPr lang="ar-SA" sz="1600" dirty="0">
                <a:solidFill>
                  <a:schemeClr val="tx1"/>
                </a:solidFill>
                <a:latin typeface="Sakkal Majalla" panose="02000000000000000000" pitchFamily="2" charset="-78"/>
                <a:cs typeface="Sakkal Majalla" panose="02000000000000000000" pitchFamily="2" charset="-78"/>
              </a:rPr>
              <a:t>مدرسة نعيم بن مسعود للبنين (10-12)</a:t>
            </a:r>
          </a:p>
        </p:txBody>
      </p:sp>
      <p:sp>
        <p:nvSpPr>
          <p:cNvPr id="9" name="مربع نص 8">
            <a:extLst>
              <a:ext uri="{FF2B5EF4-FFF2-40B4-BE49-F238E27FC236}">
                <a16:creationId xmlns:a16="http://schemas.microsoft.com/office/drawing/2014/main" id="{8D2DB905-B0CB-4EB9-A26E-0FD73D5C61D6}"/>
              </a:ext>
            </a:extLst>
          </p:cNvPr>
          <p:cNvSpPr txBox="1"/>
          <p:nvPr/>
        </p:nvSpPr>
        <p:spPr>
          <a:xfrm>
            <a:off x="8291220" y="3014502"/>
            <a:ext cx="3681372" cy="1308050"/>
          </a:xfrm>
          <a:prstGeom prst="rect">
            <a:avLst/>
          </a:prstGeom>
          <a:noFill/>
        </p:spPr>
        <p:txBody>
          <a:bodyPr wrap="square" rtlCol="1">
            <a:spAutoFit/>
          </a:bodyPr>
          <a:lstStyle/>
          <a:p>
            <a:pPr algn="ctr" rtl="1"/>
            <a:r>
              <a:rPr lang="ar-SA" sz="1600" b="1" dirty="0">
                <a:solidFill>
                  <a:schemeClr val="tx1"/>
                </a:solidFill>
                <a:latin typeface="Sakkal Majalla" panose="02000000000000000000" pitchFamily="2" charset="-78"/>
                <a:cs typeface="Sakkal Majalla" panose="02000000000000000000" pitchFamily="2" charset="-78"/>
              </a:rPr>
              <a:t>الفئة المستهدفة: المعلمين والمعلمات</a:t>
            </a:r>
          </a:p>
          <a:p>
            <a:pPr algn="ctr" rtl="1"/>
            <a:endParaRPr lang="ar-SA" sz="1600" b="1" dirty="0">
              <a:solidFill>
                <a:schemeClr val="tx1"/>
              </a:solidFill>
              <a:latin typeface="Sakkal Majalla" panose="02000000000000000000" pitchFamily="2" charset="-78"/>
              <a:cs typeface="Sakkal Majalla" panose="02000000000000000000" pitchFamily="2" charset="-78"/>
            </a:endParaRPr>
          </a:p>
          <a:p>
            <a:pPr algn="ctr" rtl="1"/>
            <a:r>
              <a:rPr lang="ar-SA" b="1" dirty="0">
                <a:solidFill>
                  <a:schemeClr val="tx1"/>
                </a:solidFill>
                <a:latin typeface="Sakkal Majalla" panose="02000000000000000000" pitchFamily="2" charset="-78"/>
                <a:cs typeface="Sakkal Majalla" panose="02000000000000000000" pitchFamily="2" charset="-78"/>
              </a:rPr>
              <a:t>عدد الشرائح: (35)           مدة العرض: (60 دقيقة) </a:t>
            </a:r>
          </a:p>
          <a:p>
            <a:pPr algn="ctr" rtl="1"/>
            <a:endParaRPr lang="ar-SA" sz="1100" b="1" dirty="0">
              <a:solidFill>
                <a:schemeClr val="tx1"/>
              </a:solidFill>
              <a:latin typeface="Sakkal Majalla" panose="02000000000000000000" pitchFamily="2" charset="-78"/>
              <a:cs typeface="Sakkal Majalla" panose="02000000000000000000" pitchFamily="2" charset="-78"/>
            </a:endParaRPr>
          </a:p>
          <a:p>
            <a:pPr algn="ctr" rtl="1"/>
            <a:r>
              <a:rPr lang="ar-SA" b="1" dirty="0">
                <a:solidFill>
                  <a:schemeClr val="tx1"/>
                </a:solidFill>
                <a:latin typeface="Sakkal Majalla" panose="02000000000000000000" pitchFamily="2" charset="-78"/>
                <a:cs typeface="Sakkal Majalla" panose="02000000000000000000" pitchFamily="2" charset="-78"/>
              </a:rPr>
              <a:t>2020/2021</a:t>
            </a:r>
            <a:endParaRPr lang="ar-OM" sz="1100" b="1" dirty="0">
              <a:solidFill>
                <a:schemeClr val="tx1"/>
              </a:solidFill>
              <a:latin typeface="Sakkal Majalla" panose="02000000000000000000" pitchFamily="2" charset="-78"/>
              <a:cs typeface="Sakkal Majalla" panose="02000000000000000000" pitchFamily="2" charset="-78"/>
            </a:endParaRPr>
          </a:p>
        </p:txBody>
      </p:sp>
      <p:sp>
        <p:nvSpPr>
          <p:cNvPr id="11" name="مربع نص 10">
            <a:extLst>
              <a:ext uri="{FF2B5EF4-FFF2-40B4-BE49-F238E27FC236}">
                <a16:creationId xmlns:a16="http://schemas.microsoft.com/office/drawing/2014/main" id="{2161F0CB-5CFA-40C9-BA60-7F9FCE9DB2AB}"/>
              </a:ext>
            </a:extLst>
          </p:cNvPr>
          <p:cNvSpPr txBox="1"/>
          <p:nvPr/>
        </p:nvSpPr>
        <p:spPr>
          <a:xfrm>
            <a:off x="9413726" y="4427929"/>
            <a:ext cx="1493520" cy="400110"/>
          </a:xfrm>
          <a:prstGeom prst="rect">
            <a:avLst/>
          </a:prstGeom>
          <a:noFill/>
        </p:spPr>
        <p:txBody>
          <a:bodyPr wrap="square" rtlCol="1">
            <a:spAutoFit/>
          </a:bodyPr>
          <a:lstStyle/>
          <a:p>
            <a:pPr algn="ctr"/>
            <a:r>
              <a:rPr lang="en-US" sz="2000" b="1" dirty="0">
                <a:solidFill>
                  <a:schemeClr val="tx1"/>
                </a:solidFill>
                <a:latin typeface="Sakkal Majalla" panose="02000000000000000000" pitchFamily="2" charset="-78"/>
                <a:cs typeface="Sakkal Majalla" panose="02000000000000000000" pitchFamily="2" charset="-78"/>
              </a:rPr>
              <a:t>@smalkalbani</a:t>
            </a:r>
            <a:endParaRPr lang="ar-OM" sz="1600" b="1" dirty="0">
              <a:solidFill>
                <a:schemeClr val="tx1"/>
              </a:solidFill>
              <a:latin typeface="Sakkal Majalla" panose="02000000000000000000" pitchFamily="2" charset="-78"/>
              <a:cs typeface="Sakkal Majalla" panose="02000000000000000000" pitchFamily="2" charset="-78"/>
            </a:endParaRPr>
          </a:p>
        </p:txBody>
      </p:sp>
      <p:pic>
        <p:nvPicPr>
          <p:cNvPr id="12" name="صورة 11">
            <a:extLst>
              <a:ext uri="{FF2B5EF4-FFF2-40B4-BE49-F238E27FC236}">
                <a16:creationId xmlns:a16="http://schemas.microsoft.com/office/drawing/2014/main" id="{7AF30572-FDFF-46E7-B702-D829F626B550}"/>
              </a:ext>
            </a:extLst>
          </p:cNvPr>
          <p:cNvPicPr>
            <a:picLocks noChangeAspect="1"/>
          </p:cNvPicPr>
          <p:nvPr/>
        </p:nvPicPr>
        <p:blipFill>
          <a:blip r:embed="rId4"/>
          <a:stretch>
            <a:fillRect/>
          </a:stretch>
        </p:blipFill>
        <p:spPr>
          <a:xfrm>
            <a:off x="8996788" y="4427929"/>
            <a:ext cx="416938" cy="338554"/>
          </a:xfrm>
          <a:prstGeom prst="rect">
            <a:avLst/>
          </a:prstGeom>
        </p:spPr>
      </p:pic>
      <p:pic>
        <p:nvPicPr>
          <p:cNvPr id="13" name="Picture 4" descr="تحميل شعار الرسمي رؤية عُمان 2040 عالي الجودة بصيغة PNG - لوجو عُمان">
            <a:extLst>
              <a:ext uri="{FF2B5EF4-FFF2-40B4-BE49-F238E27FC236}">
                <a16:creationId xmlns:a16="http://schemas.microsoft.com/office/drawing/2014/main" id="{2BD4C410-CFD7-49B2-9483-289558FA3F2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297" b="27704"/>
          <a:stretch/>
        </p:blipFill>
        <p:spPr bwMode="auto">
          <a:xfrm>
            <a:off x="3520019" y="466438"/>
            <a:ext cx="1983398" cy="11107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نتيجة بحث الصور عن وزارة التربية والتعليم سلطنة عمان png">
            <a:extLst>
              <a:ext uri="{FF2B5EF4-FFF2-40B4-BE49-F238E27FC236}">
                <a16:creationId xmlns:a16="http://schemas.microsoft.com/office/drawing/2014/main" id="{BD7E5DEF-98DC-433B-A5EC-116D386F89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4281" y="466438"/>
            <a:ext cx="1678087" cy="134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108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7398688" y="435088"/>
            <a:ext cx="2510624"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أنماط التفاعل الصفي</a:t>
            </a:r>
            <a:endParaRPr lang="ar-OM" sz="2800" b="1" dirty="0">
              <a:latin typeface="Sakkal Majalla" panose="02000000000000000000" pitchFamily="2" charset="-78"/>
              <a:cs typeface="Sakkal Majalla" panose="02000000000000000000" pitchFamily="2" charset="-78"/>
            </a:endParaRPr>
          </a:p>
        </p:txBody>
      </p:sp>
      <p:cxnSp>
        <p:nvCxnSpPr>
          <p:cNvPr id="28" name="Google Shape;452;p44">
            <a:extLst>
              <a:ext uri="{FF2B5EF4-FFF2-40B4-BE49-F238E27FC236}">
                <a16:creationId xmlns:a16="http://schemas.microsoft.com/office/drawing/2014/main" id="{A5D2A806-442B-4C7B-B741-428D2E4F821C}"/>
              </a:ext>
            </a:extLst>
          </p:cNvPr>
          <p:cNvCxnSpPr>
            <a:cxnSpLocks/>
            <a:stCxn id="37" idx="5"/>
            <a:endCxn id="30" idx="1"/>
          </p:cNvCxnSpPr>
          <p:nvPr/>
        </p:nvCxnSpPr>
        <p:spPr>
          <a:xfrm>
            <a:off x="4711283" y="3383966"/>
            <a:ext cx="1195613" cy="1176507"/>
          </a:xfrm>
          <a:prstGeom prst="straightConnector1">
            <a:avLst/>
          </a:prstGeom>
          <a:noFill/>
          <a:ln w="28575" cap="flat" cmpd="sng">
            <a:solidFill>
              <a:srgbClr val="FF0000"/>
            </a:solidFill>
            <a:prstDash val="dash"/>
            <a:miter lim="800000"/>
            <a:headEnd type="triangle" w="med" len="med"/>
            <a:tailEnd type="triangle" w="med" len="med"/>
          </a:ln>
        </p:spPr>
      </p:cxnSp>
      <p:sp>
        <p:nvSpPr>
          <p:cNvPr id="29" name="Google Shape;453;p44">
            <a:extLst>
              <a:ext uri="{FF2B5EF4-FFF2-40B4-BE49-F238E27FC236}">
                <a16:creationId xmlns:a16="http://schemas.microsoft.com/office/drawing/2014/main" id="{43437E36-5C2C-49A6-9A5B-A697BCA634AE}"/>
              </a:ext>
            </a:extLst>
          </p:cNvPr>
          <p:cNvSpPr/>
          <p:nvPr/>
        </p:nvSpPr>
        <p:spPr>
          <a:xfrm>
            <a:off x="877858" y="4332825"/>
            <a:ext cx="1554480" cy="1554480"/>
          </a:xfrm>
          <a:prstGeom prst="ellipse">
            <a:avLst/>
          </a:prstGeom>
          <a:solidFill>
            <a:srgbClr val="DBDFE5"/>
          </a:solidFill>
          <a:ln>
            <a:noFill/>
          </a:ln>
        </p:spPr>
        <p:txBody>
          <a:bodyPr spcFirstLastPara="1" wrap="square" lIns="91425" tIns="45700" rIns="91425" bIns="45700" anchor="ctr" anchorCtr="0">
            <a:noAutofit/>
          </a:bodyPr>
          <a:lstStyle/>
          <a:p>
            <a:pPr algn="ctr" rtl="0">
              <a:buClr>
                <a:srgbClr val="000000"/>
              </a:buClr>
              <a:buFont typeface="Arial"/>
              <a:buNone/>
            </a:pPr>
            <a:endParaRPr kern="0">
              <a:solidFill>
                <a:srgbClr val="FFFFFF"/>
              </a:solidFill>
              <a:ea typeface="Calibri"/>
              <a:cs typeface="Calibri"/>
              <a:sym typeface="Calibri"/>
            </a:endParaRPr>
          </a:p>
        </p:txBody>
      </p:sp>
      <p:sp>
        <p:nvSpPr>
          <p:cNvPr id="30" name="Google Shape;454;p44">
            <a:extLst>
              <a:ext uri="{FF2B5EF4-FFF2-40B4-BE49-F238E27FC236}">
                <a16:creationId xmlns:a16="http://schemas.microsoft.com/office/drawing/2014/main" id="{EA9AC11D-C2C0-44A6-B4A2-DB082BBAC516}"/>
              </a:ext>
            </a:extLst>
          </p:cNvPr>
          <p:cNvSpPr/>
          <p:nvPr/>
        </p:nvSpPr>
        <p:spPr>
          <a:xfrm>
            <a:off x="5679248" y="4332825"/>
            <a:ext cx="1554480" cy="1554480"/>
          </a:xfrm>
          <a:prstGeom prst="ellipse">
            <a:avLst/>
          </a:prstGeom>
          <a:solidFill>
            <a:srgbClr val="DBDFE5"/>
          </a:solidFill>
          <a:ln>
            <a:noFill/>
          </a:ln>
        </p:spPr>
        <p:txBody>
          <a:bodyPr spcFirstLastPara="1" wrap="square" lIns="91425" tIns="45700" rIns="91425" bIns="45700" anchor="ctr" anchorCtr="0">
            <a:noAutofit/>
          </a:bodyPr>
          <a:lstStyle/>
          <a:p>
            <a:pPr algn="ctr" rtl="0">
              <a:buClr>
                <a:srgbClr val="000000"/>
              </a:buClr>
              <a:buFont typeface="Arial"/>
              <a:buNone/>
            </a:pPr>
            <a:endParaRPr kern="0">
              <a:solidFill>
                <a:srgbClr val="FFFFFF"/>
              </a:solidFill>
              <a:ea typeface="Calibri"/>
              <a:cs typeface="Calibri"/>
              <a:sym typeface="Calibri"/>
            </a:endParaRPr>
          </a:p>
        </p:txBody>
      </p:sp>
      <p:sp>
        <p:nvSpPr>
          <p:cNvPr id="31" name="Google Shape;455;p44">
            <a:extLst>
              <a:ext uri="{FF2B5EF4-FFF2-40B4-BE49-F238E27FC236}">
                <a16:creationId xmlns:a16="http://schemas.microsoft.com/office/drawing/2014/main" id="{EE5BD700-3448-4BF5-8CFC-FE3B9419D302}"/>
              </a:ext>
            </a:extLst>
          </p:cNvPr>
          <p:cNvSpPr/>
          <p:nvPr/>
        </p:nvSpPr>
        <p:spPr>
          <a:xfrm>
            <a:off x="3271300" y="4311885"/>
            <a:ext cx="1554480" cy="1554480"/>
          </a:xfrm>
          <a:prstGeom prst="ellipse">
            <a:avLst/>
          </a:prstGeom>
          <a:solidFill>
            <a:srgbClr val="DBDFE5"/>
          </a:solidFill>
          <a:ln>
            <a:noFill/>
          </a:ln>
        </p:spPr>
        <p:txBody>
          <a:bodyPr spcFirstLastPara="1" wrap="square" lIns="91425" tIns="45700" rIns="91425" bIns="45700" anchor="ctr" anchorCtr="0">
            <a:noAutofit/>
          </a:bodyPr>
          <a:lstStyle/>
          <a:p>
            <a:pPr algn="ctr" rtl="0">
              <a:buClr>
                <a:srgbClr val="000000"/>
              </a:buClr>
              <a:buFont typeface="Arial"/>
              <a:buNone/>
            </a:pPr>
            <a:endParaRPr kern="0">
              <a:solidFill>
                <a:srgbClr val="FFFFFF"/>
              </a:solidFill>
              <a:ea typeface="Calibri"/>
              <a:cs typeface="Calibri"/>
              <a:sym typeface="Calibri"/>
            </a:endParaRPr>
          </a:p>
        </p:txBody>
      </p:sp>
      <p:cxnSp>
        <p:nvCxnSpPr>
          <p:cNvPr id="32" name="Google Shape;456;p44">
            <a:extLst>
              <a:ext uri="{FF2B5EF4-FFF2-40B4-BE49-F238E27FC236}">
                <a16:creationId xmlns:a16="http://schemas.microsoft.com/office/drawing/2014/main" id="{D40BB904-8D6E-4AF1-AE6E-1042C018C94B}"/>
              </a:ext>
            </a:extLst>
          </p:cNvPr>
          <p:cNvCxnSpPr/>
          <p:nvPr/>
        </p:nvCxnSpPr>
        <p:spPr>
          <a:xfrm>
            <a:off x="4048540" y="3658744"/>
            <a:ext cx="0" cy="653141"/>
          </a:xfrm>
          <a:prstGeom prst="straightConnector1">
            <a:avLst/>
          </a:prstGeom>
          <a:noFill/>
          <a:ln w="28575" cap="flat" cmpd="sng">
            <a:solidFill>
              <a:srgbClr val="FF0000"/>
            </a:solidFill>
            <a:prstDash val="dash"/>
            <a:miter lim="800000"/>
            <a:headEnd type="triangle" w="med" len="med"/>
            <a:tailEnd type="triangle" w="med" len="med"/>
          </a:ln>
        </p:spPr>
      </p:cxnSp>
      <p:sp>
        <p:nvSpPr>
          <p:cNvPr id="33" name="Google Shape;457;p44">
            <a:extLst>
              <a:ext uri="{FF2B5EF4-FFF2-40B4-BE49-F238E27FC236}">
                <a16:creationId xmlns:a16="http://schemas.microsoft.com/office/drawing/2014/main" id="{74FC42C4-E2F1-4F8A-9EC4-AC6C0B2FD3E9}"/>
              </a:ext>
            </a:extLst>
          </p:cNvPr>
          <p:cNvSpPr/>
          <p:nvPr/>
        </p:nvSpPr>
        <p:spPr>
          <a:xfrm>
            <a:off x="1001302" y="4456922"/>
            <a:ext cx="1307592" cy="1306286"/>
          </a:xfrm>
          <a:prstGeom prst="ellipse">
            <a:avLst/>
          </a:prstGeom>
          <a:solidFill>
            <a:srgbClr val="359CD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34" name="Google Shape;458;p44">
            <a:extLst>
              <a:ext uri="{FF2B5EF4-FFF2-40B4-BE49-F238E27FC236}">
                <a16:creationId xmlns:a16="http://schemas.microsoft.com/office/drawing/2014/main" id="{37514CA9-8C6C-4815-893D-D84AE1A76E81}"/>
              </a:ext>
            </a:extLst>
          </p:cNvPr>
          <p:cNvSpPr/>
          <p:nvPr/>
        </p:nvSpPr>
        <p:spPr>
          <a:xfrm>
            <a:off x="3394744" y="4435982"/>
            <a:ext cx="1307592" cy="1306286"/>
          </a:xfrm>
          <a:prstGeom prst="ellipse">
            <a:avLst/>
          </a:prstGeom>
          <a:solidFill>
            <a:srgbClr val="359CD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35" name="Google Shape;459;p44">
            <a:extLst>
              <a:ext uri="{FF2B5EF4-FFF2-40B4-BE49-F238E27FC236}">
                <a16:creationId xmlns:a16="http://schemas.microsoft.com/office/drawing/2014/main" id="{28C6CFE5-D7B1-4460-B969-55B4A5B7A636}"/>
              </a:ext>
            </a:extLst>
          </p:cNvPr>
          <p:cNvSpPr/>
          <p:nvPr/>
        </p:nvSpPr>
        <p:spPr>
          <a:xfrm>
            <a:off x="5802692" y="4456922"/>
            <a:ext cx="1307592" cy="1306286"/>
          </a:xfrm>
          <a:prstGeom prst="ellipse">
            <a:avLst/>
          </a:prstGeom>
          <a:solidFill>
            <a:srgbClr val="359CD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ea typeface="Calibri"/>
              <a:cs typeface="Calibri"/>
              <a:sym typeface="Calibri"/>
            </a:endParaRPr>
          </a:p>
        </p:txBody>
      </p:sp>
      <p:sp>
        <p:nvSpPr>
          <p:cNvPr id="37" name="Google Shape;461;p44">
            <a:extLst>
              <a:ext uri="{FF2B5EF4-FFF2-40B4-BE49-F238E27FC236}">
                <a16:creationId xmlns:a16="http://schemas.microsoft.com/office/drawing/2014/main" id="{DCE8E220-B6C9-4757-83B1-3230F49CBC3F}"/>
              </a:ext>
            </a:extLst>
          </p:cNvPr>
          <p:cNvSpPr/>
          <p:nvPr/>
        </p:nvSpPr>
        <p:spPr>
          <a:xfrm>
            <a:off x="3111280" y="1782442"/>
            <a:ext cx="1874520" cy="1876302"/>
          </a:xfrm>
          <a:prstGeom prst="ellipse">
            <a:avLst/>
          </a:prstGeom>
          <a:solidFill>
            <a:srgbClr val="DBDFE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39" name="Google Shape;463;p44">
            <a:extLst>
              <a:ext uri="{FF2B5EF4-FFF2-40B4-BE49-F238E27FC236}">
                <a16:creationId xmlns:a16="http://schemas.microsoft.com/office/drawing/2014/main" id="{806691C4-B2EE-4862-8FF1-3B1EE94219C6}"/>
              </a:ext>
            </a:extLst>
          </p:cNvPr>
          <p:cNvSpPr/>
          <p:nvPr/>
        </p:nvSpPr>
        <p:spPr>
          <a:xfrm>
            <a:off x="3225580" y="1896000"/>
            <a:ext cx="1645920" cy="1649187"/>
          </a:xfrm>
          <a:prstGeom prst="ellipse">
            <a:avLst/>
          </a:prstGeom>
          <a:solidFill>
            <a:srgbClr val="57687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cxnSp>
        <p:nvCxnSpPr>
          <p:cNvPr id="81" name="Google Shape;452;p44">
            <a:extLst>
              <a:ext uri="{FF2B5EF4-FFF2-40B4-BE49-F238E27FC236}">
                <a16:creationId xmlns:a16="http://schemas.microsoft.com/office/drawing/2014/main" id="{0334F556-4FB1-4E48-AF66-6B0AD0BBD5CD}"/>
              </a:ext>
            </a:extLst>
          </p:cNvPr>
          <p:cNvCxnSpPr>
            <a:cxnSpLocks/>
            <a:stCxn id="37" idx="3"/>
            <a:endCxn id="29" idx="7"/>
          </p:cNvCxnSpPr>
          <p:nvPr/>
        </p:nvCxnSpPr>
        <p:spPr>
          <a:xfrm flipH="1">
            <a:off x="2204690" y="3383966"/>
            <a:ext cx="1181107" cy="1176507"/>
          </a:xfrm>
          <a:prstGeom prst="straightConnector1">
            <a:avLst/>
          </a:prstGeom>
          <a:noFill/>
          <a:ln w="28575" cap="flat" cmpd="sng">
            <a:solidFill>
              <a:srgbClr val="FF0000"/>
            </a:solidFill>
            <a:prstDash val="dash"/>
            <a:miter lim="800000"/>
            <a:headEnd type="triangle" w="med" len="med"/>
            <a:tailEnd type="triangle" w="med" len="med"/>
          </a:ln>
        </p:spPr>
      </p:cxnSp>
      <p:sp>
        <p:nvSpPr>
          <p:cNvPr id="82" name="مربع نص 81">
            <a:extLst>
              <a:ext uri="{FF2B5EF4-FFF2-40B4-BE49-F238E27FC236}">
                <a16:creationId xmlns:a16="http://schemas.microsoft.com/office/drawing/2014/main" id="{5201E276-7925-4D70-B999-895F73EBD8C2}"/>
              </a:ext>
            </a:extLst>
          </p:cNvPr>
          <p:cNvSpPr txBox="1"/>
          <p:nvPr/>
        </p:nvSpPr>
        <p:spPr>
          <a:xfrm>
            <a:off x="3732550" y="2489761"/>
            <a:ext cx="630302" cy="461665"/>
          </a:xfrm>
          <a:prstGeom prst="rect">
            <a:avLst/>
          </a:prstGeom>
          <a:noFill/>
        </p:spPr>
        <p:txBody>
          <a:bodyPr wrap="none" rtlCol="1">
            <a:spAutoFit/>
          </a:bodyPr>
          <a:lstStyle/>
          <a:p>
            <a:r>
              <a:rPr lang="ar-SA" sz="2400" b="1" dirty="0">
                <a:latin typeface="Sakkal Majalla" panose="02000000000000000000" pitchFamily="2" charset="-78"/>
                <a:cs typeface="Sakkal Majalla" panose="02000000000000000000" pitchFamily="2" charset="-78"/>
              </a:rPr>
              <a:t>معلم</a:t>
            </a:r>
            <a:endParaRPr lang="ar-OM" sz="2400" b="1" dirty="0">
              <a:latin typeface="Sakkal Majalla" panose="02000000000000000000" pitchFamily="2" charset="-78"/>
              <a:cs typeface="Sakkal Majalla" panose="02000000000000000000" pitchFamily="2" charset="-78"/>
            </a:endParaRPr>
          </a:p>
        </p:txBody>
      </p:sp>
      <p:sp>
        <p:nvSpPr>
          <p:cNvPr id="83" name="مربع نص 82">
            <a:extLst>
              <a:ext uri="{FF2B5EF4-FFF2-40B4-BE49-F238E27FC236}">
                <a16:creationId xmlns:a16="http://schemas.microsoft.com/office/drawing/2014/main" id="{8A83737D-6A57-471F-922C-478774878832}"/>
              </a:ext>
            </a:extLst>
          </p:cNvPr>
          <p:cNvSpPr txBox="1"/>
          <p:nvPr/>
        </p:nvSpPr>
        <p:spPr>
          <a:xfrm>
            <a:off x="1319365" y="4879232"/>
            <a:ext cx="700834" cy="461665"/>
          </a:xfrm>
          <a:prstGeom prst="rect">
            <a:avLst/>
          </a:prstGeom>
          <a:noFill/>
        </p:spPr>
        <p:txBody>
          <a:bodyPr wrap="none" rtlCol="1">
            <a:spAutoFit/>
          </a:bodyPr>
          <a:lstStyle/>
          <a:p>
            <a:r>
              <a:rPr lang="ar-SA" sz="2400" b="1" dirty="0">
                <a:latin typeface="Sakkal Majalla" panose="02000000000000000000" pitchFamily="2" charset="-78"/>
                <a:cs typeface="Sakkal Majalla" panose="02000000000000000000" pitchFamily="2" charset="-78"/>
              </a:rPr>
              <a:t>طالب</a:t>
            </a:r>
            <a:endParaRPr lang="ar-OM" sz="2400" b="1" dirty="0">
              <a:latin typeface="Sakkal Majalla" panose="02000000000000000000" pitchFamily="2" charset="-78"/>
              <a:cs typeface="Sakkal Majalla" panose="02000000000000000000" pitchFamily="2" charset="-78"/>
            </a:endParaRPr>
          </a:p>
        </p:txBody>
      </p:sp>
      <p:sp>
        <p:nvSpPr>
          <p:cNvPr id="84" name="مربع نص 83">
            <a:extLst>
              <a:ext uri="{FF2B5EF4-FFF2-40B4-BE49-F238E27FC236}">
                <a16:creationId xmlns:a16="http://schemas.microsoft.com/office/drawing/2014/main" id="{16EBF5F7-5E8E-4889-9BF2-1FB7A6929583}"/>
              </a:ext>
            </a:extLst>
          </p:cNvPr>
          <p:cNvSpPr txBox="1"/>
          <p:nvPr/>
        </p:nvSpPr>
        <p:spPr>
          <a:xfrm>
            <a:off x="3697284" y="4879232"/>
            <a:ext cx="700834" cy="461665"/>
          </a:xfrm>
          <a:prstGeom prst="rect">
            <a:avLst/>
          </a:prstGeom>
          <a:noFill/>
        </p:spPr>
        <p:txBody>
          <a:bodyPr wrap="none" rtlCol="1">
            <a:spAutoFit/>
          </a:bodyPr>
          <a:lstStyle/>
          <a:p>
            <a:r>
              <a:rPr lang="ar-SA" sz="2400" b="1" dirty="0">
                <a:latin typeface="Sakkal Majalla" panose="02000000000000000000" pitchFamily="2" charset="-78"/>
                <a:cs typeface="Sakkal Majalla" panose="02000000000000000000" pitchFamily="2" charset="-78"/>
              </a:rPr>
              <a:t>طالب</a:t>
            </a:r>
            <a:endParaRPr lang="ar-OM" sz="2400" b="1" dirty="0">
              <a:latin typeface="Sakkal Majalla" panose="02000000000000000000" pitchFamily="2" charset="-78"/>
              <a:cs typeface="Sakkal Majalla" panose="02000000000000000000" pitchFamily="2" charset="-78"/>
            </a:endParaRPr>
          </a:p>
        </p:txBody>
      </p:sp>
      <p:sp>
        <p:nvSpPr>
          <p:cNvPr id="85" name="مربع نص 84">
            <a:extLst>
              <a:ext uri="{FF2B5EF4-FFF2-40B4-BE49-F238E27FC236}">
                <a16:creationId xmlns:a16="http://schemas.microsoft.com/office/drawing/2014/main" id="{EAE5859C-3A03-4904-80B5-EEA5EFF7870D}"/>
              </a:ext>
            </a:extLst>
          </p:cNvPr>
          <p:cNvSpPr txBox="1"/>
          <p:nvPr/>
        </p:nvSpPr>
        <p:spPr>
          <a:xfrm>
            <a:off x="6077193" y="4878351"/>
            <a:ext cx="700834" cy="461665"/>
          </a:xfrm>
          <a:prstGeom prst="rect">
            <a:avLst/>
          </a:prstGeom>
          <a:noFill/>
        </p:spPr>
        <p:txBody>
          <a:bodyPr wrap="none" rtlCol="1">
            <a:spAutoFit/>
          </a:bodyPr>
          <a:lstStyle/>
          <a:p>
            <a:r>
              <a:rPr lang="ar-SA" sz="2400" b="1" dirty="0">
                <a:latin typeface="Sakkal Majalla" panose="02000000000000000000" pitchFamily="2" charset="-78"/>
                <a:cs typeface="Sakkal Majalla" panose="02000000000000000000" pitchFamily="2" charset="-78"/>
              </a:rPr>
              <a:t>طالب</a:t>
            </a:r>
            <a:endParaRPr lang="ar-OM" sz="2400" b="1" dirty="0">
              <a:latin typeface="Sakkal Majalla" panose="02000000000000000000" pitchFamily="2" charset="-78"/>
              <a:cs typeface="Sakkal Majalla" panose="02000000000000000000" pitchFamily="2" charset="-78"/>
            </a:endParaRPr>
          </a:p>
        </p:txBody>
      </p:sp>
      <p:sp>
        <p:nvSpPr>
          <p:cNvPr id="88" name="مربع نص 87">
            <a:extLst>
              <a:ext uri="{FF2B5EF4-FFF2-40B4-BE49-F238E27FC236}">
                <a16:creationId xmlns:a16="http://schemas.microsoft.com/office/drawing/2014/main" id="{9E07462C-6BC2-43A5-BDBE-AC75335D40D7}"/>
              </a:ext>
            </a:extLst>
          </p:cNvPr>
          <p:cNvSpPr txBox="1"/>
          <p:nvPr/>
        </p:nvSpPr>
        <p:spPr>
          <a:xfrm>
            <a:off x="7719289" y="3021967"/>
            <a:ext cx="2190023"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تفاعل ثلاثي الاتجاه</a:t>
            </a:r>
            <a:endParaRPr lang="ar-OM" sz="2800" b="1" dirty="0">
              <a:latin typeface="Sakkal Majalla" panose="02000000000000000000" pitchFamily="2" charset="-78"/>
              <a:cs typeface="Sakkal Majalla" panose="02000000000000000000" pitchFamily="2" charset="-78"/>
            </a:endParaRPr>
          </a:p>
        </p:txBody>
      </p:sp>
      <p:sp>
        <p:nvSpPr>
          <p:cNvPr id="89" name="مربع نص 88">
            <a:extLst>
              <a:ext uri="{FF2B5EF4-FFF2-40B4-BE49-F238E27FC236}">
                <a16:creationId xmlns:a16="http://schemas.microsoft.com/office/drawing/2014/main" id="{E3A2962F-6618-4042-9AB1-70636F382DE5}"/>
              </a:ext>
            </a:extLst>
          </p:cNvPr>
          <p:cNvSpPr txBox="1"/>
          <p:nvPr/>
        </p:nvSpPr>
        <p:spPr>
          <a:xfrm>
            <a:off x="1837525" y="6457450"/>
            <a:ext cx="1382753" cy="338554"/>
          </a:xfrm>
          <a:prstGeom prst="rect">
            <a:avLst/>
          </a:prstGeom>
          <a:noFill/>
        </p:spPr>
        <p:txBody>
          <a:bodyPr wrap="square">
            <a:spAutoFit/>
          </a:bodyPr>
          <a:lstStyle/>
          <a:p>
            <a:pPr algn="l"/>
            <a:r>
              <a:rPr lang="ar-SA" sz="1600" b="1" dirty="0">
                <a:latin typeface="Sakkal Majalla" panose="02000000000000000000" pitchFamily="2" charset="-78"/>
                <a:cs typeface="Sakkal Majalla" panose="02000000000000000000" pitchFamily="2" charset="-78"/>
              </a:rPr>
              <a:t>(محمد، 2004</a:t>
            </a:r>
            <a:r>
              <a:rPr lang="en-US" sz="1600" b="1" dirty="0">
                <a:latin typeface="Sakkal Majalla" panose="02000000000000000000" pitchFamily="2" charset="-78"/>
                <a:cs typeface="Sakkal Majalla" panose="02000000000000000000" pitchFamily="2" charset="-78"/>
              </a:rPr>
              <a:t>(</a:t>
            </a:r>
            <a:endParaRPr lang="ar-OM" sz="1600" b="1" dirty="0">
              <a:latin typeface="Sakkal Majalla" panose="02000000000000000000" pitchFamily="2" charset="-78"/>
              <a:cs typeface="Sakkal Majalla" panose="02000000000000000000" pitchFamily="2" charset="-78"/>
            </a:endParaRPr>
          </a:p>
        </p:txBody>
      </p:sp>
      <p:cxnSp>
        <p:nvCxnSpPr>
          <p:cNvPr id="22" name="Google Shape;456;p44">
            <a:extLst>
              <a:ext uri="{FF2B5EF4-FFF2-40B4-BE49-F238E27FC236}">
                <a16:creationId xmlns:a16="http://schemas.microsoft.com/office/drawing/2014/main" id="{86651E5C-13C7-4D4D-A8ED-F813AC8BC867}"/>
              </a:ext>
            </a:extLst>
          </p:cNvPr>
          <p:cNvCxnSpPr>
            <a:cxnSpLocks/>
            <a:stCxn id="30" idx="2"/>
            <a:endCxn id="31" idx="6"/>
          </p:cNvCxnSpPr>
          <p:nvPr/>
        </p:nvCxnSpPr>
        <p:spPr>
          <a:xfrm flipH="1" flipV="1">
            <a:off x="4825780" y="5089125"/>
            <a:ext cx="853468" cy="20940"/>
          </a:xfrm>
          <a:prstGeom prst="straightConnector1">
            <a:avLst/>
          </a:prstGeom>
          <a:noFill/>
          <a:ln w="28575" cap="flat" cmpd="sng">
            <a:solidFill>
              <a:schemeClr val="bg2">
                <a:lumMod val="10000"/>
              </a:schemeClr>
            </a:solidFill>
            <a:prstDash val="dash"/>
            <a:miter lim="800000"/>
            <a:headEnd type="triangle" w="med" len="med"/>
            <a:tailEnd type="triangle" w="med" len="med"/>
          </a:ln>
        </p:spPr>
      </p:cxnSp>
      <p:cxnSp>
        <p:nvCxnSpPr>
          <p:cNvPr id="25" name="Google Shape;456;p44">
            <a:extLst>
              <a:ext uri="{FF2B5EF4-FFF2-40B4-BE49-F238E27FC236}">
                <a16:creationId xmlns:a16="http://schemas.microsoft.com/office/drawing/2014/main" id="{1B5E5547-D958-4D7D-AB76-883026F8DAFA}"/>
              </a:ext>
            </a:extLst>
          </p:cNvPr>
          <p:cNvCxnSpPr>
            <a:cxnSpLocks/>
            <a:stCxn id="31" idx="2"/>
            <a:endCxn id="29" idx="6"/>
          </p:cNvCxnSpPr>
          <p:nvPr/>
        </p:nvCxnSpPr>
        <p:spPr>
          <a:xfrm flipH="1">
            <a:off x="2432338" y="5089125"/>
            <a:ext cx="838962" cy="20940"/>
          </a:xfrm>
          <a:prstGeom prst="straightConnector1">
            <a:avLst/>
          </a:prstGeom>
          <a:noFill/>
          <a:ln w="28575" cap="flat" cmpd="sng">
            <a:solidFill>
              <a:schemeClr val="bg2">
                <a:lumMod val="10000"/>
              </a:schemeClr>
            </a:solidFill>
            <a:prstDash val="dash"/>
            <a:miter lim="800000"/>
            <a:headEnd type="triangle" w="med" len="med"/>
            <a:tailEnd type="triangle" w="med" len="med"/>
          </a:ln>
        </p:spPr>
      </p:cxnSp>
    </p:spTree>
    <p:extLst>
      <p:ext uri="{BB962C8B-B14F-4D97-AF65-F5344CB8AC3E}">
        <p14:creationId xmlns:p14="http://schemas.microsoft.com/office/powerpoint/2010/main" val="3864665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7398688" y="435088"/>
            <a:ext cx="2510624"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أنماط التفاعل الصفي</a:t>
            </a:r>
            <a:endParaRPr lang="ar-OM" sz="2800" b="1" dirty="0">
              <a:latin typeface="Sakkal Majalla" panose="02000000000000000000" pitchFamily="2" charset="-78"/>
              <a:cs typeface="Sakkal Majalla" panose="02000000000000000000" pitchFamily="2" charset="-78"/>
            </a:endParaRPr>
          </a:p>
        </p:txBody>
      </p:sp>
      <p:cxnSp>
        <p:nvCxnSpPr>
          <p:cNvPr id="28" name="Google Shape;452;p44">
            <a:extLst>
              <a:ext uri="{FF2B5EF4-FFF2-40B4-BE49-F238E27FC236}">
                <a16:creationId xmlns:a16="http://schemas.microsoft.com/office/drawing/2014/main" id="{A5D2A806-442B-4C7B-B741-428D2E4F821C}"/>
              </a:ext>
            </a:extLst>
          </p:cNvPr>
          <p:cNvCxnSpPr>
            <a:cxnSpLocks/>
            <a:stCxn id="37" idx="5"/>
            <a:endCxn id="30" idx="1"/>
          </p:cNvCxnSpPr>
          <p:nvPr/>
        </p:nvCxnSpPr>
        <p:spPr>
          <a:xfrm>
            <a:off x="4711283" y="3383966"/>
            <a:ext cx="1195613" cy="1176507"/>
          </a:xfrm>
          <a:prstGeom prst="straightConnector1">
            <a:avLst/>
          </a:prstGeom>
          <a:noFill/>
          <a:ln w="28575" cap="flat" cmpd="sng">
            <a:solidFill>
              <a:srgbClr val="FF0000"/>
            </a:solidFill>
            <a:prstDash val="dash"/>
            <a:miter lim="800000"/>
            <a:headEnd type="triangle" w="med" len="med"/>
            <a:tailEnd type="triangle" w="med" len="med"/>
          </a:ln>
        </p:spPr>
      </p:cxnSp>
      <p:sp>
        <p:nvSpPr>
          <p:cNvPr id="29" name="Google Shape;453;p44">
            <a:extLst>
              <a:ext uri="{FF2B5EF4-FFF2-40B4-BE49-F238E27FC236}">
                <a16:creationId xmlns:a16="http://schemas.microsoft.com/office/drawing/2014/main" id="{43437E36-5C2C-49A6-9A5B-A697BCA634AE}"/>
              </a:ext>
            </a:extLst>
          </p:cNvPr>
          <p:cNvSpPr/>
          <p:nvPr/>
        </p:nvSpPr>
        <p:spPr>
          <a:xfrm>
            <a:off x="877858" y="4332825"/>
            <a:ext cx="1554480" cy="1554480"/>
          </a:xfrm>
          <a:prstGeom prst="ellipse">
            <a:avLst/>
          </a:prstGeom>
          <a:solidFill>
            <a:srgbClr val="DBDFE5"/>
          </a:solidFill>
          <a:ln>
            <a:noFill/>
          </a:ln>
        </p:spPr>
        <p:txBody>
          <a:bodyPr spcFirstLastPara="1" wrap="square" lIns="91425" tIns="45700" rIns="91425" bIns="45700" anchor="ctr" anchorCtr="0">
            <a:noAutofit/>
          </a:bodyPr>
          <a:lstStyle/>
          <a:p>
            <a:pPr algn="ctr" rtl="0">
              <a:buClr>
                <a:srgbClr val="000000"/>
              </a:buClr>
              <a:buFont typeface="Arial"/>
              <a:buNone/>
            </a:pPr>
            <a:endParaRPr kern="0">
              <a:solidFill>
                <a:srgbClr val="FFFFFF"/>
              </a:solidFill>
              <a:ea typeface="Calibri"/>
              <a:cs typeface="Calibri"/>
              <a:sym typeface="Calibri"/>
            </a:endParaRPr>
          </a:p>
        </p:txBody>
      </p:sp>
      <p:sp>
        <p:nvSpPr>
          <p:cNvPr id="30" name="Google Shape;454;p44">
            <a:extLst>
              <a:ext uri="{FF2B5EF4-FFF2-40B4-BE49-F238E27FC236}">
                <a16:creationId xmlns:a16="http://schemas.microsoft.com/office/drawing/2014/main" id="{EA9AC11D-C2C0-44A6-B4A2-DB082BBAC516}"/>
              </a:ext>
            </a:extLst>
          </p:cNvPr>
          <p:cNvSpPr/>
          <p:nvPr/>
        </p:nvSpPr>
        <p:spPr>
          <a:xfrm>
            <a:off x="5679248" y="4332825"/>
            <a:ext cx="1554480" cy="1554480"/>
          </a:xfrm>
          <a:prstGeom prst="ellipse">
            <a:avLst/>
          </a:prstGeom>
          <a:solidFill>
            <a:srgbClr val="DBDFE5"/>
          </a:solidFill>
          <a:ln>
            <a:noFill/>
          </a:ln>
        </p:spPr>
        <p:txBody>
          <a:bodyPr spcFirstLastPara="1" wrap="square" lIns="91425" tIns="45700" rIns="91425" bIns="45700" anchor="ctr" anchorCtr="0">
            <a:noAutofit/>
          </a:bodyPr>
          <a:lstStyle/>
          <a:p>
            <a:pPr algn="ctr" rtl="0">
              <a:buClr>
                <a:srgbClr val="000000"/>
              </a:buClr>
              <a:buFont typeface="Arial"/>
              <a:buNone/>
            </a:pPr>
            <a:endParaRPr kern="0">
              <a:solidFill>
                <a:srgbClr val="FFFFFF"/>
              </a:solidFill>
              <a:ea typeface="Calibri"/>
              <a:cs typeface="Calibri"/>
              <a:sym typeface="Calibri"/>
            </a:endParaRPr>
          </a:p>
        </p:txBody>
      </p:sp>
      <p:sp>
        <p:nvSpPr>
          <p:cNvPr id="31" name="Google Shape;455;p44">
            <a:extLst>
              <a:ext uri="{FF2B5EF4-FFF2-40B4-BE49-F238E27FC236}">
                <a16:creationId xmlns:a16="http://schemas.microsoft.com/office/drawing/2014/main" id="{EE5BD700-3448-4BF5-8CFC-FE3B9419D302}"/>
              </a:ext>
            </a:extLst>
          </p:cNvPr>
          <p:cNvSpPr/>
          <p:nvPr/>
        </p:nvSpPr>
        <p:spPr>
          <a:xfrm>
            <a:off x="3271300" y="4311885"/>
            <a:ext cx="1554480" cy="1554480"/>
          </a:xfrm>
          <a:prstGeom prst="ellipse">
            <a:avLst/>
          </a:prstGeom>
          <a:solidFill>
            <a:srgbClr val="DBDFE5"/>
          </a:solidFill>
          <a:ln>
            <a:noFill/>
          </a:ln>
        </p:spPr>
        <p:txBody>
          <a:bodyPr spcFirstLastPara="1" wrap="square" lIns="91425" tIns="45700" rIns="91425" bIns="45700" anchor="ctr" anchorCtr="0">
            <a:noAutofit/>
          </a:bodyPr>
          <a:lstStyle/>
          <a:p>
            <a:pPr algn="ctr" rtl="0">
              <a:buClr>
                <a:srgbClr val="000000"/>
              </a:buClr>
              <a:buFont typeface="Arial"/>
              <a:buNone/>
            </a:pPr>
            <a:endParaRPr kern="0">
              <a:solidFill>
                <a:srgbClr val="FFFFFF"/>
              </a:solidFill>
              <a:ea typeface="Calibri"/>
              <a:cs typeface="Calibri"/>
              <a:sym typeface="Calibri"/>
            </a:endParaRPr>
          </a:p>
        </p:txBody>
      </p:sp>
      <p:cxnSp>
        <p:nvCxnSpPr>
          <p:cNvPr id="32" name="Google Shape;456;p44">
            <a:extLst>
              <a:ext uri="{FF2B5EF4-FFF2-40B4-BE49-F238E27FC236}">
                <a16:creationId xmlns:a16="http://schemas.microsoft.com/office/drawing/2014/main" id="{D40BB904-8D6E-4AF1-AE6E-1042C018C94B}"/>
              </a:ext>
            </a:extLst>
          </p:cNvPr>
          <p:cNvCxnSpPr/>
          <p:nvPr/>
        </p:nvCxnSpPr>
        <p:spPr>
          <a:xfrm>
            <a:off x="4048540" y="3658744"/>
            <a:ext cx="0" cy="653141"/>
          </a:xfrm>
          <a:prstGeom prst="straightConnector1">
            <a:avLst/>
          </a:prstGeom>
          <a:noFill/>
          <a:ln w="28575" cap="flat" cmpd="sng">
            <a:solidFill>
              <a:srgbClr val="FF0000"/>
            </a:solidFill>
            <a:prstDash val="dash"/>
            <a:miter lim="800000"/>
            <a:headEnd type="triangle" w="med" len="med"/>
            <a:tailEnd type="triangle" w="med" len="med"/>
          </a:ln>
        </p:spPr>
      </p:cxnSp>
      <p:sp>
        <p:nvSpPr>
          <p:cNvPr id="33" name="Google Shape;457;p44">
            <a:extLst>
              <a:ext uri="{FF2B5EF4-FFF2-40B4-BE49-F238E27FC236}">
                <a16:creationId xmlns:a16="http://schemas.microsoft.com/office/drawing/2014/main" id="{74FC42C4-E2F1-4F8A-9EC4-AC6C0B2FD3E9}"/>
              </a:ext>
            </a:extLst>
          </p:cNvPr>
          <p:cNvSpPr/>
          <p:nvPr/>
        </p:nvSpPr>
        <p:spPr>
          <a:xfrm>
            <a:off x="1001302" y="4456922"/>
            <a:ext cx="1307592" cy="1306286"/>
          </a:xfrm>
          <a:prstGeom prst="ellipse">
            <a:avLst/>
          </a:prstGeom>
          <a:solidFill>
            <a:srgbClr val="359CD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34" name="Google Shape;458;p44">
            <a:extLst>
              <a:ext uri="{FF2B5EF4-FFF2-40B4-BE49-F238E27FC236}">
                <a16:creationId xmlns:a16="http://schemas.microsoft.com/office/drawing/2014/main" id="{37514CA9-8C6C-4815-893D-D84AE1A76E81}"/>
              </a:ext>
            </a:extLst>
          </p:cNvPr>
          <p:cNvSpPr/>
          <p:nvPr/>
        </p:nvSpPr>
        <p:spPr>
          <a:xfrm>
            <a:off x="3394744" y="4435982"/>
            <a:ext cx="1307592" cy="1306286"/>
          </a:xfrm>
          <a:prstGeom prst="ellipse">
            <a:avLst/>
          </a:prstGeom>
          <a:solidFill>
            <a:srgbClr val="359CD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35" name="Google Shape;459;p44">
            <a:extLst>
              <a:ext uri="{FF2B5EF4-FFF2-40B4-BE49-F238E27FC236}">
                <a16:creationId xmlns:a16="http://schemas.microsoft.com/office/drawing/2014/main" id="{28C6CFE5-D7B1-4460-B969-55B4A5B7A636}"/>
              </a:ext>
            </a:extLst>
          </p:cNvPr>
          <p:cNvSpPr/>
          <p:nvPr/>
        </p:nvSpPr>
        <p:spPr>
          <a:xfrm>
            <a:off x="5802692" y="4456922"/>
            <a:ext cx="1307592" cy="1306286"/>
          </a:xfrm>
          <a:prstGeom prst="ellipse">
            <a:avLst/>
          </a:prstGeom>
          <a:solidFill>
            <a:srgbClr val="359CD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ea typeface="Calibri"/>
              <a:cs typeface="Calibri"/>
              <a:sym typeface="Calibri"/>
            </a:endParaRPr>
          </a:p>
        </p:txBody>
      </p:sp>
      <p:sp>
        <p:nvSpPr>
          <p:cNvPr id="37" name="Google Shape;461;p44">
            <a:extLst>
              <a:ext uri="{FF2B5EF4-FFF2-40B4-BE49-F238E27FC236}">
                <a16:creationId xmlns:a16="http://schemas.microsoft.com/office/drawing/2014/main" id="{DCE8E220-B6C9-4757-83B1-3230F49CBC3F}"/>
              </a:ext>
            </a:extLst>
          </p:cNvPr>
          <p:cNvSpPr/>
          <p:nvPr/>
        </p:nvSpPr>
        <p:spPr>
          <a:xfrm>
            <a:off x="3111280" y="1782442"/>
            <a:ext cx="1874520" cy="1876302"/>
          </a:xfrm>
          <a:prstGeom prst="ellipse">
            <a:avLst/>
          </a:prstGeom>
          <a:solidFill>
            <a:srgbClr val="DBDFE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39" name="Google Shape;463;p44">
            <a:extLst>
              <a:ext uri="{FF2B5EF4-FFF2-40B4-BE49-F238E27FC236}">
                <a16:creationId xmlns:a16="http://schemas.microsoft.com/office/drawing/2014/main" id="{806691C4-B2EE-4862-8FF1-3B1EE94219C6}"/>
              </a:ext>
            </a:extLst>
          </p:cNvPr>
          <p:cNvSpPr/>
          <p:nvPr/>
        </p:nvSpPr>
        <p:spPr>
          <a:xfrm>
            <a:off x="3225580" y="1896000"/>
            <a:ext cx="1645920" cy="1649187"/>
          </a:xfrm>
          <a:prstGeom prst="ellipse">
            <a:avLst/>
          </a:prstGeom>
          <a:solidFill>
            <a:srgbClr val="57687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cxnSp>
        <p:nvCxnSpPr>
          <p:cNvPr id="81" name="Google Shape;452;p44">
            <a:extLst>
              <a:ext uri="{FF2B5EF4-FFF2-40B4-BE49-F238E27FC236}">
                <a16:creationId xmlns:a16="http://schemas.microsoft.com/office/drawing/2014/main" id="{0334F556-4FB1-4E48-AF66-6B0AD0BBD5CD}"/>
              </a:ext>
            </a:extLst>
          </p:cNvPr>
          <p:cNvCxnSpPr>
            <a:cxnSpLocks/>
            <a:stCxn id="37" idx="3"/>
            <a:endCxn id="29" idx="7"/>
          </p:cNvCxnSpPr>
          <p:nvPr/>
        </p:nvCxnSpPr>
        <p:spPr>
          <a:xfrm flipH="1">
            <a:off x="2204690" y="3383966"/>
            <a:ext cx="1181107" cy="1176507"/>
          </a:xfrm>
          <a:prstGeom prst="straightConnector1">
            <a:avLst/>
          </a:prstGeom>
          <a:noFill/>
          <a:ln w="28575" cap="flat" cmpd="sng">
            <a:solidFill>
              <a:srgbClr val="FF0000"/>
            </a:solidFill>
            <a:prstDash val="dash"/>
            <a:miter lim="800000"/>
            <a:headEnd type="triangle" w="med" len="med"/>
            <a:tailEnd type="triangle" w="med" len="med"/>
          </a:ln>
        </p:spPr>
      </p:cxnSp>
      <p:sp>
        <p:nvSpPr>
          <p:cNvPr id="82" name="مربع نص 81">
            <a:extLst>
              <a:ext uri="{FF2B5EF4-FFF2-40B4-BE49-F238E27FC236}">
                <a16:creationId xmlns:a16="http://schemas.microsoft.com/office/drawing/2014/main" id="{5201E276-7925-4D70-B999-895F73EBD8C2}"/>
              </a:ext>
            </a:extLst>
          </p:cNvPr>
          <p:cNvSpPr txBox="1"/>
          <p:nvPr/>
        </p:nvSpPr>
        <p:spPr>
          <a:xfrm>
            <a:off x="3732550" y="2489761"/>
            <a:ext cx="630302" cy="461665"/>
          </a:xfrm>
          <a:prstGeom prst="rect">
            <a:avLst/>
          </a:prstGeom>
          <a:noFill/>
        </p:spPr>
        <p:txBody>
          <a:bodyPr wrap="none" rtlCol="1">
            <a:spAutoFit/>
          </a:bodyPr>
          <a:lstStyle/>
          <a:p>
            <a:r>
              <a:rPr lang="ar-SA" sz="2400" b="1" dirty="0">
                <a:latin typeface="Sakkal Majalla" panose="02000000000000000000" pitchFamily="2" charset="-78"/>
                <a:cs typeface="Sakkal Majalla" panose="02000000000000000000" pitchFamily="2" charset="-78"/>
              </a:rPr>
              <a:t>معلم</a:t>
            </a:r>
            <a:endParaRPr lang="ar-OM" sz="2400" b="1" dirty="0">
              <a:latin typeface="Sakkal Majalla" panose="02000000000000000000" pitchFamily="2" charset="-78"/>
              <a:cs typeface="Sakkal Majalla" panose="02000000000000000000" pitchFamily="2" charset="-78"/>
            </a:endParaRPr>
          </a:p>
        </p:txBody>
      </p:sp>
      <p:sp>
        <p:nvSpPr>
          <p:cNvPr id="83" name="مربع نص 82">
            <a:extLst>
              <a:ext uri="{FF2B5EF4-FFF2-40B4-BE49-F238E27FC236}">
                <a16:creationId xmlns:a16="http://schemas.microsoft.com/office/drawing/2014/main" id="{8A83737D-6A57-471F-922C-478774878832}"/>
              </a:ext>
            </a:extLst>
          </p:cNvPr>
          <p:cNvSpPr txBox="1"/>
          <p:nvPr/>
        </p:nvSpPr>
        <p:spPr>
          <a:xfrm>
            <a:off x="1319365" y="4879232"/>
            <a:ext cx="700834" cy="461665"/>
          </a:xfrm>
          <a:prstGeom prst="rect">
            <a:avLst/>
          </a:prstGeom>
          <a:noFill/>
        </p:spPr>
        <p:txBody>
          <a:bodyPr wrap="none" rtlCol="1">
            <a:spAutoFit/>
          </a:bodyPr>
          <a:lstStyle/>
          <a:p>
            <a:r>
              <a:rPr lang="ar-SA" sz="2400" b="1" dirty="0">
                <a:latin typeface="Sakkal Majalla" panose="02000000000000000000" pitchFamily="2" charset="-78"/>
                <a:cs typeface="Sakkal Majalla" panose="02000000000000000000" pitchFamily="2" charset="-78"/>
              </a:rPr>
              <a:t>طالب</a:t>
            </a:r>
            <a:endParaRPr lang="ar-OM" sz="2400" b="1" dirty="0">
              <a:latin typeface="Sakkal Majalla" panose="02000000000000000000" pitchFamily="2" charset="-78"/>
              <a:cs typeface="Sakkal Majalla" panose="02000000000000000000" pitchFamily="2" charset="-78"/>
            </a:endParaRPr>
          </a:p>
        </p:txBody>
      </p:sp>
      <p:sp>
        <p:nvSpPr>
          <p:cNvPr id="84" name="مربع نص 83">
            <a:extLst>
              <a:ext uri="{FF2B5EF4-FFF2-40B4-BE49-F238E27FC236}">
                <a16:creationId xmlns:a16="http://schemas.microsoft.com/office/drawing/2014/main" id="{16EBF5F7-5E8E-4889-9BF2-1FB7A6929583}"/>
              </a:ext>
            </a:extLst>
          </p:cNvPr>
          <p:cNvSpPr txBox="1"/>
          <p:nvPr/>
        </p:nvSpPr>
        <p:spPr>
          <a:xfrm>
            <a:off x="3697284" y="4879232"/>
            <a:ext cx="700834" cy="461665"/>
          </a:xfrm>
          <a:prstGeom prst="rect">
            <a:avLst/>
          </a:prstGeom>
          <a:noFill/>
        </p:spPr>
        <p:txBody>
          <a:bodyPr wrap="none" rtlCol="1">
            <a:spAutoFit/>
          </a:bodyPr>
          <a:lstStyle/>
          <a:p>
            <a:r>
              <a:rPr lang="ar-SA" sz="2400" b="1" dirty="0">
                <a:latin typeface="Sakkal Majalla" panose="02000000000000000000" pitchFamily="2" charset="-78"/>
                <a:cs typeface="Sakkal Majalla" panose="02000000000000000000" pitchFamily="2" charset="-78"/>
              </a:rPr>
              <a:t>طالب</a:t>
            </a:r>
            <a:endParaRPr lang="ar-OM" sz="2400" b="1" dirty="0">
              <a:latin typeface="Sakkal Majalla" panose="02000000000000000000" pitchFamily="2" charset="-78"/>
              <a:cs typeface="Sakkal Majalla" panose="02000000000000000000" pitchFamily="2" charset="-78"/>
            </a:endParaRPr>
          </a:p>
        </p:txBody>
      </p:sp>
      <p:sp>
        <p:nvSpPr>
          <p:cNvPr id="85" name="مربع نص 84">
            <a:extLst>
              <a:ext uri="{FF2B5EF4-FFF2-40B4-BE49-F238E27FC236}">
                <a16:creationId xmlns:a16="http://schemas.microsoft.com/office/drawing/2014/main" id="{EAE5859C-3A03-4904-80B5-EEA5EFF7870D}"/>
              </a:ext>
            </a:extLst>
          </p:cNvPr>
          <p:cNvSpPr txBox="1"/>
          <p:nvPr/>
        </p:nvSpPr>
        <p:spPr>
          <a:xfrm>
            <a:off x="6077193" y="4878351"/>
            <a:ext cx="700834" cy="461665"/>
          </a:xfrm>
          <a:prstGeom prst="rect">
            <a:avLst/>
          </a:prstGeom>
          <a:noFill/>
        </p:spPr>
        <p:txBody>
          <a:bodyPr wrap="none" rtlCol="1">
            <a:spAutoFit/>
          </a:bodyPr>
          <a:lstStyle/>
          <a:p>
            <a:r>
              <a:rPr lang="ar-SA" sz="2400" b="1" dirty="0">
                <a:latin typeface="Sakkal Majalla" panose="02000000000000000000" pitchFamily="2" charset="-78"/>
                <a:cs typeface="Sakkal Majalla" panose="02000000000000000000" pitchFamily="2" charset="-78"/>
              </a:rPr>
              <a:t>طالب</a:t>
            </a:r>
            <a:endParaRPr lang="ar-OM" sz="2400" b="1" dirty="0">
              <a:latin typeface="Sakkal Majalla" panose="02000000000000000000" pitchFamily="2" charset="-78"/>
              <a:cs typeface="Sakkal Majalla" panose="02000000000000000000" pitchFamily="2" charset="-78"/>
            </a:endParaRPr>
          </a:p>
        </p:txBody>
      </p:sp>
      <p:sp>
        <p:nvSpPr>
          <p:cNvPr id="88" name="مربع نص 87">
            <a:extLst>
              <a:ext uri="{FF2B5EF4-FFF2-40B4-BE49-F238E27FC236}">
                <a16:creationId xmlns:a16="http://schemas.microsoft.com/office/drawing/2014/main" id="{9E07462C-6BC2-43A5-BDBE-AC75335D40D7}"/>
              </a:ext>
            </a:extLst>
          </p:cNvPr>
          <p:cNvSpPr txBox="1"/>
          <p:nvPr/>
        </p:nvSpPr>
        <p:spPr>
          <a:xfrm>
            <a:off x="7206328" y="3021967"/>
            <a:ext cx="2702984"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تفاعل متعدد الاتجاهات</a:t>
            </a:r>
            <a:endParaRPr lang="ar-OM" sz="2800" b="1" dirty="0">
              <a:latin typeface="Sakkal Majalla" panose="02000000000000000000" pitchFamily="2" charset="-78"/>
              <a:cs typeface="Sakkal Majalla" panose="02000000000000000000" pitchFamily="2" charset="-78"/>
            </a:endParaRPr>
          </a:p>
        </p:txBody>
      </p:sp>
      <p:sp>
        <p:nvSpPr>
          <p:cNvPr id="89" name="مربع نص 88">
            <a:extLst>
              <a:ext uri="{FF2B5EF4-FFF2-40B4-BE49-F238E27FC236}">
                <a16:creationId xmlns:a16="http://schemas.microsoft.com/office/drawing/2014/main" id="{E3A2962F-6618-4042-9AB1-70636F382DE5}"/>
              </a:ext>
            </a:extLst>
          </p:cNvPr>
          <p:cNvSpPr txBox="1"/>
          <p:nvPr/>
        </p:nvSpPr>
        <p:spPr>
          <a:xfrm>
            <a:off x="1837525" y="6457450"/>
            <a:ext cx="1382753" cy="338554"/>
          </a:xfrm>
          <a:prstGeom prst="rect">
            <a:avLst/>
          </a:prstGeom>
          <a:noFill/>
        </p:spPr>
        <p:txBody>
          <a:bodyPr wrap="square">
            <a:spAutoFit/>
          </a:bodyPr>
          <a:lstStyle/>
          <a:p>
            <a:pPr algn="l"/>
            <a:r>
              <a:rPr lang="ar-SA" sz="1600" b="1" dirty="0">
                <a:latin typeface="Sakkal Majalla" panose="02000000000000000000" pitchFamily="2" charset="-78"/>
                <a:cs typeface="Sakkal Majalla" panose="02000000000000000000" pitchFamily="2" charset="-78"/>
              </a:rPr>
              <a:t>(محمد، 2004</a:t>
            </a:r>
            <a:r>
              <a:rPr lang="en-US" sz="1600" b="1" dirty="0">
                <a:latin typeface="Sakkal Majalla" panose="02000000000000000000" pitchFamily="2" charset="-78"/>
                <a:cs typeface="Sakkal Majalla" panose="02000000000000000000" pitchFamily="2" charset="-78"/>
              </a:rPr>
              <a:t>(</a:t>
            </a:r>
            <a:endParaRPr lang="ar-OM" sz="1600" b="1" dirty="0">
              <a:latin typeface="Sakkal Majalla" panose="02000000000000000000" pitchFamily="2" charset="-78"/>
              <a:cs typeface="Sakkal Majalla" panose="02000000000000000000" pitchFamily="2" charset="-78"/>
            </a:endParaRPr>
          </a:p>
        </p:txBody>
      </p:sp>
      <p:cxnSp>
        <p:nvCxnSpPr>
          <p:cNvPr id="22" name="Google Shape;456;p44">
            <a:extLst>
              <a:ext uri="{FF2B5EF4-FFF2-40B4-BE49-F238E27FC236}">
                <a16:creationId xmlns:a16="http://schemas.microsoft.com/office/drawing/2014/main" id="{86651E5C-13C7-4D4D-A8ED-F813AC8BC867}"/>
              </a:ext>
            </a:extLst>
          </p:cNvPr>
          <p:cNvCxnSpPr>
            <a:cxnSpLocks/>
            <a:stCxn id="30" idx="2"/>
            <a:endCxn id="31" idx="6"/>
          </p:cNvCxnSpPr>
          <p:nvPr/>
        </p:nvCxnSpPr>
        <p:spPr>
          <a:xfrm flipH="1" flipV="1">
            <a:off x="4825780" y="5089125"/>
            <a:ext cx="853468" cy="20940"/>
          </a:xfrm>
          <a:prstGeom prst="straightConnector1">
            <a:avLst/>
          </a:prstGeom>
          <a:noFill/>
          <a:ln w="28575" cap="flat" cmpd="sng">
            <a:solidFill>
              <a:schemeClr val="bg2">
                <a:lumMod val="10000"/>
              </a:schemeClr>
            </a:solidFill>
            <a:prstDash val="dash"/>
            <a:miter lim="800000"/>
            <a:headEnd type="triangle" w="med" len="med"/>
            <a:tailEnd type="triangle" w="med" len="med"/>
          </a:ln>
        </p:spPr>
      </p:cxnSp>
      <p:cxnSp>
        <p:nvCxnSpPr>
          <p:cNvPr id="25" name="Google Shape;456;p44">
            <a:extLst>
              <a:ext uri="{FF2B5EF4-FFF2-40B4-BE49-F238E27FC236}">
                <a16:creationId xmlns:a16="http://schemas.microsoft.com/office/drawing/2014/main" id="{1B5E5547-D958-4D7D-AB76-883026F8DAFA}"/>
              </a:ext>
            </a:extLst>
          </p:cNvPr>
          <p:cNvCxnSpPr>
            <a:cxnSpLocks/>
            <a:stCxn id="31" idx="2"/>
            <a:endCxn id="29" idx="6"/>
          </p:cNvCxnSpPr>
          <p:nvPr/>
        </p:nvCxnSpPr>
        <p:spPr>
          <a:xfrm flipH="1">
            <a:off x="2432338" y="5089125"/>
            <a:ext cx="838962" cy="20940"/>
          </a:xfrm>
          <a:prstGeom prst="straightConnector1">
            <a:avLst/>
          </a:prstGeom>
          <a:noFill/>
          <a:ln w="28575" cap="flat" cmpd="sng">
            <a:solidFill>
              <a:schemeClr val="bg2">
                <a:lumMod val="10000"/>
              </a:schemeClr>
            </a:solidFill>
            <a:prstDash val="dash"/>
            <a:miter lim="800000"/>
            <a:headEnd type="triangle" w="med" len="med"/>
            <a:tailEnd type="triangle" w="med" len="med"/>
          </a:ln>
        </p:spPr>
      </p:cxnSp>
      <p:sp>
        <p:nvSpPr>
          <p:cNvPr id="11" name="شكل حر: شكل 10">
            <a:extLst>
              <a:ext uri="{FF2B5EF4-FFF2-40B4-BE49-F238E27FC236}">
                <a16:creationId xmlns:a16="http://schemas.microsoft.com/office/drawing/2014/main" id="{03F08EC8-7DDD-4FA9-836F-53F243BD4FC8}"/>
              </a:ext>
            </a:extLst>
          </p:cNvPr>
          <p:cNvSpPr/>
          <p:nvPr/>
        </p:nvSpPr>
        <p:spPr>
          <a:xfrm>
            <a:off x="2248700" y="5644755"/>
            <a:ext cx="3598002" cy="685800"/>
          </a:xfrm>
          <a:custGeom>
            <a:avLst/>
            <a:gdLst>
              <a:gd name="connsiteX0" fmla="*/ 4850296 w 4850296"/>
              <a:gd name="connsiteY0" fmla="*/ 0 h 685800"/>
              <a:gd name="connsiteX1" fmla="*/ 2484783 w 4850296"/>
              <a:gd name="connsiteY1" fmla="*/ 685800 h 685800"/>
              <a:gd name="connsiteX2" fmla="*/ 0 w 4850296"/>
              <a:gd name="connsiteY2" fmla="*/ 0 h 685800"/>
              <a:gd name="connsiteX3" fmla="*/ 0 w 4850296"/>
              <a:gd name="connsiteY3" fmla="*/ 0 h 685800"/>
            </a:gdLst>
            <a:ahLst/>
            <a:cxnLst>
              <a:cxn ang="0">
                <a:pos x="connsiteX0" y="connsiteY0"/>
              </a:cxn>
              <a:cxn ang="0">
                <a:pos x="connsiteX1" y="connsiteY1"/>
              </a:cxn>
              <a:cxn ang="0">
                <a:pos x="connsiteX2" y="connsiteY2"/>
              </a:cxn>
              <a:cxn ang="0">
                <a:pos x="connsiteX3" y="connsiteY3"/>
              </a:cxn>
            </a:cxnLst>
            <a:rect l="l" t="t" r="r" b="b"/>
            <a:pathLst>
              <a:path w="4850296" h="685800">
                <a:moveTo>
                  <a:pt x="4850296" y="0"/>
                </a:moveTo>
                <a:cubicBezTo>
                  <a:pt x="4071731" y="342900"/>
                  <a:pt x="3293166" y="685800"/>
                  <a:pt x="2484783" y="685800"/>
                </a:cubicBezTo>
                <a:cubicBezTo>
                  <a:pt x="1676400" y="685800"/>
                  <a:pt x="0" y="0"/>
                  <a:pt x="0" y="0"/>
                </a:cubicBezTo>
                <a:lnTo>
                  <a:pt x="0" y="0"/>
                </a:lnTo>
              </a:path>
            </a:pathLst>
          </a:custGeom>
          <a:noFill/>
          <a:ln w="28575" cap="flat" cmpd="sng">
            <a:solidFill>
              <a:srgbClr val="00B0F0"/>
            </a:solidFill>
            <a:prstDash val="dash"/>
            <a:miter lim="800000"/>
            <a:headEnd type="triangle" w="med" len="med"/>
            <a:tailEnd type="triangle" w="med" len="med"/>
          </a:ln>
        </p:spPr>
        <p:txBody>
          <a:bodyPr rtlCol="1" anchor="ctr"/>
          <a:lstStyle/>
          <a:p>
            <a:pPr algn="ctr"/>
            <a:endParaRPr lang="ar-OM"/>
          </a:p>
        </p:txBody>
      </p:sp>
    </p:spTree>
    <p:extLst>
      <p:ext uri="{BB962C8B-B14F-4D97-AF65-F5344CB8AC3E}">
        <p14:creationId xmlns:p14="http://schemas.microsoft.com/office/powerpoint/2010/main" val="113696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ADC17B34-F87B-4660-BC58-830D8D88B278}"/>
              </a:ext>
            </a:extLst>
          </p:cNvPr>
          <p:cNvPicPr>
            <a:picLocks noChangeAspect="1"/>
          </p:cNvPicPr>
          <p:nvPr/>
        </p:nvPicPr>
        <p:blipFill>
          <a:blip r:embed="rId2"/>
          <a:stretch>
            <a:fillRect/>
          </a:stretch>
        </p:blipFill>
        <p:spPr>
          <a:xfrm>
            <a:off x="1408379" y="2580804"/>
            <a:ext cx="2262999" cy="2262999"/>
          </a:xfrm>
          <a:prstGeom prst="rect">
            <a:avLst/>
          </a:prstGeom>
        </p:spPr>
      </p:pic>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8676282" y="435088"/>
            <a:ext cx="1233030"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نشاط (2)</a:t>
            </a:r>
            <a:endParaRPr lang="ar-OM" sz="2800" b="1" dirty="0">
              <a:latin typeface="Sakkal Majalla" panose="02000000000000000000" pitchFamily="2" charset="-78"/>
              <a:cs typeface="Sakkal Majalla" panose="02000000000000000000" pitchFamily="2" charset="-78"/>
            </a:endParaRPr>
          </a:p>
        </p:txBody>
      </p:sp>
      <p:sp>
        <p:nvSpPr>
          <p:cNvPr id="9" name="مربع نص 8">
            <a:extLst>
              <a:ext uri="{FF2B5EF4-FFF2-40B4-BE49-F238E27FC236}">
                <a16:creationId xmlns:a16="http://schemas.microsoft.com/office/drawing/2014/main" id="{427EC0E5-DEE5-4AB9-966D-8DD1A59589F4}"/>
              </a:ext>
            </a:extLst>
          </p:cNvPr>
          <p:cNvSpPr txBox="1"/>
          <p:nvPr/>
        </p:nvSpPr>
        <p:spPr>
          <a:xfrm>
            <a:off x="6665771" y="2636987"/>
            <a:ext cx="3949219" cy="1384995"/>
          </a:xfrm>
          <a:prstGeom prst="rect">
            <a:avLst/>
          </a:prstGeom>
          <a:noFill/>
        </p:spPr>
        <p:txBody>
          <a:bodyPr wrap="square" rtlCol="1">
            <a:spAutoFit/>
          </a:bodyPr>
          <a:lstStyle/>
          <a:p>
            <a:pPr algn="ctr"/>
            <a:r>
              <a:rPr lang="ar-SA" sz="2800" b="1" dirty="0">
                <a:effectLst/>
                <a:latin typeface="Sakkal Majalla" panose="02000000000000000000" pitchFamily="2" charset="-78"/>
                <a:ea typeface="Calibri" panose="020F0502020204030204" pitchFamily="34" charset="0"/>
                <a:cs typeface="Sakkal Majalla" panose="02000000000000000000" pitchFamily="2" charset="-78"/>
              </a:rPr>
              <a:t>ماذا </a:t>
            </a:r>
            <a:r>
              <a:rPr lang="ar-SA" sz="28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تريد أن </a:t>
            </a:r>
            <a:r>
              <a:rPr lang="ar-SA" sz="2800" b="1" dirty="0">
                <a:effectLst/>
                <a:latin typeface="Sakkal Majalla" panose="02000000000000000000" pitchFamily="2" charset="-78"/>
                <a:ea typeface="Calibri" panose="020F0502020204030204" pitchFamily="34" charset="0"/>
                <a:cs typeface="Sakkal Majalla" panose="02000000000000000000" pitchFamily="2" charset="-78"/>
              </a:rPr>
              <a:t>تعرف عن التفاعل الصفي في التعليم التقليدي وعن بعد؟</a:t>
            </a:r>
            <a:endParaRPr lang="ar-OM" sz="2000" b="1" dirty="0">
              <a:latin typeface="Sakkal Majalla" panose="02000000000000000000" pitchFamily="2" charset="-78"/>
              <a:cs typeface="Sakkal Majalla" panose="02000000000000000000" pitchFamily="2" charset="-78"/>
            </a:endParaRPr>
          </a:p>
        </p:txBody>
      </p:sp>
      <p:pic>
        <p:nvPicPr>
          <p:cNvPr id="1026" name="Picture 2" descr="Things Schools Should Consider Before Conduct Classes Online">
            <a:extLst>
              <a:ext uri="{FF2B5EF4-FFF2-40B4-BE49-F238E27FC236}">
                <a16:creationId xmlns:a16="http://schemas.microsoft.com/office/drawing/2014/main" id="{01972960-57FC-4404-BAB5-406574417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068" y="4264401"/>
            <a:ext cx="2262999" cy="12694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rocessing Time Vector Icons - Download Free Vector Icons | Noun Project">
            <a:extLst>
              <a:ext uri="{FF2B5EF4-FFF2-40B4-BE49-F238E27FC236}">
                <a16:creationId xmlns:a16="http://schemas.microsoft.com/office/drawing/2014/main" id="{2E89F30D-DB3F-4776-9162-5309014F49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2465" y="419914"/>
            <a:ext cx="800100" cy="800100"/>
          </a:xfrm>
          <a:prstGeom prst="rect">
            <a:avLst/>
          </a:prstGeom>
          <a:noFill/>
          <a:extLst>
            <a:ext uri="{909E8E84-426E-40DD-AFC4-6F175D3DCCD1}">
              <a14:hiddenFill xmlns:a14="http://schemas.microsoft.com/office/drawing/2010/main">
                <a:solidFill>
                  <a:srgbClr val="FFFFFF"/>
                </a:solidFill>
              </a14:hiddenFill>
            </a:ext>
          </a:extLst>
        </p:spPr>
      </p:pic>
      <p:sp>
        <p:nvSpPr>
          <p:cNvPr id="8" name="مربع نص 7">
            <a:extLst>
              <a:ext uri="{FF2B5EF4-FFF2-40B4-BE49-F238E27FC236}">
                <a16:creationId xmlns:a16="http://schemas.microsoft.com/office/drawing/2014/main" id="{DDB57B22-F9C3-4BB2-AC2C-23978C7C5AC8}"/>
              </a:ext>
            </a:extLst>
          </p:cNvPr>
          <p:cNvSpPr txBox="1"/>
          <p:nvPr/>
        </p:nvSpPr>
        <p:spPr>
          <a:xfrm>
            <a:off x="1897006" y="665921"/>
            <a:ext cx="1002197"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3 دقائق</a:t>
            </a:r>
            <a:endParaRPr lang="ar-OM" sz="2800" b="1" dirty="0">
              <a:latin typeface="Sakkal Majalla" panose="02000000000000000000" pitchFamily="2" charset="-78"/>
              <a:cs typeface="Sakkal Majalla" panose="02000000000000000000" pitchFamily="2" charset="-78"/>
            </a:endParaRPr>
          </a:p>
        </p:txBody>
      </p:sp>
      <p:sp>
        <p:nvSpPr>
          <p:cNvPr id="11" name="مربع نص 10">
            <a:extLst>
              <a:ext uri="{FF2B5EF4-FFF2-40B4-BE49-F238E27FC236}">
                <a16:creationId xmlns:a16="http://schemas.microsoft.com/office/drawing/2014/main" id="{2D437A20-7466-4A91-A20F-F6A4C100209C}"/>
              </a:ext>
            </a:extLst>
          </p:cNvPr>
          <p:cNvSpPr txBox="1"/>
          <p:nvPr/>
        </p:nvSpPr>
        <p:spPr>
          <a:xfrm>
            <a:off x="0" y="4843803"/>
            <a:ext cx="4713632" cy="338554"/>
          </a:xfrm>
          <a:prstGeom prst="rect">
            <a:avLst/>
          </a:prstGeom>
          <a:noFill/>
        </p:spPr>
        <p:txBody>
          <a:bodyPr wrap="square">
            <a:spAutoFit/>
          </a:bodyPr>
          <a:lstStyle/>
          <a:p>
            <a:r>
              <a:rPr lang="en-US" sz="1600" b="1" dirty="0"/>
              <a:t>https://padlet.com/s97779717/7drxeyhb8n1e3iru</a:t>
            </a:r>
            <a:endParaRPr lang="ar-OM" sz="1600" b="1" dirty="0"/>
          </a:p>
        </p:txBody>
      </p:sp>
      <p:sp>
        <p:nvSpPr>
          <p:cNvPr id="12" name="مربع نص 11">
            <a:extLst>
              <a:ext uri="{FF2B5EF4-FFF2-40B4-BE49-F238E27FC236}">
                <a16:creationId xmlns:a16="http://schemas.microsoft.com/office/drawing/2014/main" id="{48BEE748-B215-45F8-B9D4-036FC6600AA6}"/>
              </a:ext>
            </a:extLst>
          </p:cNvPr>
          <p:cNvSpPr txBox="1"/>
          <p:nvPr/>
        </p:nvSpPr>
        <p:spPr>
          <a:xfrm>
            <a:off x="1711679" y="1189141"/>
            <a:ext cx="2090886" cy="338554"/>
          </a:xfrm>
          <a:prstGeom prst="rect">
            <a:avLst/>
          </a:prstGeom>
          <a:noFill/>
        </p:spPr>
        <p:txBody>
          <a:bodyPr wrap="square" rtlCol="1">
            <a:spAutoFit/>
          </a:bodyPr>
          <a:lstStyle/>
          <a:p>
            <a:r>
              <a:rPr lang="ar-SA" sz="16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الإجابة تكون على حائط </a:t>
            </a:r>
            <a:r>
              <a:rPr lang="en-US" sz="16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Padlet</a:t>
            </a:r>
            <a:endParaRPr lang="ar-OM" sz="12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77755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7422734" y="435088"/>
            <a:ext cx="2486578"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أهمية التفاعل الصفي</a:t>
            </a:r>
            <a:endParaRPr lang="ar-OM" sz="2800" b="1" dirty="0">
              <a:latin typeface="Sakkal Majalla" panose="02000000000000000000" pitchFamily="2" charset="-78"/>
              <a:cs typeface="Sakkal Majalla" panose="02000000000000000000" pitchFamily="2" charset="-78"/>
            </a:endParaRPr>
          </a:p>
        </p:txBody>
      </p:sp>
      <p:sp>
        <p:nvSpPr>
          <p:cNvPr id="89" name="مربع نص 88">
            <a:extLst>
              <a:ext uri="{FF2B5EF4-FFF2-40B4-BE49-F238E27FC236}">
                <a16:creationId xmlns:a16="http://schemas.microsoft.com/office/drawing/2014/main" id="{E3A2962F-6618-4042-9AB1-70636F382DE5}"/>
              </a:ext>
            </a:extLst>
          </p:cNvPr>
          <p:cNvSpPr txBox="1"/>
          <p:nvPr/>
        </p:nvSpPr>
        <p:spPr>
          <a:xfrm>
            <a:off x="1837525" y="6457450"/>
            <a:ext cx="1382753" cy="338554"/>
          </a:xfrm>
          <a:prstGeom prst="rect">
            <a:avLst/>
          </a:prstGeom>
          <a:noFill/>
        </p:spPr>
        <p:txBody>
          <a:bodyPr wrap="square">
            <a:spAutoFit/>
          </a:bodyPr>
          <a:lstStyle/>
          <a:p>
            <a:pPr algn="l"/>
            <a:r>
              <a:rPr lang="ar-SA" sz="1600" b="1" dirty="0">
                <a:latin typeface="Sakkal Majalla" panose="02000000000000000000" pitchFamily="2" charset="-78"/>
                <a:cs typeface="Sakkal Majalla" panose="02000000000000000000" pitchFamily="2" charset="-78"/>
              </a:rPr>
              <a:t>(العمايرة، 2007</a:t>
            </a:r>
            <a:r>
              <a:rPr lang="en-US" sz="1600" b="1" dirty="0">
                <a:latin typeface="Sakkal Majalla" panose="02000000000000000000" pitchFamily="2" charset="-78"/>
                <a:cs typeface="Sakkal Majalla" panose="02000000000000000000" pitchFamily="2" charset="-78"/>
              </a:rPr>
              <a:t>(</a:t>
            </a:r>
            <a:endParaRPr lang="ar-OM" sz="1600" b="1" dirty="0">
              <a:latin typeface="Sakkal Majalla" panose="02000000000000000000" pitchFamily="2" charset="-78"/>
              <a:cs typeface="Sakkal Majalla" panose="02000000000000000000" pitchFamily="2" charset="-78"/>
            </a:endParaRPr>
          </a:p>
        </p:txBody>
      </p:sp>
      <p:sp>
        <p:nvSpPr>
          <p:cNvPr id="26" name="Google Shape;387;p43">
            <a:extLst>
              <a:ext uri="{FF2B5EF4-FFF2-40B4-BE49-F238E27FC236}">
                <a16:creationId xmlns:a16="http://schemas.microsoft.com/office/drawing/2014/main" id="{E668CC1F-FA00-4D35-A3DE-C9696409E848}"/>
              </a:ext>
            </a:extLst>
          </p:cNvPr>
          <p:cNvSpPr/>
          <p:nvPr/>
        </p:nvSpPr>
        <p:spPr>
          <a:xfrm>
            <a:off x="3138296" y="1534682"/>
            <a:ext cx="5935289" cy="4112094"/>
          </a:xfrm>
          <a:prstGeom prst="rect">
            <a:avLst/>
          </a:prstGeom>
          <a:noFill/>
          <a:ln>
            <a:noFill/>
          </a:ln>
        </p:spPr>
        <p:txBody>
          <a:bodyPr spcFirstLastPara="1" wrap="square" lIns="91425" tIns="91425" rIns="91425" bIns="91425" anchor="ctr" anchorCtr="0">
            <a:noAutofit/>
          </a:bodyPr>
          <a:lstStyle/>
          <a:p>
            <a:pPr algn="l" rtl="0">
              <a:buClr>
                <a:srgbClr val="000000"/>
              </a:buClr>
              <a:buFont typeface="Arial"/>
              <a:buNone/>
            </a:pPr>
            <a:endParaRPr sz="1400" kern="0">
              <a:solidFill>
                <a:srgbClr val="000000"/>
              </a:solidFill>
              <a:latin typeface="Arial"/>
              <a:cs typeface="Arial"/>
              <a:sym typeface="Arial"/>
            </a:endParaRPr>
          </a:p>
        </p:txBody>
      </p:sp>
      <p:sp>
        <p:nvSpPr>
          <p:cNvPr id="27" name="Google Shape;388;p43">
            <a:extLst>
              <a:ext uri="{FF2B5EF4-FFF2-40B4-BE49-F238E27FC236}">
                <a16:creationId xmlns:a16="http://schemas.microsoft.com/office/drawing/2014/main" id="{CFEF1A5C-B2E6-45C7-8ECA-54350EBBB6B0}"/>
              </a:ext>
            </a:extLst>
          </p:cNvPr>
          <p:cNvSpPr/>
          <p:nvPr/>
        </p:nvSpPr>
        <p:spPr>
          <a:xfrm>
            <a:off x="4983491" y="2450265"/>
            <a:ext cx="2244896" cy="2280927"/>
          </a:xfrm>
          <a:custGeom>
            <a:avLst/>
            <a:gdLst/>
            <a:ahLst/>
            <a:cxnLst/>
            <a:rect l="l" t="t" r="r" b="b"/>
            <a:pathLst>
              <a:path w="2627579" h="2627579" extrusionOk="0">
                <a:moveTo>
                  <a:pt x="0" y="1313790"/>
                </a:moveTo>
                <a:cubicBezTo>
                  <a:pt x="0" y="588204"/>
                  <a:pt x="588204" y="0"/>
                  <a:pt x="1313790" y="0"/>
                </a:cubicBezTo>
                <a:cubicBezTo>
                  <a:pt x="2039376" y="0"/>
                  <a:pt x="2627580" y="588204"/>
                  <a:pt x="2627580" y="1313790"/>
                </a:cubicBezTo>
                <a:cubicBezTo>
                  <a:pt x="2627580" y="2039376"/>
                  <a:pt x="2039376" y="2627580"/>
                  <a:pt x="1313790" y="2627580"/>
                </a:cubicBezTo>
                <a:cubicBezTo>
                  <a:pt x="588204" y="2627580"/>
                  <a:pt x="0" y="2039376"/>
                  <a:pt x="0" y="1313790"/>
                </a:cubicBezTo>
                <a:close/>
              </a:path>
            </a:pathLst>
          </a:custGeom>
          <a:solidFill>
            <a:srgbClr val="2C8CC5">
              <a:alpha val="49803"/>
            </a:srgbClr>
          </a:solidFill>
          <a:ln w="12700" cap="flat" cmpd="sng">
            <a:solidFill>
              <a:srgbClr val="FFFFFF"/>
            </a:solidFill>
            <a:prstDash val="solid"/>
            <a:miter lim="800000"/>
            <a:headEnd type="none" w="sm" len="sm"/>
            <a:tailEnd type="none" w="sm" len="sm"/>
          </a:ln>
        </p:spPr>
        <p:txBody>
          <a:bodyPr spcFirstLastPara="1" wrap="square" lIns="415275" tIns="415275" rIns="415275" bIns="4152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36" name="Google Shape;389;p43">
            <a:extLst>
              <a:ext uri="{FF2B5EF4-FFF2-40B4-BE49-F238E27FC236}">
                <a16:creationId xmlns:a16="http://schemas.microsoft.com/office/drawing/2014/main" id="{BB8F2A57-FA7B-43B4-9D0F-6F493992C205}"/>
              </a:ext>
            </a:extLst>
          </p:cNvPr>
          <p:cNvSpPr/>
          <p:nvPr/>
        </p:nvSpPr>
        <p:spPr>
          <a:xfrm>
            <a:off x="5544716" y="1535089"/>
            <a:ext cx="1122448" cy="1140463"/>
          </a:xfrm>
          <a:custGeom>
            <a:avLst/>
            <a:gdLst/>
            <a:ahLst/>
            <a:cxnLst/>
            <a:rect l="l" t="t" r="r" b="b"/>
            <a:pathLst>
              <a:path w="1313789" h="1313789" extrusionOk="0">
                <a:moveTo>
                  <a:pt x="0" y="656895"/>
                </a:moveTo>
                <a:cubicBezTo>
                  <a:pt x="0" y="294102"/>
                  <a:pt x="294102" y="0"/>
                  <a:pt x="656895" y="0"/>
                </a:cubicBezTo>
                <a:cubicBezTo>
                  <a:pt x="1019688" y="0"/>
                  <a:pt x="1313790" y="294102"/>
                  <a:pt x="1313790" y="656895"/>
                </a:cubicBezTo>
                <a:cubicBezTo>
                  <a:pt x="1313790" y="1019688"/>
                  <a:pt x="1019688" y="1313790"/>
                  <a:pt x="656895" y="1313790"/>
                </a:cubicBezTo>
                <a:cubicBezTo>
                  <a:pt x="294102" y="1313790"/>
                  <a:pt x="0" y="1019688"/>
                  <a:pt x="0" y="656895"/>
                </a:cubicBezTo>
                <a:close/>
              </a:path>
            </a:pathLst>
          </a:custGeom>
          <a:solidFill>
            <a:srgbClr val="2B8DC9">
              <a:alpha val="53333"/>
            </a:srgbClr>
          </a:solidFill>
          <a:ln w="12700" cap="flat" cmpd="sng">
            <a:solidFill>
              <a:srgbClr val="FFFFFF"/>
            </a:solidFill>
            <a:prstDash val="solid"/>
            <a:miter lim="800000"/>
            <a:headEnd type="none" w="sm" len="sm"/>
            <a:tailEnd type="none" w="sm" len="sm"/>
          </a:ln>
        </p:spPr>
        <p:txBody>
          <a:bodyPr spcFirstLastPara="1" wrap="square" lIns="224150" tIns="224150" rIns="224150" bIns="2241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ea typeface="Calibri"/>
              <a:cs typeface="Calibri"/>
              <a:sym typeface="Calibri"/>
            </a:endParaRPr>
          </a:p>
          <a:p>
            <a:pPr marL="0" marR="0" lvl="0" indent="0" algn="ctr" defTabSz="914400" rtl="0" eaLnBrk="1" fontAlgn="auto" latinLnBrk="0" hangingPunct="1">
              <a:lnSpc>
                <a:spcPct val="90000"/>
              </a:lnSpc>
              <a:spcBef>
                <a:spcPts val="875"/>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ea typeface="Calibri"/>
              <a:cs typeface="Calibri"/>
              <a:sym typeface="Calibri"/>
            </a:endParaRPr>
          </a:p>
        </p:txBody>
      </p:sp>
      <p:sp>
        <p:nvSpPr>
          <p:cNvPr id="38" name="Google Shape;390;p43">
            <a:extLst>
              <a:ext uri="{FF2B5EF4-FFF2-40B4-BE49-F238E27FC236}">
                <a16:creationId xmlns:a16="http://schemas.microsoft.com/office/drawing/2014/main" id="{B4F046C1-F26B-405E-BCEE-438EDE97D880}"/>
              </a:ext>
            </a:extLst>
          </p:cNvPr>
          <p:cNvSpPr/>
          <p:nvPr/>
        </p:nvSpPr>
        <p:spPr>
          <a:xfrm>
            <a:off x="6578467" y="1970154"/>
            <a:ext cx="1122448" cy="1140463"/>
          </a:xfrm>
          <a:custGeom>
            <a:avLst/>
            <a:gdLst/>
            <a:ahLst/>
            <a:cxnLst/>
            <a:rect l="l" t="t" r="r" b="b"/>
            <a:pathLst>
              <a:path w="1313789" h="1313789" extrusionOk="0">
                <a:moveTo>
                  <a:pt x="0" y="656895"/>
                </a:moveTo>
                <a:cubicBezTo>
                  <a:pt x="0" y="294102"/>
                  <a:pt x="294102" y="0"/>
                  <a:pt x="656895" y="0"/>
                </a:cubicBezTo>
                <a:cubicBezTo>
                  <a:pt x="1019688" y="0"/>
                  <a:pt x="1313790" y="294102"/>
                  <a:pt x="1313790" y="656895"/>
                </a:cubicBezTo>
                <a:cubicBezTo>
                  <a:pt x="1313790" y="1019688"/>
                  <a:pt x="1019688" y="1313790"/>
                  <a:pt x="656895" y="1313790"/>
                </a:cubicBezTo>
                <a:cubicBezTo>
                  <a:pt x="294102" y="1313790"/>
                  <a:pt x="0" y="1019688"/>
                  <a:pt x="0" y="656895"/>
                </a:cubicBezTo>
                <a:close/>
              </a:path>
            </a:pathLst>
          </a:custGeom>
          <a:solidFill>
            <a:srgbClr val="2A8FCE">
              <a:alpha val="57254"/>
            </a:srgbClr>
          </a:solidFill>
          <a:ln w="12700" cap="flat" cmpd="sng">
            <a:solidFill>
              <a:srgbClr val="FFFFFF"/>
            </a:solidFill>
            <a:prstDash val="solid"/>
            <a:miter lim="800000"/>
            <a:headEnd type="none" w="sm" len="sm"/>
            <a:tailEnd type="none" w="sm" len="sm"/>
          </a:ln>
        </p:spPr>
        <p:txBody>
          <a:bodyPr spcFirstLastPara="1" wrap="square" lIns="224150" tIns="224150" rIns="224150" bIns="2241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ea typeface="Calibri"/>
              <a:cs typeface="Calibri"/>
              <a:sym typeface="Calibri"/>
            </a:endParaRPr>
          </a:p>
          <a:p>
            <a:pPr marL="0" marR="0" lvl="0" indent="0" algn="ctr" defTabSz="914400" rtl="0" eaLnBrk="1" fontAlgn="auto" latinLnBrk="0" hangingPunct="1">
              <a:lnSpc>
                <a:spcPct val="90000"/>
              </a:lnSpc>
              <a:spcBef>
                <a:spcPts val="875"/>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ea typeface="Calibri"/>
              <a:cs typeface="Calibri"/>
              <a:sym typeface="Calibri"/>
            </a:endParaRPr>
          </a:p>
        </p:txBody>
      </p:sp>
      <p:sp>
        <p:nvSpPr>
          <p:cNvPr id="40" name="Google Shape;391;p43">
            <a:extLst>
              <a:ext uri="{FF2B5EF4-FFF2-40B4-BE49-F238E27FC236}">
                <a16:creationId xmlns:a16="http://schemas.microsoft.com/office/drawing/2014/main" id="{1B272859-2044-4A4A-ABED-CD038A4E8051}"/>
              </a:ext>
            </a:extLst>
          </p:cNvPr>
          <p:cNvSpPr/>
          <p:nvPr/>
        </p:nvSpPr>
        <p:spPr>
          <a:xfrm>
            <a:off x="7006660" y="3020497"/>
            <a:ext cx="1122448" cy="1140463"/>
          </a:xfrm>
          <a:custGeom>
            <a:avLst/>
            <a:gdLst/>
            <a:ahLst/>
            <a:cxnLst/>
            <a:rect l="l" t="t" r="r" b="b"/>
            <a:pathLst>
              <a:path w="1313789" h="1313789" extrusionOk="0">
                <a:moveTo>
                  <a:pt x="0" y="656895"/>
                </a:moveTo>
                <a:cubicBezTo>
                  <a:pt x="0" y="294102"/>
                  <a:pt x="294102" y="0"/>
                  <a:pt x="656895" y="0"/>
                </a:cubicBezTo>
                <a:cubicBezTo>
                  <a:pt x="1019688" y="0"/>
                  <a:pt x="1313790" y="294102"/>
                  <a:pt x="1313790" y="656895"/>
                </a:cubicBezTo>
                <a:cubicBezTo>
                  <a:pt x="1313790" y="1019688"/>
                  <a:pt x="1019688" y="1313790"/>
                  <a:pt x="656895" y="1313790"/>
                </a:cubicBezTo>
                <a:cubicBezTo>
                  <a:pt x="294102" y="1313790"/>
                  <a:pt x="0" y="1019688"/>
                  <a:pt x="0" y="656895"/>
                </a:cubicBezTo>
                <a:close/>
              </a:path>
            </a:pathLst>
          </a:custGeom>
          <a:solidFill>
            <a:srgbClr val="2892D3">
              <a:alpha val="60784"/>
            </a:srgbClr>
          </a:solidFill>
          <a:ln w="12700" cap="flat" cmpd="sng">
            <a:solidFill>
              <a:srgbClr val="FFFFFF"/>
            </a:solidFill>
            <a:prstDash val="solid"/>
            <a:miter lim="800000"/>
            <a:headEnd type="none" w="sm" len="sm"/>
            <a:tailEnd type="none" w="sm" len="sm"/>
          </a:ln>
        </p:spPr>
        <p:txBody>
          <a:bodyPr spcFirstLastPara="1" wrap="square" lIns="224150" tIns="224150" rIns="224150" bIns="2241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ea typeface="Calibri"/>
              <a:cs typeface="Calibri"/>
              <a:sym typeface="Calibri"/>
            </a:endParaRPr>
          </a:p>
          <a:p>
            <a:pPr marL="0" marR="0" lvl="0" indent="0" algn="ctr" defTabSz="914400" rtl="0" eaLnBrk="1" fontAlgn="auto" latinLnBrk="0" hangingPunct="1">
              <a:lnSpc>
                <a:spcPct val="90000"/>
              </a:lnSpc>
              <a:spcBef>
                <a:spcPts val="875"/>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ea typeface="Calibri"/>
              <a:cs typeface="Calibri"/>
              <a:sym typeface="Calibri"/>
            </a:endParaRPr>
          </a:p>
        </p:txBody>
      </p:sp>
      <p:sp>
        <p:nvSpPr>
          <p:cNvPr id="41" name="Google Shape;392;p43">
            <a:extLst>
              <a:ext uri="{FF2B5EF4-FFF2-40B4-BE49-F238E27FC236}">
                <a16:creationId xmlns:a16="http://schemas.microsoft.com/office/drawing/2014/main" id="{588A165E-AAC8-47E1-853A-81EF6602AA8F}"/>
              </a:ext>
            </a:extLst>
          </p:cNvPr>
          <p:cNvSpPr/>
          <p:nvPr/>
        </p:nvSpPr>
        <p:spPr>
          <a:xfrm>
            <a:off x="6578467" y="4070839"/>
            <a:ext cx="1122448" cy="1140463"/>
          </a:xfrm>
          <a:custGeom>
            <a:avLst/>
            <a:gdLst/>
            <a:ahLst/>
            <a:cxnLst/>
            <a:rect l="l" t="t" r="r" b="b"/>
            <a:pathLst>
              <a:path w="1313789" h="1313789" extrusionOk="0">
                <a:moveTo>
                  <a:pt x="0" y="656895"/>
                </a:moveTo>
                <a:cubicBezTo>
                  <a:pt x="0" y="294102"/>
                  <a:pt x="294102" y="0"/>
                  <a:pt x="656895" y="0"/>
                </a:cubicBezTo>
                <a:cubicBezTo>
                  <a:pt x="1019688" y="0"/>
                  <a:pt x="1313790" y="294102"/>
                  <a:pt x="1313790" y="656895"/>
                </a:cubicBezTo>
                <a:cubicBezTo>
                  <a:pt x="1313790" y="1019688"/>
                  <a:pt x="1019688" y="1313790"/>
                  <a:pt x="656895" y="1313790"/>
                </a:cubicBezTo>
                <a:cubicBezTo>
                  <a:pt x="294102" y="1313790"/>
                  <a:pt x="0" y="1019688"/>
                  <a:pt x="0" y="656895"/>
                </a:cubicBezTo>
                <a:close/>
              </a:path>
            </a:pathLst>
          </a:custGeom>
          <a:solidFill>
            <a:srgbClr val="2793D8">
              <a:alpha val="64705"/>
            </a:srgbClr>
          </a:solidFill>
          <a:ln w="12700" cap="flat" cmpd="sng">
            <a:solidFill>
              <a:srgbClr val="FFFFFF"/>
            </a:solidFill>
            <a:prstDash val="solid"/>
            <a:miter lim="800000"/>
            <a:headEnd type="none" w="sm" len="sm"/>
            <a:tailEnd type="none" w="sm" len="sm"/>
          </a:ln>
        </p:spPr>
        <p:txBody>
          <a:bodyPr spcFirstLastPara="1" wrap="square" lIns="224150" tIns="224150" rIns="224150" bIns="2241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ea typeface="Calibri"/>
              <a:cs typeface="Calibri"/>
              <a:sym typeface="Calibri"/>
            </a:endParaRPr>
          </a:p>
          <a:p>
            <a:pPr marL="0" marR="0" lvl="0" indent="0" algn="ctr" defTabSz="914400" rtl="0" eaLnBrk="1" fontAlgn="auto" latinLnBrk="0" hangingPunct="1">
              <a:lnSpc>
                <a:spcPct val="90000"/>
              </a:lnSpc>
              <a:spcBef>
                <a:spcPts val="875"/>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ea typeface="Calibri"/>
              <a:cs typeface="Calibri"/>
              <a:sym typeface="Calibri"/>
            </a:endParaRPr>
          </a:p>
        </p:txBody>
      </p:sp>
      <p:sp>
        <p:nvSpPr>
          <p:cNvPr id="42" name="Google Shape;393;p43">
            <a:extLst>
              <a:ext uri="{FF2B5EF4-FFF2-40B4-BE49-F238E27FC236}">
                <a16:creationId xmlns:a16="http://schemas.microsoft.com/office/drawing/2014/main" id="{AF78FFB7-BF42-4FBB-8044-3CCF219375A4}"/>
              </a:ext>
            </a:extLst>
          </p:cNvPr>
          <p:cNvSpPr/>
          <p:nvPr/>
        </p:nvSpPr>
        <p:spPr>
          <a:xfrm>
            <a:off x="5544716" y="4505905"/>
            <a:ext cx="1122448" cy="1140463"/>
          </a:xfrm>
          <a:custGeom>
            <a:avLst/>
            <a:gdLst/>
            <a:ahLst/>
            <a:cxnLst/>
            <a:rect l="l" t="t" r="r" b="b"/>
            <a:pathLst>
              <a:path w="1313789" h="1313789" extrusionOk="0">
                <a:moveTo>
                  <a:pt x="0" y="656895"/>
                </a:moveTo>
                <a:cubicBezTo>
                  <a:pt x="0" y="294102"/>
                  <a:pt x="294102" y="0"/>
                  <a:pt x="656895" y="0"/>
                </a:cubicBezTo>
                <a:cubicBezTo>
                  <a:pt x="1019688" y="0"/>
                  <a:pt x="1313790" y="294102"/>
                  <a:pt x="1313790" y="656895"/>
                </a:cubicBezTo>
                <a:cubicBezTo>
                  <a:pt x="1313790" y="1019688"/>
                  <a:pt x="1019688" y="1313790"/>
                  <a:pt x="656895" y="1313790"/>
                </a:cubicBezTo>
                <a:cubicBezTo>
                  <a:pt x="294102" y="1313790"/>
                  <a:pt x="0" y="1019688"/>
                  <a:pt x="0" y="656895"/>
                </a:cubicBezTo>
                <a:close/>
              </a:path>
            </a:pathLst>
          </a:custGeom>
          <a:solidFill>
            <a:srgbClr val="2896DA">
              <a:alpha val="68235"/>
            </a:srgbClr>
          </a:solidFill>
          <a:ln w="12700" cap="flat" cmpd="sng">
            <a:solidFill>
              <a:srgbClr val="FFFFFF"/>
            </a:solidFill>
            <a:prstDash val="solid"/>
            <a:miter lim="800000"/>
            <a:headEnd type="none" w="sm" len="sm"/>
            <a:tailEnd type="none" w="sm" len="sm"/>
          </a:ln>
        </p:spPr>
        <p:txBody>
          <a:bodyPr spcFirstLastPara="1" wrap="square" lIns="224150" tIns="224150" rIns="224150" bIns="2241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ea typeface="Calibri"/>
              <a:cs typeface="Calibri"/>
              <a:sym typeface="Calibri"/>
            </a:endParaRPr>
          </a:p>
        </p:txBody>
      </p:sp>
      <p:sp>
        <p:nvSpPr>
          <p:cNvPr id="43" name="Google Shape;394;p43">
            <a:extLst>
              <a:ext uri="{FF2B5EF4-FFF2-40B4-BE49-F238E27FC236}">
                <a16:creationId xmlns:a16="http://schemas.microsoft.com/office/drawing/2014/main" id="{2B5DA282-C010-4320-920C-32E6C1BC66D9}"/>
              </a:ext>
            </a:extLst>
          </p:cNvPr>
          <p:cNvSpPr/>
          <p:nvPr/>
        </p:nvSpPr>
        <p:spPr>
          <a:xfrm>
            <a:off x="4510965" y="4070839"/>
            <a:ext cx="1122448" cy="1140463"/>
          </a:xfrm>
          <a:custGeom>
            <a:avLst/>
            <a:gdLst/>
            <a:ahLst/>
            <a:cxnLst/>
            <a:rect l="l" t="t" r="r" b="b"/>
            <a:pathLst>
              <a:path w="1313789" h="1313789" extrusionOk="0">
                <a:moveTo>
                  <a:pt x="0" y="656895"/>
                </a:moveTo>
                <a:cubicBezTo>
                  <a:pt x="0" y="294102"/>
                  <a:pt x="294102" y="0"/>
                  <a:pt x="656895" y="0"/>
                </a:cubicBezTo>
                <a:cubicBezTo>
                  <a:pt x="1019688" y="0"/>
                  <a:pt x="1313790" y="294102"/>
                  <a:pt x="1313790" y="656895"/>
                </a:cubicBezTo>
                <a:cubicBezTo>
                  <a:pt x="1313790" y="1019688"/>
                  <a:pt x="1019688" y="1313790"/>
                  <a:pt x="656895" y="1313790"/>
                </a:cubicBezTo>
                <a:cubicBezTo>
                  <a:pt x="294102" y="1313790"/>
                  <a:pt x="0" y="1019688"/>
                  <a:pt x="0" y="656895"/>
                </a:cubicBezTo>
                <a:close/>
              </a:path>
            </a:pathLst>
          </a:custGeom>
          <a:solidFill>
            <a:srgbClr val="2997DD">
              <a:alpha val="72156"/>
            </a:srgbClr>
          </a:solidFill>
          <a:ln w="12700" cap="flat" cmpd="sng">
            <a:solidFill>
              <a:srgbClr val="FFFFFF"/>
            </a:solidFill>
            <a:prstDash val="solid"/>
            <a:miter lim="800000"/>
            <a:headEnd type="none" w="sm" len="sm"/>
            <a:tailEnd type="none" w="sm" len="sm"/>
          </a:ln>
        </p:spPr>
        <p:txBody>
          <a:bodyPr spcFirstLastPara="1" wrap="square" lIns="224150" tIns="224150" rIns="224150" bIns="2241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ea typeface="Calibri"/>
              <a:cs typeface="Calibri"/>
              <a:sym typeface="Calibri"/>
            </a:endParaRPr>
          </a:p>
        </p:txBody>
      </p:sp>
      <p:sp>
        <p:nvSpPr>
          <p:cNvPr id="44" name="Google Shape;395;p43">
            <a:extLst>
              <a:ext uri="{FF2B5EF4-FFF2-40B4-BE49-F238E27FC236}">
                <a16:creationId xmlns:a16="http://schemas.microsoft.com/office/drawing/2014/main" id="{7BD4982B-C437-469A-A9A7-6540B35698D5}"/>
              </a:ext>
            </a:extLst>
          </p:cNvPr>
          <p:cNvSpPr/>
          <p:nvPr/>
        </p:nvSpPr>
        <p:spPr>
          <a:xfrm>
            <a:off x="4082772" y="3020497"/>
            <a:ext cx="1122448" cy="1140463"/>
          </a:xfrm>
          <a:custGeom>
            <a:avLst/>
            <a:gdLst/>
            <a:ahLst/>
            <a:cxnLst/>
            <a:rect l="l" t="t" r="r" b="b"/>
            <a:pathLst>
              <a:path w="1313789" h="1313789" extrusionOk="0">
                <a:moveTo>
                  <a:pt x="0" y="656895"/>
                </a:moveTo>
                <a:cubicBezTo>
                  <a:pt x="0" y="294102"/>
                  <a:pt x="294102" y="0"/>
                  <a:pt x="656895" y="0"/>
                </a:cubicBezTo>
                <a:cubicBezTo>
                  <a:pt x="1019688" y="0"/>
                  <a:pt x="1313790" y="294102"/>
                  <a:pt x="1313790" y="656895"/>
                </a:cubicBezTo>
                <a:cubicBezTo>
                  <a:pt x="1313790" y="1019688"/>
                  <a:pt x="1019688" y="1313790"/>
                  <a:pt x="656895" y="1313790"/>
                </a:cubicBezTo>
                <a:cubicBezTo>
                  <a:pt x="294102" y="1313790"/>
                  <a:pt x="0" y="1019688"/>
                  <a:pt x="0" y="656895"/>
                </a:cubicBezTo>
                <a:close/>
              </a:path>
            </a:pathLst>
          </a:custGeom>
          <a:solidFill>
            <a:srgbClr val="2A9ADF">
              <a:alpha val="75686"/>
            </a:srgbClr>
          </a:solidFill>
          <a:ln w="12700" cap="flat" cmpd="sng">
            <a:solidFill>
              <a:srgbClr val="FFFFFF"/>
            </a:solidFill>
            <a:prstDash val="solid"/>
            <a:miter lim="800000"/>
            <a:headEnd type="none" w="sm" len="sm"/>
            <a:tailEnd type="none" w="sm" len="sm"/>
          </a:ln>
        </p:spPr>
        <p:txBody>
          <a:bodyPr spcFirstLastPara="1" wrap="square" lIns="224150" tIns="224150" rIns="224150" bIns="2241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ea typeface="Calibri"/>
              <a:cs typeface="Calibri"/>
              <a:sym typeface="Calibri"/>
            </a:endParaRPr>
          </a:p>
        </p:txBody>
      </p:sp>
      <p:sp>
        <p:nvSpPr>
          <p:cNvPr id="45" name="Google Shape;396;p43">
            <a:extLst>
              <a:ext uri="{FF2B5EF4-FFF2-40B4-BE49-F238E27FC236}">
                <a16:creationId xmlns:a16="http://schemas.microsoft.com/office/drawing/2014/main" id="{6976D1A7-222C-4383-8D8A-FC6B048E00EA}"/>
              </a:ext>
            </a:extLst>
          </p:cNvPr>
          <p:cNvSpPr/>
          <p:nvPr/>
        </p:nvSpPr>
        <p:spPr>
          <a:xfrm>
            <a:off x="4510965" y="1970154"/>
            <a:ext cx="1122448" cy="1140463"/>
          </a:xfrm>
          <a:custGeom>
            <a:avLst/>
            <a:gdLst/>
            <a:ahLst/>
            <a:cxnLst/>
            <a:rect l="l" t="t" r="r" b="b"/>
            <a:pathLst>
              <a:path w="1313789" h="1313789" extrusionOk="0">
                <a:moveTo>
                  <a:pt x="0" y="656895"/>
                </a:moveTo>
                <a:cubicBezTo>
                  <a:pt x="0" y="294102"/>
                  <a:pt x="294102" y="0"/>
                  <a:pt x="656895" y="0"/>
                </a:cubicBezTo>
                <a:cubicBezTo>
                  <a:pt x="1019688" y="0"/>
                  <a:pt x="1313790" y="294102"/>
                  <a:pt x="1313790" y="656895"/>
                </a:cubicBezTo>
                <a:cubicBezTo>
                  <a:pt x="1313790" y="1019688"/>
                  <a:pt x="1019688" y="1313790"/>
                  <a:pt x="656895" y="1313790"/>
                </a:cubicBezTo>
                <a:cubicBezTo>
                  <a:pt x="294102" y="1313790"/>
                  <a:pt x="0" y="1019688"/>
                  <a:pt x="0" y="656895"/>
                </a:cubicBezTo>
                <a:close/>
              </a:path>
            </a:pathLst>
          </a:custGeom>
          <a:solidFill>
            <a:srgbClr val="2A9BE3">
              <a:alpha val="79607"/>
            </a:srgbClr>
          </a:solidFill>
          <a:ln w="12700" cap="flat" cmpd="sng">
            <a:solidFill>
              <a:srgbClr val="FFFFFF"/>
            </a:solidFill>
            <a:prstDash val="solid"/>
            <a:miter lim="800000"/>
            <a:headEnd type="none" w="sm" len="sm"/>
            <a:tailEnd type="none" w="sm" len="sm"/>
          </a:ln>
        </p:spPr>
        <p:txBody>
          <a:bodyPr spcFirstLastPara="1" wrap="square" lIns="224150" tIns="224150" rIns="224150" bIns="2241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000000"/>
              </a:solidFill>
              <a:effectLst/>
              <a:uLnTx/>
              <a:uFillTx/>
              <a:ea typeface="Calibri"/>
              <a:cs typeface="Calibri"/>
              <a:sym typeface="Calibri"/>
            </a:endParaRPr>
          </a:p>
        </p:txBody>
      </p:sp>
      <p:sp>
        <p:nvSpPr>
          <p:cNvPr id="47" name="Google Shape;398;p43">
            <a:extLst>
              <a:ext uri="{FF2B5EF4-FFF2-40B4-BE49-F238E27FC236}">
                <a16:creationId xmlns:a16="http://schemas.microsoft.com/office/drawing/2014/main" id="{1F2399E8-70D1-4869-9B66-2BBA41DBE27F}"/>
              </a:ext>
            </a:extLst>
          </p:cNvPr>
          <p:cNvSpPr/>
          <p:nvPr/>
        </p:nvSpPr>
        <p:spPr>
          <a:xfrm>
            <a:off x="5891309" y="1893422"/>
            <a:ext cx="115030" cy="119252"/>
          </a:xfrm>
          <a:custGeom>
            <a:avLst/>
            <a:gdLst/>
            <a:ahLst/>
            <a:cxnLst/>
            <a:rect l="l" t="t" r="r" b="b"/>
            <a:pathLst>
              <a:path w="985" h="1005" extrusionOk="0">
                <a:moveTo>
                  <a:pt x="493" y="0"/>
                </a:moveTo>
                <a:lnTo>
                  <a:pt x="493" y="0"/>
                </a:lnTo>
                <a:lnTo>
                  <a:pt x="550" y="3"/>
                </a:lnTo>
                <a:lnTo>
                  <a:pt x="605" y="13"/>
                </a:lnTo>
                <a:lnTo>
                  <a:pt x="658" y="29"/>
                </a:lnTo>
                <a:lnTo>
                  <a:pt x="709" y="51"/>
                </a:lnTo>
                <a:lnTo>
                  <a:pt x="756" y="78"/>
                </a:lnTo>
                <a:lnTo>
                  <a:pt x="800" y="110"/>
                </a:lnTo>
                <a:lnTo>
                  <a:pt x="840" y="147"/>
                </a:lnTo>
                <a:lnTo>
                  <a:pt x="876" y="188"/>
                </a:lnTo>
                <a:lnTo>
                  <a:pt x="908" y="233"/>
                </a:lnTo>
                <a:lnTo>
                  <a:pt x="934" y="281"/>
                </a:lnTo>
                <a:lnTo>
                  <a:pt x="956" y="333"/>
                </a:lnTo>
                <a:lnTo>
                  <a:pt x="972" y="387"/>
                </a:lnTo>
                <a:lnTo>
                  <a:pt x="981" y="444"/>
                </a:lnTo>
                <a:lnTo>
                  <a:pt x="985" y="503"/>
                </a:lnTo>
                <a:lnTo>
                  <a:pt x="981" y="561"/>
                </a:lnTo>
                <a:lnTo>
                  <a:pt x="972" y="617"/>
                </a:lnTo>
                <a:lnTo>
                  <a:pt x="956" y="672"/>
                </a:lnTo>
                <a:lnTo>
                  <a:pt x="934" y="723"/>
                </a:lnTo>
                <a:lnTo>
                  <a:pt x="908" y="772"/>
                </a:lnTo>
                <a:lnTo>
                  <a:pt x="876" y="817"/>
                </a:lnTo>
                <a:lnTo>
                  <a:pt x="840" y="859"/>
                </a:lnTo>
                <a:lnTo>
                  <a:pt x="800" y="894"/>
                </a:lnTo>
                <a:lnTo>
                  <a:pt x="756" y="928"/>
                </a:lnTo>
                <a:lnTo>
                  <a:pt x="709" y="955"/>
                </a:lnTo>
                <a:lnTo>
                  <a:pt x="658" y="976"/>
                </a:lnTo>
                <a:lnTo>
                  <a:pt x="605" y="992"/>
                </a:lnTo>
                <a:lnTo>
                  <a:pt x="550" y="1001"/>
                </a:lnTo>
                <a:lnTo>
                  <a:pt x="493" y="1005"/>
                </a:lnTo>
                <a:lnTo>
                  <a:pt x="435" y="1001"/>
                </a:lnTo>
                <a:lnTo>
                  <a:pt x="380" y="992"/>
                </a:lnTo>
                <a:lnTo>
                  <a:pt x="327" y="976"/>
                </a:lnTo>
                <a:lnTo>
                  <a:pt x="276" y="955"/>
                </a:lnTo>
                <a:lnTo>
                  <a:pt x="229" y="928"/>
                </a:lnTo>
                <a:lnTo>
                  <a:pt x="185" y="894"/>
                </a:lnTo>
                <a:lnTo>
                  <a:pt x="145" y="859"/>
                </a:lnTo>
                <a:lnTo>
                  <a:pt x="109" y="817"/>
                </a:lnTo>
                <a:lnTo>
                  <a:pt x="78" y="772"/>
                </a:lnTo>
                <a:lnTo>
                  <a:pt x="51" y="723"/>
                </a:lnTo>
                <a:lnTo>
                  <a:pt x="29" y="672"/>
                </a:lnTo>
                <a:lnTo>
                  <a:pt x="14" y="617"/>
                </a:lnTo>
                <a:lnTo>
                  <a:pt x="4" y="561"/>
                </a:lnTo>
                <a:lnTo>
                  <a:pt x="0" y="503"/>
                </a:lnTo>
                <a:lnTo>
                  <a:pt x="4" y="444"/>
                </a:lnTo>
                <a:lnTo>
                  <a:pt x="14" y="387"/>
                </a:lnTo>
                <a:lnTo>
                  <a:pt x="29" y="333"/>
                </a:lnTo>
                <a:lnTo>
                  <a:pt x="51" y="281"/>
                </a:lnTo>
                <a:lnTo>
                  <a:pt x="78" y="233"/>
                </a:lnTo>
                <a:lnTo>
                  <a:pt x="109" y="188"/>
                </a:lnTo>
                <a:lnTo>
                  <a:pt x="145" y="147"/>
                </a:lnTo>
                <a:lnTo>
                  <a:pt x="185" y="110"/>
                </a:lnTo>
                <a:lnTo>
                  <a:pt x="229" y="78"/>
                </a:lnTo>
                <a:lnTo>
                  <a:pt x="276" y="51"/>
                </a:lnTo>
                <a:lnTo>
                  <a:pt x="327" y="29"/>
                </a:lnTo>
                <a:lnTo>
                  <a:pt x="380" y="13"/>
                </a:lnTo>
                <a:lnTo>
                  <a:pt x="435" y="3"/>
                </a:lnTo>
                <a:lnTo>
                  <a:pt x="493"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48" name="Google Shape;399;p43">
            <a:extLst>
              <a:ext uri="{FF2B5EF4-FFF2-40B4-BE49-F238E27FC236}">
                <a16:creationId xmlns:a16="http://schemas.microsoft.com/office/drawing/2014/main" id="{389E75AE-4CB4-44B8-B1DC-A285B071687B}"/>
              </a:ext>
            </a:extLst>
          </p:cNvPr>
          <p:cNvSpPr/>
          <p:nvPr/>
        </p:nvSpPr>
        <p:spPr>
          <a:xfrm>
            <a:off x="5874008" y="1953286"/>
            <a:ext cx="463862" cy="363933"/>
          </a:xfrm>
          <a:custGeom>
            <a:avLst/>
            <a:gdLst/>
            <a:ahLst/>
            <a:cxnLst/>
            <a:rect l="l" t="t" r="r" b="b"/>
            <a:pathLst>
              <a:path w="3966" h="3067" extrusionOk="0">
                <a:moveTo>
                  <a:pt x="1396" y="303"/>
                </a:moveTo>
                <a:lnTo>
                  <a:pt x="1396" y="724"/>
                </a:lnTo>
                <a:lnTo>
                  <a:pt x="1866" y="952"/>
                </a:lnTo>
                <a:lnTo>
                  <a:pt x="1869" y="1254"/>
                </a:lnTo>
                <a:lnTo>
                  <a:pt x="1396" y="1035"/>
                </a:lnTo>
                <a:lnTo>
                  <a:pt x="1396" y="1816"/>
                </a:lnTo>
                <a:lnTo>
                  <a:pt x="3803" y="1816"/>
                </a:lnTo>
                <a:lnTo>
                  <a:pt x="3803" y="303"/>
                </a:lnTo>
                <a:lnTo>
                  <a:pt x="1396" y="303"/>
                </a:lnTo>
                <a:close/>
                <a:moveTo>
                  <a:pt x="2412" y="0"/>
                </a:moveTo>
                <a:lnTo>
                  <a:pt x="2727" y="0"/>
                </a:lnTo>
                <a:lnTo>
                  <a:pt x="2727" y="138"/>
                </a:lnTo>
                <a:lnTo>
                  <a:pt x="3966" y="138"/>
                </a:lnTo>
                <a:lnTo>
                  <a:pt x="3966" y="303"/>
                </a:lnTo>
                <a:lnTo>
                  <a:pt x="3917" y="303"/>
                </a:lnTo>
                <a:lnTo>
                  <a:pt x="3917" y="1938"/>
                </a:lnTo>
                <a:lnTo>
                  <a:pt x="2621" y="1938"/>
                </a:lnTo>
                <a:lnTo>
                  <a:pt x="2621" y="2243"/>
                </a:lnTo>
                <a:lnTo>
                  <a:pt x="3266" y="2982"/>
                </a:lnTo>
                <a:lnTo>
                  <a:pt x="3031" y="2982"/>
                </a:lnTo>
                <a:lnTo>
                  <a:pt x="2599" y="2482"/>
                </a:lnTo>
                <a:lnTo>
                  <a:pt x="2599" y="2982"/>
                </a:lnTo>
                <a:lnTo>
                  <a:pt x="2466" y="2982"/>
                </a:lnTo>
                <a:lnTo>
                  <a:pt x="2466" y="2482"/>
                </a:lnTo>
                <a:lnTo>
                  <a:pt x="2034" y="2982"/>
                </a:lnTo>
                <a:lnTo>
                  <a:pt x="1802" y="2982"/>
                </a:lnTo>
                <a:lnTo>
                  <a:pt x="2445" y="2243"/>
                </a:lnTo>
                <a:lnTo>
                  <a:pt x="2445" y="1938"/>
                </a:lnTo>
                <a:lnTo>
                  <a:pt x="1282" y="1938"/>
                </a:lnTo>
                <a:lnTo>
                  <a:pt x="1282" y="982"/>
                </a:lnTo>
                <a:lnTo>
                  <a:pt x="1130" y="912"/>
                </a:lnTo>
                <a:lnTo>
                  <a:pt x="1090" y="1744"/>
                </a:lnTo>
                <a:lnTo>
                  <a:pt x="1059" y="1744"/>
                </a:lnTo>
                <a:lnTo>
                  <a:pt x="1059" y="2838"/>
                </a:lnTo>
                <a:lnTo>
                  <a:pt x="1093" y="2838"/>
                </a:lnTo>
                <a:lnTo>
                  <a:pt x="1290" y="2881"/>
                </a:lnTo>
                <a:lnTo>
                  <a:pt x="1290" y="3067"/>
                </a:lnTo>
                <a:lnTo>
                  <a:pt x="1123" y="3067"/>
                </a:lnTo>
                <a:lnTo>
                  <a:pt x="927" y="3035"/>
                </a:lnTo>
                <a:lnTo>
                  <a:pt x="924" y="3067"/>
                </a:lnTo>
                <a:lnTo>
                  <a:pt x="707" y="3067"/>
                </a:lnTo>
                <a:lnTo>
                  <a:pt x="707" y="1943"/>
                </a:lnTo>
                <a:lnTo>
                  <a:pt x="583" y="1943"/>
                </a:lnTo>
                <a:lnTo>
                  <a:pt x="583" y="3067"/>
                </a:lnTo>
                <a:lnTo>
                  <a:pt x="366" y="3067"/>
                </a:lnTo>
                <a:lnTo>
                  <a:pt x="364" y="3035"/>
                </a:lnTo>
                <a:lnTo>
                  <a:pt x="169" y="3067"/>
                </a:lnTo>
                <a:lnTo>
                  <a:pt x="0" y="3067"/>
                </a:lnTo>
                <a:lnTo>
                  <a:pt x="0" y="2881"/>
                </a:lnTo>
                <a:lnTo>
                  <a:pt x="198" y="2836"/>
                </a:lnTo>
                <a:lnTo>
                  <a:pt x="231" y="2836"/>
                </a:lnTo>
                <a:lnTo>
                  <a:pt x="231" y="1744"/>
                </a:lnTo>
                <a:lnTo>
                  <a:pt x="206" y="1744"/>
                </a:lnTo>
                <a:lnTo>
                  <a:pt x="196" y="1557"/>
                </a:lnTo>
                <a:lnTo>
                  <a:pt x="28" y="1557"/>
                </a:lnTo>
                <a:lnTo>
                  <a:pt x="53" y="653"/>
                </a:lnTo>
                <a:lnTo>
                  <a:pt x="452" y="578"/>
                </a:lnTo>
                <a:lnTo>
                  <a:pt x="633" y="800"/>
                </a:lnTo>
                <a:lnTo>
                  <a:pt x="821" y="578"/>
                </a:lnTo>
                <a:lnTo>
                  <a:pt x="1098" y="578"/>
                </a:lnTo>
                <a:lnTo>
                  <a:pt x="1282" y="667"/>
                </a:lnTo>
                <a:lnTo>
                  <a:pt x="1282" y="303"/>
                </a:lnTo>
                <a:lnTo>
                  <a:pt x="1202" y="303"/>
                </a:lnTo>
                <a:lnTo>
                  <a:pt x="1202" y="138"/>
                </a:lnTo>
                <a:lnTo>
                  <a:pt x="2412" y="138"/>
                </a:lnTo>
                <a:lnTo>
                  <a:pt x="2412"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49" name="Google Shape;400;p43">
            <a:extLst>
              <a:ext uri="{FF2B5EF4-FFF2-40B4-BE49-F238E27FC236}">
                <a16:creationId xmlns:a16="http://schemas.microsoft.com/office/drawing/2014/main" id="{22446005-EDD5-4EFD-9C27-2B8DA8EA7AAB}"/>
              </a:ext>
            </a:extLst>
          </p:cNvPr>
          <p:cNvSpPr/>
          <p:nvPr/>
        </p:nvSpPr>
        <p:spPr>
          <a:xfrm>
            <a:off x="6107809" y="2012199"/>
            <a:ext cx="115030" cy="142533"/>
          </a:xfrm>
          <a:custGeom>
            <a:avLst/>
            <a:gdLst/>
            <a:ahLst/>
            <a:cxnLst/>
            <a:rect l="l" t="t" r="r" b="b"/>
            <a:pathLst>
              <a:path w="983" h="1198" extrusionOk="0">
                <a:moveTo>
                  <a:pt x="568" y="0"/>
                </a:moveTo>
                <a:lnTo>
                  <a:pt x="568" y="357"/>
                </a:lnTo>
                <a:lnTo>
                  <a:pt x="528" y="365"/>
                </a:lnTo>
                <a:lnTo>
                  <a:pt x="491" y="378"/>
                </a:lnTo>
                <a:lnTo>
                  <a:pt x="457" y="397"/>
                </a:lnTo>
                <a:lnTo>
                  <a:pt x="427" y="421"/>
                </a:lnTo>
                <a:lnTo>
                  <a:pt x="401" y="450"/>
                </a:lnTo>
                <a:lnTo>
                  <a:pt x="380" y="483"/>
                </a:lnTo>
                <a:lnTo>
                  <a:pt x="364" y="518"/>
                </a:lnTo>
                <a:lnTo>
                  <a:pt x="353" y="557"/>
                </a:lnTo>
                <a:lnTo>
                  <a:pt x="351" y="598"/>
                </a:lnTo>
                <a:lnTo>
                  <a:pt x="353" y="638"/>
                </a:lnTo>
                <a:lnTo>
                  <a:pt x="363" y="675"/>
                </a:lnTo>
                <a:lnTo>
                  <a:pt x="377" y="709"/>
                </a:lnTo>
                <a:lnTo>
                  <a:pt x="397" y="741"/>
                </a:lnTo>
                <a:lnTo>
                  <a:pt x="420" y="768"/>
                </a:lnTo>
                <a:lnTo>
                  <a:pt x="447" y="793"/>
                </a:lnTo>
                <a:lnTo>
                  <a:pt x="479" y="813"/>
                </a:lnTo>
                <a:lnTo>
                  <a:pt x="512" y="827"/>
                </a:lnTo>
                <a:lnTo>
                  <a:pt x="548" y="836"/>
                </a:lnTo>
                <a:lnTo>
                  <a:pt x="587" y="840"/>
                </a:lnTo>
                <a:lnTo>
                  <a:pt x="621" y="837"/>
                </a:lnTo>
                <a:lnTo>
                  <a:pt x="653" y="830"/>
                </a:lnTo>
                <a:lnTo>
                  <a:pt x="685" y="817"/>
                </a:lnTo>
                <a:lnTo>
                  <a:pt x="714" y="801"/>
                </a:lnTo>
                <a:lnTo>
                  <a:pt x="739" y="782"/>
                </a:lnTo>
                <a:lnTo>
                  <a:pt x="983" y="1040"/>
                </a:lnTo>
                <a:lnTo>
                  <a:pt x="936" y="1080"/>
                </a:lnTo>
                <a:lnTo>
                  <a:pt x="886" y="1114"/>
                </a:lnTo>
                <a:lnTo>
                  <a:pt x="832" y="1142"/>
                </a:lnTo>
                <a:lnTo>
                  <a:pt x="774" y="1166"/>
                </a:lnTo>
                <a:lnTo>
                  <a:pt x="714" y="1183"/>
                </a:lnTo>
                <a:lnTo>
                  <a:pt x="651" y="1194"/>
                </a:lnTo>
                <a:lnTo>
                  <a:pt x="587" y="1198"/>
                </a:lnTo>
                <a:lnTo>
                  <a:pt x="523" y="1194"/>
                </a:lnTo>
                <a:lnTo>
                  <a:pt x="462" y="1183"/>
                </a:lnTo>
                <a:lnTo>
                  <a:pt x="401" y="1167"/>
                </a:lnTo>
                <a:lnTo>
                  <a:pt x="345" y="1144"/>
                </a:lnTo>
                <a:lnTo>
                  <a:pt x="291" y="1115"/>
                </a:lnTo>
                <a:lnTo>
                  <a:pt x="240" y="1082"/>
                </a:lnTo>
                <a:lnTo>
                  <a:pt x="194" y="1043"/>
                </a:lnTo>
                <a:lnTo>
                  <a:pt x="152" y="1000"/>
                </a:lnTo>
                <a:lnTo>
                  <a:pt x="114" y="952"/>
                </a:lnTo>
                <a:lnTo>
                  <a:pt x="80" y="900"/>
                </a:lnTo>
                <a:lnTo>
                  <a:pt x="52" y="846"/>
                </a:lnTo>
                <a:lnTo>
                  <a:pt x="30" y="788"/>
                </a:lnTo>
                <a:lnTo>
                  <a:pt x="14" y="726"/>
                </a:lnTo>
                <a:lnTo>
                  <a:pt x="4" y="664"/>
                </a:lnTo>
                <a:lnTo>
                  <a:pt x="0" y="598"/>
                </a:lnTo>
                <a:lnTo>
                  <a:pt x="4" y="530"/>
                </a:lnTo>
                <a:lnTo>
                  <a:pt x="15" y="464"/>
                </a:lnTo>
                <a:lnTo>
                  <a:pt x="33" y="400"/>
                </a:lnTo>
                <a:lnTo>
                  <a:pt x="58" y="340"/>
                </a:lnTo>
                <a:lnTo>
                  <a:pt x="88" y="283"/>
                </a:lnTo>
                <a:lnTo>
                  <a:pt x="124" y="230"/>
                </a:lnTo>
                <a:lnTo>
                  <a:pt x="165" y="181"/>
                </a:lnTo>
                <a:lnTo>
                  <a:pt x="212" y="138"/>
                </a:lnTo>
                <a:lnTo>
                  <a:pt x="263" y="99"/>
                </a:lnTo>
                <a:lnTo>
                  <a:pt x="317" y="67"/>
                </a:lnTo>
                <a:lnTo>
                  <a:pt x="375" y="40"/>
                </a:lnTo>
                <a:lnTo>
                  <a:pt x="436" y="19"/>
                </a:lnTo>
                <a:lnTo>
                  <a:pt x="500" y="7"/>
                </a:lnTo>
                <a:lnTo>
                  <a:pt x="568"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50" name="Google Shape;401;p43">
            <a:extLst>
              <a:ext uri="{FF2B5EF4-FFF2-40B4-BE49-F238E27FC236}">
                <a16:creationId xmlns:a16="http://schemas.microsoft.com/office/drawing/2014/main" id="{B1FEB5F0-3D54-4891-B6E6-5E7DBDEC66A1}"/>
              </a:ext>
            </a:extLst>
          </p:cNvPr>
          <p:cNvSpPr/>
          <p:nvPr/>
        </p:nvSpPr>
        <p:spPr>
          <a:xfrm>
            <a:off x="6203200" y="2088217"/>
            <a:ext cx="50501" cy="49886"/>
          </a:xfrm>
          <a:custGeom>
            <a:avLst/>
            <a:gdLst/>
            <a:ahLst/>
            <a:cxnLst/>
            <a:rect l="l" t="t" r="r" b="b"/>
            <a:pathLst>
              <a:path w="432" h="421" extrusionOk="0">
                <a:moveTo>
                  <a:pt x="432" y="0"/>
                </a:moveTo>
                <a:lnTo>
                  <a:pt x="428" y="61"/>
                </a:lnTo>
                <a:lnTo>
                  <a:pt x="417" y="122"/>
                </a:lnTo>
                <a:lnTo>
                  <a:pt x="400" y="178"/>
                </a:lnTo>
                <a:lnTo>
                  <a:pt x="378" y="234"/>
                </a:lnTo>
                <a:lnTo>
                  <a:pt x="351" y="285"/>
                </a:lnTo>
                <a:lnTo>
                  <a:pt x="319" y="335"/>
                </a:lnTo>
                <a:lnTo>
                  <a:pt x="283" y="379"/>
                </a:lnTo>
                <a:lnTo>
                  <a:pt x="242" y="421"/>
                </a:lnTo>
                <a:lnTo>
                  <a:pt x="0" y="162"/>
                </a:lnTo>
                <a:lnTo>
                  <a:pt x="25" y="136"/>
                </a:lnTo>
                <a:lnTo>
                  <a:pt x="47" y="107"/>
                </a:lnTo>
                <a:lnTo>
                  <a:pt x="64" y="75"/>
                </a:lnTo>
                <a:lnTo>
                  <a:pt x="76" y="39"/>
                </a:lnTo>
                <a:lnTo>
                  <a:pt x="82" y="1"/>
                </a:lnTo>
                <a:lnTo>
                  <a:pt x="432"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51" name="Google Shape;402;p43">
            <a:extLst>
              <a:ext uri="{FF2B5EF4-FFF2-40B4-BE49-F238E27FC236}">
                <a16:creationId xmlns:a16="http://schemas.microsoft.com/office/drawing/2014/main" id="{D1BB070C-16A8-45BD-9BBD-5B8B912C50FF}"/>
              </a:ext>
            </a:extLst>
          </p:cNvPr>
          <p:cNvSpPr/>
          <p:nvPr/>
        </p:nvSpPr>
        <p:spPr>
          <a:xfrm>
            <a:off x="6178417" y="2009349"/>
            <a:ext cx="70608" cy="74117"/>
          </a:xfrm>
          <a:custGeom>
            <a:avLst/>
            <a:gdLst/>
            <a:ahLst/>
            <a:cxnLst/>
            <a:rect l="l" t="t" r="r" b="b"/>
            <a:pathLst>
              <a:path w="606" h="621" extrusionOk="0">
                <a:moveTo>
                  <a:pt x="19" y="0"/>
                </a:moveTo>
                <a:lnTo>
                  <a:pt x="83" y="4"/>
                </a:lnTo>
                <a:lnTo>
                  <a:pt x="145" y="14"/>
                </a:lnTo>
                <a:lnTo>
                  <a:pt x="205" y="31"/>
                </a:lnTo>
                <a:lnTo>
                  <a:pt x="261" y="53"/>
                </a:lnTo>
                <a:lnTo>
                  <a:pt x="315" y="82"/>
                </a:lnTo>
                <a:lnTo>
                  <a:pt x="366" y="116"/>
                </a:lnTo>
                <a:lnTo>
                  <a:pt x="412" y="155"/>
                </a:lnTo>
                <a:lnTo>
                  <a:pt x="455" y="198"/>
                </a:lnTo>
                <a:lnTo>
                  <a:pt x="492" y="245"/>
                </a:lnTo>
                <a:lnTo>
                  <a:pt x="526" y="297"/>
                </a:lnTo>
                <a:lnTo>
                  <a:pt x="554" y="352"/>
                </a:lnTo>
                <a:lnTo>
                  <a:pt x="576" y="410"/>
                </a:lnTo>
                <a:lnTo>
                  <a:pt x="592" y="470"/>
                </a:lnTo>
                <a:lnTo>
                  <a:pt x="602" y="534"/>
                </a:lnTo>
                <a:lnTo>
                  <a:pt x="606" y="599"/>
                </a:lnTo>
                <a:lnTo>
                  <a:pt x="606" y="620"/>
                </a:lnTo>
                <a:lnTo>
                  <a:pt x="254" y="621"/>
                </a:lnTo>
                <a:lnTo>
                  <a:pt x="255" y="599"/>
                </a:lnTo>
                <a:lnTo>
                  <a:pt x="253" y="560"/>
                </a:lnTo>
                <a:lnTo>
                  <a:pt x="243" y="523"/>
                </a:lnTo>
                <a:lnTo>
                  <a:pt x="229" y="489"/>
                </a:lnTo>
                <a:lnTo>
                  <a:pt x="209" y="457"/>
                </a:lnTo>
                <a:lnTo>
                  <a:pt x="186" y="428"/>
                </a:lnTo>
                <a:lnTo>
                  <a:pt x="159" y="405"/>
                </a:lnTo>
                <a:lnTo>
                  <a:pt x="127" y="385"/>
                </a:lnTo>
                <a:lnTo>
                  <a:pt x="94" y="370"/>
                </a:lnTo>
                <a:lnTo>
                  <a:pt x="58" y="361"/>
                </a:lnTo>
                <a:lnTo>
                  <a:pt x="19" y="358"/>
                </a:lnTo>
                <a:lnTo>
                  <a:pt x="0" y="359"/>
                </a:lnTo>
                <a:lnTo>
                  <a:pt x="0" y="1"/>
                </a:lnTo>
                <a:lnTo>
                  <a:pt x="19"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52" name="Google Shape;403;p43">
            <a:extLst>
              <a:ext uri="{FF2B5EF4-FFF2-40B4-BE49-F238E27FC236}">
                <a16:creationId xmlns:a16="http://schemas.microsoft.com/office/drawing/2014/main" id="{3949E664-F5E7-443D-899F-6DCFD623F820}"/>
              </a:ext>
            </a:extLst>
          </p:cNvPr>
          <p:cNvSpPr/>
          <p:nvPr/>
        </p:nvSpPr>
        <p:spPr>
          <a:xfrm>
            <a:off x="6271470" y="2089642"/>
            <a:ext cx="34603" cy="9027"/>
          </a:xfrm>
          <a:prstGeom prst="rect">
            <a:avLst/>
          </a:pr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53" name="Google Shape;404;p43">
            <a:extLst>
              <a:ext uri="{FF2B5EF4-FFF2-40B4-BE49-F238E27FC236}">
                <a16:creationId xmlns:a16="http://schemas.microsoft.com/office/drawing/2014/main" id="{E12FC221-DCF1-47E7-9973-461E9D4C2AD4}"/>
              </a:ext>
            </a:extLst>
          </p:cNvPr>
          <p:cNvSpPr/>
          <p:nvPr/>
        </p:nvSpPr>
        <p:spPr>
          <a:xfrm>
            <a:off x="6271470" y="2104370"/>
            <a:ext cx="34603" cy="9027"/>
          </a:xfrm>
          <a:prstGeom prst="rect">
            <a:avLst/>
          </a:pr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54" name="Google Shape;405;p43">
            <a:extLst>
              <a:ext uri="{FF2B5EF4-FFF2-40B4-BE49-F238E27FC236}">
                <a16:creationId xmlns:a16="http://schemas.microsoft.com/office/drawing/2014/main" id="{D2D71555-F4C3-40A5-9485-153AF15929ED}"/>
              </a:ext>
            </a:extLst>
          </p:cNvPr>
          <p:cNvSpPr/>
          <p:nvPr/>
        </p:nvSpPr>
        <p:spPr>
          <a:xfrm>
            <a:off x="6271470" y="2119574"/>
            <a:ext cx="34603" cy="8552"/>
          </a:xfrm>
          <a:prstGeom prst="rect">
            <a:avLst/>
          </a:pr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55" name="Google Shape;406;p43">
            <a:extLst>
              <a:ext uri="{FF2B5EF4-FFF2-40B4-BE49-F238E27FC236}">
                <a16:creationId xmlns:a16="http://schemas.microsoft.com/office/drawing/2014/main" id="{77D57E6B-4E3F-44C7-BD05-386818EF5BC2}"/>
              </a:ext>
            </a:extLst>
          </p:cNvPr>
          <p:cNvSpPr/>
          <p:nvPr/>
        </p:nvSpPr>
        <p:spPr>
          <a:xfrm>
            <a:off x="6271470" y="2134777"/>
            <a:ext cx="34603" cy="9027"/>
          </a:xfrm>
          <a:prstGeom prst="rect">
            <a:avLst/>
          </a:pr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56" name="Google Shape;407;p43">
            <a:extLst>
              <a:ext uri="{FF2B5EF4-FFF2-40B4-BE49-F238E27FC236}">
                <a16:creationId xmlns:a16="http://schemas.microsoft.com/office/drawing/2014/main" id="{ACFB23EA-40BE-40A4-B722-4D2C21CD9C4C}"/>
              </a:ext>
            </a:extLst>
          </p:cNvPr>
          <p:cNvSpPr/>
          <p:nvPr/>
        </p:nvSpPr>
        <p:spPr>
          <a:xfrm>
            <a:off x="6271470" y="2149981"/>
            <a:ext cx="34603" cy="9027"/>
          </a:xfrm>
          <a:prstGeom prst="rect">
            <a:avLst/>
          </a:pr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57" name="Google Shape;408;p43">
            <a:extLst>
              <a:ext uri="{FF2B5EF4-FFF2-40B4-BE49-F238E27FC236}">
                <a16:creationId xmlns:a16="http://schemas.microsoft.com/office/drawing/2014/main" id="{550D4A8E-BF5D-4495-B762-C82EC2920F95}"/>
              </a:ext>
            </a:extLst>
          </p:cNvPr>
          <p:cNvSpPr/>
          <p:nvPr/>
        </p:nvSpPr>
        <p:spPr>
          <a:xfrm>
            <a:off x="7093372" y="2455961"/>
            <a:ext cx="82383" cy="101309"/>
          </a:xfrm>
          <a:custGeom>
            <a:avLst/>
            <a:gdLst/>
            <a:ahLst/>
            <a:cxnLst/>
            <a:rect l="l" t="t" r="r" b="b"/>
            <a:pathLst>
              <a:path w="700" h="848" extrusionOk="0">
                <a:moveTo>
                  <a:pt x="302" y="0"/>
                </a:moveTo>
                <a:lnTo>
                  <a:pt x="339" y="2"/>
                </a:lnTo>
                <a:lnTo>
                  <a:pt x="377" y="9"/>
                </a:lnTo>
                <a:lnTo>
                  <a:pt x="412" y="21"/>
                </a:lnTo>
                <a:lnTo>
                  <a:pt x="446" y="37"/>
                </a:lnTo>
                <a:lnTo>
                  <a:pt x="477" y="57"/>
                </a:lnTo>
                <a:lnTo>
                  <a:pt x="507" y="82"/>
                </a:lnTo>
                <a:lnTo>
                  <a:pt x="532" y="109"/>
                </a:lnTo>
                <a:lnTo>
                  <a:pt x="555" y="140"/>
                </a:lnTo>
                <a:lnTo>
                  <a:pt x="570" y="167"/>
                </a:lnTo>
                <a:lnTo>
                  <a:pt x="586" y="201"/>
                </a:lnTo>
                <a:lnTo>
                  <a:pt x="599" y="240"/>
                </a:lnTo>
                <a:lnTo>
                  <a:pt x="612" y="282"/>
                </a:lnTo>
                <a:lnTo>
                  <a:pt x="625" y="328"/>
                </a:lnTo>
                <a:lnTo>
                  <a:pt x="637" y="377"/>
                </a:lnTo>
                <a:lnTo>
                  <a:pt x="648" y="426"/>
                </a:lnTo>
                <a:lnTo>
                  <a:pt x="658" y="475"/>
                </a:lnTo>
                <a:lnTo>
                  <a:pt x="667" y="523"/>
                </a:lnTo>
                <a:lnTo>
                  <a:pt x="676" y="570"/>
                </a:lnTo>
                <a:lnTo>
                  <a:pt x="684" y="615"/>
                </a:lnTo>
                <a:lnTo>
                  <a:pt x="690" y="656"/>
                </a:lnTo>
                <a:lnTo>
                  <a:pt x="696" y="693"/>
                </a:lnTo>
                <a:lnTo>
                  <a:pt x="700" y="723"/>
                </a:lnTo>
                <a:lnTo>
                  <a:pt x="360" y="134"/>
                </a:lnTo>
                <a:lnTo>
                  <a:pt x="351" y="122"/>
                </a:lnTo>
                <a:lnTo>
                  <a:pt x="340" y="116"/>
                </a:lnTo>
                <a:lnTo>
                  <a:pt x="332" y="113"/>
                </a:lnTo>
                <a:lnTo>
                  <a:pt x="317" y="112"/>
                </a:lnTo>
                <a:lnTo>
                  <a:pt x="302" y="118"/>
                </a:lnTo>
                <a:lnTo>
                  <a:pt x="291" y="128"/>
                </a:lnTo>
                <a:lnTo>
                  <a:pt x="284" y="140"/>
                </a:lnTo>
                <a:lnTo>
                  <a:pt x="279" y="153"/>
                </a:lnTo>
                <a:lnTo>
                  <a:pt x="278" y="166"/>
                </a:lnTo>
                <a:lnTo>
                  <a:pt x="280" y="180"/>
                </a:lnTo>
                <a:lnTo>
                  <a:pt x="287" y="205"/>
                </a:lnTo>
                <a:lnTo>
                  <a:pt x="296" y="232"/>
                </a:lnTo>
                <a:lnTo>
                  <a:pt x="303" y="264"/>
                </a:lnTo>
                <a:lnTo>
                  <a:pt x="310" y="300"/>
                </a:lnTo>
                <a:lnTo>
                  <a:pt x="314" y="335"/>
                </a:lnTo>
                <a:lnTo>
                  <a:pt x="313" y="368"/>
                </a:lnTo>
                <a:lnTo>
                  <a:pt x="313" y="371"/>
                </a:lnTo>
                <a:lnTo>
                  <a:pt x="312" y="374"/>
                </a:lnTo>
                <a:lnTo>
                  <a:pt x="312" y="376"/>
                </a:lnTo>
                <a:lnTo>
                  <a:pt x="312" y="376"/>
                </a:lnTo>
                <a:lnTo>
                  <a:pt x="308" y="376"/>
                </a:lnTo>
                <a:lnTo>
                  <a:pt x="302" y="374"/>
                </a:lnTo>
                <a:lnTo>
                  <a:pt x="294" y="372"/>
                </a:lnTo>
                <a:lnTo>
                  <a:pt x="284" y="368"/>
                </a:lnTo>
                <a:lnTo>
                  <a:pt x="272" y="362"/>
                </a:lnTo>
                <a:lnTo>
                  <a:pt x="258" y="353"/>
                </a:lnTo>
                <a:lnTo>
                  <a:pt x="239" y="341"/>
                </a:lnTo>
                <a:lnTo>
                  <a:pt x="219" y="326"/>
                </a:lnTo>
                <a:lnTo>
                  <a:pt x="214" y="322"/>
                </a:lnTo>
                <a:lnTo>
                  <a:pt x="204" y="317"/>
                </a:lnTo>
                <a:lnTo>
                  <a:pt x="191" y="315"/>
                </a:lnTo>
                <a:lnTo>
                  <a:pt x="180" y="316"/>
                </a:lnTo>
                <a:lnTo>
                  <a:pt x="170" y="321"/>
                </a:lnTo>
                <a:lnTo>
                  <a:pt x="161" y="328"/>
                </a:lnTo>
                <a:lnTo>
                  <a:pt x="156" y="337"/>
                </a:lnTo>
                <a:lnTo>
                  <a:pt x="152" y="345"/>
                </a:lnTo>
                <a:lnTo>
                  <a:pt x="149" y="353"/>
                </a:lnTo>
                <a:lnTo>
                  <a:pt x="148" y="359"/>
                </a:lnTo>
                <a:lnTo>
                  <a:pt x="147" y="366"/>
                </a:lnTo>
                <a:lnTo>
                  <a:pt x="148" y="378"/>
                </a:lnTo>
                <a:lnTo>
                  <a:pt x="152" y="390"/>
                </a:lnTo>
                <a:lnTo>
                  <a:pt x="159" y="402"/>
                </a:lnTo>
                <a:lnTo>
                  <a:pt x="260" y="518"/>
                </a:lnTo>
                <a:lnTo>
                  <a:pt x="362" y="630"/>
                </a:lnTo>
                <a:lnTo>
                  <a:pt x="464" y="738"/>
                </a:lnTo>
                <a:lnTo>
                  <a:pt x="564" y="841"/>
                </a:lnTo>
                <a:lnTo>
                  <a:pt x="555" y="848"/>
                </a:lnTo>
                <a:lnTo>
                  <a:pt x="521" y="829"/>
                </a:lnTo>
                <a:lnTo>
                  <a:pt x="485" y="808"/>
                </a:lnTo>
                <a:lnTo>
                  <a:pt x="447" y="785"/>
                </a:lnTo>
                <a:lnTo>
                  <a:pt x="407" y="760"/>
                </a:lnTo>
                <a:lnTo>
                  <a:pt x="367" y="734"/>
                </a:lnTo>
                <a:lnTo>
                  <a:pt x="326" y="708"/>
                </a:lnTo>
                <a:lnTo>
                  <a:pt x="286" y="681"/>
                </a:lnTo>
                <a:lnTo>
                  <a:pt x="246" y="654"/>
                </a:lnTo>
                <a:lnTo>
                  <a:pt x="210" y="626"/>
                </a:lnTo>
                <a:lnTo>
                  <a:pt x="174" y="599"/>
                </a:lnTo>
                <a:lnTo>
                  <a:pt x="141" y="572"/>
                </a:lnTo>
                <a:lnTo>
                  <a:pt x="112" y="547"/>
                </a:lnTo>
                <a:lnTo>
                  <a:pt x="86" y="522"/>
                </a:lnTo>
                <a:lnTo>
                  <a:pt x="65" y="499"/>
                </a:lnTo>
                <a:lnTo>
                  <a:pt x="49" y="477"/>
                </a:lnTo>
                <a:lnTo>
                  <a:pt x="30" y="441"/>
                </a:lnTo>
                <a:lnTo>
                  <a:pt x="15" y="405"/>
                </a:lnTo>
                <a:lnTo>
                  <a:pt x="5" y="366"/>
                </a:lnTo>
                <a:lnTo>
                  <a:pt x="0" y="325"/>
                </a:lnTo>
                <a:lnTo>
                  <a:pt x="1" y="286"/>
                </a:lnTo>
                <a:lnTo>
                  <a:pt x="6" y="245"/>
                </a:lnTo>
                <a:lnTo>
                  <a:pt x="18" y="205"/>
                </a:lnTo>
                <a:lnTo>
                  <a:pt x="33" y="168"/>
                </a:lnTo>
                <a:lnTo>
                  <a:pt x="53" y="134"/>
                </a:lnTo>
                <a:lnTo>
                  <a:pt x="77" y="102"/>
                </a:lnTo>
                <a:lnTo>
                  <a:pt x="106" y="74"/>
                </a:lnTo>
                <a:lnTo>
                  <a:pt x="137" y="49"/>
                </a:lnTo>
                <a:lnTo>
                  <a:pt x="168" y="31"/>
                </a:lnTo>
                <a:lnTo>
                  <a:pt x="200" y="18"/>
                </a:lnTo>
                <a:lnTo>
                  <a:pt x="233" y="7"/>
                </a:lnTo>
                <a:lnTo>
                  <a:pt x="267" y="2"/>
                </a:lnTo>
                <a:lnTo>
                  <a:pt x="302"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58" name="Google Shape;409;p43">
            <a:extLst>
              <a:ext uri="{FF2B5EF4-FFF2-40B4-BE49-F238E27FC236}">
                <a16:creationId xmlns:a16="http://schemas.microsoft.com/office/drawing/2014/main" id="{B106FA0F-D15F-4D38-84A9-16AFD84CD3AA}"/>
              </a:ext>
            </a:extLst>
          </p:cNvPr>
          <p:cNvSpPr/>
          <p:nvPr/>
        </p:nvSpPr>
        <p:spPr>
          <a:xfrm>
            <a:off x="7133326" y="2502304"/>
            <a:ext cx="31468" cy="43110"/>
          </a:xfrm>
          <a:custGeom>
            <a:avLst/>
            <a:gdLst/>
            <a:ahLst/>
            <a:cxnLst/>
            <a:rect l="l" t="t" r="r" b="b"/>
            <a:pathLst>
              <a:path w="266" h="359" extrusionOk="0">
                <a:moveTo>
                  <a:pt x="58" y="0"/>
                </a:moveTo>
                <a:lnTo>
                  <a:pt x="266" y="359"/>
                </a:lnTo>
                <a:lnTo>
                  <a:pt x="178" y="269"/>
                </a:lnTo>
                <a:lnTo>
                  <a:pt x="89" y="175"/>
                </a:lnTo>
                <a:lnTo>
                  <a:pt x="0" y="78"/>
                </a:lnTo>
                <a:lnTo>
                  <a:pt x="12" y="71"/>
                </a:lnTo>
                <a:lnTo>
                  <a:pt x="23" y="63"/>
                </a:lnTo>
                <a:lnTo>
                  <a:pt x="33" y="52"/>
                </a:lnTo>
                <a:lnTo>
                  <a:pt x="42" y="39"/>
                </a:lnTo>
                <a:lnTo>
                  <a:pt x="51" y="21"/>
                </a:lnTo>
                <a:lnTo>
                  <a:pt x="58"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59" name="Google Shape;410;p43">
            <a:extLst>
              <a:ext uri="{FF2B5EF4-FFF2-40B4-BE49-F238E27FC236}">
                <a16:creationId xmlns:a16="http://schemas.microsoft.com/office/drawing/2014/main" id="{C1EA43A1-A870-43CE-AF17-8056BD9F9A21}"/>
              </a:ext>
            </a:extLst>
          </p:cNvPr>
          <p:cNvSpPr/>
          <p:nvPr/>
        </p:nvSpPr>
        <p:spPr>
          <a:xfrm>
            <a:off x="6978106" y="2345312"/>
            <a:ext cx="323168" cy="390146"/>
          </a:xfrm>
          <a:custGeom>
            <a:avLst/>
            <a:gdLst/>
            <a:ahLst/>
            <a:cxnLst/>
            <a:rect l="l" t="t" r="r" b="b"/>
            <a:pathLst>
              <a:path w="2742" h="3256" extrusionOk="0">
                <a:moveTo>
                  <a:pt x="1850" y="1754"/>
                </a:moveTo>
                <a:lnTo>
                  <a:pt x="1558" y="1947"/>
                </a:lnTo>
                <a:lnTo>
                  <a:pt x="1669" y="2121"/>
                </a:lnTo>
                <a:lnTo>
                  <a:pt x="1674" y="2128"/>
                </a:lnTo>
                <a:lnTo>
                  <a:pt x="1679" y="2135"/>
                </a:lnTo>
                <a:lnTo>
                  <a:pt x="1683" y="2140"/>
                </a:lnTo>
                <a:lnTo>
                  <a:pt x="1687" y="2145"/>
                </a:lnTo>
                <a:lnTo>
                  <a:pt x="1693" y="2153"/>
                </a:lnTo>
                <a:lnTo>
                  <a:pt x="1703" y="2163"/>
                </a:lnTo>
                <a:lnTo>
                  <a:pt x="1716" y="2171"/>
                </a:lnTo>
                <a:lnTo>
                  <a:pt x="1731" y="2180"/>
                </a:lnTo>
                <a:lnTo>
                  <a:pt x="1750" y="2187"/>
                </a:lnTo>
                <a:lnTo>
                  <a:pt x="1779" y="2189"/>
                </a:lnTo>
                <a:lnTo>
                  <a:pt x="1805" y="2187"/>
                </a:lnTo>
                <a:lnTo>
                  <a:pt x="1832" y="2180"/>
                </a:lnTo>
                <a:lnTo>
                  <a:pt x="1860" y="2167"/>
                </a:lnTo>
                <a:lnTo>
                  <a:pt x="1890" y="2149"/>
                </a:lnTo>
                <a:lnTo>
                  <a:pt x="1919" y="2127"/>
                </a:lnTo>
                <a:lnTo>
                  <a:pt x="1940" y="2105"/>
                </a:lnTo>
                <a:lnTo>
                  <a:pt x="1958" y="2083"/>
                </a:lnTo>
                <a:lnTo>
                  <a:pt x="1970" y="2062"/>
                </a:lnTo>
                <a:lnTo>
                  <a:pt x="1977" y="2043"/>
                </a:lnTo>
                <a:lnTo>
                  <a:pt x="1982" y="2025"/>
                </a:lnTo>
                <a:lnTo>
                  <a:pt x="1983" y="2007"/>
                </a:lnTo>
                <a:lnTo>
                  <a:pt x="1983" y="1992"/>
                </a:lnTo>
                <a:lnTo>
                  <a:pt x="1981" y="1979"/>
                </a:lnTo>
                <a:lnTo>
                  <a:pt x="1978" y="1968"/>
                </a:lnTo>
                <a:lnTo>
                  <a:pt x="1975" y="1960"/>
                </a:lnTo>
                <a:lnTo>
                  <a:pt x="1971" y="1950"/>
                </a:lnTo>
                <a:lnTo>
                  <a:pt x="1966" y="1938"/>
                </a:lnTo>
                <a:lnTo>
                  <a:pt x="1959" y="1927"/>
                </a:lnTo>
                <a:lnTo>
                  <a:pt x="1850" y="1754"/>
                </a:lnTo>
                <a:close/>
                <a:moveTo>
                  <a:pt x="763" y="1009"/>
                </a:moveTo>
                <a:lnTo>
                  <a:pt x="449" y="1083"/>
                </a:lnTo>
                <a:lnTo>
                  <a:pt x="481" y="1219"/>
                </a:lnTo>
                <a:lnTo>
                  <a:pt x="794" y="1145"/>
                </a:lnTo>
                <a:lnTo>
                  <a:pt x="763" y="1009"/>
                </a:lnTo>
                <a:close/>
                <a:moveTo>
                  <a:pt x="1279" y="818"/>
                </a:moveTo>
                <a:lnTo>
                  <a:pt x="1233" y="820"/>
                </a:lnTo>
                <a:lnTo>
                  <a:pt x="1187" y="829"/>
                </a:lnTo>
                <a:lnTo>
                  <a:pt x="1143" y="842"/>
                </a:lnTo>
                <a:lnTo>
                  <a:pt x="1100" y="861"/>
                </a:lnTo>
                <a:lnTo>
                  <a:pt x="1059" y="885"/>
                </a:lnTo>
                <a:lnTo>
                  <a:pt x="1021" y="914"/>
                </a:lnTo>
                <a:lnTo>
                  <a:pt x="988" y="946"/>
                </a:lnTo>
                <a:lnTo>
                  <a:pt x="959" y="980"/>
                </a:lnTo>
                <a:lnTo>
                  <a:pt x="933" y="1019"/>
                </a:lnTo>
                <a:lnTo>
                  <a:pt x="913" y="1059"/>
                </a:lnTo>
                <a:lnTo>
                  <a:pt x="897" y="1102"/>
                </a:lnTo>
                <a:lnTo>
                  <a:pt x="885" y="1146"/>
                </a:lnTo>
                <a:lnTo>
                  <a:pt x="878" y="1190"/>
                </a:lnTo>
                <a:lnTo>
                  <a:pt x="877" y="1236"/>
                </a:lnTo>
                <a:lnTo>
                  <a:pt x="879" y="1281"/>
                </a:lnTo>
                <a:lnTo>
                  <a:pt x="887" y="1326"/>
                </a:lnTo>
                <a:lnTo>
                  <a:pt x="901" y="1371"/>
                </a:lnTo>
                <a:lnTo>
                  <a:pt x="919" y="1414"/>
                </a:lnTo>
                <a:lnTo>
                  <a:pt x="943" y="1456"/>
                </a:lnTo>
                <a:lnTo>
                  <a:pt x="958" y="1478"/>
                </a:lnTo>
                <a:lnTo>
                  <a:pt x="977" y="1501"/>
                </a:lnTo>
                <a:lnTo>
                  <a:pt x="999" y="1524"/>
                </a:lnTo>
                <a:lnTo>
                  <a:pt x="1024" y="1548"/>
                </a:lnTo>
                <a:lnTo>
                  <a:pt x="1052" y="1572"/>
                </a:lnTo>
                <a:lnTo>
                  <a:pt x="1082" y="1597"/>
                </a:lnTo>
                <a:lnTo>
                  <a:pt x="1113" y="1621"/>
                </a:lnTo>
                <a:lnTo>
                  <a:pt x="1145" y="1645"/>
                </a:lnTo>
                <a:lnTo>
                  <a:pt x="1179" y="1669"/>
                </a:lnTo>
                <a:lnTo>
                  <a:pt x="1212" y="1692"/>
                </a:lnTo>
                <a:lnTo>
                  <a:pt x="1247" y="1715"/>
                </a:lnTo>
                <a:lnTo>
                  <a:pt x="1281" y="1737"/>
                </a:lnTo>
                <a:lnTo>
                  <a:pt x="1313" y="1758"/>
                </a:lnTo>
                <a:lnTo>
                  <a:pt x="1345" y="1778"/>
                </a:lnTo>
                <a:lnTo>
                  <a:pt x="1376" y="1797"/>
                </a:lnTo>
                <a:lnTo>
                  <a:pt x="1404" y="1814"/>
                </a:lnTo>
                <a:lnTo>
                  <a:pt x="1431" y="1829"/>
                </a:lnTo>
                <a:lnTo>
                  <a:pt x="1454" y="1844"/>
                </a:lnTo>
                <a:lnTo>
                  <a:pt x="1476" y="1855"/>
                </a:lnTo>
                <a:lnTo>
                  <a:pt x="1493" y="1866"/>
                </a:lnTo>
                <a:lnTo>
                  <a:pt x="1506" y="1873"/>
                </a:lnTo>
                <a:lnTo>
                  <a:pt x="1516" y="1878"/>
                </a:lnTo>
                <a:lnTo>
                  <a:pt x="1521" y="1881"/>
                </a:lnTo>
                <a:lnTo>
                  <a:pt x="1537" y="1890"/>
                </a:lnTo>
                <a:lnTo>
                  <a:pt x="1788" y="1722"/>
                </a:lnTo>
                <a:lnTo>
                  <a:pt x="1786" y="1701"/>
                </a:lnTo>
                <a:lnTo>
                  <a:pt x="1785" y="1690"/>
                </a:lnTo>
                <a:lnTo>
                  <a:pt x="1782" y="1671"/>
                </a:lnTo>
                <a:lnTo>
                  <a:pt x="1779" y="1647"/>
                </a:lnTo>
                <a:lnTo>
                  <a:pt x="1775" y="1618"/>
                </a:lnTo>
                <a:lnTo>
                  <a:pt x="1770" y="1584"/>
                </a:lnTo>
                <a:lnTo>
                  <a:pt x="1764" y="1547"/>
                </a:lnTo>
                <a:lnTo>
                  <a:pt x="1758" y="1506"/>
                </a:lnTo>
                <a:lnTo>
                  <a:pt x="1750" y="1462"/>
                </a:lnTo>
                <a:lnTo>
                  <a:pt x="1741" y="1417"/>
                </a:lnTo>
                <a:lnTo>
                  <a:pt x="1733" y="1371"/>
                </a:lnTo>
                <a:lnTo>
                  <a:pt x="1723" y="1324"/>
                </a:lnTo>
                <a:lnTo>
                  <a:pt x="1712" y="1277"/>
                </a:lnTo>
                <a:lnTo>
                  <a:pt x="1700" y="1231"/>
                </a:lnTo>
                <a:lnTo>
                  <a:pt x="1688" y="1186"/>
                </a:lnTo>
                <a:lnTo>
                  <a:pt x="1676" y="1143"/>
                </a:lnTo>
                <a:lnTo>
                  <a:pt x="1662" y="1103"/>
                </a:lnTo>
                <a:lnTo>
                  <a:pt x="1647" y="1066"/>
                </a:lnTo>
                <a:lnTo>
                  <a:pt x="1633" y="1034"/>
                </a:lnTo>
                <a:lnTo>
                  <a:pt x="1617" y="1006"/>
                </a:lnTo>
                <a:lnTo>
                  <a:pt x="1590" y="968"/>
                </a:lnTo>
                <a:lnTo>
                  <a:pt x="1559" y="934"/>
                </a:lnTo>
                <a:lnTo>
                  <a:pt x="1526" y="905"/>
                </a:lnTo>
                <a:lnTo>
                  <a:pt x="1490" y="879"/>
                </a:lnTo>
                <a:lnTo>
                  <a:pt x="1451" y="858"/>
                </a:lnTo>
                <a:lnTo>
                  <a:pt x="1410" y="840"/>
                </a:lnTo>
                <a:lnTo>
                  <a:pt x="1367" y="829"/>
                </a:lnTo>
                <a:lnTo>
                  <a:pt x="1324" y="820"/>
                </a:lnTo>
                <a:lnTo>
                  <a:pt x="1279" y="818"/>
                </a:lnTo>
                <a:close/>
                <a:moveTo>
                  <a:pt x="586" y="652"/>
                </a:moveTo>
                <a:lnTo>
                  <a:pt x="519" y="773"/>
                </a:lnTo>
                <a:lnTo>
                  <a:pt x="765" y="915"/>
                </a:lnTo>
                <a:lnTo>
                  <a:pt x="831" y="793"/>
                </a:lnTo>
                <a:lnTo>
                  <a:pt x="586" y="652"/>
                </a:lnTo>
                <a:close/>
                <a:moveTo>
                  <a:pt x="1370" y="415"/>
                </a:moveTo>
                <a:lnTo>
                  <a:pt x="1203" y="649"/>
                </a:lnTo>
                <a:lnTo>
                  <a:pt x="1313" y="731"/>
                </a:lnTo>
                <a:lnTo>
                  <a:pt x="1479" y="498"/>
                </a:lnTo>
                <a:lnTo>
                  <a:pt x="1370" y="415"/>
                </a:lnTo>
                <a:close/>
                <a:moveTo>
                  <a:pt x="973" y="373"/>
                </a:moveTo>
                <a:lnTo>
                  <a:pt x="849" y="428"/>
                </a:lnTo>
                <a:lnTo>
                  <a:pt x="960" y="693"/>
                </a:lnTo>
                <a:lnTo>
                  <a:pt x="1086" y="637"/>
                </a:lnTo>
                <a:lnTo>
                  <a:pt x="973" y="373"/>
                </a:lnTo>
                <a:close/>
                <a:moveTo>
                  <a:pt x="1404" y="0"/>
                </a:moveTo>
                <a:lnTo>
                  <a:pt x="1452" y="2"/>
                </a:lnTo>
                <a:lnTo>
                  <a:pt x="1501" y="3"/>
                </a:lnTo>
                <a:lnTo>
                  <a:pt x="1550" y="6"/>
                </a:lnTo>
                <a:lnTo>
                  <a:pt x="1599" y="12"/>
                </a:lnTo>
                <a:lnTo>
                  <a:pt x="1648" y="18"/>
                </a:lnTo>
                <a:lnTo>
                  <a:pt x="1696" y="25"/>
                </a:lnTo>
                <a:lnTo>
                  <a:pt x="1745" y="36"/>
                </a:lnTo>
                <a:lnTo>
                  <a:pt x="1792" y="47"/>
                </a:lnTo>
                <a:lnTo>
                  <a:pt x="1840" y="60"/>
                </a:lnTo>
                <a:lnTo>
                  <a:pt x="1887" y="72"/>
                </a:lnTo>
                <a:lnTo>
                  <a:pt x="1934" y="89"/>
                </a:lnTo>
                <a:lnTo>
                  <a:pt x="1974" y="104"/>
                </a:lnTo>
                <a:lnTo>
                  <a:pt x="2013" y="119"/>
                </a:lnTo>
                <a:lnTo>
                  <a:pt x="2053" y="136"/>
                </a:lnTo>
                <a:lnTo>
                  <a:pt x="2091" y="153"/>
                </a:lnTo>
                <a:lnTo>
                  <a:pt x="2127" y="171"/>
                </a:lnTo>
                <a:lnTo>
                  <a:pt x="2163" y="192"/>
                </a:lnTo>
                <a:lnTo>
                  <a:pt x="2198" y="211"/>
                </a:lnTo>
                <a:lnTo>
                  <a:pt x="2233" y="232"/>
                </a:lnTo>
                <a:lnTo>
                  <a:pt x="2265" y="257"/>
                </a:lnTo>
                <a:lnTo>
                  <a:pt x="2299" y="280"/>
                </a:lnTo>
                <a:lnTo>
                  <a:pt x="2233" y="307"/>
                </a:lnTo>
                <a:lnTo>
                  <a:pt x="2262" y="334"/>
                </a:lnTo>
                <a:lnTo>
                  <a:pt x="2292" y="363"/>
                </a:lnTo>
                <a:lnTo>
                  <a:pt x="2320" y="392"/>
                </a:lnTo>
                <a:lnTo>
                  <a:pt x="2349" y="425"/>
                </a:lnTo>
                <a:lnTo>
                  <a:pt x="2375" y="458"/>
                </a:lnTo>
                <a:lnTo>
                  <a:pt x="2404" y="499"/>
                </a:lnTo>
                <a:lnTo>
                  <a:pt x="2433" y="541"/>
                </a:lnTo>
                <a:lnTo>
                  <a:pt x="2461" y="583"/>
                </a:lnTo>
                <a:lnTo>
                  <a:pt x="2487" y="628"/>
                </a:lnTo>
                <a:lnTo>
                  <a:pt x="2414" y="674"/>
                </a:lnTo>
                <a:lnTo>
                  <a:pt x="2437" y="721"/>
                </a:lnTo>
                <a:lnTo>
                  <a:pt x="2461" y="769"/>
                </a:lnTo>
                <a:lnTo>
                  <a:pt x="2484" y="817"/>
                </a:lnTo>
                <a:lnTo>
                  <a:pt x="2503" y="867"/>
                </a:lnTo>
                <a:lnTo>
                  <a:pt x="2523" y="920"/>
                </a:lnTo>
                <a:lnTo>
                  <a:pt x="2540" y="971"/>
                </a:lnTo>
                <a:lnTo>
                  <a:pt x="2557" y="1023"/>
                </a:lnTo>
                <a:lnTo>
                  <a:pt x="2573" y="1075"/>
                </a:lnTo>
                <a:lnTo>
                  <a:pt x="2587" y="1128"/>
                </a:lnTo>
                <a:lnTo>
                  <a:pt x="2600" y="1180"/>
                </a:lnTo>
                <a:lnTo>
                  <a:pt x="2611" y="1233"/>
                </a:lnTo>
                <a:lnTo>
                  <a:pt x="2607" y="1259"/>
                </a:lnTo>
                <a:lnTo>
                  <a:pt x="2595" y="1286"/>
                </a:lnTo>
                <a:lnTo>
                  <a:pt x="2583" y="1312"/>
                </a:lnTo>
                <a:lnTo>
                  <a:pt x="2580" y="1339"/>
                </a:lnTo>
                <a:lnTo>
                  <a:pt x="2593" y="1399"/>
                </a:lnTo>
                <a:lnTo>
                  <a:pt x="2611" y="1460"/>
                </a:lnTo>
                <a:lnTo>
                  <a:pt x="2632" y="1516"/>
                </a:lnTo>
                <a:lnTo>
                  <a:pt x="2654" y="1575"/>
                </a:lnTo>
                <a:lnTo>
                  <a:pt x="2677" y="1636"/>
                </a:lnTo>
                <a:lnTo>
                  <a:pt x="2701" y="1694"/>
                </a:lnTo>
                <a:lnTo>
                  <a:pt x="2721" y="1759"/>
                </a:lnTo>
                <a:lnTo>
                  <a:pt x="2740" y="1825"/>
                </a:lnTo>
                <a:lnTo>
                  <a:pt x="2742" y="1843"/>
                </a:lnTo>
                <a:lnTo>
                  <a:pt x="2737" y="1857"/>
                </a:lnTo>
                <a:lnTo>
                  <a:pt x="2729" y="1873"/>
                </a:lnTo>
                <a:lnTo>
                  <a:pt x="2717" y="1887"/>
                </a:lnTo>
                <a:lnTo>
                  <a:pt x="2699" y="1899"/>
                </a:lnTo>
                <a:lnTo>
                  <a:pt x="2679" y="1911"/>
                </a:lnTo>
                <a:lnTo>
                  <a:pt x="2654" y="1922"/>
                </a:lnTo>
                <a:lnTo>
                  <a:pt x="2628" y="1933"/>
                </a:lnTo>
                <a:lnTo>
                  <a:pt x="2628" y="1981"/>
                </a:lnTo>
                <a:lnTo>
                  <a:pt x="2635" y="2028"/>
                </a:lnTo>
                <a:lnTo>
                  <a:pt x="2645" y="2080"/>
                </a:lnTo>
                <a:lnTo>
                  <a:pt x="2662" y="2137"/>
                </a:lnTo>
                <a:lnTo>
                  <a:pt x="2667" y="2153"/>
                </a:lnTo>
                <a:lnTo>
                  <a:pt x="2662" y="2168"/>
                </a:lnTo>
                <a:lnTo>
                  <a:pt x="2656" y="2184"/>
                </a:lnTo>
                <a:lnTo>
                  <a:pt x="2645" y="2198"/>
                </a:lnTo>
                <a:lnTo>
                  <a:pt x="2634" y="2211"/>
                </a:lnTo>
                <a:lnTo>
                  <a:pt x="2615" y="2225"/>
                </a:lnTo>
                <a:lnTo>
                  <a:pt x="2598" y="2236"/>
                </a:lnTo>
                <a:lnTo>
                  <a:pt x="2580" y="2244"/>
                </a:lnTo>
                <a:lnTo>
                  <a:pt x="2596" y="2256"/>
                </a:lnTo>
                <a:lnTo>
                  <a:pt x="2611" y="2268"/>
                </a:lnTo>
                <a:lnTo>
                  <a:pt x="2624" y="2282"/>
                </a:lnTo>
                <a:lnTo>
                  <a:pt x="2635" y="2297"/>
                </a:lnTo>
                <a:lnTo>
                  <a:pt x="2642" y="2313"/>
                </a:lnTo>
                <a:lnTo>
                  <a:pt x="2647" y="2329"/>
                </a:lnTo>
                <a:lnTo>
                  <a:pt x="2650" y="2345"/>
                </a:lnTo>
                <a:lnTo>
                  <a:pt x="2652" y="2363"/>
                </a:lnTo>
                <a:lnTo>
                  <a:pt x="2650" y="2378"/>
                </a:lnTo>
                <a:lnTo>
                  <a:pt x="2644" y="2393"/>
                </a:lnTo>
                <a:lnTo>
                  <a:pt x="2636" y="2408"/>
                </a:lnTo>
                <a:lnTo>
                  <a:pt x="2627" y="2421"/>
                </a:lnTo>
                <a:lnTo>
                  <a:pt x="2617" y="2434"/>
                </a:lnTo>
                <a:lnTo>
                  <a:pt x="2609" y="2449"/>
                </a:lnTo>
                <a:lnTo>
                  <a:pt x="2602" y="2463"/>
                </a:lnTo>
                <a:lnTo>
                  <a:pt x="2596" y="2480"/>
                </a:lnTo>
                <a:lnTo>
                  <a:pt x="2596" y="2517"/>
                </a:lnTo>
                <a:lnTo>
                  <a:pt x="2604" y="2554"/>
                </a:lnTo>
                <a:lnTo>
                  <a:pt x="2607" y="2593"/>
                </a:lnTo>
                <a:lnTo>
                  <a:pt x="2600" y="2629"/>
                </a:lnTo>
                <a:lnTo>
                  <a:pt x="2588" y="2645"/>
                </a:lnTo>
                <a:lnTo>
                  <a:pt x="2575" y="2661"/>
                </a:lnTo>
                <a:lnTo>
                  <a:pt x="2559" y="2676"/>
                </a:lnTo>
                <a:lnTo>
                  <a:pt x="2540" y="2688"/>
                </a:lnTo>
                <a:lnTo>
                  <a:pt x="2521" y="2699"/>
                </a:lnTo>
                <a:lnTo>
                  <a:pt x="2501" y="2707"/>
                </a:lnTo>
                <a:lnTo>
                  <a:pt x="2481" y="2711"/>
                </a:lnTo>
                <a:lnTo>
                  <a:pt x="2461" y="2713"/>
                </a:lnTo>
                <a:lnTo>
                  <a:pt x="2429" y="2711"/>
                </a:lnTo>
                <a:lnTo>
                  <a:pt x="2398" y="2710"/>
                </a:lnTo>
                <a:lnTo>
                  <a:pt x="2368" y="2707"/>
                </a:lnTo>
                <a:lnTo>
                  <a:pt x="2436" y="2705"/>
                </a:lnTo>
                <a:lnTo>
                  <a:pt x="2408" y="2702"/>
                </a:lnTo>
                <a:lnTo>
                  <a:pt x="2381" y="2699"/>
                </a:lnTo>
                <a:lnTo>
                  <a:pt x="2356" y="2697"/>
                </a:lnTo>
                <a:lnTo>
                  <a:pt x="2330" y="2693"/>
                </a:lnTo>
                <a:lnTo>
                  <a:pt x="2304" y="2692"/>
                </a:lnTo>
                <a:lnTo>
                  <a:pt x="2276" y="2688"/>
                </a:lnTo>
                <a:lnTo>
                  <a:pt x="2270" y="2688"/>
                </a:lnTo>
                <a:lnTo>
                  <a:pt x="2244" y="2690"/>
                </a:lnTo>
                <a:lnTo>
                  <a:pt x="2215" y="2693"/>
                </a:lnTo>
                <a:lnTo>
                  <a:pt x="2193" y="2697"/>
                </a:lnTo>
                <a:lnTo>
                  <a:pt x="2172" y="2704"/>
                </a:lnTo>
                <a:lnTo>
                  <a:pt x="2154" y="2710"/>
                </a:lnTo>
                <a:lnTo>
                  <a:pt x="2138" y="2720"/>
                </a:lnTo>
                <a:lnTo>
                  <a:pt x="2125" y="2732"/>
                </a:lnTo>
                <a:lnTo>
                  <a:pt x="2116" y="2749"/>
                </a:lnTo>
                <a:lnTo>
                  <a:pt x="2108" y="2767"/>
                </a:lnTo>
                <a:lnTo>
                  <a:pt x="2104" y="2789"/>
                </a:lnTo>
                <a:lnTo>
                  <a:pt x="2094" y="2883"/>
                </a:lnTo>
                <a:lnTo>
                  <a:pt x="2089" y="3066"/>
                </a:lnTo>
                <a:lnTo>
                  <a:pt x="2084" y="3149"/>
                </a:lnTo>
                <a:lnTo>
                  <a:pt x="2084" y="3231"/>
                </a:lnTo>
                <a:lnTo>
                  <a:pt x="2079" y="3256"/>
                </a:lnTo>
                <a:lnTo>
                  <a:pt x="709" y="3256"/>
                </a:lnTo>
                <a:lnTo>
                  <a:pt x="707" y="3000"/>
                </a:lnTo>
                <a:lnTo>
                  <a:pt x="705" y="2916"/>
                </a:lnTo>
                <a:lnTo>
                  <a:pt x="705" y="2913"/>
                </a:lnTo>
                <a:lnTo>
                  <a:pt x="705" y="2902"/>
                </a:lnTo>
                <a:lnTo>
                  <a:pt x="705" y="2883"/>
                </a:lnTo>
                <a:lnTo>
                  <a:pt x="703" y="2859"/>
                </a:lnTo>
                <a:lnTo>
                  <a:pt x="700" y="2827"/>
                </a:lnTo>
                <a:lnTo>
                  <a:pt x="694" y="2791"/>
                </a:lnTo>
                <a:lnTo>
                  <a:pt x="687" y="2749"/>
                </a:lnTo>
                <a:lnTo>
                  <a:pt x="677" y="2703"/>
                </a:lnTo>
                <a:lnTo>
                  <a:pt x="664" y="2652"/>
                </a:lnTo>
                <a:lnTo>
                  <a:pt x="646" y="2597"/>
                </a:lnTo>
                <a:lnTo>
                  <a:pt x="625" y="2539"/>
                </a:lnTo>
                <a:lnTo>
                  <a:pt x="598" y="2477"/>
                </a:lnTo>
                <a:lnTo>
                  <a:pt x="568" y="2413"/>
                </a:lnTo>
                <a:lnTo>
                  <a:pt x="531" y="2347"/>
                </a:lnTo>
                <a:lnTo>
                  <a:pt x="488" y="2279"/>
                </a:lnTo>
                <a:lnTo>
                  <a:pt x="439" y="2210"/>
                </a:lnTo>
                <a:lnTo>
                  <a:pt x="384" y="2140"/>
                </a:lnTo>
                <a:lnTo>
                  <a:pt x="321" y="2069"/>
                </a:lnTo>
                <a:lnTo>
                  <a:pt x="84" y="1675"/>
                </a:lnTo>
                <a:lnTo>
                  <a:pt x="52" y="1583"/>
                </a:lnTo>
                <a:lnTo>
                  <a:pt x="27" y="1488"/>
                </a:lnTo>
                <a:lnTo>
                  <a:pt x="11" y="1391"/>
                </a:lnTo>
                <a:lnTo>
                  <a:pt x="2" y="1293"/>
                </a:lnTo>
                <a:lnTo>
                  <a:pt x="0" y="1195"/>
                </a:lnTo>
                <a:lnTo>
                  <a:pt x="5" y="1098"/>
                </a:lnTo>
                <a:lnTo>
                  <a:pt x="18" y="997"/>
                </a:lnTo>
                <a:lnTo>
                  <a:pt x="29" y="951"/>
                </a:lnTo>
                <a:lnTo>
                  <a:pt x="40" y="902"/>
                </a:lnTo>
                <a:lnTo>
                  <a:pt x="54" y="856"/>
                </a:lnTo>
                <a:lnTo>
                  <a:pt x="69" y="809"/>
                </a:lnTo>
                <a:lnTo>
                  <a:pt x="89" y="764"/>
                </a:lnTo>
                <a:lnTo>
                  <a:pt x="107" y="718"/>
                </a:lnTo>
                <a:lnTo>
                  <a:pt x="130" y="674"/>
                </a:lnTo>
                <a:lnTo>
                  <a:pt x="154" y="629"/>
                </a:lnTo>
                <a:lnTo>
                  <a:pt x="180" y="586"/>
                </a:lnTo>
                <a:lnTo>
                  <a:pt x="206" y="544"/>
                </a:lnTo>
                <a:lnTo>
                  <a:pt x="236" y="505"/>
                </a:lnTo>
                <a:lnTo>
                  <a:pt x="267" y="465"/>
                </a:lnTo>
                <a:lnTo>
                  <a:pt x="298" y="428"/>
                </a:lnTo>
                <a:lnTo>
                  <a:pt x="331" y="392"/>
                </a:lnTo>
                <a:lnTo>
                  <a:pt x="366" y="359"/>
                </a:lnTo>
                <a:lnTo>
                  <a:pt x="401" y="327"/>
                </a:lnTo>
                <a:lnTo>
                  <a:pt x="441" y="294"/>
                </a:lnTo>
                <a:lnTo>
                  <a:pt x="482" y="263"/>
                </a:lnTo>
                <a:lnTo>
                  <a:pt x="524" y="235"/>
                </a:lnTo>
                <a:lnTo>
                  <a:pt x="570" y="207"/>
                </a:lnTo>
                <a:lnTo>
                  <a:pt x="614" y="184"/>
                </a:lnTo>
                <a:lnTo>
                  <a:pt x="662" y="162"/>
                </a:lnTo>
                <a:lnTo>
                  <a:pt x="709" y="138"/>
                </a:lnTo>
                <a:lnTo>
                  <a:pt x="756" y="119"/>
                </a:lnTo>
                <a:lnTo>
                  <a:pt x="805" y="102"/>
                </a:lnTo>
                <a:lnTo>
                  <a:pt x="856" y="85"/>
                </a:lnTo>
                <a:lnTo>
                  <a:pt x="906" y="71"/>
                </a:lnTo>
                <a:lnTo>
                  <a:pt x="956" y="55"/>
                </a:lnTo>
                <a:lnTo>
                  <a:pt x="1007" y="45"/>
                </a:lnTo>
                <a:lnTo>
                  <a:pt x="1058" y="36"/>
                </a:lnTo>
                <a:lnTo>
                  <a:pt x="1108" y="25"/>
                </a:lnTo>
                <a:lnTo>
                  <a:pt x="1158" y="18"/>
                </a:lnTo>
                <a:lnTo>
                  <a:pt x="1206" y="12"/>
                </a:lnTo>
                <a:lnTo>
                  <a:pt x="1255" y="6"/>
                </a:lnTo>
                <a:lnTo>
                  <a:pt x="1304" y="3"/>
                </a:lnTo>
                <a:lnTo>
                  <a:pt x="1353" y="2"/>
                </a:lnTo>
                <a:lnTo>
                  <a:pt x="1404"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60" name="Google Shape;411;p43">
            <a:extLst>
              <a:ext uri="{FF2B5EF4-FFF2-40B4-BE49-F238E27FC236}">
                <a16:creationId xmlns:a16="http://schemas.microsoft.com/office/drawing/2014/main" id="{5F17508A-29F5-421D-80EB-438E3DFEC320}"/>
              </a:ext>
            </a:extLst>
          </p:cNvPr>
          <p:cNvSpPr/>
          <p:nvPr/>
        </p:nvSpPr>
        <p:spPr>
          <a:xfrm>
            <a:off x="7327467" y="3501449"/>
            <a:ext cx="203398" cy="210383"/>
          </a:xfrm>
          <a:custGeom>
            <a:avLst/>
            <a:gdLst/>
            <a:ahLst/>
            <a:cxnLst/>
            <a:rect l="l" t="t" r="r" b="b"/>
            <a:pathLst>
              <a:path w="1500" h="1528" extrusionOk="0">
                <a:moveTo>
                  <a:pt x="1261" y="1025"/>
                </a:moveTo>
                <a:lnTo>
                  <a:pt x="1260" y="1174"/>
                </a:lnTo>
                <a:lnTo>
                  <a:pt x="1144" y="1154"/>
                </a:lnTo>
                <a:lnTo>
                  <a:pt x="1171" y="1263"/>
                </a:lnTo>
                <a:lnTo>
                  <a:pt x="1014" y="1253"/>
                </a:lnTo>
                <a:lnTo>
                  <a:pt x="1048" y="1289"/>
                </a:lnTo>
                <a:lnTo>
                  <a:pt x="1316" y="1406"/>
                </a:lnTo>
                <a:lnTo>
                  <a:pt x="1388" y="1333"/>
                </a:lnTo>
                <a:lnTo>
                  <a:pt x="1287" y="1050"/>
                </a:lnTo>
                <a:lnTo>
                  <a:pt x="1261" y="1025"/>
                </a:lnTo>
                <a:close/>
                <a:moveTo>
                  <a:pt x="294" y="110"/>
                </a:moveTo>
                <a:lnTo>
                  <a:pt x="109" y="294"/>
                </a:lnTo>
                <a:lnTo>
                  <a:pt x="202" y="387"/>
                </a:lnTo>
                <a:lnTo>
                  <a:pt x="386" y="203"/>
                </a:lnTo>
                <a:lnTo>
                  <a:pt x="294" y="110"/>
                </a:lnTo>
                <a:close/>
                <a:moveTo>
                  <a:pt x="294" y="0"/>
                </a:moveTo>
                <a:lnTo>
                  <a:pt x="543" y="251"/>
                </a:lnTo>
                <a:lnTo>
                  <a:pt x="543" y="251"/>
                </a:lnTo>
                <a:lnTo>
                  <a:pt x="1321" y="1032"/>
                </a:lnTo>
                <a:lnTo>
                  <a:pt x="1500" y="1528"/>
                </a:lnTo>
                <a:lnTo>
                  <a:pt x="1024" y="1320"/>
                </a:lnTo>
                <a:lnTo>
                  <a:pt x="251" y="545"/>
                </a:lnTo>
                <a:lnTo>
                  <a:pt x="249" y="545"/>
                </a:lnTo>
                <a:lnTo>
                  <a:pt x="0" y="294"/>
                </a:lnTo>
                <a:lnTo>
                  <a:pt x="294"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61" name="Google Shape;412;p43">
            <a:extLst>
              <a:ext uri="{FF2B5EF4-FFF2-40B4-BE49-F238E27FC236}">
                <a16:creationId xmlns:a16="http://schemas.microsoft.com/office/drawing/2014/main" id="{CC5CBB56-F6A8-40F8-AA53-0D412A5D8B00}"/>
              </a:ext>
            </a:extLst>
          </p:cNvPr>
          <p:cNvSpPr/>
          <p:nvPr/>
        </p:nvSpPr>
        <p:spPr>
          <a:xfrm>
            <a:off x="7581715" y="3505996"/>
            <a:ext cx="226585" cy="180624"/>
          </a:xfrm>
          <a:custGeom>
            <a:avLst/>
            <a:gdLst/>
            <a:ahLst/>
            <a:cxnLst/>
            <a:rect l="l" t="t" r="r" b="b"/>
            <a:pathLst>
              <a:path w="1670" h="1311" extrusionOk="0">
                <a:moveTo>
                  <a:pt x="739" y="713"/>
                </a:moveTo>
                <a:lnTo>
                  <a:pt x="739" y="885"/>
                </a:lnTo>
                <a:lnTo>
                  <a:pt x="918" y="885"/>
                </a:lnTo>
                <a:lnTo>
                  <a:pt x="918" y="713"/>
                </a:lnTo>
                <a:lnTo>
                  <a:pt x="739" y="713"/>
                </a:lnTo>
                <a:close/>
                <a:moveTo>
                  <a:pt x="846" y="250"/>
                </a:moveTo>
                <a:lnTo>
                  <a:pt x="805" y="253"/>
                </a:lnTo>
                <a:lnTo>
                  <a:pt x="768" y="259"/>
                </a:lnTo>
                <a:lnTo>
                  <a:pt x="736" y="269"/>
                </a:lnTo>
                <a:lnTo>
                  <a:pt x="709" y="285"/>
                </a:lnTo>
                <a:lnTo>
                  <a:pt x="683" y="301"/>
                </a:lnTo>
                <a:lnTo>
                  <a:pt x="662" y="321"/>
                </a:lnTo>
                <a:lnTo>
                  <a:pt x="646" y="342"/>
                </a:lnTo>
                <a:lnTo>
                  <a:pt x="631" y="366"/>
                </a:lnTo>
                <a:lnTo>
                  <a:pt x="620" y="392"/>
                </a:lnTo>
                <a:lnTo>
                  <a:pt x="609" y="432"/>
                </a:lnTo>
                <a:lnTo>
                  <a:pt x="604" y="471"/>
                </a:lnTo>
                <a:lnTo>
                  <a:pt x="786" y="471"/>
                </a:lnTo>
                <a:lnTo>
                  <a:pt x="786" y="454"/>
                </a:lnTo>
                <a:lnTo>
                  <a:pt x="789" y="436"/>
                </a:lnTo>
                <a:lnTo>
                  <a:pt x="796" y="421"/>
                </a:lnTo>
                <a:lnTo>
                  <a:pt x="804" y="411"/>
                </a:lnTo>
                <a:lnTo>
                  <a:pt x="814" y="403"/>
                </a:lnTo>
                <a:lnTo>
                  <a:pt x="826" y="400"/>
                </a:lnTo>
                <a:lnTo>
                  <a:pt x="840" y="397"/>
                </a:lnTo>
                <a:lnTo>
                  <a:pt x="859" y="400"/>
                </a:lnTo>
                <a:lnTo>
                  <a:pt x="872" y="405"/>
                </a:lnTo>
                <a:lnTo>
                  <a:pt x="882" y="414"/>
                </a:lnTo>
                <a:lnTo>
                  <a:pt x="889" y="426"/>
                </a:lnTo>
                <a:lnTo>
                  <a:pt x="891" y="443"/>
                </a:lnTo>
                <a:lnTo>
                  <a:pt x="889" y="456"/>
                </a:lnTo>
                <a:lnTo>
                  <a:pt x="882" y="467"/>
                </a:lnTo>
                <a:lnTo>
                  <a:pt x="872" y="477"/>
                </a:lnTo>
                <a:lnTo>
                  <a:pt x="860" y="485"/>
                </a:lnTo>
                <a:lnTo>
                  <a:pt x="835" y="499"/>
                </a:lnTo>
                <a:lnTo>
                  <a:pt x="809" y="510"/>
                </a:lnTo>
                <a:lnTo>
                  <a:pt x="795" y="520"/>
                </a:lnTo>
                <a:lnTo>
                  <a:pt x="782" y="532"/>
                </a:lnTo>
                <a:lnTo>
                  <a:pt x="772" y="544"/>
                </a:lnTo>
                <a:lnTo>
                  <a:pt x="761" y="565"/>
                </a:lnTo>
                <a:lnTo>
                  <a:pt x="753" y="587"/>
                </a:lnTo>
                <a:lnTo>
                  <a:pt x="750" y="608"/>
                </a:lnTo>
                <a:lnTo>
                  <a:pt x="748" y="629"/>
                </a:lnTo>
                <a:lnTo>
                  <a:pt x="748" y="648"/>
                </a:lnTo>
                <a:lnTo>
                  <a:pt x="750" y="662"/>
                </a:lnTo>
                <a:lnTo>
                  <a:pt x="910" y="662"/>
                </a:lnTo>
                <a:lnTo>
                  <a:pt x="911" y="649"/>
                </a:lnTo>
                <a:lnTo>
                  <a:pt x="912" y="637"/>
                </a:lnTo>
                <a:lnTo>
                  <a:pt x="915" y="626"/>
                </a:lnTo>
                <a:lnTo>
                  <a:pt x="918" y="616"/>
                </a:lnTo>
                <a:lnTo>
                  <a:pt x="923" y="611"/>
                </a:lnTo>
                <a:lnTo>
                  <a:pt x="927" y="605"/>
                </a:lnTo>
                <a:lnTo>
                  <a:pt x="934" y="601"/>
                </a:lnTo>
                <a:lnTo>
                  <a:pt x="945" y="593"/>
                </a:lnTo>
                <a:lnTo>
                  <a:pt x="958" y="585"/>
                </a:lnTo>
                <a:lnTo>
                  <a:pt x="1000" y="563"/>
                </a:lnTo>
                <a:lnTo>
                  <a:pt x="1020" y="550"/>
                </a:lnTo>
                <a:lnTo>
                  <a:pt x="1039" y="535"/>
                </a:lnTo>
                <a:lnTo>
                  <a:pt x="1053" y="517"/>
                </a:lnTo>
                <a:lnTo>
                  <a:pt x="1065" y="493"/>
                </a:lnTo>
                <a:lnTo>
                  <a:pt x="1071" y="476"/>
                </a:lnTo>
                <a:lnTo>
                  <a:pt x="1075" y="454"/>
                </a:lnTo>
                <a:lnTo>
                  <a:pt x="1076" y="429"/>
                </a:lnTo>
                <a:lnTo>
                  <a:pt x="1071" y="400"/>
                </a:lnTo>
                <a:lnTo>
                  <a:pt x="1061" y="369"/>
                </a:lnTo>
                <a:lnTo>
                  <a:pt x="1051" y="349"/>
                </a:lnTo>
                <a:lnTo>
                  <a:pt x="1039" y="329"/>
                </a:lnTo>
                <a:lnTo>
                  <a:pt x="1022" y="310"/>
                </a:lnTo>
                <a:lnTo>
                  <a:pt x="1002" y="293"/>
                </a:lnTo>
                <a:lnTo>
                  <a:pt x="979" y="279"/>
                </a:lnTo>
                <a:lnTo>
                  <a:pt x="952" y="267"/>
                </a:lnTo>
                <a:lnTo>
                  <a:pt x="921" y="258"/>
                </a:lnTo>
                <a:lnTo>
                  <a:pt x="885" y="251"/>
                </a:lnTo>
                <a:lnTo>
                  <a:pt x="846" y="250"/>
                </a:lnTo>
                <a:close/>
                <a:moveTo>
                  <a:pt x="836" y="0"/>
                </a:moveTo>
                <a:lnTo>
                  <a:pt x="911" y="2"/>
                </a:lnTo>
                <a:lnTo>
                  <a:pt x="985" y="8"/>
                </a:lnTo>
                <a:lnTo>
                  <a:pt x="1056" y="19"/>
                </a:lnTo>
                <a:lnTo>
                  <a:pt x="1126" y="35"/>
                </a:lnTo>
                <a:lnTo>
                  <a:pt x="1193" y="55"/>
                </a:lnTo>
                <a:lnTo>
                  <a:pt x="1256" y="78"/>
                </a:lnTo>
                <a:lnTo>
                  <a:pt x="1317" y="105"/>
                </a:lnTo>
                <a:lnTo>
                  <a:pt x="1373" y="134"/>
                </a:lnTo>
                <a:lnTo>
                  <a:pt x="1425" y="167"/>
                </a:lnTo>
                <a:lnTo>
                  <a:pt x="1474" y="204"/>
                </a:lnTo>
                <a:lnTo>
                  <a:pt x="1518" y="243"/>
                </a:lnTo>
                <a:lnTo>
                  <a:pt x="1556" y="284"/>
                </a:lnTo>
                <a:lnTo>
                  <a:pt x="1589" y="328"/>
                </a:lnTo>
                <a:lnTo>
                  <a:pt x="1618" y="373"/>
                </a:lnTo>
                <a:lnTo>
                  <a:pt x="1640" y="422"/>
                </a:lnTo>
                <a:lnTo>
                  <a:pt x="1657" y="470"/>
                </a:lnTo>
                <a:lnTo>
                  <a:pt x="1667" y="521"/>
                </a:lnTo>
                <a:lnTo>
                  <a:pt x="1670" y="574"/>
                </a:lnTo>
                <a:lnTo>
                  <a:pt x="1667" y="623"/>
                </a:lnTo>
                <a:lnTo>
                  <a:pt x="1656" y="671"/>
                </a:lnTo>
                <a:lnTo>
                  <a:pt x="1638" y="719"/>
                </a:lnTo>
                <a:lnTo>
                  <a:pt x="1614" y="765"/>
                </a:lnTo>
                <a:lnTo>
                  <a:pt x="1582" y="811"/>
                </a:lnTo>
                <a:lnTo>
                  <a:pt x="1544" y="854"/>
                </a:lnTo>
                <a:lnTo>
                  <a:pt x="1500" y="896"/>
                </a:lnTo>
                <a:lnTo>
                  <a:pt x="1449" y="935"/>
                </a:lnTo>
                <a:lnTo>
                  <a:pt x="1392" y="974"/>
                </a:lnTo>
                <a:lnTo>
                  <a:pt x="1329" y="1010"/>
                </a:lnTo>
                <a:lnTo>
                  <a:pt x="1259" y="1045"/>
                </a:lnTo>
                <a:lnTo>
                  <a:pt x="1184" y="1077"/>
                </a:lnTo>
                <a:lnTo>
                  <a:pt x="1104" y="1107"/>
                </a:lnTo>
                <a:lnTo>
                  <a:pt x="1018" y="1134"/>
                </a:lnTo>
                <a:lnTo>
                  <a:pt x="967" y="1149"/>
                </a:lnTo>
                <a:lnTo>
                  <a:pt x="914" y="1163"/>
                </a:lnTo>
                <a:lnTo>
                  <a:pt x="860" y="1176"/>
                </a:lnTo>
                <a:lnTo>
                  <a:pt x="805" y="1189"/>
                </a:lnTo>
                <a:lnTo>
                  <a:pt x="750" y="1203"/>
                </a:lnTo>
                <a:lnTo>
                  <a:pt x="694" y="1215"/>
                </a:lnTo>
                <a:lnTo>
                  <a:pt x="640" y="1226"/>
                </a:lnTo>
                <a:lnTo>
                  <a:pt x="587" y="1237"/>
                </a:lnTo>
                <a:lnTo>
                  <a:pt x="535" y="1247"/>
                </a:lnTo>
                <a:lnTo>
                  <a:pt x="487" y="1257"/>
                </a:lnTo>
                <a:lnTo>
                  <a:pt x="441" y="1265"/>
                </a:lnTo>
                <a:lnTo>
                  <a:pt x="397" y="1272"/>
                </a:lnTo>
                <a:lnTo>
                  <a:pt x="359" y="1280"/>
                </a:lnTo>
                <a:lnTo>
                  <a:pt x="325" y="1286"/>
                </a:lnTo>
                <a:lnTo>
                  <a:pt x="295" y="1291"/>
                </a:lnTo>
                <a:lnTo>
                  <a:pt x="271" y="1294"/>
                </a:lnTo>
                <a:lnTo>
                  <a:pt x="253" y="1298"/>
                </a:lnTo>
                <a:lnTo>
                  <a:pt x="242" y="1299"/>
                </a:lnTo>
                <a:lnTo>
                  <a:pt x="237" y="1300"/>
                </a:lnTo>
                <a:lnTo>
                  <a:pt x="168" y="1311"/>
                </a:lnTo>
                <a:lnTo>
                  <a:pt x="328" y="1030"/>
                </a:lnTo>
                <a:lnTo>
                  <a:pt x="268" y="996"/>
                </a:lnTo>
                <a:lnTo>
                  <a:pt x="215" y="959"/>
                </a:lnTo>
                <a:lnTo>
                  <a:pt x="167" y="918"/>
                </a:lnTo>
                <a:lnTo>
                  <a:pt x="124" y="875"/>
                </a:lnTo>
                <a:lnTo>
                  <a:pt x="87" y="829"/>
                </a:lnTo>
                <a:lnTo>
                  <a:pt x="56" y="781"/>
                </a:lnTo>
                <a:lnTo>
                  <a:pt x="32" y="731"/>
                </a:lnTo>
                <a:lnTo>
                  <a:pt x="15" y="680"/>
                </a:lnTo>
                <a:lnTo>
                  <a:pt x="3" y="627"/>
                </a:lnTo>
                <a:lnTo>
                  <a:pt x="0" y="574"/>
                </a:lnTo>
                <a:lnTo>
                  <a:pt x="3" y="521"/>
                </a:lnTo>
                <a:lnTo>
                  <a:pt x="13" y="470"/>
                </a:lnTo>
                <a:lnTo>
                  <a:pt x="30" y="422"/>
                </a:lnTo>
                <a:lnTo>
                  <a:pt x="53" y="373"/>
                </a:lnTo>
                <a:lnTo>
                  <a:pt x="81" y="328"/>
                </a:lnTo>
                <a:lnTo>
                  <a:pt x="115" y="284"/>
                </a:lnTo>
                <a:lnTo>
                  <a:pt x="154" y="243"/>
                </a:lnTo>
                <a:lnTo>
                  <a:pt x="197" y="204"/>
                </a:lnTo>
                <a:lnTo>
                  <a:pt x="245" y="167"/>
                </a:lnTo>
                <a:lnTo>
                  <a:pt x="298" y="134"/>
                </a:lnTo>
                <a:lnTo>
                  <a:pt x="354" y="105"/>
                </a:lnTo>
                <a:lnTo>
                  <a:pt x="414" y="78"/>
                </a:lnTo>
                <a:lnTo>
                  <a:pt x="478" y="55"/>
                </a:lnTo>
                <a:lnTo>
                  <a:pt x="544" y="35"/>
                </a:lnTo>
                <a:lnTo>
                  <a:pt x="614" y="19"/>
                </a:lnTo>
                <a:lnTo>
                  <a:pt x="686" y="8"/>
                </a:lnTo>
                <a:lnTo>
                  <a:pt x="759" y="2"/>
                </a:lnTo>
                <a:lnTo>
                  <a:pt x="836"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62" name="Google Shape;413;p43">
            <a:extLst>
              <a:ext uri="{FF2B5EF4-FFF2-40B4-BE49-F238E27FC236}">
                <a16:creationId xmlns:a16="http://schemas.microsoft.com/office/drawing/2014/main" id="{5600A599-65BD-4C5F-A85C-8F784E13FBEE}"/>
              </a:ext>
            </a:extLst>
          </p:cNvPr>
          <p:cNvSpPr/>
          <p:nvPr/>
        </p:nvSpPr>
        <p:spPr>
          <a:xfrm>
            <a:off x="7424691" y="3384891"/>
            <a:ext cx="250586" cy="178144"/>
          </a:xfrm>
          <a:custGeom>
            <a:avLst/>
            <a:gdLst/>
            <a:ahLst/>
            <a:cxnLst/>
            <a:rect l="l" t="t" r="r" b="b"/>
            <a:pathLst>
              <a:path w="1848" h="1295" extrusionOk="0">
                <a:moveTo>
                  <a:pt x="924" y="116"/>
                </a:moveTo>
                <a:lnTo>
                  <a:pt x="894" y="120"/>
                </a:lnTo>
                <a:lnTo>
                  <a:pt x="868" y="129"/>
                </a:lnTo>
                <a:lnTo>
                  <a:pt x="844" y="145"/>
                </a:lnTo>
                <a:lnTo>
                  <a:pt x="824" y="165"/>
                </a:lnTo>
                <a:lnTo>
                  <a:pt x="808" y="189"/>
                </a:lnTo>
                <a:lnTo>
                  <a:pt x="798" y="217"/>
                </a:lnTo>
                <a:lnTo>
                  <a:pt x="795" y="245"/>
                </a:lnTo>
                <a:lnTo>
                  <a:pt x="798" y="275"/>
                </a:lnTo>
                <a:lnTo>
                  <a:pt x="808" y="303"/>
                </a:lnTo>
                <a:lnTo>
                  <a:pt x="824" y="327"/>
                </a:lnTo>
                <a:lnTo>
                  <a:pt x="844" y="347"/>
                </a:lnTo>
                <a:lnTo>
                  <a:pt x="868" y="362"/>
                </a:lnTo>
                <a:lnTo>
                  <a:pt x="894" y="371"/>
                </a:lnTo>
                <a:lnTo>
                  <a:pt x="924" y="375"/>
                </a:lnTo>
                <a:lnTo>
                  <a:pt x="954" y="371"/>
                </a:lnTo>
                <a:lnTo>
                  <a:pt x="980" y="362"/>
                </a:lnTo>
                <a:lnTo>
                  <a:pt x="1005" y="347"/>
                </a:lnTo>
                <a:lnTo>
                  <a:pt x="1025" y="327"/>
                </a:lnTo>
                <a:lnTo>
                  <a:pt x="1040" y="303"/>
                </a:lnTo>
                <a:lnTo>
                  <a:pt x="1050" y="275"/>
                </a:lnTo>
                <a:lnTo>
                  <a:pt x="1053" y="245"/>
                </a:lnTo>
                <a:lnTo>
                  <a:pt x="1050" y="217"/>
                </a:lnTo>
                <a:lnTo>
                  <a:pt x="1040" y="189"/>
                </a:lnTo>
                <a:lnTo>
                  <a:pt x="1025" y="165"/>
                </a:lnTo>
                <a:lnTo>
                  <a:pt x="1005" y="145"/>
                </a:lnTo>
                <a:lnTo>
                  <a:pt x="980" y="129"/>
                </a:lnTo>
                <a:lnTo>
                  <a:pt x="954" y="120"/>
                </a:lnTo>
                <a:lnTo>
                  <a:pt x="924" y="116"/>
                </a:lnTo>
                <a:close/>
                <a:moveTo>
                  <a:pt x="924" y="0"/>
                </a:moveTo>
                <a:lnTo>
                  <a:pt x="964" y="3"/>
                </a:lnTo>
                <a:lnTo>
                  <a:pt x="1001" y="12"/>
                </a:lnTo>
                <a:lnTo>
                  <a:pt x="1037" y="28"/>
                </a:lnTo>
                <a:lnTo>
                  <a:pt x="1069" y="48"/>
                </a:lnTo>
                <a:lnTo>
                  <a:pt x="1097" y="72"/>
                </a:lnTo>
                <a:lnTo>
                  <a:pt x="1123" y="101"/>
                </a:lnTo>
                <a:lnTo>
                  <a:pt x="1143" y="133"/>
                </a:lnTo>
                <a:lnTo>
                  <a:pt x="1157" y="168"/>
                </a:lnTo>
                <a:lnTo>
                  <a:pt x="1167" y="206"/>
                </a:lnTo>
                <a:lnTo>
                  <a:pt x="1170" y="245"/>
                </a:lnTo>
                <a:lnTo>
                  <a:pt x="1167" y="283"/>
                </a:lnTo>
                <a:lnTo>
                  <a:pt x="1159" y="318"/>
                </a:lnTo>
                <a:lnTo>
                  <a:pt x="1146" y="351"/>
                </a:lnTo>
                <a:lnTo>
                  <a:pt x="1128" y="381"/>
                </a:lnTo>
                <a:lnTo>
                  <a:pt x="1106" y="409"/>
                </a:lnTo>
                <a:lnTo>
                  <a:pt x="1081" y="433"/>
                </a:lnTo>
                <a:lnTo>
                  <a:pt x="1265" y="433"/>
                </a:lnTo>
                <a:lnTo>
                  <a:pt x="1265" y="685"/>
                </a:lnTo>
                <a:lnTo>
                  <a:pt x="1848" y="685"/>
                </a:lnTo>
                <a:lnTo>
                  <a:pt x="1848" y="803"/>
                </a:lnTo>
                <a:lnTo>
                  <a:pt x="1788" y="812"/>
                </a:lnTo>
                <a:lnTo>
                  <a:pt x="1731" y="823"/>
                </a:lnTo>
                <a:lnTo>
                  <a:pt x="1731" y="802"/>
                </a:lnTo>
                <a:lnTo>
                  <a:pt x="1265" y="802"/>
                </a:lnTo>
                <a:lnTo>
                  <a:pt x="1265" y="953"/>
                </a:lnTo>
                <a:lnTo>
                  <a:pt x="583" y="953"/>
                </a:lnTo>
                <a:lnTo>
                  <a:pt x="583" y="802"/>
                </a:lnTo>
                <a:lnTo>
                  <a:pt x="117" y="802"/>
                </a:lnTo>
                <a:lnTo>
                  <a:pt x="117" y="1295"/>
                </a:lnTo>
                <a:lnTo>
                  <a:pt x="0" y="1178"/>
                </a:lnTo>
                <a:lnTo>
                  <a:pt x="0" y="685"/>
                </a:lnTo>
                <a:lnTo>
                  <a:pt x="583" y="685"/>
                </a:lnTo>
                <a:lnTo>
                  <a:pt x="583" y="433"/>
                </a:lnTo>
                <a:lnTo>
                  <a:pt x="767" y="433"/>
                </a:lnTo>
                <a:lnTo>
                  <a:pt x="742" y="409"/>
                </a:lnTo>
                <a:lnTo>
                  <a:pt x="720" y="381"/>
                </a:lnTo>
                <a:lnTo>
                  <a:pt x="702" y="351"/>
                </a:lnTo>
                <a:lnTo>
                  <a:pt x="689" y="318"/>
                </a:lnTo>
                <a:lnTo>
                  <a:pt x="681" y="283"/>
                </a:lnTo>
                <a:lnTo>
                  <a:pt x="678" y="245"/>
                </a:lnTo>
                <a:lnTo>
                  <a:pt x="681" y="206"/>
                </a:lnTo>
                <a:lnTo>
                  <a:pt x="691" y="168"/>
                </a:lnTo>
                <a:lnTo>
                  <a:pt x="706" y="133"/>
                </a:lnTo>
                <a:lnTo>
                  <a:pt x="726" y="101"/>
                </a:lnTo>
                <a:lnTo>
                  <a:pt x="751" y="72"/>
                </a:lnTo>
                <a:lnTo>
                  <a:pt x="780" y="48"/>
                </a:lnTo>
                <a:lnTo>
                  <a:pt x="812" y="28"/>
                </a:lnTo>
                <a:lnTo>
                  <a:pt x="847" y="12"/>
                </a:lnTo>
                <a:lnTo>
                  <a:pt x="884" y="3"/>
                </a:lnTo>
                <a:lnTo>
                  <a:pt x="924"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63" name="Google Shape;414;p43">
            <a:extLst>
              <a:ext uri="{FF2B5EF4-FFF2-40B4-BE49-F238E27FC236}">
                <a16:creationId xmlns:a16="http://schemas.microsoft.com/office/drawing/2014/main" id="{5E3583C0-F6C9-4B0E-9A3D-2F71714037E9}"/>
              </a:ext>
            </a:extLst>
          </p:cNvPr>
          <p:cNvSpPr/>
          <p:nvPr/>
        </p:nvSpPr>
        <p:spPr>
          <a:xfrm>
            <a:off x="7424691" y="3656446"/>
            <a:ext cx="250586" cy="140118"/>
          </a:xfrm>
          <a:custGeom>
            <a:avLst/>
            <a:gdLst/>
            <a:ahLst/>
            <a:cxnLst/>
            <a:rect l="l" t="t" r="r" b="b"/>
            <a:pathLst>
              <a:path w="1848" h="1019" extrusionOk="0">
                <a:moveTo>
                  <a:pt x="0" y="0"/>
                </a:moveTo>
                <a:lnTo>
                  <a:pt x="117" y="117"/>
                </a:lnTo>
                <a:lnTo>
                  <a:pt x="117" y="902"/>
                </a:lnTo>
                <a:lnTo>
                  <a:pt x="1731" y="902"/>
                </a:lnTo>
                <a:lnTo>
                  <a:pt x="1731" y="225"/>
                </a:lnTo>
                <a:lnTo>
                  <a:pt x="1788" y="213"/>
                </a:lnTo>
                <a:lnTo>
                  <a:pt x="1848" y="201"/>
                </a:lnTo>
                <a:lnTo>
                  <a:pt x="1848" y="1019"/>
                </a:lnTo>
                <a:lnTo>
                  <a:pt x="0" y="1019"/>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64" name="Google Shape;415;p43">
            <a:extLst>
              <a:ext uri="{FF2B5EF4-FFF2-40B4-BE49-F238E27FC236}">
                <a16:creationId xmlns:a16="http://schemas.microsoft.com/office/drawing/2014/main" id="{52FDC3A6-CE42-4C81-8205-7D8119A6C7B4}"/>
              </a:ext>
            </a:extLst>
          </p:cNvPr>
          <p:cNvSpPr/>
          <p:nvPr/>
        </p:nvSpPr>
        <p:spPr>
          <a:xfrm>
            <a:off x="4398066" y="3508406"/>
            <a:ext cx="441442" cy="271700"/>
          </a:xfrm>
          <a:custGeom>
            <a:avLst/>
            <a:gdLst/>
            <a:ahLst/>
            <a:cxnLst/>
            <a:rect l="l" t="t" r="r" b="b"/>
            <a:pathLst>
              <a:path w="6043" h="3661" extrusionOk="0">
                <a:moveTo>
                  <a:pt x="1574" y="653"/>
                </a:moveTo>
                <a:lnTo>
                  <a:pt x="1574" y="1767"/>
                </a:lnTo>
                <a:lnTo>
                  <a:pt x="1677" y="1729"/>
                </a:lnTo>
                <a:lnTo>
                  <a:pt x="1761" y="1712"/>
                </a:lnTo>
                <a:lnTo>
                  <a:pt x="1844" y="1703"/>
                </a:lnTo>
                <a:lnTo>
                  <a:pt x="1923" y="1703"/>
                </a:lnTo>
                <a:lnTo>
                  <a:pt x="1996" y="1712"/>
                </a:lnTo>
                <a:lnTo>
                  <a:pt x="2067" y="1729"/>
                </a:lnTo>
                <a:lnTo>
                  <a:pt x="2122" y="1747"/>
                </a:lnTo>
                <a:lnTo>
                  <a:pt x="2172" y="1773"/>
                </a:lnTo>
                <a:lnTo>
                  <a:pt x="2216" y="1802"/>
                </a:lnTo>
                <a:lnTo>
                  <a:pt x="2254" y="1837"/>
                </a:lnTo>
                <a:lnTo>
                  <a:pt x="2289" y="1875"/>
                </a:lnTo>
                <a:lnTo>
                  <a:pt x="2317" y="1921"/>
                </a:lnTo>
                <a:lnTo>
                  <a:pt x="2351" y="1991"/>
                </a:lnTo>
                <a:lnTo>
                  <a:pt x="2375" y="2064"/>
                </a:lnTo>
                <a:lnTo>
                  <a:pt x="2392" y="2139"/>
                </a:lnTo>
                <a:lnTo>
                  <a:pt x="2401" y="2215"/>
                </a:lnTo>
                <a:lnTo>
                  <a:pt x="2397" y="2277"/>
                </a:lnTo>
                <a:lnTo>
                  <a:pt x="2386" y="2337"/>
                </a:lnTo>
                <a:lnTo>
                  <a:pt x="2364" y="2398"/>
                </a:lnTo>
                <a:lnTo>
                  <a:pt x="2333" y="2457"/>
                </a:lnTo>
                <a:lnTo>
                  <a:pt x="2291" y="2515"/>
                </a:lnTo>
                <a:lnTo>
                  <a:pt x="2241" y="2572"/>
                </a:lnTo>
                <a:lnTo>
                  <a:pt x="2185" y="2620"/>
                </a:lnTo>
                <a:lnTo>
                  <a:pt x="2120" y="2662"/>
                </a:lnTo>
                <a:lnTo>
                  <a:pt x="2049" y="2699"/>
                </a:lnTo>
                <a:lnTo>
                  <a:pt x="1972" y="2728"/>
                </a:lnTo>
                <a:lnTo>
                  <a:pt x="1946" y="2728"/>
                </a:lnTo>
                <a:lnTo>
                  <a:pt x="3020" y="3085"/>
                </a:lnTo>
                <a:lnTo>
                  <a:pt x="4096" y="2728"/>
                </a:lnTo>
                <a:lnTo>
                  <a:pt x="4083" y="2728"/>
                </a:lnTo>
                <a:lnTo>
                  <a:pt x="4014" y="2704"/>
                </a:lnTo>
                <a:lnTo>
                  <a:pt x="3950" y="2675"/>
                </a:lnTo>
                <a:lnTo>
                  <a:pt x="3891" y="2642"/>
                </a:lnTo>
                <a:lnTo>
                  <a:pt x="3838" y="2605"/>
                </a:lnTo>
                <a:lnTo>
                  <a:pt x="3792" y="2563"/>
                </a:lnTo>
                <a:lnTo>
                  <a:pt x="3750" y="2515"/>
                </a:lnTo>
                <a:lnTo>
                  <a:pt x="3709" y="2457"/>
                </a:lnTo>
                <a:lnTo>
                  <a:pt x="3678" y="2398"/>
                </a:lnTo>
                <a:lnTo>
                  <a:pt x="3656" y="2337"/>
                </a:lnTo>
                <a:lnTo>
                  <a:pt x="3643" y="2277"/>
                </a:lnTo>
                <a:lnTo>
                  <a:pt x="3642" y="2215"/>
                </a:lnTo>
                <a:lnTo>
                  <a:pt x="3649" y="2139"/>
                </a:lnTo>
                <a:lnTo>
                  <a:pt x="3665" y="2064"/>
                </a:lnTo>
                <a:lnTo>
                  <a:pt x="3691" y="1991"/>
                </a:lnTo>
                <a:lnTo>
                  <a:pt x="3724" y="1921"/>
                </a:lnTo>
                <a:lnTo>
                  <a:pt x="3753" y="1875"/>
                </a:lnTo>
                <a:lnTo>
                  <a:pt x="3786" y="1837"/>
                </a:lnTo>
                <a:lnTo>
                  <a:pt x="3825" y="1802"/>
                </a:lnTo>
                <a:lnTo>
                  <a:pt x="3871" y="1773"/>
                </a:lnTo>
                <a:lnTo>
                  <a:pt x="3920" y="1747"/>
                </a:lnTo>
                <a:lnTo>
                  <a:pt x="3975" y="1729"/>
                </a:lnTo>
                <a:lnTo>
                  <a:pt x="4045" y="1712"/>
                </a:lnTo>
                <a:lnTo>
                  <a:pt x="4120" y="1703"/>
                </a:lnTo>
                <a:lnTo>
                  <a:pt x="4199" y="1703"/>
                </a:lnTo>
                <a:lnTo>
                  <a:pt x="4279" y="1712"/>
                </a:lnTo>
                <a:lnTo>
                  <a:pt x="4366" y="1729"/>
                </a:lnTo>
                <a:lnTo>
                  <a:pt x="4466" y="1767"/>
                </a:lnTo>
                <a:lnTo>
                  <a:pt x="4466" y="653"/>
                </a:lnTo>
                <a:lnTo>
                  <a:pt x="3020" y="1127"/>
                </a:lnTo>
                <a:lnTo>
                  <a:pt x="1574" y="653"/>
                </a:lnTo>
                <a:close/>
                <a:moveTo>
                  <a:pt x="2086" y="0"/>
                </a:moveTo>
                <a:lnTo>
                  <a:pt x="3955" y="0"/>
                </a:lnTo>
                <a:lnTo>
                  <a:pt x="4030" y="4"/>
                </a:lnTo>
                <a:lnTo>
                  <a:pt x="4102" y="15"/>
                </a:lnTo>
                <a:lnTo>
                  <a:pt x="4169" y="33"/>
                </a:lnTo>
                <a:lnTo>
                  <a:pt x="4234" y="57"/>
                </a:lnTo>
                <a:lnTo>
                  <a:pt x="4294" y="90"/>
                </a:lnTo>
                <a:lnTo>
                  <a:pt x="4362" y="134"/>
                </a:lnTo>
                <a:lnTo>
                  <a:pt x="4421" y="180"/>
                </a:lnTo>
                <a:lnTo>
                  <a:pt x="4468" y="224"/>
                </a:lnTo>
                <a:lnTo>
                  <a:pt x="4505" y="270"/>
                </a:lnTo>
                <a:lnTo>
                  <a:pt x="4556" y="359"/>
                </a:lnTo>
                <a:lnTo>
                  <a:pt x="5940" y="2266"/>
                </a:lnTo>
                <a:lnTo>
                  <a:pt x="5977" y="2323"/>
                </a:lnTo>
                <a:lnTo>
                  <a:pt x="6004" y="2383"/>
                </a:lnTo>
                <a:lnTo>
                  <a:pt x="6026" y="2444"/>
                </a:lnTo>
                <a:lnTo>
                  <a:pt x="6037" y="2508"/>
                </a:lnTo>
                <a:lnTo>
                  <a:pt x="6043" y="2574"/>
                </a:lnTo>
                <a:lnTo>
                  <a:pt x="6037" y="2644"/>
                </a:lnTo>
                <a:lnTo>
                  <a:pt x="6024" y="2711"/>
                </a:lnTo>
                <a:lnTo>
                  <a:pt x="6002" y="2777"/>
                </a:lnTo>
                <a:lnTo>
                  <a:pt x="5971" y="2838"/>
                </a:lnTo>
                <a:lnTo>
                  <a:pt x="5931" y="2897"/>
                </a:lnTo>
                <a:lnTo>
                  <a:pt x="5881" y="2952"/>
                </a:lnTo>
                <a:lnTo>
                  <a:pt x="5826" y="2999"/>
                </a:lnTo>
                <a:lnTo>
                  <a:pt x="5769" y="3040"/>
                </a:lnTo>
                <a:lnTo>
                  <a:pt x="5707" y="3071"/>
                </a:lnTo>
                <a:lnTo>
                  <a:pt x="5643" y="3093"/>
                </a:lnTo>
                <a:lnTo>
                  <a:pt x="5575" y="3107"/>
                </a:lnTo>
                <a:lnTo>
                  <a:pt x="5504" y="3111"/>
                </a:lnTo>
                <a:lnTo>
                  <a:pt x="5436" y="3107"/>
                </a:lnTo>
                <a:lnTo>
                  <a:pt x="5368" y="3095"/>
                </a:lnTo>
                <a:lnTo>
                  <a:pt x="5298" y="3073"/>
                </a:lnTo>
                <a:lnTo>
                  <a:pt x="4466" y="2829"/>
                </a:lnTo>
                <a:lnTo>
                  <a:pt x="4466" y="3661"/>
                </a:lnTo>
                <a:lnTo>
                  <a:pt x="1574" y="3661"/>
                </a:lnTo>
                <a:lnTo>
                  <a:pt x="1574" y="2829"/>
                </a:lnTo>
                <a:lnTo>
                  <a:pt x="742" y="3073"/>
                </a:lnTo>
                <a:lnTo>
                  <a:pt x="674" y="3095"/>
                </a:lnTo>
                <a:lnTo>
                  <a:pt x="607" y="3107"/>
                </a:lnTo>
                <a:lnTo>
                  <a:pt x="537" y="3111"/>
                </a:lnTo>
                <a:lnTo>
                  <a:pt x="467" y="3107"/>
                </a:lnTo>
                <a:lnTo>
                  <a:pt x="400" y="3093"/>
                </a:lnTo>
                <a:lnTo>
                  <a:pt x="334" y="3071"/>
                </a:lnTo>
                <a:lnTo>
                  <a:pt x="273" y="3040"/>
                </a:lnTo>
                <a:lnTo>
                  <a:pt x="214" y="2999"/>
                </a:lnTo>
                <a:lnTo>
                  <a:pt x="159" y="2952"/>
                </a:lnTo>
                <a:lnTo>
                  <a:pt x="112" y="2897"/>
                </a:lnTo>
                <a:lnTo>
                  <a:pt x="71" y="2838"/>
                </a:lnTo>
                <a:lnTo>
                  <a:pt x="40" y="2777"/>
                </a:lnTo>
                <a:lnTo>
                  <a:pt x="18" y="2711"/>
                </a:lnTo>
                <a:lnTo>
                  <a:pt x="4" y="2644"/>
                </a:lnTo>
                <a:lnTo>
                  <a:pt x="0" y="2574"/>
                </a:lnTo>
                <a:lnTo>
                  <a:pt x="4" y="2508"/>
                </a:lnTo>
                <a:lnTo>
                  <a:pt x="16" y="2444"/>
                </a:lnTo>
                <a:lnTo>
                  <a:pt x="37" y="2383"/>
                </a:lnTo>
                <a:lnTo>
                  <a:pt x="66" y="2323"/>
                </a:lnTo>
                <a:lnTo>
                  <a:pt x="103" y="2266"/>
                </a:lnTo>
                <a:lnTo>
                  <a:pt x="1485" y="359"/>
                </a:lnTo>
                <a:lnTo>
                  <a:pt x="1497" y="330"/>
                </a:lnTo>
                <a:lnTo>
                  <a:pt x="1516" y="295"/>
                </a:lnTo>
                <a:lnTo>
                  <a:pt x="1543" y="257"/>
                </a:lnTo>
                <a:lnTo>
                  <a:pt x="1565" y="229"/>
                </a:lnTo>
                <a:lnTo>
                  <a:pt x="1596" y="200"/>
                </a:lnTo>
                <a:lnTo>
                  <a:pt x="1635" y="167"/>
                </a:lnTo>
                <a:lnTo>
                  <a:pt x="1684" y="134"/>
                </a:lnTo>
                <a:lnTo>
                  <a:pt x="1741" y="95"/>
                </a:lnTo>
                <a:lnTo>
                  <a:pt x="1803" y="61"/>
                </a:lnTo>
                <a:lnTo>
                  <a:pt x="1869" y="35"/>
                </a:lnTo>
                <a:lnTo>
                  <a:pt x="1939" y="15"/>
                </a:lnTo>
                <a:lnTo>
                  <a:pt x="2011" y="4"/>
                </a:lnTo>
                <a:lnTo>
                  <a:pt x="2086"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65" name="Google Shape;416;p43">
            <a:extLst>
              <a:ext uri="{FF2B5EF4-FFF2-40B4-BE49-F238E27FC236}">
                <a16:creationId xmlns:a16="http://schemas.microsoft.com/office/drawing/2014/main" id="{FAB1424D-0FF8-4241-A3AC-FA8BED7F40AF}"/>
              </a:ext>
            </a:extLst>
          </p:cNvPr>
          <p:cNvSpPr/>
          <p:nvPr/>
        </p:nvSpPr>
        <p:spPr>
          <a:xfrm>
            <a:off x="4551351" y="3352512"/>
            <a:ext cx="137503" cy="139562"/>
          </a:xfrm>
          <a:custGeom>
            <a:avLst/>
            <a:gdLst/>
            <a:ahLst/>
            <a:cxnLst/>
            <a:rect l="l" t="t" r="r" b="b"/>
            <a:pathLst>
              <a:path w="1883" h="1881" extrusionOk="0">
                <a:moveTo>
                  <a:pt x="942" y="0"/>
                </a:moveTo>
                <a:lnTo>
                  <a:pt x="1038" y="4"/>
                </a:lnTo>
                <a:lnTo>
                  <a:pt x="1129" y="16"/>
                </a:lnTo>
                <a:lnTo>
                  <a:pt x="1219" y="38"/>
                </a:lnTo>
                <a:lnTo>
                  <a:pt x="1304" y="68"/>
                </a:lnTo>
                <a:lnTo>
                  <a:pt x="1384" y="106"/>
                </a:lnTo>
                <a:lnTo>
                  <a:pt x="1463" y="154"/>
                </a:lnTo>
                <a:lnTo>
                  <a:pt x="1536" y="211"/>
                </a:lnTo>
                <a:lnTo>
                  <a:pt x="1608" y="275"/>
                </a:lnTo>
                <a:lnTo>
                  <a:pt x="1672" y="345"/>
                </a:lnTo>
                <a:lnTo>
                  <a:pt x="1729" y="420"/>
                </a:lnTo>
                <a:lnTo>
                  <a:pt x="1775" y="497"/>
                </a:lnTo>
                <a:lnTo>
                  <a:pt x="1815" y="579"/>
                </a:lnTo>
                <a:lnTo>
                  <a:pt x="1844" y="664"/>
                </a:lnTo>
                <a:lnTo>
                  <a:pt x="1866" y="752"/>
                </a:lnTo>
                <a:lnTo>
                  <a:pt x="1879" y="845"/>
                </a:lnTo>
                <a:lnTo>
                  <a:pt x="1883" y="940"/>
                </a:lnTo>
                <a:lnTo>
                  <a:pt x="1879" y="1036"/>
                </a:lnTo>
                <a:lnTo>
                  <a:pt x="1866" y="1127"/>
                </a:lnTo>
                <a:lnTo>
                  <a:pt x="1844" y="1217"/>
                </a:lnTo>
                <a:lnTo>
                  <a:pt x="1815" y="1302"/>
                </a:lnTo>
                <a:lnTo>
                  <a:pt x="1775" y="1384"/>
                </a:lnTo>
                <a:lnTo>
                  <a:pt x="1729" y="1461"/>
                </a:lnTo>
                <a:lnTo>
                  <a:pt x="1672" y="1536"/>
                </a:lnTo>
                <a:lnTo>
                  <a:pt x="1608" y="1606"/>
                </a:lnTo>
                <a:lnTo>
                  <a:pt x="1536" y="1670"/>
                </a:lnTo>
                <a:lnTo>
                  <a:pt x="1463" y="1727"/>
                </a:lnTo>
                <a:lnTo>
                  <a:pt x="1384" y="1775"/>
                </a:lnTo>
                <a:lnTo>
                  <a:pt x="1304" y="1813"/>
                </a:lnTo>
                <a:lnTo>
                  <a:pt x="1219" y="1842"/>
                </a:lnTo>
                <a:lnTo>
                  <a:pt x="1129" y="1864"/>
                </a:lnTo>
                <a:lnTo>
                  <a:pt x="1038" y="1877"/>
                </a:lnTo>
                <a:lnTo>
                  <a:pt x="942" y="1881"/>
                </a:lnTo>
                <a:lnTo>
                  <a:pt x="845" y="1877"/>
                </a:lnTo>
                <a:lnTo>
                  <a:pt x="754" y="1864"/>
                </a:lnTo>
                <a:lnTo>
                  <a:pt x="666" y="1842"/>
                </a:lnTo>
                <a:lnTo>
                  <a:pt x="580" y="1813"/>
                </a:lnTo>
                <a:lnTo>
                  <a:pt x="499" y="1775"/>
                </a:lnTo>
                <a:lnTo>
                  <a:pt x="422" y="1727"/>
                </a:lnTo>
                <a:lnTo>
                  <a:pt x="347" y="1670"/>
                </a:lnTo>
                <a:lnTo>
                  <a:pt x="277" y="1606"/>
                </a:lnTo>
                <a:lnTo>
                  <a:pt x="211" y="1536"/>
                </a:lnTo>
                <a:lnTo>
                  <a:pt x="156" y="1461"/>
                </a:lnTo>
                <a:lnTo>
                  <a:pt x="109" y="1384"/>
                </a:lnTo>
                <a:lnTo>
                  <a:pt x="70" y="1302"/>
                </a:lnTo>
                <a:lnTo>
                  <a:pt x="41" y="1217"/>
                </a:lnTo>
                <a:lnTo>
                  <a:pt x="19" y="1127"/>
                </a:lnTo>
                <a:lnTo>
                  <a:pt x="6" y="1036"/>
                </a:lnTo>
                <a:lnTo>
                  <a:pt x="0" y="940"/>
                </a:lnTo>
                <a:lnTo>
                  <a:pt x="6" y="845"/>
                </a:lnTo>
                <a:lnTo>
                  <a:pt x="19" y="752"/>
                </a:lnTo>
                <a:lnTo>
                  <a:pt x="41" y="664"/>
                </a:lnTo>
                <a:lnTo>
                  <a:pt x="70" y="579"/>
                </a:lnTo>
                <a:lnTo>
                  <a:pt x="109" y="497"/>
                </a:lnTo>
                <a:lnTo>
                  <a:pt x="156" y="420"/>
                </a:lnTo>
                <a:lnTo>
                  <a:pt x="211" y="345"/>
                </a:lnTo>
                <a:lnTo>
                  <a:pt x="277" y="275"/>
                </a:lnTo>
                <a:lnTo>
                  <a:pt x="347" y="211"/>
                </a:lnTo>
                <a:lnTo>
                  <a:pt x="422" y="154"/>
                </a:lnTo>
                <a:lnTo>
                  <a:pt x="499" y="106"/>
                </a:lnTo>
                <a:lnTo>
                  <a:pt x="580" y="68"/>
                </a:lnTo>
                <a:lnTo>
                  <a:pt x="666" y="38"/>
                </a:lnTo>
                <a:lnTo>
                  <a:pt x="754" y="16"/>
                </a:lnTo>
                <a:lnTo>
                  <a:pt x="845" y="4"/>
                </a:lnTo>
                <a:lnTo>
                  <a:pt x="942"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67" name="Google Shape;418;p43">
            <a:extLst>
              <a:ext uri="{FF2B5EF4-FFF2-40B4-BE49-F238E27FC236}">
                <a16:creationId xmlns:a16="http://schemas.microsoft.com/office/drawing/2014/main" id="{9E0FC0BD-E1CF-4FCC-8AF7-1BBD5FC04A63}"/>
              </a:ext>
            </a:extLst>
          </p:cNvPr>
          <p:cNvSpPr/>
          <p:nvPr/>
        </p:nvSpPr>
        <p:spPr>
          <a:xfrm>
            <a:off x="5953738" y="5172029"/>
            <a:ext cx="59242" cy="60833"/>
          </a:xfrm>
          <a:custGeom>
            <a:avLst/>
            <a:gdLst/>
            <a:ahLst/>
            <a:cxnLst/>
            <a:rect l="l" t="t" r="r" b="b"/>
            <a:pathLst>
              <a:path w="563" h="570" extrusionOk="0">
                <a:moveTo>
                  <a:pt x="281" y="118"/>
                </a:moveTo>
                <a:lnTo>
                  <a:pt x="254" y="120"/>
                </a:lnTo>
                <a:lnTo>
                  <a:pt x="229" y="128"/>
                </a:lnTo>
                <a:lnTo>
                  <a:pt x="207" y="142"/>
                </a:lnTo>
                <a:lnTo>
                  <a:pt x="186" y="161"/>
                </a:lnTo>
                <a:lnTo>
                  <a:pt x="173" y="179"/>
                </a:lnTo>
                <a:lnTo>
                  <a:pt x="161" y="201"/>
                </a:lnTo>
                <a:lnTo>
                  <a:pt x="153" y="226"/>
                </a:lnTo>
                <a:lnTo>
                  <a:pt x="148" y="254"/>
                </a:lnTo>
                <a:lnTo>
                  <a:pt x="147" y="285"/>
                </a:lnTo>
                <a:lnTo>
                  <a:pt x="148" y="316"/>
                </a:lnTo>
                <a:lnTo>
                  <a:pt x="153" y="344"/>
                </a:lnTo>
                <a:lnTo>
                  <a:pt x="161" y="368"/>
                </a:lnTo>
                <a:lnTo>
                  <a:pt x="173" y="390"/>
                </a:lnTo>
                <a:lnTo>
                  <a:pt x="186" y="410"/>
                </a:lnTo>
                <a:lnTo>
                  <a:pt x="207" y="428"/>
                </a:lnTo>
                <a:lnTo>
                  <a:pt x="229" y="442"/>
                </a:lnTo>
                <a:lnTo>
                  <a:pt x="254" y="450"/>
                </a:lnTo>
                <a:lnTo>
                  <a:pt x="281" y="452"/>
                </a:lnTo>
                <a:lnTo>
                  <a:pt x="308" y="450"/>
                </a:lnTo>
                <a:lnTo>
                  <a:pt x="333" y="442"/>
                </a:lnTo>
                <a:lnTo>
                  <a:pt x="356" y="428"/>
                </a:lnTo>
                <a:lnTo>
                  <a:pt x="375" y="410"/>
                </a:lnTo>
                <a:lnTo>
                  <a:pt x="389" y="390"/>
                </a:lnTo>
                <a:lnTo>
                  <a:pt x="400" y="368"/>
                </a:lnTo>
                <a:lnTo>
                  <a:pt x="407" y="343"/>
                </a:lnTo>
                <a:lnTo>
                  <a:pt x="412" y="316"/>
                </a:lnTo>
                <a:lnTo>
                  <a:pt x="414" y="284"/>
                </a:lnTo>
                <a:lnTo>
                  <a:pt x="412" y="254"/>
                </a:lnTo>
                <a:lnTo>
                  <a:pt x="407" y="226"/>
                </a:lnTo>
                <a:lnTo>
                  <a:pt x="400" y="201"/>
                </a:lnTo>
                <a:lnTo>
                  <a:pt x="389" y="179"/>
                </a:lnTo>
                <a:lnTo>
                  <a:pt x="375" y="161"/>
                </a:lnTo>
                <a:lnTo>
                  <a:pt x="356" y="142"/>
                </a:lnTo>
                <a:lnTo>
                  <a:pt x="333" y="128"/>
                </a:lnTo>
                <a:lnTo>
                  <a:pt x="308" y="120"/>
                </a:lnTo>
                <a:lnTo>
                  <a:pt x="281" y="118"/>
                </a:lnTo>
                <a:close/>
                <a:moveTo>
                  <a:pt x="280" y="0"/>
                </a:moveTo>
                <a:lnTo>
                  <a:pt x="320" y="2"/>
                </a:lnTo>
                <a:lnTo>
                  <a:pt x="358" y="9"/>
                </a:lnTo>
                <a:lnTo>
                  <a:pt x="394" y="19"/>
                </a:lnTo>
                <a:lnTo>
                  <a:pt x="426" y="35"/>
                </a:lnTo>
                <a:lnTo>
                  <a:pt x="455" y="56"/>
                </a:lnTo>
                <a:lnTo>
                  <a:pt x="484" y="80"/>
                </a:lnTo>
                <a:lnTo>
                  <a:pt x="508" y="108"/>
                </a:lnTo>
                <a:lnTo>
                  <a:pt x="528" y="138"/>
                </a:lnTo>
                <a:lnTo>
                  <a:pt x="543" y="171"/>
                </a:lnTo>
                <a:lnTo>
                  <a:pt x="554" y="206"/>
                </a:lnTo>
                <a:lnTo>
                  <a:pt x="561" y="244"/>
                </a:lnTo>
                <a:lnTo>
                  <a:pt x="563" y="284"/>
                </a:lnTo>
                <a:lnTo>
                  <a:pt x="561" y="324"/>
                </a:lnTo>
                <a:lnTo>
                  <a:pt x="554" y="362"/>
                </a:lnTo>
                <a:lnTo>
                  <a:pt x="543" y="397"/>
                </a:lnTo>
                <a:lnTo>
                  <a:pt x="526" y="429"/>
                </a:lnTo>
                <a:lnTo>
                  <a:pt x="507" y="460"/>
                </a:lnTo>
                <a:lnTo>
                  <a:pt x="483" y="489"/>
                </a:lnTo>
                <a:lnTo>
                  <a:pt x="454" y="514"/>
                </a:lnTo>
                <a:lnTo>
                  <a:pt x="425" y="535"/>
                </a:lnTo>
                <a:lnTo>
                  <a:pt x="392" y="551"/>
                </a:lnTo>
                <a:lnTo>
                  <a:pt x="358" y="561"/>
                </a:lnTo>
                <a:lnTo>
                  <a:pt x="320" y="568"/>
                </a:lnTo>
                <a:lnTo>
                  <a:pt x="281" y="570"/>
                </a:lnTo>
                <a:lnTo>
                  <a:pt x="232" y="567"/>
                </a:lnTo>
                <a:lnTo>
                  <a:pt x="185" y="555"/>
                </a:lnTo>
                <a:lnTo>
                  <a:pt x="138" y="536"/>
                </a:lnTo>
                <a:lnTo>
                  <a:pt x="106" y="517"/>
                </a:lnTo>
                <a:lnTo>
                  <a:pt x="79" y="494"/>
                </a:lnTo>
                <a:lnTo>
                  <a:pt x="55" y="468"/>
                </a:lnTo>
                <a:lnTo>
                  <a:pt x="35" y="437"/>
                </a:lnTo>
                <a:lnTo>
                  <a:pt x="19" y="402"/>
                </a:lnTo>
                <a:lnTo>
                  <a:pt x="9" y="364"/>
                </a:lnTo>
                <a:lnTo>
                  <a:pt x="2" y="323"/>
                </a:lnTo>
                <a:lnTo>
                  <a:pt x="0" y="277"/>
                </a:lnTo>
                <a:lnTo>
                  <a:pt x="2" y="241"/>
                </a:lnTo>
                <a:lnTo>
                  <a:pt x="9" y="206"/>
                </a:lnTo>
                <a:lnTo>
                  <a:pt x="19" y="171"/>
                </a:lnTo>
                <a:lnTo>
                  <a:pt x="35" y="138"/>
                </a:lnTo>
                <a:lnTo>
                  <a:pt x="55" y="106"/>
                </a:lnTo>
                <a:lnTo>
                  <a:pt x="77" y="79"/>
                </a:lnTo>
                <a:lnTo>
                  <a:pt x="105" y="55"/>
                </a:lnTo>
                <a:lnTo>
                  <a:pt x="135" y="35"/>
                </a:lnTo>
                <a:lnTo>
                  <a:pt x="169" y="19"/>
                </a:lnTo>
                <a:lnTo>
                  <a:pt x="205" y="9"/>
                </a:lnTo>
                <a:lnTo>
                  <a:pt x="241" y="2"/>
                </a:lnTo>
                <a:lnTo>
                  <a:pt x="28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68" name="Google Shape;419;p43">
            <a:extLst>
              <a:ext uri="{FF2B5EF4-FFF2-40B4-BE49-F238E27FC236}">
                <a16:creationId xmlns:a16="http://schemas.microsoft.com/office/drawing/2014/main" id="{BF7EA834-2D8B-4C71-902D-A945542773D8}"/>
              </a:ext>
            </a:extLst>
          </p:cNvPr>
          <p:cNvSpPr/>
          <p:nvPr/>
        </p:nvSpPr>
        <p:spPr>
          <a:xfrm>
            <a:off x="6018967" y="5172029"/>
            <a:ext cx="52309" cy="59872"/>
          </a:xfrm>
          <a:custGeom>
            <a:avLst/>
            <a:gdLst/>
            <a:ahLst/>
            <a:cxnLst/>
            <a:rect l="l" t="t" r="r" b="b"/>
            <a:pathLst>
              <a:path w="498" h="560" extrusionOk="0">
                <a:moveTo>
                  <a:pt x="316" y="0"/>
                </a:moveTo>
                <a:lnTo>
                  <a:pt x="347" y="2"/>
                </a:lnTo>
                <a:lnTo>
                  <a:pt x="375" y="6"/>
                </a:lnTo>
                <a:lnTo>
                  <a:pt x="402" y="17"/>
                </a:lnTo>
                <a:lnTo>
                  <a:pt x="426" y="29"/>
                </a:lnTo>
                <a:lnTo>
                  <a:pt x="446" y="44"/>
                </a:lnTo>
                <a:lnTo>
                  <a:pt x="461" y="60"/>
                </a:lnTo>
                <a:lnTo>
                  <a:pt x="474" y="80"/>
                </a:lnTo>
                <a:lnTo>
                  <a:pt x="483" y="99"/>
                </a:lnTo>
                <a:lnTo>
                  <a:pt x="490" y="121"/>
                </a:lnTo>
                <a:lnTo>
                  <a:pt x="494" y="147"/>
                </a:lnTo>
                <a:lnTo>
                  <a:pt x="497" y="179"/>
                </a:lnTo>
                <a:lnTo>
                  <a:pt x="498" y="218"/>
                </a:lnTo>
                <a:lnTo>
                  <a:pt x="498" y="560"/>
                </a:lnTo>
                <a:lnTo>
                  <a:pt x="352" y="560"/>
                </a:lnTo>
                <a:lnTo>
                  <a:pt x="352" y="279"/>
                </a:lnTo>
                <a:lnTo>
                  <a:pt x="352" y="239"/>
                </a:lnTo>
                <a:lnTo>
                  <a:pt x="350" y="207"/>
                </a:lnTo>
                <a:lnTo>
                  <a:pt x="348" y="182"/>
                </a:lnTo>
                <a:lnTo>
                  <a:pt x="343" y="165"/>
                </a:lnTo>
                <a:lnTo>
                  <a:pt x="336" y="149"/>
                </a:lnTo>
                <a:lnTo>
                  <a:pt x="326" y="135"/>
                </a:lnTo>
                <a:lnTo>
                  <a:pt x="313" y="124"/>
                </a:lnTo>
                <a:lnTo>
                  <a:pt x="299" y="116"/>
                </a:lnTo>
                <a:lnTo>
                  <a:pt x="282" y="112"/>
                </a:lnTo>
                <a:lnTo>
                  <a:pt x="264" y="111"/>
                </a:lnTo>
                <a:lnTo>
                  <a:pt x="240" y="113"/>
                </a:lnTo>
                <a:lnTo>
                  <a:pt x="217" y="119"/>
                </a:lnTo>
                <a:lnTo>
                  <a:pt x="197" y="130"/>
                </a:lnTo>
                <a:lnTo>
                  <a:pt x="179" y="146"/>
                </a:lnTo>
                <a:lnTo>
                  <a:pt x="166" y="163"/>
                </a:lnTo>
                <a:lnTo>
                  <a:pt x="156" y="185"/>
                </a:lnTo>
                <a:lnTo>
                  <a:pt x="151" y="206"/>
                </a:lnTo>
                <a:lnTo>
                  <a:pt x="147" y="233"/>
                </a:lnTo>
                <a:lnTo>
                  <a:pt x="146" y="269"/>
                </a:lnTo>
                <a:lnTo>
                  <a:pt x="145" y="311"/>
                </a:lnTo>
                <a:lnTo>
                  <a:pt x="145" y="560"/>
                </a:lnTo>
                <a:lnTo>
                  <a:pt x="0" y="560"/>
                </a:lnTo>
                <a:lnTo>
                  <a:pt x="0" y="16"/>
                </a:lnTo>
                <a:lnTo>
                  <a:pt x="138" y="16"/>
                </a:lnTo>
                <a:lnTo>
                  <a:pt x="138" y="92"/>
                </a:lnTo>
                <a:lnTo>
                  <a:pt x="162" y="64"/>
                </a:lnTo>
                <a:lnTo>
                  <a:pt x="189" y="41"/>
                </a:lnTo>
                <a:lnTo>
                  <a:pt x="217" y="23"/>
                </a:lnTo>
                <a:lnTo>
                  <a:pt x="248" y="10"/>
                </a:lnTo>
                <a:lnTo>
                  <a:pt x="280" y="2"/>
                </a:lnTo>
                <a:lnTo>
                  <a:pt x="316"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69" name="Google Shape;420;p43">
            <a:extLst>
              <a:ext uri="{FF2B5EF4-FFF2-40B4-BE49-F238E27FC236}">
                <a16:creationId xmlns:a16="http://schemas.microsoft.com/office/drawing/2014/main" id="{5F8AF611-3A37-43A9-8F1B-35E221DFF6E1}"/>
              </a:ext>
            </a:extLst>
          </p:cNvPr>
          <p:cNvSpPr/>
          <p:nvPr/>
        </p:nvSpPr>
        <p:spPr>
          <a:xfrm>
            <a:off x="6081045" y="5150897"/>
            <a:ext cx="15126" cy="81004"/>
          </a:xfrm>
          <a:prstGeom prst="rect">
            <a:avLst/>
          </a:pr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70" name="Google Shape;421;p43">
            <a:extLst>
              <a:ext uri="{FF2B5EF4-FFF2-40B4-BE49-F238E27FC236}">
                <a16:creationId xmlns:a16="http://schemas.microsoft.com/office/drawing/2014/main" id="{7109B12B-8398-4B30-B649-3FDF44910FC1}"/>
              </a:ext>
            </a:extLst>
          </p:cNvPr>
          <p:cNvSpPr/>
          <p:nvPr/>
        </p:nvSpPr>
        <p:spPr>
          <a:xfrm>
            <a:off x="6106885" y="5150897"/>
            <a:ext cx="14180" cy="14728"/>
          </a:xfrm>
          <a:prstGeom prst="rect">
            <a:avLst/>
          </a:pr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71" name="Google Shape;422;p43">
            <a:extLst>
              <a:ext uri="{FF2B5EF4-FFF2-40B4-BE49-F238E27FC236}">
                <a16:creationId xmlns:a16="http://schemas.microsoft.com/office/drawing/2014/main" id="{E3514F48-2A77-4FD9-8042-5831B1A7BF97}"/>
              </a:ext>
            </a:extLst>
          </p:cNvPr>
          <p:cNvSpPr/>
          <p:nvPr/>
        </p:nvSpPr>
        <p:spPr>
          <a:xfrm>
            <a:off x="6106885" y="5173629"/>
            <a:ext cx="14180" cy="58272"/>
          </a:xfrm>
          <a:prstGeom prst="rect">
            <a:avLst/>
          </a:pr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72" name="Google Shape;423;p43">
            <a:extLst>
              <a:ext uri="{FF2B5EF4-FFF2-40B4-BE49-F238E27FC236}">
                <a16:creationId xmlns:a16="http://schemas.microsoft.com/office/drawing/2014/main" id="{D691AFC1-9A66-482E-BD0D-28B6FE73811A}"/>
              </a:ext>
            </a:extLst>
          </p:cNvPr>
          <p:cNvSpPr/>
          <p:nvPr/>
        </p:nvSpPr>
        <p:spPr>
          <a:xfrm>
            <a:off x="6131779" y="5172029"/>
            <a:ext cx="52309" cy="59872"/>
          </a:xfrm>
          <a:custGeom>
            <a:avLst/>
            <a:gdLst/>
            <a:ahLst/>
            <a:cxnLst/>
            <a:rect l="l" t="t" r="r" b="b"/>
            <a:pathLst>
              <a:path w="497" h="560" extrusionOk="0">
                <a:moveTo>
                  <a:pt x="310" y="0"/>
                </a:moveTo>
                <a:lnTo>
                  <a:pt x="342" y="2"/>
                </a:lnTo>
                <a:lnTo>
                  <a:pt x="371" y="6"/>
                </a:lnTo>
                <a:lnTo>
                  <a:pt x="398" y="17"/>
                </a:lnTo>
                <a:lnTo>
                  <a:pt x="424" y="29"/>
                </a:lnTo>
                <a:lnTo>
                  <a:pt x="443" y="44"/>
                </a:lnTo>
                <a:lnTo>
                  <a:pt x="459" y="60"/>
                </a:lnTo>
                <a:lnTo>
                  <a:pt x="472" y="80"/>
                </a:lnTo>
                <a:lnTo>
                  <a:pt x="481" y="99"/>
                </a:lnTo>
                <a:lnTo>
                  <a:pt x="489" y="121"/>
                </a:lnTo>
                <a:lnTo>
                  <a:pt x="494" y="147"/>
                </a:lnTo>
                <a:lnTo>
                  <a:pt x="496" y="179"/>
                </a:lnTo>
                <a:lnTo>
                  <a:pt x="497" y="218"/>
                </a:lnTo>
                <a:lnTo>
                  <a:pt x="497" y="560"/>
                </a:lnTo>
                <a:lnTo>
                  <a:pt x="353" y="560"/>
                </a:lnTo>
                <a:lnTo>
                  <a:pt x="353" y="279"/>
                </a:lnTo>
                <a:lnTo>
                  <a:pt x="351" y="246"/>
                </a:lnTo>
                <a:lnTo>
                  <a:pt x="350" y="218"/>
                </a:lnTo>
                <a:lnTo>
                  <a:pt x="348" y="195"/>
                </a:lnTo>
                <a:lnTo>
                  <a:pt x="346" y="178"/>
                </a:lnTo>
                <a:lnTo>
                  <a:pt x="342" y="165"/>
                </a:lnTo>
                <a:lnTo>
                  <a:pt x="334" y="149"/>
                </a:lnTo>
                <a:lnTo>
                  <a:pt x="324" y="135"/>
                </a:lnTo>
                <a:lnTo>
                  <a:pt x="310" y="124"/>
                </a:lnTo>
                <a:lnTo>
                  <a:pt x="297" y="116"/>
                </a:lnTo>
                <a:lnTo>
                  <a:pt x="279" y="112"/>
                </a:lnTo>
                <a:lnTo>
                  <a:pt x="261" y="111"/>
                </a:lnTo>
                <a:lnTo>
                  <a:pt x="237" y="113"/>
                </a:lnTo>
                <a:lnTo>
                  <a:pt x="215" y="119"/>
                </a:lnTo>
                <a:lnTo>
                  <a:pt x="195" y="130"/>
                </a:lnTo>
                <a:lnTo>
                  <a:pt x="176" y="146"/>
                </a:lnTo>
                <a:lnTo>
                  <a:pt x="164" y="163"/>
                </a:lnTo>
                <a:lnTo>
                  <a:pt x="154" y="185"/>
                </a:lnTo>
                <a:lnTo>
                  <a:pt x="150" y="201"/>
                </a:lnTo>
                <a:lnTo>
                  <a:pt x="148" y="222"/>
                </a:lnTo>
                <a:lnTo>
                  <a:pt x="145" y="247"/>
                </a:lnTo>
                <a:lnTo>
                  <a:pt x="145" y="277"/>
                </a:lnTo>
                <a:lnTo>
                  <a:pt x="145" y="311"/>
                </a:lnTo>
                <a:lnTo>
                  <a:pt x="145" y="560"/>
                </a:lnTo>
                <a:lnTo>
                  <a:pt x="0" y="560"/>
                </a:lnTo>
                <a:lnTo>
                  <a:pt x="0" y="16"/>
                </a:lnTo>
                <a:lnTo>
                  <a:pt x="129" y="16"/>
                </a:lnTo>
                <a:lnTo>
                  <a:pt x="129" y="92"/>
                </a:lnTo>
                <a:lnTo>
                  <a:pt x="153" y="64"/>
                </a:lnTo>
                <a:lnTo>
                  <a:pt x="181" y="41"/>
                </a:lnTo>
                <a:lnTo>
                  <a:pt x="211" y="23"/>
                </a:lnTo>
                <a:lnTo>
                  <a:pt x="242" y="10"/>
                </a:lnTo>
                <a:lnTo>
                  <a:pt x="275" y="2"/>
                </a:lnTo>
                <a:lnTo>
                  <a:pt x="31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73" name="Google Shape;424;p43">
            <a:extLst>
              <a:ext uri="{FF2B5EF4-FFF2-40B4-BE49-F238E27FC236}">
                <a16:creationId xmlns:a16="http://schemas.microsoft.com/office/drawing/2014/main" id="{78D1B719-EF34-466C-AC91-819E76FE85B2}"/>
              </a:ext>
            </a:extLst>
          </p:cNvPr>
          <p:cNvSpPr/>
          <p:nvPr/>
        </p:nvSpPr>
        <p:spPr>
          <a:xfrm>
            <a:off x="6189130" y="5172029"/>
            <a:ext cx="53570" cy="60833"/>
          </a:xfrm>
          <a:custGeom>
            <a:avLst/>
            <a:gdLst/>
            <a:ahLst/>
            <a:cxnLst/>
            <a:rect l="l" t="t" r="r" b="b"/>
            <a:pathLst>
              <a:path w="510" h="569" extrusionOk="0">
                <a:moveTo>
                  <a:pt x="259" y="110"/>
                </a:moveTo>
                <a:lnTo>
                  <a:pt x="236" y="111"/>
                </a:lnTo>
                <a:lnTo>
                  <a:pt x="216" y="118"/>
                </a:lnTo>
                <a:lnTo>
                  <a:pt x="197" y="128"/>
                </a:lnTo>
                <a:lnTo>
                  <a:pt x="181" y="144"/>
                </a:lnTo>
                <a:lnTo>
                  <a:pt x="167" y="162"/>
                </a:lnTo>
                <a:lnTo>
                  <a:pt x="158" y="184"/>
                </a:lnTo>
                <a:lnTo>
                  <a:pt x="153" y="209"/>
                </a:lnTo>
                <a:lnTo>
                  <a:pt x="150" y="237"/>
                </a:lnTo>
                <a:lnTo>
                  <a:pt x="367" y="237"/>
                </a:lnTo>
                <a:lnTo>
                  <a:pt x="364" y="209"/>
                </a:lnTo>
                <a:lnTo>
                  <a:pt x="358" y="183"/>
                </a:lnTo>
                <a:lnTo>
                  <a:pt x="347" y="160"/>
                </a:lnTo>
                <a:lnTo>
                  <a:pt x="335" y="142"/>
                </a:lnTo>
                <a:lnTo>
                  <a:pt x="318" y="127"/>
                </a:lnTo>
                <a:lnTo>
                  <a:pt x="300" y="118"/>
                </a:lnTo>
                <a:lnTo>
                  <a:pt x="281" y="111"/>
                </a:lnTo>
                <a:lnTo>
                  <a:pt x="259" y="110"/>
                </a:lnTo>
                <a:close/>
                <a:moveTo>
                  <a:pt x="250" y="0"/>
                </a:moveTo>
                <a:lnTo>
                  <a:pt x="289" y="2"/>
                </a:lnTo>
                <a:lnTo>
                  <a:pt x="326" y="9"/>
                </a:lnTo>
                <a:lnTo>
                  <a:pt x="359" y="20"/>
                </a:lnTo>
                <a:lnTo>
                  <a:pt x="390" y="36"/>
                </a:lnTo>
                <a:lnTo>
                  <a:pt x="418" y="56"/>
                </a:lnTo>
                <a:lnTo>
                  <a:pt x="442" y="81"/>
                </a:lnTo>
                <a:lnTo>
                  <a:pt x="461" y="105"/>
                </a:lnTo>
                <a:lnTo>
                  <a:pt x="477" y="134"/>
                </a:lnTo>
                <a:lnTo>
                  <a:pt x="489" y="165"/>
                </a:lnTo>
                <a:lnTo>
                  <a:pt x="498" y="200"/>
                </a:lnTo>
                <a:lnTo>
                  <a:pt x="505" y="239"/>
                </a:lnTo>
                <a:lnTo>
                  <a:pt x="509" y="282"/>
                </a:lnTo>
                <a:lnTo>
                  <a:pt x="510" y="329"/>
                </a:lnTo>
                <a:lnTo>
                  <a:pt x="148" y="329"/>
                </a:lnTo>
                <a:lnTo>
                  <a:pt x="151" y="357"/>
                </a:lnTo>
                <a:lnTo>
                  <a:pt x="158" y="383"/>
                </a:lnTo>
                <a:lnTo>
                  <a:pt x="169" y="408"/>
                </a:lnTo>
                <a:lnTo>
                  <a:pt x="183" y="427"/>
                </a:lnTo>
                <a:lnTo>
                  <a:pt x="201" y="443"/>
                </a:lnTo>
                <a:lnTo>
                  <a:pt x="220" y="453"/>
                </a:lnTo>
                <a:lnTo>
                  <a:pt x="243" y="460"/>
                </a:lnTo>
                <a:lnTo>
                  <a:pt x="267" y="461"/>
                </a:lnTo>
                <a:lnTo>
                  <a:pt x="288" y="459"/>
                </a:lnTo>
                <a:lnTo>
                  <a:pt x="307" y="453"/>
                </a:lnTo>
                <a:lnTo>
                  <a:pt x="323" y="443"/>
                </a:lnTo>
                <a:lnTo>
                  <a:pt x="338" y="428"/>
                </a:lnTo>
                <a:lnTo>
                  <a:pt x="350" y="409"/>
                </a:lnTo>
                <a:lnTo>
                  <a:pt x="359" y="383"/>
                </a:lnTo>
                <a:lnTo>
                  <a:pt x="502" y="408"/>
                </a:lnTo>
                <a:lnTo>
                  <a:pt x="486" y="444"/>
                </a:lnTo>
                <a:lnTo>
                  <a:pt x="466" y="477"/>
                </a:lnTo>
                <a:lnTo>
                  <a:pt x="442" y="505"/>
                </a:lnTo>
                <a:lnTo>
                  <a:pt x="415" y="528"/>
                </a:lnTo>
                <a:lnTo>
                  <a:pt x="383" y="546"/>
                </a:lnTo>
                <a:lnTo>
                  <a:pt x="347" y="559"/>
                </a:lnTo>
                <a:lnTo>
                  <a:pt x="308" y="567"/>
                </a:lnTo>
                <a:lnTo>
                  <a:pt x="265" y="569"/>
                </a:lnTo>
                <a:lnTo>
                  <a:pt x="226" y="568"/>
                </a:lnTo>
                <a:lnTo>
                  <a:pt x="189" y="562"/>
                </a:lnTo>
                <a:lnTo>
                  <a:pt x="156" y="552"/>
                </a:lnTo>
                <a:lnTo>
                  <a:pt x="126" y="539"/>
                </a:lnTo>
                <a:lnTo>
                  <a:pt x="100" y="522"/>
                </a:lnTo>
                <a:lnTo>
                  <a:pt x="76" y="501"/>
                </a:lnTo>
                <a:lnTo>
                  <a:pt x="54" y="476"/>
                </a:lnTo>
                <a:lnTo>
                  <a:pt x="35" y="445"/>
                </a:lnTo>
                <a:lnTo>
                  <a:pt x="20" y="411"/>
                </a:lnTo>
                <a:lnTo>
                  <a:pt x="9" y="373"/>
                </a:lnTo>
                <a:lnTo>
                  <a:pt x="3" y="332"/>
                </a:lnTo>
                <a:lnTo>
                  <a:pt x="0" y="288"/>
                </a:lnTo>
                <a:lnTo>
                  <a:pt x="3" y="245"/>
                </a:lnTo>
                <a:lnTo>
                  <a:pt x="8" y="205"/>
                </a:lnTo>
                <a:lnTo>
                  <a:pt x="17" y="168"/>
                </a:lnTo>
                <a:lnTo>
                  <a:pt x="31" y="134"/>
                </a:lnTo>
                <a:lnTo>
                  <a:pt x="49" y="104"/>
                </a:lnTo>
                <a:lnTo>
                  <a:pt x="71" y="77"/>
                </a:lnTo>
                <a:lnTo>
                  <a:pt x="95" y="52"/>
                </a:lnTo>
                <a:lnTo>
                  <a:pt x="123" y="34"/>
                </a:lnTo>
                <a:lnTo>
                  <a:pt x="151" y="19"/>
                </a:lnTo>
                <a:lnTo>
                  <a:pt x="182" y="8"/>
                </a:lnTo>
                <a:lnTo>
                  <a:pt x="216" y="2"/>
                </a:lnTo>
                <a:lnTo>
                  <a:pt x="25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74" name="Google Shape;425;p43">
            <a:extLst>
              <a:ext uri="{FF2B5EF4-FFF2-40B4-BE49-F238E27FC236}">
                <a16:creationId xmlns:a16="http://schemas.microsoft.com/office/drawing/2014/main" id="{7EE9385E-4C8E-4ABD-9C5A-F448129D6D15}"/>
              </a:ext>
            </a:extLst>
          </p:cNvPr>
          <p:cNvSpPr/>
          <p:nvPr/>
        </p:nvSpPr>
        <p:spPr>
          <a:xfrm>
            <a:off x="5914349" y="4883552"/>
            <a:ext cx="371207" cy="385169"/>
          </a:xfrm>
          <a:custGeom>
            <a:avLst/>
            <a:gdLst/>
            <a:ahLst/>
            <a:cxnLst/>
            <a:rect l="l" t="t" r="r" b="b"/>
            <a:pathLst>
              <a:path w="3534" h="3608" extrusionOk="0">
                <a:moveTo>
                  <a:pt x="379" y="2343"/>
                </a:moveTo>
                <a:lnTo>
                  <a:pt x="351" y="2346"/>
                </a:lnTo>
                <a:lnTo>
                  <a:pt x="323" y="2356"/>
                </a:lnTo>
                <a:lnTo>
                  <a:pt x="300" y="2370"/>
                </a:lnTo>
                <a:lnTo>
                  <a:pt x="281" y="2390"/>
                </a:lnTo>
                <a:lnTo>
                  <a:pt x="266" y="2414"/>
                </a:lnTo>
                <a:lnTo>
                  <a:pt x="257" y="2440"/>
                </a:lnTo>
                <a:lnTo>
                  <a:pt x="253" y="2469"/>
                </a:lnTo>
                <a:lnTo>
                  <a:pt x="253" y="3228"/>
                </a:lnTo>
                <a:lnTo>
                  <a:pt x="257" y="3258"/>
                </a:lnTo>
                <a:lnTo>
                  <a:pt x="266" y="3285"/>
                </a:lnTo>
                <a:lnTo>
                  <a:pt x="281" y="3307"/>
                </a:lnTo>
                <a:lnTo>
                  <a:pt x="300" y="3327"/>
                </a:lnTo>
                <a:lnTo>
                  <a:pt x="323" y="3342"/>
                </a:lnTo>
                <a:lnTo>
                  <a:pt x="351" y="3352"/>
                </a:lnTo>
                <a:lnTo>
                  <a:pt x="379" y="3354"/>
                </a:lnTo>
                <a:lnTo>
                  <a:pt x="3155" y="3354"/>
                </a:lnTo>
                <a:lnTo>
                  <a:pt x="3183" y="3352"/>
                </a:lnTo>
                <a:lnTo>
                  <a:pt x="3210" y="3342"/>
                </a:lnTo>
                <a:lnTo>
                  <a:pt x="3234" y="3327"/>
                </a:lnTo>
                <a:lnTo>
                  <a:pt x="3253" y="3307"/>
                </a:lnTo>
                <a:lnTo>
                  <a:pt x="3268" y="3285"/>
                </a:lnTo>
                <a:lnTo>
                  <a:pt x="3277" y="3258"/>
                </a:lnTo>
                <a:lnTo>
                  <a:pt x="3281" y="3228"/>
                </a:lnTo>
                <a:lnTo>
                  <a:pt x="3281" y="2469"/>
                </a:lnTo>
                <a:lnTo>
                  <a:pt x="3277" y="2440"/>
                </a:lnTo>
                <a:lnTo>
                  <a:pt x="3268" y="2414"/>
                </a:lnTo>
                <a:lnTo>
                  <a:pt x="3253" y="2390"/>
                </a:lnTo>
                <a:lnTo>
                  <a:pt x="3234" y="2370"/>
                </a:lnTo>
                <a:lnTo>
                  <a:pt x="3210" y="2356"/>
                </a:lnTo>
                <a:lnTo>
                  <a:pt x="3183" y="2346"/>
                </a:lnTo>
                <a:lnTo>
                  <a:pt x="3155" y="2343"/>
                </a:lnTo>
                <a:lnTo>
                  <a:pt x="379" y="2343"/>
                </a:lnTo>
                <a:close/>
                <a:moveTo>
                  <a:pt x="1827" y="2042"/>
                </a:moveTo>
                <a:lnTo>
                  <a:pt x="1817" y="2043"/>
                </a:lnTo>
                <a:lnTo>
                  <a:pt x="1791" y="2047"/>
                </a:lnTo>
                <a:lnTo>
                  <a:pt x="1769" y="2053"/>
                </a:lnTo>
                <a:lnTo>
                  <a:pt x="1747" y="2060"/>
                </a:lnTo>
                <a:lnTo>
                  <a:pt x="1728" y="2069"/>
                </a:lnTo>
                <a:lnTo>
                  <a:pt x="1712" y="2082"/>
                </a:lnTo>
                <a:lnTo>
                  <a:pt x="1699" y="2098"/>
                </a:lnTo>
                <a:lnTo>
                  <a:pt x="1833" y="2098"/>
                </a:lnTo>
                <a:lnTo>
                  <a:pt x="1837" y="2084"/>
                </a:lnTo>
                <a:lnTo>
                  <a:pt x="1840" y="2071"/>
                </a:lnTo>
                <a:lnTo>
                  <a:pt x="1840" y="2060"/>
                </a:lnTo>
                <a:lnTo>
                  <a:pt x="1837" y="2052"/>
                </a:lnTo>
                <a:lnTo>
                  <a:pt x="1834" y="2045"/>
                </a:lnTo>
                <a:lnTo>
                  <a:pt x="1827" y="2042"/>
                </a:lnTo>
                <a:close/>
                <a:moveTo>
                  <a:pt x="1797" y="0"/>
                </a:moveTo>
                <a:lnTo>
                  <a:pt x="1895" y="4"/>
                </a:lnTo>
                <a:lnTo>
                  <a:pt x="1990" y="13"/>
                </a:lnTo>
                <a:lnTo>
                  <a:pt x="2082" y="29"/>
                </a:lnTo>
                <a:lnTo>
                  <a:pt x="2174" y="52"/>
                </a:lnTo>
                <a:lnTo>
                  <a:pt x="2263" y="80"/>
                </a:lnTo>
                <a:lnTo>
                  <a:pt x="2349" y="113"/>
                </a:lnTo>
                <a:lnTo>
                  <a:pt x="2432" y="153"/>
                </a:lnTo>
                <a:lnTo>
                  <a:pt x="2513" y="196"/>
                </a:lnTo>
                <a:lnTo>
                  <a:pt x="2590" y="246"/>
                </a:lnTo>
                <a:lnTo>
                  <a:pt x="2663" y="299"/>
                </a:lnTo>
                <a:lnTo>
                  <a:pt x="2733" y="358"/>
                </a:lnTo>
                <a:lnTo>
                  <a:pt x="2798" y="421"/>
                </a:lnTo>
                <a:lnTo>
                  <a:pt x="2860" y="488"/>
                </a:lnTo>
                <a:lnTo>
                  <a:pt x="2917" y="559"/>
                </a:lnTo>
                <a:lnTo>
                  <a:pt x="2970" y="634"/>
                </a:lnTo>
                <a:lnTo>
                  <a:pt x="2679" y="659"/>
                </a:lnTo>
                <a:lnTo>
                  <a:pt x="2623" y="597"/>
                </a:lnTo>
                <a:lnTo>
                  <a:pt x="2562" y="539"/>
                </a:lnTo>
                <a:lnTo>
                  <a:pt x="2497" y="486"/>
                </a:lnTo>
                <a:lnTo>
                  <a:pt x="2428" y="437"/>
                </a:lnTo>
                <a:lnTo>
                  <a:pt x="2356" y="393"/>
                </a:lnTo>
                <a:lnTo>
                  <a:pt x="2281" y="354"/>
                </a:lnTo>
                <a:lnTo>
                  <a:pt x="2203" y="322"/>
                </a:lnTo>
                <a:lnTo>
                  <a:pt x="2121" y="295"/>
                </a:lnTo>
                <a:lnTo>
                  <a:pt x="2038" y="273"/>
                </a:lnTo>
                <a:lnTo>
                  <a:pt x="1952" y="258"/>
                </a:lnTo>
                <a:lnTo>
                  <a:pt x="1864" y="250"/>
                </a:lnTo>
                <a:lnTo>
                  <a:pt x="1849" y="257"/>
                </a:lnTo>
                <a:lnTo>
                  <a:pt x="1841" y="266"/>
                </a:lnTo>
                <a:lnTo>
                  <a:pt x="1834" y="283"/>
                </a:lnTo>
                <a:lnTo>
                  <a:pt x="1832" y="298"/>
                </a:lnTo>
                <a:lnTo>
                  <a:pt x="1834" y="312"/>
                </a:lnTo>
                <a:lnTo>
                  <a:pt x="1840" y="325"/>
                </a:lnTo>
                <a:lnTo>
                  <a:pt x="1849" y="335"/>
                </a:lnTo>
                <a:lnTo>
                  <a:pt x="1859" y="344"/>
                </a:lnTo>
                <a:lnTo>
                  <a:pt x="1869" y="352"/>
                </a:lnTo>
                <a:lnTo>
                  <a:pt x="1881" y="359"/>
                </a:lnTo>
                <a:lnTo>
                  <a:pt x="1892" y="368"/>
                </a:lnTo>
                <a:lnTo>
                  <a:pt x="1898" y="377"/>
                </a:lnTo>
                <a:lnTo>
                  <a:pt x="1899" y="387"/>
                </a:lnTo>
                <a:lnTo>
                  <a:pt x="1896" y="396"/>
                </a:lnTo>
                <a:lnTo>
                  <a:pt x="1889" y="405"/>
                </a:lnTo>
                <a:lnTo>
                  <a:pt x="1880" y="412"/>
                </a:lnTo>
                <a:lnTo>
                  <a:pt x="1869" y="419"/>
                </a:lnTo>
                <a:lnTo>
                  <a:pt x="1858" y="424"/>
                </a:lnTo>
                <a:lnTo>
                  <a:pt x="1848" y="428"/>
                </a:lnTo>
                <a:lnTo>
                  <a:pt x="1840" y="430"/>
                </a:lnTo>
                <a:lnTo>
                  <a:pt x="1821" y="431"/>
                </a:lnTo>
                <a:lnTo>
                  <a:pt x="1806" y="428"/>
                </a:lnTo>
                <a:lnTo>
                  <a:pt x="1795" y="422"/>
                </a:lnTo>
                <a:lnTo>
                  <a:pt x="1786" y="414"/>
                </a:lnTo>
                <a:lnTo>
                  <a:pt x="1778" y="404"/>
                </a:lnTo>
                <a:lnTo>
                  <a:pt x="1771" y="392"/>
                </a:lnTo>
                <a:lnTo>
                  <a:pt x="1765" y="380"/>
                </a:lnTo>
                <a:lnTo>
                  <a:pt x="1758" y="367"/>
                </a:lnTo>
                <a:lnTo>
                  <a:pt x="1751" y="354"/>
                </a:lnTo>
                <a:lnTo>
                  <a:pt x="1745" y="343"/>
                </a:lnTo>
                <a:lnTo>
                  <a:pt x="1730" y="328"/>
                </a:lnTo>
                <a:lnTo>
                  <a:pt x="1714" y="315"/>
                </a:lnTo>
                <a:lnTo>
                  <a:pt x="1698" y="307"/>
                </a:lnTo>
                <a:lnTo>
                  <a:pt x="1682" y="301"/>
                </a:lnTo>
                <a:lnTo>
                  <a:pt x="1668" y="298"/>
                </a:lnTo>
                <a:lnTo>
                  <a:pt x="1655" y="297"/>
                </a:lnTo>
                <a:lnTo>
                  <a:pt x="1640" y="299"/>
                </a:lnTo>
                <a:lnTo>
                  <a:pt x="1623" y="302"/>
                </a:lnTo>
                <a:lnTo>
                  <a:pt x="1605" y="305"/>
                </a:lnTo>
                <a:lnTo>
                  <a:pt x="1589" y="311"/>
                </a:lnTo>
                <a:lnTo>
                  <a:pt x="1575" y="317"/>
                </a:lnTo>
                <a:lnTo>
                  <a:pt x="1567" y="325"/>
                </a:lnTo>
                <a:lnTo>
                  <a:pt x="1558" y="333"/>
                </a:lnTo>
                <a:lnTo>
                  <a:pt x="1545" y="340"/>
                </a:lnTo>
                <a:lnTo>
                  <a:pt x="1529" y="344"/>
                </a:lnTo>
                <a:lnTo>
                  <a:pt x="1510" y="349"/>
                </a:lnTo>
                <a:lnTo>
                  <a:pt x="1488" y="351"/>
                </a:lnTo>
                <a:lnTo>
                  <a:pt x="1466" y="354"/>
                </a:lnTo>
                <a:lnTo>
                  <a:pt x="1447" y="358"/>
                </a:lnTo>
                <a:lnTo>
                  <a:pt x="1425" y="364"/>
                </a:lnTo>
                <a:lnTo>
                  <a:pt x="1402" y="370"/>
                </a:lnTo>
                <a:lnTo>
                  <a:pt x="1379" y="380"/>
                </a:lnTo>
                <a:lnTo>
                  <a:pt x="1359" y="390"/>
                </a:lnTo>
                <a:lnTo>
                  <a:pt x="1341" y="400"/>
                </a:lnTo>
                <a:lnTo>
                  <a:pt x="1330" y="411"/>
                </a:lnTo>
                <a:lnTo>
                  <a:pt x="1325" y="421"/>
                </a:lnTo>
                <a:lnTo>
                  <a:pt x="1325" y="435"/>
                </a:lnTo>
                <a:lnTo>
                  <a:pt x="1330" y="448"/>
                </a:lnTo>
                <a:lnTo>
                  <a:pt x="1337" y="460"/>
                </a:lnTo>
                <a:lnTo>
                  <a:pt x="1348" y="470"/>
                </a:lnTo>
                <a:lnTo>
                  <a:pt x="1362" y="477"/>
                </a:lnTo>
                <a:lnTo>
                  <a:pt x="1379" y="480"/>
                </a:lnTo>
                <a:lnTo>
                  <a:pt x="1400" y="480"/>
                </a:lnTo>
                <a:lnTo>
                  <a:pt x="1420" y="476"/>
                </a:lnTo>
                <a:lnTo>
                  <a:pt x="1443" y="470"/>
                </a:lnTo>
                <a:lnTo>
                  <a:pt x="1465" y="466"/>
                </a:lnTo>
                <a:lnTo>
                  <a:pt x="1486" y="462"/>
                </a:lnTo>
                <a:lnTo>
                  <a:pt x="1505" y="463"/>
                </a:lnTo>
                <a:lnTo>
                  <a:pt x="1520" y="466"/>
                </a:lnTo>
                <a:lnTo>
                  <a:pt x="1535" y="466"/>
                </a:lnTo>
                <a:lnTo>
                  <a:pt x="1550" y="464"/>
                </a:lnTo>
                <a:lnTo>
                  <a:pt x="1565" y="463"/>
                </a:lnTo>
                <a:lnTo>
                  <a:pt x="1578" y="464"/>
                </a:lnTo>
                <a:lnTo>
                  <a:pt x="1592" y="470"/>
                </a:lnTo>
                <a:lnTo>
                  <a:pt x="1605" y="479"/>
                </a:lnTo>
                <a:lnTo>
                  <a:pt x="1619" y="499"/>
                </a:lnTo>
                <a:lnTo>
                  <a:pt x="1630" y="519"/>
                </a:lnTo>
                <a:lnTo>
                  <a:pt x="1639" y="540"/>
                </a:lnTo>
                <a:lnTo>
                  <a:pt x="1648" y="562"/>
                </a:lnTo>
                <a:lnTo>
                  <a:pt x="1655" y="582"/>
                </a:lnTo>
                <a:lnTo>
                  <a:pt x="1665" y="614"/>
                </a:lnTo>
                <a:lnTo>
                  <a:pt x="1672" y="645"/>
                </a:lnTo>
                <a:lnTo>
                  <a:pt x="1679" y="674"/>
                </a:lnTo>
                <a:lnTo>
                  <a:pt x="1682" y="685"/>
                </a:lnTo>
                <a:lnTo>
                  <a:pt x="1683" y="697"/>
                </a:lnTo>
                <a:lnTo>
                  <a:pt x="1685" y="707"/>
                </a:lnTo>
                <a:lnTo>
                  <a:pt x="1687" y="715"/>
                </a:lnTo>
                <a:lnTo>
                  <a:pt x="1690" y="722"/>
                </a:lnTo>
                <a:lnTo>
                  <a:pt x="1695" y="727"/>
                </a:lnTo>
                <a:lnTo>
                  <a:pt x="1703" y="728"/>
                </a:lnTo>
                <a:lnTo>
                  <a:pt x="1712" y="727"/>
                </a:lnTo>
                <a:lnTo>
                  <a:pt x="1720" y="722"/>
                </a:lnTo>
                <a:lnTo>
                  <a:pt x="1726" y="715"/>
                </a:lnTo>
                <a:lnTo>
                  <a:pt x="1732" y="708"/>
                </a:lnTo>
                <a:lnTo>
                  <a:pt x="1738" y="704"/>
                </a:lnTo>
                <a:lnTo>
                  <a:pt x="1743" y="702"/>
                </a:lnTo>
                <a:lnTo>
                  <a:pt x="1770" y="703"/>
                </a:lnTo>
                <a:lnTo>
                  <a:pt x="1794" y="711"/>
                </a:lnTo>
                <a:lnTo>
                  <a:pt x="1814" y="724"/>
                </a:lnTo>
                <a:lnTo>
                  <a:pt x="1830" y="742"/>
                </a:lnTo>
                <a:lnTo>
                  <a:pt x="1841" y="762"/>
                </a:lnTo>
                <a:lnTo>
                  <a:pt x="1846" y="786"/>
                </a:lnTo>
                <a:lnTo>
                  <a:pt x="1844" y="813"/>
                </a:lnTo>
                <a:lnTo>
                  <a:pt x="1841" y="822"/>
                </a:lnTo>
                <a:lnTo>
                  <a:pt x="1832" y="834"/>
                </a:lnTo>
                <a:lnTo>
                  <a:pt x="1819" y="848"/>
                </a:lnTo>
                <a:lnTo>
                  <a:pt x="1802" y="862"/>
                </a:lnTo>
                <a:lnTo>
                  <a:pt x="1781" y="874"/>
                </a:lnTo>
                <a:lnTo>
                  <a:pt x="1757" y="884"/>
                </a:lnTo>
                <a:lnTo>
                  <a:pt x="1730" y="889"/>
                </a:lnTo>
                <a:lnTo>
                  <a:pt x="1726" y="888"/>
                </a:lnTo>
                <a:lnTo>
                  <a:pt x="1716" y="887"/>
                </a:lnTo>
                <a:lnTo>
                  <a:pt x="1701" y="882"/>
                </a:lnTo>
                <a:lnTo>
                  <a:pt x="1683" y="877"/>
                </a:lnTo>
                <a:lnTo>
                  <a:pt x="1661" y="869"/>
                </a:lnTo>
                <a:lnTo>
                  <a:pt x="1638" y="858"/>
                </a:lnTo>
                <a:lnTo>
                  <a:pt x="1614" y="845"/>
                </a:lnTo>
                <a:lnTo>
                  <a:pt x="1590" y="826"/>
                </a:lnTo>
                <a:lnTo>
                  <a:pt x="1568" y="806"/>
                </a:lnTo>
                <a:lnTo>
                  <a:pt x="1549" y="781"/>
                </a:lnTo>
                <a:lnTo>
                  <a:pt x="1529" y="751"/>
                </a:lnTo>
                <a:lnTo>
                  <a:pt x="1509" y="724"/>
                </a:lnTo>
                <a:lnTo>
                  <a:pt x="1487" y="699"/>
                </a:lnTo>
                <a:lnTo>
                  <a:pt x="1465" y="677"/>
                </a:lnTo>
                <a:lnTo>
                  <a:pt x="1444" y="658"/>
                </a:lnTo>
                <a:lnTo>
                  <a:pt x="1425" y="642"/>
                </a:lnTo>
                <a:lnTo>
                  <a:pt x="1408" y="628"/>
                </a:lnTo>
                <a:lnTo>
                  <a:pt x="1393" y="617"/>
                </a:lnTo>
                <a:lnTo>
                  <a:pt x="1381" y="609"/>
                </a:lnTo>
                <a:lnTo>
                  <a:pt x="1375" y="604"/>
                </a:lnTo>
                <a:lnTo>
                  <a:pt x="1371" y="602"/>
                </a:lnTo>
                <a:lnTo>
                  <a:pt x="1370" y="601"/>
                </a:lnTo>
                <a:lnTo>
                  <a:pt x="1363" y="595"/>
                </a:lnTo>
                <a:lnTo>
                  <a:pt x="1354" y="587"/>
                </a:lnTo>
                <a:lnTo>
                  <a:pt x="1341" y="577"/>
                </a:lnTo>
                <a:lnTo>
                  <a:pt x="1325" y="565"/>
                </a:lnTo>
                <a:lnTo>
                  <a:pt x="1308" y="555"/>
                </a:lnTo>
                <a:lnTo>
                  <a:pt x="1289" y="545"/>
                </a:lnTo>
                <a:lnTo>
                  <a:pt x="1267" y="535"/>
                </a:lnTo>
                <a:lnTo>
                  <a:pt x="1245" y="529"/>
                </a:lnTo>
                <a:lnTo>
                  <a:pt x="1222" y="525"/>
                </a:lnTo>
                <a:lnTo>
                  <a:pt x="1213" y="526"/>
                </a:lnTo>
                <a:lnTo>
                  <a:pt x="1200" y="530"/>
                </a:lnTo>
                <a:lnTo>
                  <a:pt x="1187" y="534"/>
                </a:lnTo>
                <a:lnTo>
                  <a:pt x="1171" y="541"/>
                </a:lnTo>
                <a:lnTo>
                  <a:pt x="1155" y="548"/>
                </a:lnTo>
                <a:lnTo>
                  <a:pt x="1140" y="554"/>
                </a:lnTo>
                <a:lnTo>
                  <a:pt x="1126" y="561"/>
                </a:lnTo>
                <a:lnTo>
                  <a:pt x="1116" y="565"/>
                </a:lnTo>
                <a:lnTo>
                  <a:pt x="1109" y="570"/>
                </a:lnTo>
                <a:lnTo>
                  <a:pt x="1107" y="571"/>
                </a:lnTo>
                <a:lnTo>
                  <a:pt x="1104" y="572"/>
                </a:lnTo>
                <a:lnTo>
                  <a:pt x="1098" y="578"/>
                </a:lnTo>
                <a:lnTo>
                  <a:pt x="1088" y="586"/>
                </a:lnTo>
                <a:lnTo>
                  <a:pt x="1077" y="597"/>
                </a:lnTo>
                <a:lnTo>
                  <a:pt x="1062" y="610"/>
                </a:lnTo>
                <a:lnTo>
                  <a:pt x="1046" y="625"/>
                </a:lnTo>
                <a:lnTo>
                  <a:pt x="1029" y="641"/>
                </a:lnTo>
                <a:lnTo>
                  <a:pt x="1011" y="657"/>
                </a:lnTo>
                <a:lnTo>
                  <a:pt x="993" y="673"/>
                </a:lnTo>
                <a:lnTo>
                  <a:pt x="977" y="689"/>
                </a:lnTo>
                <a:lnTo>
                  <a:pt x="961" y="704"/>
                </a:lnTo>
                <a:lnTo>
                  <a:pt x="947" y="718"/>
                </a:lnTo>
                <a:lnTo>
                  <a:pt x="936" y="730"/>
                </a:lnTo>
                <a:lnTo>
                  <a:pt x="928" y="739"/>
                </a:lnTo>
                <a:lnTo>
                  <a:pt x="923" y="746"/>
                </a:lnTo>
                <a:lnTo>
                  <a:pt x="919" y="756"/>
                </a:lnTo>
                <a:lnTo>
                  <a:pt x="912" y="771"/>
                </a:lnTo>
                <a:lnTo>
                  <a:pt x="903" y="789"/>
                </a:lnTo>
                <a:lnTo>
                  <a:pt x="893" y="809"/>
                </a:lnTo>
                <a:lnTo>
                  <a:pt x="884" y="832"/>
                </a:lnTo>
                <a:lnTo>
                  <a:pt x="874" y="856"/>
                </a:lnTo>
                <a:lnTo>
                  <a:pt x="866" y="880"/>
                </a:lnTo>
                <a:lnTo>
                  <a:pt x="859" y="903"/>
                </a:lnTo>
                <a:lnTo>
                  <a:pt x="855" y="925"/>
                </a:lnTo>
                <a:lnTo>
                  <a:pt x="852" y="944"/>
                </a:lnTo>
                <a:lnTo>
                  <a:pt x="853" y="960"/>
                </a:lnTo>
                <a:lnTo>
                  <a:pt x="856" y="976"/>
                </a:lnTo>
                <a:lnTo>
                  <a:pt x="859" y="994"/>
                </a:lnTo>
                <a:lnTo>
                  <a:pt x="864" y="1012"/>
                </a:lnTo>
                <a:lnTo>
                  <a:pt x="868" y="1031"/>
                </a:lnTo>
                <a:lnTo>
                  <a:pt x="874" y="1051"/>
                </a:lnTo>
                <a:lnTo>
                  <a:pt x="882" y="1070"/>
                </a:lnTo>
                <a:lnTo>
                  <a:pt x="892" y="1089"/>
                </a:lnTo>
                <a:lnTo>
                  <a:pt x="905" y="1105"/>
                </a:lnTo>
                <a:lnTo>
                  <a:pt x="920" y="1118"/>
                </a:lnTo>
                <a:lnTo>
                  <a:pt x="937" y="1130"/>
                </a:lnTo>
                <a:lnTo>
                  <a:pt x="959" y="1137"/>
                </a:lnTo>
                <a:lnTo>
                  <a:pt x="984" y="1145"/>
                </a:lnTo>
                <a:lnTo>
                  <a:pt x="1006" y="1155"/>
                </a:lnTo>
                <a:lnTo>
                  <a:pt x="1024" y="1168"/>
                </a:lnTo>
                <a:lnTo>
                  <a:pt x="1040" y="1181"/>
                </a:lnTo>
                <a:lnTo>
                  <a:pt x="1053" y="1195"/>
                </a:lnTo>
                <a:lnTo>
                  <a:pt x="1063" y="1208"/>
                </a:lnTo>
                <a:lnTo>
                  <a:pt x="1072" y="1219"/>
                </a:lnTo>
                <a:lnTo>
                  <a:pt x="1080" y="1227"/>
                </a:lnTo>
                <a:lnTo>
                  <a:pt x="1087" y="1233"/>
                </a:lnTo>
                <a:lnTo>
                  <a:pt x="1100" y="1240"/>
                </a:lnTo>
                <a:lnTo>
                  <a:pt x="1113" y="1248"/>
                </a:lnTo>
                <a:lnTo>
                  <a:pt x="1128" y="1255"/>
                </a:lnTo>
                <a:lnTo>
                  <a:pt x="1142" y="1262"/>
                </a:lnTo>
                <a:lnTo>
                  <a:pt x="1153" y="1266"/>
                </a:lnTo>
                <a:lnTo>
                  <a:pt x="1164" y="1266"/>
                </a:lnTo>
                <a:lnTo>
                  <a:pt x="1170" y="1267"/>
                </a:lnTo>
                <a:lnTo>
                  <a:pt x="1176" y="1272"/>
                </a:lnTo>
                <a:lnTo>
                  <a:pt x="1183" y="1279"/>
                </a:lnTo>
                <a:lnTo>
                  <a:pt x="1192" y="1287"/>
                </a:lnTo>
                <a:lnTo>
                  <a:pt x="1200" y="1296"/>
                </a:lnTo>
                <a:lnTo>
                  <a:pt x="1207" y="1306"/>
                </a:lnTo>
                <a:lnTo>
                  <a:pt x="1213" y="1317"/>
                </a:lnTo>
                <a:lnTo>
                  <a:pt x="1216" y="1326"/>
                </a:lnTo>
                <a:lnTo>
                  <a:pt x="1218" y="1333"/>
                </a:lnTo>
                <a:lnTo>
                  <a:pt x="1215" y="1338"/>
                </a:lnTo>
                <a:lnTo>
                  <a:pt x="1210" y="1341"/>
                </a:lnTo>
                <a:lnTo>
                  <a:pt x="1198" y="1341"/>
                </a:lnTo>
                <a:lnTo>
                  <a:pt x="1186" y="1338"/>
                </a:lnTo>
                <a:lnTo>
                  <a:pt x="1171" y="1336"/>
                </a:lnTo>
                <a:lnTo>
                  <a:pt x="1157" y="1334"/>
                </a:lnTo>
                <a:lnTo>
                  <a:pt x="1142" y="1332"/>
                </a:lnTo>
                <a:lnTo>
                  <a:pt x="1128" y="1330"/>
                </a:lnTo>
                <a:lnTo>
                  <a:pt x="1117" y="1332"/>
                </a:lnTo>
                <a:lnTo>
                  <a:pt x="1108" y="1334"/>
                </a:lnTo>
                <a:lnTo>
                  <a:pt x="1101" y="1341"/>
                </a:lnTo>
                <a:lnTo>
                  <a:pt x="1095" y="1353"/>
                </a:lnTo>
                <a:lnTo>
                  <a:pt x="1089" y="1372"/>
                </a:lnTo>
                <a:lnTo>
                  <a:pt x="1082" y="1396"/>
                </a:lnTo>
                <a:lnTo>
                  <a:pt x="1077" y="1422"/>
                </a:lnTo>
                <a:lnTo>
                  <a:pt x="1071" y="1449"/>
                </a:lnTo>
                <a:lnTo>
                  <a:pt x="1068" y="1478"/>
                </a:lnTo>
                <a:lnTo>
                  <a:pt x="1065" y="1506"/>
                </a:lnTo>
                <a:lnTo>
                  <a:pt x="1066" y="1531"/>
                </a:lnTo>
                <a:lnTo>
                  <a:pt x="1066" y="1557"/>
                </a:lnTo>
                <a:lnTo>
                  <a:pt x="1062" y="1586"/>
                </a:lnTo>
                <a:lnTo>
                  <a:pt x="1055" y="1617"/>
                </a:lnTo>
                <a:lnTo>
                  <a:pt x="1047" y="1649"/>
                </a:lnTo>
                <a:lnTo>
                  <a:pt x="1038" y="1682"/>
                </a:lnTo>
                <a:lnTo>
                  <a:pt x="1030" y="1713"/>
                </a:lnTo>
                <a:lnTo>
                  <a:pt x="1023" y="1744"/>
                </a:lnTo>
                <a:lnTo>
                  <a:pt x="1017" y="1770"/>
                </a:lnTo>
                <a:lnTo>
                  <a:pt x="1016" y="1787"/>
                </a:lnTo>
                <a:lnTo>
                  <a:pt x="1016" y="1810"/>
                </a:lnTo>
                <a:lnTo>
                  <a:pt x="1016" y="1839"/>
                </a:lnTo>
                <a:lnTo>
                  <a:pt x="1017" y="1871"/>
                </a:lnTo>
                <a:lnTo>
                  <a:pt x="1019" y="1907"/>
                </a:lnTo>
                <a:lnTo>
                  <a:pt x="1023" y="1945"/>
                </a:lnTo>
                <a:lnTo>
                  <a:pt x="1027" y="1984"/>
                </a:lnTo>
                <a:lnTo>
                  <a:pt x="1034" y="2023"/>
                </a:lnTo>
                <a:lnTo>
                  <a:pt x="1041" y="2061"/>
                </a:lnTo>
                <a:lnTo>
                  <a:pt x="1050" y="2098"/>
                </a:lnTo>
                <a:lnTo>
                  <a:pt x="1564" y="2098"/>
                </a:lnTo>
                <a:lnTo>
                  <a:pt x="1565" y="2098"/>
                </a:lnTo>
                <a:lnTo>
                  <a:pt x="1566" y="2097"/>
                </a:lnTo>
                <a:lnTo>
                  <a:pt x="1588" y="2077"/>
                </a:lnTo>
                <a:lnTo>
                  <a:pt x="1609" y="2053"/>
                </a:lnTo>
                <a:lnTo>
                  <a:pt x="1631" y="2026"/>
                </a:lnTo>
                <a:lnTo>
                  <a:pt x="1653" y="1997"/>
                </a:lnTo>
                <a:lnTo>
                  <a:pt x="1672" y="1968"/>
                </a:lnTo>
                <a:lnTo>
                  <a:pt x="1691" y="1940"/>
                </a:lnTo>
                <a:lnTo>
                  <a:pt x="1707" y="1913"/>
                </a:lnTo>
                <a:lnTo>
                  <a:pt x="1719" y="1890"/>
                </a:lnTo>
                <a:lnTo>
                  <a:pt x="1730" y="1871"/>
                </a:lnTo>
                <a:lnTo>
                  <a:pt x="1743" y="1848"/>
                </a:lnTo>
                <a:lnTo>
                  <a:pt x="1759" y="1822"/>
                </a:lnTo>
                <a:lnTo>
                  <a:pt x="1778" y="1794"/>
                </a:lnTo>
                <a:lnTo>
                  <a:pt x="1798" y="1766"/>
                </a:lnTo>
                <a:lnTo>
                  <a:pt x="1820" y="1738"/>
                </a:lnTo>
                <a:lnTo>
                  <a:pt x="1843" y="1712"/>
                </a:lnTo>
                <a:lnTo>
                  <a:pt x="1867" y="1688"/>
                </a:lnTo>
                <a:lnTo>
                  <a:pt x="1891" y="1668"/>
                </a:lnTo>
                <a:lnTo>
                  <a:pt x="1916" y="1653"/>
                </a:lnTo>
                <a:lnTo>
                  <a:pt x="1946" y="1638"/>
                </a:lnTo>
                <a:lnTo>
                  <a:pt x="1976" y="1622"/>
                </a:lnTo>
                <a:lnTo>
                  <a:pt x="2003" y="1608"/>
                </a:lnTo>
                <a:lnTo>
                  <a:pt x="2029" y="1594"/>
                </a:lnTo>
                <a:lnTo>
                  <a:pt x="2050" y="1580"/>
                </a:lnTo>
                <a:lnTo>
                  <a:pt x="2070" y="1567"/>
                </a:lnTo>
                <a:lnTo>
                  <a:pt x="2085" y="1557"/>
                </a:lnTo>
                <a:lnTo>
                  <a:pt x="2094" y="1547"/>
                </a:lnTo>
                <a:lnTo>
                  <a:pt x="2101" y="1540"/>
                </a:lnTo>
                <a:lnTo>
                  <a:pt x="2109" y="1533"/>
                </a:lnTo>
                <a:lnTo>
                  <a:pt x="2117" y="1525"/>
                </a:lnTo>
                <a:lnTo>
                  <a:pt x="2125" y="1517"/>
                </a:lnTo>
                <a:lnTo>
                  <a:pt x="2131" y="1509"/>
                </a:lnTo>
                <a:lnTo>
                  <a:pt x="2135" y="1501"/>
                </a:lnTo>
                <a:lnTo>
                  <a:pt x="2136" y="1493"/>
                </a:lnTo>
                <a:lnTo>
                  <a:pt x="2134" y="1486"/>
                </a:lnTo>
                <a:lnTo>
                  <a:pt x="2126" y="1479"/>
                </a:lnTo>
                <a:lnTo>
                  <a:pt x="2113" y="1474"/>
                </a:lnTo>
                <a:lnTo>
                  <a:pt x="2090" y="1467"/>
                </a:lnTo>
                <a:lnTo>
                  <a:pt x="2069" y="1458"/>
                </a:lnTo>
                <a:lnTo>
                  <a:pt x="2049" y="1448"/>
                </a:lnTo>
                <a:lnTo>
                  <a:pt x="2032" y="1437"/>
                </a:lnTo>
                <a:lnTo>
                  <a:pt x="2019" y="1425"/>
                </a:lnTo>
                <a:lnTo>
                  <a:pt x="2011" y="1413"/>
                </a:lnTo>
                <a:lnTo>
                  <a:pt x="2008" y="1398"/>
                </a:lnTo>
                <a:lnTo>
                  <a:pt x="2006" y="1369"/>
                </a:lnTo>
                <a:lnTo>
                  <a:pt x="2000" y="1338"/>
                </a:lnTo>
                <a:lnTo>
                  <a:pt x="1989" y="1307"/>
                </a:lnTo>
                <a:lnTo>
                  <a:pt x="1972" y="1278"/>
                </a:lnTo>
                <a:lnTo>
                  <a:pt x="1963" y="1263"/>
                </a:lnTo>
                <a:lnTo>
                  <a:pt x="1953" y="1244"/>
                </a:lnTo>
                <a:lnTo>
                  <a:pt x="1943" y="1224"/>
                </a:lnTo>
                <a:lnTo>
                  <a:pt x="1931" y="1201"/>
                </a:lnTo>
                <a:lnTo>
                  <a:pt x="1920" y="1177"/>
                </a:lnTo>
                <a:lnTo>
                  <a:pt x="1909" y="1155"/>
                </a:lnTo>
                <a:lnTo>
                  <a:pt x="1901" y="1134"/>
                </a:lnTo>
                <a:lnTo>
                  <a:pt x="1896" y="1116"/>
                </a:lnTo>
                <a:lnTo>
                  <a:pt x="1892" y="1102"/>
                </a:lnTo>
                <a:lnTo>
                  <a:pt x="1891" y="1090"/>
                </a:lnTo>
                <a:lnTo>
                  <a:pt x="1893" y="1077"/>
                </a:lnTo>
                <a:lnTo>
                  <a:pt x="1897" y="1062"/>
                </a:lnTo>
                <a:lnTo>
                  <a:pt x="1901" y="1049"/>
                </a:lnTo>
                <a:lnTo>
                  <a:pt x="1907" y="1035"/>
                </a:lnTo>
                <a:lnTo>
                  <a:pt x="1914" y="1025"/>
                </a:lnTo>
                <a:lnTo>
                  <a:pt x="1920" y="1017"/>
                </a:lnTo>
                <a:lnTo>
                  <a:pt x="1926" y="1012"/>
                </a:lnTo>
                <a:lnTo>
                  <a:pt x="1931" y="1013"/>
                </a:lnTo>
                <a:lnTo>
                  <a:pt x="1935" y="1020"/>
                </a:lnTo>
                <a:lnTo>
                  <a:pt x="1939" y="1033"/>
                </a:lnTo>
                <a:lnTo>
                  <a:pt x="1946" y="1049"/>
                </a:lnTo>
                <a:lnTo>
                  <a:pt x="1954" y="1069"/>
                </a:lnTo>
                <a:lnTo>
                  <a:pt x="1963" y="1092"/>
                </a:lnTo>
                <a:lnTo>
                  <a:pt x="1974" y="1115"/>
                </a:lnTo>
                <a:lnTo>
                  <a:pt x="1984" y="1139"/>
                </a:lnTo>
                <a:lnTo>
                  <a:pt x="1994" y="1162"/>
                </a:lnTo>
                <a:lnTo>
                  <a:pt x="2003" y="1183"/>
                </a:lnTo>
                <a:lnTo>
                  <a:pt x="2013" y="1200"/>
                </a:lnTo>
                <a:lnTo>
                  <a:pt x="2019" y="1212"/>
                </a:lnTo>
                <a:lnTo>
                  <a:pt x="2026" y="1226"/>
                </a:lnTo>
                <a:lnTo>
                  <a:pt x="2034" y="1241"/>
                </a:lnTo>
                <a:lnTo>
                  <a:pt x="2045" y="1258"/>
                </a:lnTo>
                <a:lnTo>
                  <a:pt x="2057" y="1274"/>
                </a:lnTo>
                <a:lnTo>
                  <a:pt x="2070" y="1289"/>
                </a:lnTo>
                <a:lnTo>
                  <a:pt x="2085" y="1302"/>
                </a:lnTo>
                <a:lnTo>
                  <a:pt x="2101" y="1312"/>
                </a:lnTo>
                <a:lnTo>
                  <a:pt x="2118" y="1317"/>
                </a:lnTo>
                <a:lnTo>
                  <a:pt x="2136" y="1317"/>
                </a:lnTo>
                <a:lnTo>
                  <a:pt x="2157" y="1312"/>
                </a:lnTo>
                <a:lnTo>
                  <a:pt x="2181" y="1306"/>
                </a:lnTo>
                <a:lnTo>
                  <a:pt x="2207" y="1299"/>
                </a:lnTo>
                <a:lnTo>
                  <a:pt x="2235" y="1293"/>
                </a:lnTo>
                <a:lnTo>
                  <a:pt x="2262" y="1285"/>
                </a:lnTo>
                <a:lnTo>
                  <a:pt x="2289" y="1277"/>
                </a:lnTo>
                <a:lnTo>
                  <a:pt x="2627" y="1789"/>
                </a:lnTo>
                <a:lnTo>
                  <a:pt x="2646" y="1814"/>
                </a:lnTo>
                <a:lnTo>
                  <a:pt x="2669" y="1834"/>
                </a:lnTo>
                <a:lnTo>
                  <a:pt x="2695" y="1852"/>
                </a:lnTo>
                <a:lnTo>
                  <a:pt x="2723" y="1863"/>
                </a:lnTo>
                <a:lnTo>
                  <a:pt x="2754" y="1871"/>
                </a:lnTo>
                <a:lnTo>
                  <a:pt x="2785" y="1873"/>
                </a:lnTo>
                <a:lnTo>
                  <a:pt x="2790" y="1873"/>
                </a:lnTo>
                <a:lnTo>
                  <a:pt x="2797" y="1873"/>
                </a:lnTo>
                <a:lnTo>
                  <a:pt x="2830" y="1868"/>
                </a:lnTo>
                <a:lnTo>
                  <a:pt x="2861" y="1856"/>
                </a:lnTo>
                <a:lnTo>
                  <a:pt x="2890" y="1840"/>
                </a:lnTo>
                <a:lnTo>
                  <a:pt x="2916" y="1819"/>
                </a:lnTo>
                <a:lnTo>
                  <a:pt x="2938" y="1795"/>
                </a:lnTo>
                <a:lnTo>
                  <a:pt x="2955" y="1766"/>
                </a:lnTo>
                <a:lnTo>
                  <a:pt x="2971" y="1734"/>
                </a:lnTo>
                <a:lnTo>
                  <a:pt x="3137" y="1814"/>
                </a:lnTo>
                <a:lnTo>
                  <a:pt x="3112" y="1888"/>
                </a:lnTo>
                <a:lnTo>
                  <a:pt x="3084" y="1959"/>
                </a:lnTo>
                <a:lnTo>
                  <a:pt x="3050" y="2030"/>
                </a:lnTo>
                <a:lnTo>
                  <a:pt x="3014" y="2098"/>
                </a:lnTo>
                <a:lnTo>
                  <a:pt x="3314" y="2098"/>
                </a:lnTo>
                <a:lnTo>
                  <a:pt x="3353" y="2101"/>
                </a:lnTo>
                <a:lnTo>
                  <a:pt x="3391" y="2112"/>
                </a:lnTo>
                <a:lnTo>
                  <a:pt x="3425" y="2128"/>
                </a:lnTo>
                <a:lnTo>
                  <a:pt x="3456" y="2149"/>
                </a:lnTo>
                <a:lnTo>
                  <a:pt x="3482" y="2176"/>
                </a:lnTo>
                <a:lnTo>
                  <a:pt x="3504" y="2207"/>
                </a:lnTo>
                <a:lnTo>
                  <a:pt x="3520" y="2241"/>
                </a:lnTo>
                <a:lnTo>
                  <a:pt x="3530" y="2278"/>
                </a:lnTo>
                <a:lnTo>
                  <a:pt x="3534" y="2317"/>
                </a:lnTo>
                <a:lnTo>
                  <a:pt x="3534" y="3389"/>
                </a:lnTo>
                <a:lnTo>
                  <a:pt x="3530" y="3428"/>
                </a:lnTo>
                <a:lnTo>
                  <a:pt x="3520" y="3465"/>
                </a:lnTo>
                <a:lnTo>
                  <a:pt x="3504" y="3499"/>
                </a:lnTo>
                <a:lnTo>
                  <a:pt x="3482" y="3530"/>
                </a:lnTo>
                <a:lnTo>
                  <a:pt x="3456" y="3556"/>
                </a:lnTo>
                <a:lnTo>
                  <a:pt x="3425" y="3578"/>
                </a:lnTo>
                <a:lnTo>
                  <a:pt x="3391" y="3594"/>
                </a:lnTo>
                <a:lnTo>
                  <a:pt x="3353" y="3604"/>
                </a:lnTo>
                <a:lnTo>
                  <a:pt x="3314" y="3608"/>
                </a:lnTo>
                <a:lnTo>
                  <a:pt x="219" y="3608"/>
                </a:lnTo>
                <a:lnTo>
                  <a:pt x="180" y="3604"/>
                </a:lnTo>
                <a:lnTo>
                  <a:pt x="143" y="3594"/>
                </a:lnTo>
                <a:lnTo>
                  <a:pt x="109" y="3578"/>
                </a:lnTo>
                <a:lnTo>
                  <a:pt x="78" y="3556"/>
                </a:lnTo>
                <a:lnTo>
                  <a:pt x="52" y="3530"/>
                </a:lnTo>
                <a:lnTo>
                  <a:pt x="30" y="3499"/>
                </a:lnTo>
                <a:lnTo>
                  <a:pt x="14" y="3465"/>
                </a:lnTo>
                <a:lnTo>
                  <a:pt x="3" y="3428"/>
                </a:lnTo>
                <a:lnTo>
                  <a:pt x="0" y="3389"/>
                </a:lnTo>
                <a:lnTo>
                  <a:pt x="0" y="2293"/>
                </a:lnTo>
                <a:lnTo>
                  <a:pt x="3" y="2258"/>
                </a:lnTo>
                <a:lnTo>
                  <a:pt x="13" y="2225"/>
                </a:lnTo>
                <a:lnTo>
                  <a:pt x="26" y="2194"/>
                </a:lnTo>
                <a:lnTo>
                  <a:pt x="46" y="2167"/>
                </a:lnTo>
                <a:lnTo>
                  <a:pt x="70" y="2144"/>
                </a:lnTo>
                <a:lnTo>
                  <a:pt x="96" y="2124"/>
                </a:lnTo>
                <a:lnTo>
                  <a:pt x="127" y="2110"/>
                </a:lnTo>
                <a:lnTo>
                  <a:pt x="160" y="2101"/>
                </a:lnTo>
                <a:lnTo>
                  <a:pt x="195" y="2098"/>
                </a:lnTo>
                <a:lnTo>
                  <a:pt x="581" y="2098"/>
                </a:lnTo>
                <a:lnTo>
                  <a:pt x="538" y="2019"/>
                </a:lnTo>
                <a:lnTo>
                  <a:pt x="502" y="1939"/>
                </a:lnTo>
                <a:lnTo>
                  <a:pt x="470" y="1855"/>
                </a:lnTo>
                <a:lnTo>
                  <a:pt x="443" y="1768"/>
                </a:lnTo>
                <a:lnTo>
                  <a:pt x="423" y="1680"/>
                </a:lnTo>
                <a:lnTo>
                  <a:pt x="407" y="1589"/>
                </a:lnTo>
                <a:lnTo>
                  <a:pt x="397" y="1496"/>
                </a:lnTo>
                <a:lnTo>
                  <a:pt x="395" y="1403"/>
                </a:lnTo>
                <a:lnTo>
                  <a:pt x="399" y="1303"/>
                </a:lnTo>
                <a:lnTo>
                  <a:pt x="409" y="1204"/>
                </a:lnTo>
                <a:lnTo>
                  <a:pt x="426" y="1108"/>
                </a:lnTo>
                <a:lnTo>
                  <a:pt x="449" y="1014"/>
                </a:lnTo>
                <a:lnTo>
                  <a:pt x="479" y="923"/>
                </a:lnTo>
                <a:lnTo>
                  <a:pt x="514" y="834"/>
                </a:lnTo>
                <a:lnTo>
                  <a:pt x="556" y="750"/>
                </a:lnTo>
                <a:lnTo>
                  <a:pt x="603" y="668"/>
                </a:lnTo>
                <a:lnTo>
                  <a:pt x="654" y="589"/>
                </a:lnTo>
                <a:lnTo>
                  <a:pt x="711" y="515"/>
                </a:lnTo>
                <a:lnTo>
                  <a:pt x="773" y="445"/>
                </a:lnTo>
                <a:lnTo>
                  <a:pt x="838" y="378"/>
                </a:lnTo>
                <a:lnTo>
                  <a:pt x="909" y="317"/>
                </a:lnTo>
                <a:lnTo>
                  <a:pt x="984" y="259"/>
                </a:lnTo>
                <a:lnTo>
                  <a:pt x="1062" y="208"/>
                </a:lnTo>
                <a:lnTo>
                  <a:pt x="1144" y="161"/>
                </a:lnTo>
                <a:lnTo>
                  <a:pt x="1229" y="120"/>
                </a:lnTo>
                <a:lnTo>
                  <a:pt x="1317" y="84"/>
                </a:lnTo>
                <a:lnTo>
                  <a:pt x="1409" y="54"/>
                </a:lnTo>
                <a:lnTo>
                  <a:pt x="1503" y="31"/>
                </a:lnTo>
                <a:lnTo>
                  <a:pt x="1598" y="14"/>
                </a:lnTo>
                <a:lnTo>
                  <a:pt x="1696" y="4"/>
                </a:lnTo>
                <a:lnTo>
                  <a:pt x="1797"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75" name="Google Shape;426;p43">
            <a:extLst>
              <a:ext uri="{FF2B5EF4-FFF2-40B4-BE49-F238E27FC236}">
                <a16:creationId xmlns:a16="http://schemas.microsoft.com/office/drawing/2014/main" id="{75FA926B-8474-4E2F-B6C2-3DE5E31689AB}"/>
              </a:ext>
            </a:extLst>
          </p:cNvPr>
          <p:cNvSpPr/>
          <p:nvPr/>
        </p:nvSpPr>
        <p:spPr>
          <a:xfrm>
            <a:off x="6161085" y="4971280"/>
            <a:ext cx="136445" cy="97013"/>
          </a:xfrm>
          <a:custGeom>
            <a:avLst/>
            <a:gdLst/>
            <a:ahLst/>
            <a:cxnLst/>
            <a:rect l="l" t="t" r="r" b="b"/>
            <a:pathLst>
              <a:path w="1299" h="907" extrusionOk="0">
                <a:moveTo>
                  <a:pt x="621" y="0"/>
                </a:moveTo>
                <a:lnTo>
                  <a:pt x="649" y="0"/>
                </a:lnTo>
                <a:lnTo>
                  <a:pt x="676" y="7"/>
                </a:lnTo>
                <a:lnTo>
                  <a:pt x="701" y="18"/>
                </a:lnTo>
                <a:lnTo>
                  <a:pt x="723" y="34"/>
                </a:lnTo>
                <a:lnTo>
                  <a:pt x="741" y="56"/>
                </a:lnTo>
                <a:lnTo>
                  <a:pt x="755" y="80"/>
                </a:lnTo>
                <a:lnTo>
                  <a:pt x="762" y="108"/>
                </a:lnTo>
                <a:lnTo>
                  <a:pt x="764" y="134"/>
                </a:lnTo>
                <a:lnTo>
                  <a:pt x="761" y="161"/>
                </a:lnTo>
                <a:lnTo>
                  <a:pt x="752" y="188"/>
                </a:lnTo>
                <a:lnTo>
                  <a:pt x="739" y="213"/>
                </a:lnTo>
                <a:lnTo>
                  <a:pt x="1235" y="451"/>
                </a:lnTo>
                <a:lnTo>
                  <a:pt x="1258" y="466"/>
                </a:lnTo>
                <a:lnTo>
                  <a:pt x="1275" y="484"/>
                </a:lnTo>
                <a:lnTo>
                  <a:pt x="1289" y="505"/>
                </a:lnTo>
                <a:lnTo>
                  <a:pt x="1297" y="529"/>
                </a:lnTo>
                <a:lnTo>
                  <a:pt x="1299" y="553"/>
                </a:lnTo>
                <a:lnTo>
                  <a:pt x="1297" y="578"/>
                </a:lnTo>
                <a:lnTo>
                  <a:pt x="1289" y="604"/>
                </a:lnTo>
                <a:lnTo>
                  <a:pt x="1173" y="844"/>
                </a:lnTo>
                <a:lnTo>
                  <a:pt x="1162" y="862"/>
                </a:lnTo>
                <a:lnTo>
                  <a:pt x="1147" y="878"/>
                </a:lnTo>
                <a:lnTo>
                  <a:pt x="1129" y="892"/>
                </a:lnTo>
                <a:lnTo>
                  <a:pt x="1108" y="901"/>
                </a:lnTo>
                <a:lnTo>
                  <a:pt x="1086" y="907"/>
                </a:lnTo>
                <a:lnTo>
                  <a:pt x="1064" y="907"/>
                </a:lnTo>
                <a:lnTo>
                  <a:pt x="1043" y="904"/>
                </a:lnTo>
                <a:lnTo>
                  <a:pt x="1022" y="897"/>
                </a:lnTo>
                <a:lnTo>
                  <a:pt x="525" y="657"/>
                </a:lnTo>
                <a:lnTo>
                  <a:pt x="511" y="680"/>
                </a:lnTo>
                <a:lnTo>
                  <a:pt x="493" y="700"/>
                </a:lnTo>
                <a:lnTo>
                  <a:pt x="470" y="715"/>
                </a:lnTo>
                <a:lnTo>
                  <a:pt x="445" y="725"/>
                </a:lnTo>
                <a:lnTo>
                  <a:pt x="418" y="730"/>
                </a:lnTo>
                <a:lnTo>
                  <a:pt x="391" y="728"/>
                </a:lnTo>
                <a:lnTo>
                  <a:pt x="366" y="723"/>
                </a:lnTo>
                <a:lnTo>
                  <a:pt x="342" y="710"/>
                </a:lnTo>
                <a:lnTo>
                  <a:pt x="321" y="694"/>
                </a:lnTo>
                <a:lnTo>
                  <a:pt x="303" y="672"/>
                </a:lnTo>
                <a:lnTo>
                  <a:pt x="22" y="248"/>
                </a:lnTo>
                <a:lnTo>
                  <a:pt x="9" y="224"/>
                </a:lnTo>
                <a:lnTo>
                  <a:pt x="3" y="198"/>
                </a:lnTo>
                <a:lnTo>
                  <a:pt x="0" y="172"/>
                </a:lnTo>
                <a:lnTo>
                  <a:pt x="4" y="144"/>
                </a:lnTo>
                <a:lnTo>
                  <a:pt x="13" y="118"/>
                </a:lnTo>
                <a:lnTo>
                  <a:pt x="28" y="95"/>
                </a:lnTo>
                <a:lnTo>
                  <a:pt x="46" y="76"/>
                </a:lnTo>
                <a:lnTo>
                  <a:pt x="69" y="61"/>
                </a:lnTo>
                <a:lnTo>
                  <a:pt x="93" y="49"/>
                </a:lnTo>
                <a:lnTo>
                  <a:pt x="121" y="45"/>
                </a:lnTo>
                <a:lnTo>
                  <a:pt x="621"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76" name="Google Shape;427;p43">
            <a:extLst>
              <a:ext uri="{FF2B5EF4-FFF2-40B4-BE49-F238E27FC236}">
                <a16:creationId xmlns:a16="http://schemas.microsoft.com/office/drawing/2014/main" id="{C8014B52-6532-47BF-8912-0531A5EB3E76}"/>
              </a:ext>
            </a:extLst>
          </p:cNvPr>
          <p:cNvSpPr/>
          <p:nvPr/>
        </p:nvSpPr>
        <p:spPr>
          <a:xfrm>
            <a:off x="6920203" y="4468405"/>
            <a:ext cx="215650" cy="345330"/>
          </a:xfrm>
          <a:custGeom>
            <a:avLst/>
            <a:gdLst/>
            <a:ahLst/>
            <a:cxnLst/>
            <a:rect l="l" t="t" r="r" b="b"/>
            <a:pathLst>
              <a:path w="1855" h="2923" extrusionOk="0">
                <a:moveTo>
                  <a:pt x="856" y="0"/>
                </a:moveTo>
                <a:lnTo>
                  <a:pt x="911" y="3"/>
                </a:lnTo>
                <a:lnTo>
                  <a:pt x="965" y="11"/>
                </a:lnTo>
                <a:lnTo>
                  <a:pt x="1017" y="24"/>
                </a:lnTo>
                <a:lnTo>
                  <a:pt x="1069" y="43"/>
                </a:lnTo>
                <a:lnTo>
                  <a:pt x="1119" y="69"/>
                </a:lnTo>
                <a:lnTo>
                  <a:pt x="1168" y="100"/>
                </a:lnTo>
                <a:lnTo>
                  <a:pt x="1216" y="137"/>
                </a:lnTo>
                <a:lnTo>
                  <a:pt x="1261" y="181"/>
                </a:lnTo>
                <a:lnTo>
                  <a:pt x="1306" y="232"/>
                </a:lnTo>
                <a:lnTo>
                  <a:pt x="1348" y="289"/>
                </a:lnTo>
                <a:lnTo>
                  <a:pt x="199" y="1306"/>
                </a:lnTo>
                <a:lnTo>
                  <a:pt x="1688" y="1306"/>
                </a:lnTo>
                <a:lnTo>
                  <a:pt x="1686" y="1366"/>
                </a:lnTo>
                <a:lnTo>
                  <a:pt x="1680" y="1430"/>
                </a:lnTo>
                <a:lnTo>
                  <a:pt x="1668" y="1495"/>
                </a:lnTo>
                <a:lnTo>
                  <a:pt x="1671" y="1517"/>
                </a:lnTo>
                <a:lnTo>
                  <a:pt x="1678" y="1539"/>
                </a:lnTo>
                <a:lnTo>
                  <a:pt x="1688" y="1563"/>
                </a:lnTo>
                <a:lnTo>
                  <a:pt x="1701" y="1586"/>
                </a:lnTo>
                <a:lnTo>
                  <a:pt x="1716" y="1610"/>
                </a:lnTo>
                <a:lnTo>
                  <a:pt x="1734" y="1636"/>
                </a:lnTo>
                <a:lnTo>
                  <a:pt x="1751" y="1660"/>
                </a:lnTo>
                <a:lnTo>
                  <a:pt x="1770" y="1685"/>
                </a:lnTo>
                <a:lnTo>
                  <a:pt x="1788" y="1709"/>
                </a:lnTo>
                <a:lnTo>
                  <a:pt x="1805" y="1732"/>
                </a:lnTo>
                <a:lnTo>
                  <a:pt x="1821" y="1755"/>
                </a:lnTo>
                <a:lnTo>
                  <a:pt x="1834" y="1776"/>
                </a:lnTo>
                <a:lnTo>
                  <a:pt x="1845" y="1796"/>
                </a:lnTo>
                <a:lnTo>
                  <a:pt x="1852" y="1814"/>
                </a:lnTo>
                <a:lnTo>
                  <a:pt x="1855" y="1831"/>
                </a:lnTo>
                <a:lnTo>
                  <a:pt x="1854" y="1844"/>
                </a:lnTo>
                <a:lnTo>
                  <a:pt x="1847" y="1857"/>
                </a:lnTo>
                <a:lnTo>
                  <a:pt x="1824" y="1877"/>
                </a:lnTo>
                <a:lnTo>
                  <a:pt x="1799" y="1893"/>
                </a:lnTo>
                <a:lnTo>
                  <a:pt x="1774" y="1904"/>
                </a:lnTo>
                <a:lnTo>
                  <a:pt x="1749" y="1912"/>
                </a:lnTo>
                <a:lnTo>
                  <a:pt x="1728" y="1916"/>
                </a:lnTo>
                <a:lnTo>
                  <a:pt x="1710" y="1920"/>
                </a:lnTo>
                <a:lnTo>
                  <a:pt x="1699" y="1920"/>
                </a:lnTo>
                <a:lnTo>
                  <a:pt x="1694" y="1921"/>
                </a:lnTo>
                <a:lnTo>
                  <a:pt x="1695" y="1923"/>
                </a:lnTo>
                <a:lnTo>
                  <a:pt x="1700" y="1931"/>
                </a:lnTo>
                <a:lnTo>
                  <a:pt x="1705" y="1943"/>
                </a:lnTo>
                <a:lnTo>
                  <a:pt x="1712" y="1958"/>
                </a:lnTo>
                <a:lnTo>
                  <a:pt x="1719" y="1974"/>
                </a:lnTo>
                <a:lnTo>
                  <a:pt x="1726" y="1993"/>
                </a:lnTo>
                <a:lnTo>
                  <a:pt x="1730" y="2011"/>
                </a:lnTo>
                <a:lnTo>
                  <a:pt x="1735" y="2029"/>
                </a:lnTo>
                <a:lnTo>
                  <a:pt x="1736" y="2046"/>
                </a:lnTo>
                <a:lnTo>
                  <a:pt x="1734" y="2060"/>
                </a:lnTo>
                <a:lnTo>
                  <a:pt x="1728" y="2070"/>
                </a:lnTo>
                <a:lnTo>
                  <a:pt x="1716" y="2081"/>
                </a:lnTo>
                <a:lnTo>
                  <a:pt x="1700" y="2087"/>
                </a:lnTo>
                <a:lnTo>
                  <a:pt x="1682" y="2091"/>
                </a:lnTo>
                <a:lnTo>
                  <a:pt x="1665" y="2092"/>
                </a:lnTo>
                <a:lnTo>
                  <a:pt x="1648" y="2091"/>
                </a:lnTo>
                <a:lnTo>
                  <a:pt x="1636" y="2090"/>
                </a:lnTo>
                <a:lnTo>
                  <a:pt x="1626" y="2089"/>
                </a:lnTo>
                <a:lnTo>
                  <a:pt x="1623" y="2089"/>
                </a:lnTo>
                <a:lnTo>
                  <a:pt x="1625" y="2091"/>
                </a:lnTo>
                <a:lnTo>
                  <a:pt x="1632" y="2096"/>
                </a:lnTo>
                <a:lnTo>
                  <a:pt x="1641" y="2104"/>
                </a:lnTo>
                <a:lnTo>
                  <a:pt x="1653" y="2114"/>
                </a:lnTo>
                <a:lnTo>
                  <a:pt x="1665" y="2126"/>
                </a:lnTo>
                <a:lnTo>
                  <a:pt x="1676" y="2140"/>
                </a:lnTo>
                <a:lnTo>
                  <a:pt x="1686" y="2153"/>
                </a:lnTo>
                <a:lnTo>
                  <a:pt x="1693" y="2168"/>
                </a:lnTo>
                <a:lnTo>
                  <a:pt x="1695" y="2180"/>
                </a:lnTo>
                <a:lnTo>
                  <a:pt x="1692" y="2192"/>
                </a:lnTo>
                <a:lnTo>
                  <a:pt x="1685" y="2204"/>
                </a:lnTo>
                <a:lnTo>
                  <a:pt x="1673" y="2215"/>
                </a:lnTo>
                <a:lnTo>
                  <a:pt x="1658" y="2227"/>
                </a:lnTo>
                <a:lnTo>
                  <a:pt x="1643" y="2237"/>
                </a:lnTo>
                <a:lnTo>
                  <a:pt x="1625" y="2248"/>
                </a:lnTo>
                <a:lnTo>
                  <a:pt x="1610" y="2257"/>
                </a:lnTo>
                <a:lnTo>
                  <a:pt x="1595" y="2264"/>
                </a:lnTo>
                <a:lnTo>
                  <a:pt x="1583" y="2270"/>
                </a:lnTo>
                <a:lnTo>
                  <a:pt x="1576" y="2273"/>
                </a:lnTo>
                <a:lnTo>
                  <a:pt x="1572" y="2275"/>
                </a:lnTo>
                <a:lnTo>
                  <a:pt x="1572" y="2277"/>
                </a:lnTo>
                <a:lnTo>
                  <a:pt x="1574" y="2283"/>
                </a:lnTo>
                <a:lnTo>
                  <a:pt x="1574" y="2293"/>
                </a:lnTo>
                <a:lnTo>
                  <a:pt x="1574" y="2305"/>
                </a:lnTo>
                <a:lnTo>
                  <a:pt x="1572" y="2321"/>
                </a:lnTo>
                <a:lnTo>
                  <a:pt x="1571" y="2338"/>
                </a:lnTo>
                <a:lnTo>
                  <a:pt x="1568" y="2355"/>
                </a:lnTo>
                <a:lnTo>
                  <a:pt x="1563" y="2375"/>
                </a:lnTo>
                <a:lnTo>
                  <a:pt x="1557" y="2394"/>
                </a:lnTo>
                <a:lnTo>
                  <a:pt x="1549" y="2412"/>
                </a:lnTo>
                <a:lnTo>
                  <a:pt x="1539" y="2429"/>
                </a:lnTo>
                <a:lnTo>
                  <a:pt x="1526" y="2446"/>
                </a:lnTo>
                <a:lnTo>
                  <a:pt x="1509" y="2460"/>
                </a:lnTo>
                <a:lnTo>
                  <a:pt x="1491" y="2470"/>
                </a:lnTo>
                <a:lnTo>
                  <a:pt x="1467" y="2478"/>
                </a:lnTo>
                <a:lnTo>
                  <a:pt x="1441" y="2482"/>
                </a:lnTo>
                <a:lnTo>
                  <a:pt x="1411" y="2482"/>
                </a:lnTo>
                <a:lnTo>
                  <a:pt x="1364" y="2477"/>
                </a:lnTo>
                <a:lnTo>
                  <a:pt x="1325" y="2470"/>
                </a:lnTo>
                <a:lnTo>
                  <a:pt x="1292" y="2463"/>
                </a:lnTo>
                <a:lnTo>
                  <a:pt x="1265" y="2455"/>
                </a:lnTo>
                <a:lnTo>
                  <a:pt x="1244" y="2447"/>
                </a:lnTo>
                <a:lnTo>
                  <a:pt x="1226" y="2439"/>
                </a:lnTo>
                <a:lnTo>
                  <a:pt x="1215" y="2432"/>
                </a:lnTo>
                <a:lnTo>
                  <a:pt x="1205" y="2425"/>
                </a:lnTo>
                <a:lnTo>
                  <a:pt x="1199" y="2420"/>
                </a:lnTo>
                <a:lnTo>
                  <a:pt x="1197" y="2417"/>
                </a:lnTo>
                <a:lnTo>
                  <a:pt x="1196" y="2416"/>
                </a:lnTo>
                <a:lnTo>
                  <a:pt x="1142" y="2923"/>
                </a:lnTo>
                <a:lnTo>
                  <a:pt x="518" y="2923"/>
                </a:lnTo>
                <a:lnTo>
                  <a:pt x="544" y="2151"/>
                </a:lnTo>
                <a:lnTo>
                  <a:pt x="541" y="2149"/>
                </a:lnTo>
                <a:lnTo>
                  <a:pt x="535" y="2142"/>
                </a:lnTo>
                <a:lnTo>
                  <a:pt x="526" y="2132"/>
                </a:lnTo>
                <a:lnTo>
                  <a:pt x="513" y="2117"/>
                </a:lnTo>
                <a:lnTo>
                  <a:pt x="498" y="2098"/>
                </a:lnTo>
                <a:lnTo>
                  <a:pt x="480" y="2076"/>
                </a:lnTo>
                <a:lnTo>
                  <a:pt x="461" y="2052"/>
                </a:lnTo>
                <a:lnTo>
                  <a:pt x="440" y="2023"/>
                </a:lnTo>
                <a:lnTo>
                  <a:pt x="417" y="1992"/>
                </a:lnTo>
                <a:lnTo>
                  <a:pt x="394" y="1958"/>
                </a:lnTo>
                <a:lnTo>
                  <a:pt x="369" y="1921"/>
                </a:lnTo>
                <a:lnTo>
                  <a:pt x="345" y="1883"/>
                </a:lnTo>
                <a:lnTo>
                  <a:pt x="322" y="1842"/>
                </a:lnTo>
                <a:lnTo>
                  <a:pt x="298" y="1799"/>
                </a:lnTo>
                <a:lnTo>
                  <a:pt x="275" y="1754"/>
                </a:lnTo>
                <a:lnTo>
                  <a:pt x="254" y="1708"/>
                </a:lnTo>
                <a:lnTo>
                  <a:pt x="234" y="1660"/>
                </a:lnTo>
                <a:lnTo>
                  <a:pt x="216" y="1612"/>
                </a:lnTo>
                <a:lnTo>
                  <a:pt x="200" y="1563"/>
                </a:lnTo>
                <a:lnTo>
                  <a:pt x="187" y="1512"/>
                </a:lnTo>
                <a:lnTo>
                  <a:pt x="178" y="1461"/>
                </a:lnTo>
                <a:lnTo>
                  <a:pt x="172" y="1410"/>
                </a:lnTo>
                <a:lnTo>
                  <a:pt x="168" y="1359"/>
                </a:lnTo>
                <a:lnTo>
                  <a:pt x="171" y="1308"/>
                </a:lnTo>
                <a:lnTo>
                  <a:pt x="163" y="1294"/>
                </a:lnTo>
                <a:lnTo>
                  <a:pt x="154" y="1280"/>
                </a:lnTo>
                <a:lnTo>
                  <a:pt x="145" y="1257"/>
                </a:lnTo>
                <a:lnTo>
                  <a:pt x="132" y="1231"/>
                </a:lnTo>
                <a:lnTo>
                  <a:pt x="118" y="1202"/>
                </a:lnTo>
                <a:lnTo>
                  <a:pt x="103" y="1170"/>
                </a:lnTo>
                <a:lnTo>
                  <a:pt x="87" y="1136"/>
                </a:lnTo>
                <a:lnTo>
                  <a:pt x="70" y="1098"/>
                </a:lnTo>
                <a:lnTo>
                  <a:pt x="55" y="1059"/>
                </a:lnTo>
                <a:lnTo>
                  <a:pt x="40" y="1019"/>
                </a:lnTo>
                <a:lnTo>
                  <a:pt x="27" y="975"/>
                </a:lnTo>
                <a:lnTo>
                  <a:pt x="16" y="929"/>
                </a:lnTo>
                <a:lnTo>
                  <a:pt x="7" y="883"/>
                </a:lnTo>
                <a:lnTo>
                  <a:pt x="2" y="834"/>
                </a:lnTo>
                <a:lnTo>
                  <a:pt x="0" y="785"/>
                </a:lnTo>
                <a:lnTo>
                  <a:pt x="2" y="734"/>
                </a:lnTo>
                <a:lnTo>
                  <a:pt x="9" y="681"/>
                </a:lnTo>
                <a:lnTo>
                  <a:pt x="21" y="629"/>
                </a:lnTo>
                <a:lnTo>
                  <a:pt x="40" y="575"/>
                </a:lnTo>
                <a:lnTo>
                  <a:pt x="64" y="522"/>
                </a:lnTo>
                <a:lnTo>
                  <a:pt x="95" y="466"/>
                </a:lnTo>
                <a:lnTo>
                  <a:pt x="133" y="412"/>
                </a:lnTo>
                <a:lnTo>
                  <a:pt x="180" y="357"/>
                </a:lnTo>
                <a:lnTo>
                  <a:pt x="234" y="302"/>
                </a:lnTo>
                <a:lnTo>
                  <a:pt x="290" y="252"/>
                </a:lnTo>
                <a:lnTo>
                  <a:pt x="346" y="207"/>
                </a:lnTo>
                <a:lnTo>
                  <a:pt x="403" y="165"/>
                </a:lnTo>
                <a:lnTo>
                  <a:pt x="459" y="128"/>
                </a:lnTo>
                <a:lnTo>
                  <a:pt x="517" y="95"/>
                </a:lnTo>
                <a:lnTo>
                  <a:pt x="574" y="68"/>
                </a:lnTo>
                <a:lnTo>
                  <a:pt x="631" y="44"/>
                </a:lnTo>
                <a:lnTo>
                  <a:pt x="689" y="26"/>
                </a:lnTo>
                <a:lnTo>
                  <a:pt x="745" y="12"/>
                </a:lnTo>
                <a:lnTo>
                  <a:pt x="801" y="4"/>
                </a:lnTo>
                <a:lnTo>
                  <a:pt x="856"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77" name="Google Shape;428;p43">
            <a:extLst>
              <a:ext uri="{FF2B5EF4-FFF2-40B4-BE49-F238E27FC236}">
                <a16:creationId xmlns:a16="http://schemas.microsoft.com/office/drawing/2014/main" id="{136ABAC0-2217-466F-905F-AAFD7B881834}"/>
              </a:ext>
            </a:extLst>
          </p:cNvPr>
          <p:cNvSpPr/>
          <p:nvPr/>
        </p:nvSpPr>
        <p:spPr>
          <a:xfrm>
            <a:off x="7143529" y="4471950"/>
            <a:ext cx="215650" cy="341785"/>
          </a:xfrm>
          <a:custGeom>
            <a:avLst/>
            <a:gdLst/>
            <a:ahLst/>
            <a:cxnLst/>
            <a:rect l="l" t="t" r="r" b="b"/>
            <a:pathLst>
              <a:path w="1855" h="2891" extrusionOk="0">
                <a:moveTo>
                  <a:pt x="999" y="0"/>
                </a:moveTo>
                <a:lnTo>
                  <a:pt x="1055" y="2"/>
                </a:lnTo>
                <a:lnTo>
                  <a:pt x="1110" y="11"/>
                </a:lnTo>
                <a:lnTo>
                  <a:pt x="1168" y="24"/>
                </a:lnTo>
                <a:lnTo>
                  <a:pt x="1224" y="43"/>
                </a:lnTo>
                <a:lnTo>
                  <a:pt x="1281" y="66"/>
                </a:lnTo>
                <a:lnTo>
                  <a:pt x="1338" y="95"/>
                </a:lnTo>
                <a:lnTo>
                  <a:pt x="1396" y="127"/>
                </a:lnTo>
                <a:lnTo>
                  <a:pt x="1453" y="164"/>
                </a:lnTo>
                <a:lnTo>
                  <a:pt x="1509" y="206"/>
                </a:lnTo>
                <a:lnTo>
                  <a:pt x="1565" y="251"/>
                </a:lnTo>
                <a:lnTo>
                  <a:pt x="1621" y="301"/>
                </a:lnTo>
                <a:lnTo>
                  <a:pt x="1676" y="355"/>
                </a:lnTo>
                <a:lnTo>
                  <a:pt x="1722" y="411"/>
                </a:lnTo>
                <a:lnTo>
                  <a:pt x="1760" y="465"/>
                </a:lnTo>
                <a:lnTo>
                  <a:pt x="1792" y="520"/>
                </a:lnTo>
                <a:lnTo>
                  <a:pt x="1816" y="574"/>
                </a:lnTo>
                <a:lnTo>
                  <a:pt x="1834" y="627"/>
                </a:lnTo>
                <a:lnTo>
                  <a:pt x="1846" y="681"/>
                </a:lnTo>
                <a:lnTo>
                  <a:pt x="1853" y="733"/>
                </a:lnTo>
                <a:lnTo>
                  <a:pt x="1855" y="784"/>
                </a:lnTo>
                <a:lnTo>
                  <a:pt x="1854" y="834"/>
                </a:lnTo>
                <a:lnTo>
                  <a:pt x="1848" y="881"/>
                </a:lnTo>
                <a:lnTo>
                  <a:pt x="1840" y="929"/>
                </a:lnTo>
                <a:lnTo>
                  <a:pt x="1828" y="974"/>
                </a:lnTo>
                <a:lnTo>
                  <a:pt x="1815" y="1017"/>
                </a:lnTo>
                <a:lnTo>
                  <a:pt x="1801" y="1058"/>
                </a:lnTo>
                <a:lnTo>
                  <a:pt x="1785" y="1098"/>
                </a:lnTo>
                <a:lnTo>
                  <a:pt x="1770" y="1135"/>
                </a:lnTo>
                <a:lnTo>
                  <a:pt x="1753" y="1168"/>
                </a:lnTo>
                <a:lnTo>
                  <a:pt x="1738" y="1201"/>
                </a:lnTo>
                <a:lnTo>
                  <a:pt x="1724" y="1230"/>
                </a:lnTo>
                <a:lnTo>
                  <a:pt x="1711" y="1256"/>
                </a:lnTo>
                <a:lnTo>
                  <a:pt x="1701" y="1280"/>
                </a:lnTo>
                <a:lnTo>
                  <a:pt x="1694" y="1294"/>
                </a:lnTo>
                <a:lnTo>
                  <a:pt x="1685" y="1307"/>
                </a:lnTo>
                <a:lnTo>
                  <a:pt x="1687" y="1358"/>
                </a:lnTo>
                <a:lnTo>
                  <a:pt x="1684" y="1409"/>
                </a:lnTo>
                <a:lnTo>
                  <a:pt x="1678" y="1460"/>
                </a:lnTo>
                <a:lnTo>
                  <a:pt x="1668" y="1511"/>
                </a:lnTo>
                <a:lnTo>
                  <a:pt x="1655" y="1561"/>
                </a:lnTo>
                <a:lnTo>
                  <a:pt x="1640" y="1611"/>
                </a:lnTo>
                <a:lnTo>
                  <a:pt x="1622" y="1660"/>
                </a:lnTo>
                <a:lnTo>
                  <a:pt x="1602" y="1707"/>
                </a:lnTo>
                <a:lnTo>
                  <a:pt x="1580" y="1753"/>
                </a:lnTo>
                <a:lnTo>
                  <a:pt x="1558" y="1797"/>
                </a:lnTo>
                <a:lnTo>
                  <a:pt x="1535" y="1840"/>
                </a:lnTo>
                <a:lnTo>
                  <a:pt x="1510" y="1882"/>
                </a:lnTo>
                <a:lnTo>
                  <a:pt x="1486" y="1920"/>
                </a:lnTo>
                <a:lnTo>
                  <a:pt x="1462" y="1957"/>
                </a:lnTo>
                <a:lnTo>
                  <a:pt x="1439" y="1991"/>
                </a:lnTo>
                <a:lnTo>
                  <a:pt x="1415" y="2022"/>
                </a:lnTo>
                <a:lnTo>
                  <a:pt x="1394" y="2050"/>
                </a:lnTo>
                <a:lnTo>
                  <a:pt x="1374" y="2075"/>
                </a:lnTo>
                <a:lnTo>
                  <a:pt x="1357" y="2097"/>
                </a:lnTo>
                <a:lnTo>
                  <a:pt x="1342" y="2116"/>
                </a:lnTo>
                <a:lnTo>
                  <a:pt x="1330" y="2131"/>
                </a:lnTo>
                <a:lnTo>
                  <a:pt x="1321" y="2141"/>
                </a:lnTo>
                <a:lnTo>
                  <a:pt x="1315" y="2147"/>
                </a:lnTo>
                <a:lnTo>
                  <a:pt x="1313" y="2150"/>
                </a:lnTo>
                <a:lnTo>
                  <a:pt x="1337" y="2891"/>
                </a:lnTo>
                <a:lnTo>
                  <a:pt x="714" y="2891"/>
                </a:lnTo>
                <a:lnTo>
                  <a:pt x="659" y="2414"/>
                </a:lnTo>
                <a:lnTo>
                  <a:pt x="659" y="2415"/>
                </a:lnTo>
                <a:lnTo>
                  <a:pt x="656" y="2418"/>
                </a:lnTo>
                <a:lnTo>
                  <a:pt x="650" y="2424"/>
                </a:lnTo>
                <a:lnTo>
                  <a:pt x="641" y="2430"/>
                </a:lnTo>
                <a:lnTo>
                  <a:pt x="629" y="2438"/>
                </a:lnTo>
                <a:lnTo>
                  <a:pt x="612" y="2446"/>
                </a:lnTo>
                <a:lnTo>
                  <a:pt x="590" y="2454"/>
                </a:lnTo>
                <a:lnTo>
                  <a:pt x="563" y="2462"/>
                </a:lnTo>
                <a:lnTo>
                  <a:pt x="530" y="2469"/>
                </a:lnTo>
                <a:lnTo>
                  <a:pt x="491" y="2476"/>
                </a:lnTo>
                <a:lnTo>
                  <a:pt x="444" y="2481"/>
                </a:lnTo>
                <a:lnTo>
                  <a:pt x="414" y="2481"/>
                </a:lnTo>
                <a:lnTo>
                  <a:pt x="388" y="2477"/>
                </a:lnTo>
                <a:lnTo>
                  <a:pt x="366" y="2469"/>
                </a:lnTo>
                <a:lnTo>
                  <a:pt x="346" y="2458"/>
                </a:lnTo>
                <a:lnTo>
                  <a:pt x="329" y="2444"/>
                </a:lnTo>
                <a:lnTo>
                  <a:pt x="316" y="2429"/>
                </a:lnTo>
                <a:lnTo>
                  <a:pt x="306" y="2411"/>
                </a:lnTo>
                <a:lnTo>
                  <a:pt x="298" y="2393"/>
                </a:lnTo>
                <a:lnTo>
                  <a:pt x="292" y="2373"/>
                </a:lnTo>
                <a:lnTo>
                  <a:pt x="287" y="2355"/>
                </a:lnTo>
                <a:lnTo>
                  <a:pt x="285" y="2336"/>
                </a:lnTo>
                <a:lnTo>
                  <a:pt x="284" y="2320"/>
                </a:lnTo>
                <a:lnTo>
                  <a:pt x="283" y="2305"/>
                </a:lnTo>
                <a:lnTo>
                  <a:pt x="283" y="2292"/>
                </a:lnTo>
                <a:lnTo>
                  <a:pt x="283" y="2282"/>
                </a:lnTo>
                <a:lnTo>
                  <a:pt x="283" y="2276"/>
                </a:lnTo>
                <a:lnTo>
                  <a:pt x="284" y="2273"/>
                </a:lnTo>
                <a:lnTo>
                  <a:pt x="280" y="2272"/>
                </a:lnTo>
                <a:lnTo>
                  <a:pt x="272" y="2269"/>
                </a:lnTo>
                <a:lnTo>
                  <a:pt x="260" y="2263"/>
                </a:lnTo>
                <a:lnTo>
                  <a:pt x="246" y="2255"/>
                </a:lnTo>
                <a:lnTo>
                  <a:pt x="230" y="2247"/>
                </a:lnTo>
                <a:lnTo>
                  <a:pt x="214" y="2236"/>
                </a:lnTo>
                <a:lnTo>
                  <a:pt x="197" y="2226"/>
                </a:lnTo>
                <a:lnTo>
                  <a:pt x="183" y="2214"/>
                </a:lnTo>
                <a:lnTo>
                  <a:pt x="172" y="2203"/>
                </a:lnTo>
                <a:lnTo>
                  <a:pt x="163" y="2191"/>
                </a:lnTo>
                <a:lnTo>
                  <a:pt x="161" y="2180"/>
                </a:lnTo>
                <a:lnTo>
                  <a:pt x="163" y="2166"/>
                </a:lnTo>
                <a:lnTo>
                  <a:pt x="170" y="2152"/>
                </a:lnTo>
                <a:lnTo>
                  <a:pt x="180" y="2138"/>
                </a:lnTo>
                <a:lnTo>
                  <a:pt x="191" y="2125"/>
                </a:lnTo>
                <a:lnTo>
                  <a:pt x="203" y="2114"/>
                </a:lnTo>
                <a:lnTo>
                  <a:pt x="215" y="2103"/>
                </a:lnTo>
                <a:lnTo>
                  <a:pt x="224" y="2095"/>
                </a:lnTo>
                <a:lnTo>
                  <a:pt x="231" y="2089"/>
                </a:lnTo>
                <a:lnTo>
                  <a:pt x="233" y="2088"/>
                </a:lnTo>
                <a:lnTo>
                  <a:pt x="230" y="2088"/>
                </a:lnTo>
                <a:lnTo>
                  <a:pt x="221" y="2089"/>
                </a:lnTo>
                <a:lnTo>
                  <a:pt x="207" y="2090"/>
                </a:lnTo>
                <a:lnTo>
                  <a:pt x="190" y="2090"/>
                </a:lnTo>
                <a:lnTo>
                  <a:pt x="173" y="2089"/>
                </a:lnTo>
                <a:lnTo>
                  <a:pt x="155" y="2086"/>
                </a:lnTo>
                <a:lnTo>
                  <a:pt x="140" y="2080"/>
                </a:lnTo>
                <a:lnTo>
                  <a:pt x="127" y="2070"/>
                </a:lnTo>
                <a:lnTo>
                  <a:pt x="121" y="2059"/>
                </a:lnTo>
                <a:lnTo>
                  <a:pt x="120" y="2044"/>
                </a:lnTo>
                <a:lnTo>
                  <a:pt x="121" y="2028"/>
                </a:lnTo>
                <a:lnTo>
                  <a:pt x="125" y="2011"/>
                </a:lnTo>
                <a:lnTo>
                  <a:pt x="131" y="1992"/>
                </a:lnTo>
                <a:lnTo>
                  <a:pt x="136" y="1973"/>
                </a:lnTo>
                <a:lnTo>
                  <a:pt x="143" y="1956"/>
                </a:lnTo>
                <a:lnTo>
                  <a:pt x="150" y="1942"/>
                </a:lnTo>
                <a:lnTo>
                  <a:pt x="156" y="1929"/>
                </a:lnTo>
                <a:lnTo>
                  <a:pt x="160" y="1923"/>
                </a:lnTo>
                <a:lnTo>
                  <a:pt x="161" y="1919"/>
                </a:lnTo>
                <a:lnTo>
                  <a:pt x="157" y="1919"/>
                </a:lnTo>
                <a:lnTo>
                  <a:pt x="146" y="1918"/>
                </a:lnTo>
                <a:lnTo>
                  <a:pt x="128" y="1916"/>
                </a:lnTo>
                <a:lnTo>
                  <a:pt x="106" y="1911"/>
                </a:lnTo>
                <a:lnTo>
                  <a:pt x="83" y="1903"/>
                </a:lnTo>
                <a:lnTo>
                  <a:pt x="57" y="1891"/>
                </a:lnTo>
                <a:lnTo>
                  <a:pt x="32" y="1876"/>
                </a:lnTo>
                <a:lnTo>
                  <a:pt x="9" y="1855"/>
                </a:lnTo>
                <a:lnTo>
                  <a:pt x="2" y="1844"/>
                </a:lnTo>
                <a:lnTo>
                  <a:pt x="0" y="1830"/>
                </a:lnTo>
                <a:lnTo>
                  <a:pt x="3" y="1812"/>
                </a:lnTo>
                <a:lnTo>
                  <a:pt x="10" y="1795"/>
                </a:lnTo>
                <a:lnTo>
                  <a:pt x="21" y="1774"/>
                </a:lnTo>
                <a:lnTo>
                  <a:pt x="35" y="1753"/>
                </a:lnTo>
                <a:lnTo>
                  <a:pt x="50" y="1731"/>
                </a:lnTo>
                <a:lnTo>
                  <a:pt x="67" y="1708"/>
                </a:lnTo>
                <a:lnTo>
                  <a:pt x="86" y="1684"/>
                </a:lnTo>
                <a:lnTo>
                  <a:pt x="104" y="1660"/>
                </a:lnTo>
                <a:lnTo>
                  <a:pt x="122" y="1634"/>
                </a:lnTo>
                <a:lnTo>
                  <a:pt x="140" y="1610"/>
                </a:lnTo>
                <a:lnTo>
                  <a:pt x="155" y="1585"/>
                </a:lnTo>
                <a:lnTo>
                  <a:pt x="168" y="1561"/>
                </a:lnTo>
                <a:lnTo>
                  <a:pt x="179" y="1538"/>
                </a:lnTo>
                <a:lnTo>
                  <a:pt x="184" y="1516"/>
                </a:lnTo>
                <a:lnTo>
                  <a:pt x="187" y="1494"/>
                </a:lnTo>
                <a:lnTo>
                  <a:pt x="176" y="1428"/>
                </a:lnTo>
                <a:lnTo>
                  <a:pt x="170" y="1365"/>
                </a:lnTo>
                <a:lnTo>
                  <a:pt x="168" y="1305"/>
                </a:lnTo>
                <a:lnTo>
                  <a:pt x="1657" y="1305"/>
                </a:lnTo>
                <a:lnTo>
                  <a:pt x="508" y="288"/>
                </a:lnTo>
                <a:lnTo>
                  <a:pt x="550" y="231"/>
                </a:lnTo>
                <a:lnTo>
                  <a:pt x="595" y="180"/>
                </a:lnTo>
                <a:lnTo>
                  <a:pt x="640" y="136"/>
                </a:lnTo>
                <a:lnTo>
                  <a:pt x="687" y="99"/>
                </a:lnTo>
                <a:lnTo>
                  <a:pt x="736" y="67"/>
                </a:lnTo>
                <a:lnTo>
                  <a:pt x="786" y="43"/>
                </a:lnTo>
                <a:lnTo>
                  <a:pt x="838" y="23"/>
                </a:lnTo>
                <a:lnTo>
                  <a:pt x="892" y="9"/>
                </a:lnTo>
                <a:lnTo>
                  <a:pt x="945" y="2"/>
                </a:lnTo>
                <a:lnTo>
                  <a:pt x="999"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78" name="Google Shape;429;p43">
            <a:extLst>
              <a:ext uri="{FF2B5EF4-FFF2-40B4-BE49-F238E27FC236}">
                <a16:creationId xmlns:a16="http://schemas.microsoft.com/office/drawing/2014/main" id="{25961C56-0515-4D8A-BE3F-C89304D994B7}"/>
              </a:ext>
            </a:extLst>
          </p:cNvPr>
          <p:cNvSpPr/>
          <p:nvPr/>
        </p:nvSpPr>
        <p:spPr>
          <a:xfrm>
            <a:off x="7030121" y="4531515"/>
            <a:ext cx="192968" cy="80128"/>
          </a:xfrm>
          <a:custGeom>
            <a:avLst/>
            <a:gdLst/>
            <a:ahLst/>
            <a:cxnLst/>
            <a:rect l="l" t="t" r="r" b="b"/>
            <a:pathLst>
              <a:path w="1659" h="679" extrusionOk="0">
                <a:moveTo>
                  <a:pt x="852" y="0"/>
                </a:moveTo>
                <a:lnTo>
                  <a:pt x="916" y="3"/>
                </a:lnTo>
                <a:lnTo>
                  <a:pt x="991" y="12"/>
                </a:lnTo>
                <a:lnTo>
                  <a:pt x="1060" y="25"/>
                </a:lnTo>
                <a:lnTo>
                  <a:pt x="1123" y="40"/>
                </a:lnTo>
                <a:lnTo>
                  <a:pt x="1183" y="57"/>
                </a:lnTo>
                <a:lnTo>
                  <a:pt x="1237" y="77"/>
                </a:lnTo>
                <a:lnTo>
                  <a:pt x="1286" y="99"/>
                </a:lnTo>
                <a:lnTo>
                  <a:pt x="1330" y="121"/>
                </a:lnTo>
                <a:lnTo>
                  <a:pt x="1371" y="145"/>
                </a:lnTo>
                <a:lnTo>
                  <a:pt x="1407" y="169"/>
                </a:lnTo>
                <a:lnTo>
                  <a:pt x="1440" y="195"/>
                </a:lnTo>
                <a:lnTo>
                  <a:pt x="1469" y="219"/>
                </a:lnTo>
                <a:lnTo>
                  <a:pt x="1495" y="244"/>
                </a:lnTo>
                <a:lnTo>
                  <a:pt x="1517" y="267"/>
                </a:lnTo>
                <a:lnTo>
                  <a:pt x="1536" y="290"/>
                </a:lnTo>
                <a:lnTo>
                  <a:pt x="1551" y="311"/>
                </a:lnTo>
                <a:lnTo>
                  <a:pt x="1659" y="270"/>
                </a:lnTo>
                <a:lnTo>
                  <a:pt x="1600" y="632"/>
                </a:lnTo>
                <a:lnTo>
                  <a:pt x="1317" y="398"/>
                </a:lnTo>
                <a:lnTo>
                  <a:pt x="1414" y="362"/>
                </a:lnTo>
                <a:lnTo>
                  <a:pt x="1397" y="343"/>
                </a:lnTo>
                <a:lnTo>
                  <a:pt x="1377" y="324"/>
                </a:lnTo>
                <a:lnTo>
                  <a:pt x="1354" y="304"/>
                </a:lnTo>
                <a:lnTo>
                  <a:pt x="1327" y="283"/>
                </a:lnTo>
                <a:lnTo>
                  <a:pt x="1296" y="262"/>
                </a:lnTo>
                <a:lnTo>
                  <a:pt x="1262" y="242"/>
                </a:lnTo>
                <a:lnTo>
                  <a:pt x="1225" y="224"/>
                </a:lnTo>
                <a:lnTo>
                  <a:pt x="1183" y="205"/>
                </a:lnTo>
                <a:lnTo>
                  <a:pt x="1136" y="188"/>
                </a:lnTo>
                <a:lnTo>
                  <a:pt x="1085" y="173"/>
                </a:lnTo>
                <a:lnTo>
                  <a:pt x="1030" y="160"/>
                </a:lnTo>
                <a:lnTo>
                  <a:pt x="969" y="150"/>
                </a:lnTo>
                <a:lnTo>
                  <a:pt x="904" y="142"/>
                </a:lnTo>
                <a:lnTo>
                  <a:pt x="847" y="139"/>
                </a:lnTo>
                <a:lnTo>
                  <a:pt x="792" y="143"/>
                </a:lnTo>
                <a:lnTo>
                  <a:pt x="740" y="152"/>
                </a:lnTo>
                <a:lnTo>
                  <a:pt x="688" y="166"/>
                </a:lnTo>
                <a:lnTo>
                  <a:pt x="639" y="185"/>
                </a:lnTo>
                <a:lnTo>
                  <a:pt x="591" y="207"/>
                </a:lnTo>
                <a:lnTo>
                  <a:pt x="545" y="232"/>
                </a:lnTo>
                <a:lnTo>
                  <a:pt x="500" y="261"/>
                </a:lnTo>
                <a:lnTo>
                  <a:pt x="458" y="291"/>
                </a:lnTo>
                <a:lnTo>
                  <a:pt x="418" y="324"/>
                </a:lnTo>
                <a:lnTo>
                  <a:pt x="380" y="357"/>
                </a:lnTo>
                <a:lnTo>
                  <a:pt x="345" y="392"/>
                </a:lnTo>
                <a:lnTo>
                  <a:pt x="311" y="427"/>
                </a:lnTo>
                <a:lnTo>
                  <a:pt x="280" y="461"/>
                </a:lnTo>
                <a:lnTo>
                  <a:pt x="252" y="495"/>
                </a:lnTo>
                <a:lnTo>
                  <a:pt x="225" y="529"/>
                </a:lnTo>
                <a:lnTo>
                  <a:pt x="203" y="559"/>
                </a:lnTo>
                <a:lnTo>
                  <a:pt x="182" y="588"/>
                </a:lnTo>
                <a:lnTo>
                  <a:pt x="165" y="613"/>
                </a:lnTo>
                <a:lnTo>
                  <a:pt x="151" y="635"/>
                </a:lnTo>
                <a:lnTo>
                  <a:pt x="139" y="654"/>
                </a:lnTo>
                <a:lnTo>
                  <a:pt x="131" y="668"/>
                </a:lnTo>
                <a:lnTo>
                  <a:pt x="125" y="676"/>
                </a:lnTo>
                <a:lnTo>
                  <a:pt x="123" y="679"/>
                </a:lnTo>
                <a:lnTo>
                  <a:pt x="0" y="612"/>
                </a:lnTo>
                <a:lnTo>
                  <a:pt x="3" y="606"/>
                </a:lnTo>
                <a:lnTo>
                  <a:pt x="10" y="595"/>
                </a:lnTo>
                <a:lnTo>
                  <a:pt x="20" y="578"/>
                </a:lnTo>
                <a:lnTo>
                  <a:pt x="33" y="559"/>
                </a:lnTo>
                <a:lnTo>
                  <a:pt x="49" y="534"/>
                </a:lnTo>
                <a:lnTo>
                  <a:pt x="68" y="507"/>
                </a:lnTo>
                <a:lnTo>
                  <a:pt x="90" y="475"/>
                </a:lnTo>
                <a:lnTo>
                  <a:pt x="114" y="443"/>
                </a:lnTo>
                <a:lnTo>
                  <a:pt x="142" y="408"/>
                </a:lnTo>
                <a:lnTo>
                  <a:pt x="173" y="372"/>
                </a:lnTo>
                <a:lnTo>
                  <a:pt x="206" y="335"/>
                </a:lnTo>
                <a:lnTo>
                  <a:pt x="242" y="297"/>
                </a:lnTo>
                <a:lnTo>
                  <a:pt x="280" y="260"/>
                </a:lnTo>
                <a:lnTo>
                  <a:pt x="321" y="224"/>
                </a:lnTo>
                <a:lnTo>
                  <a:pt x="365" y="188"/>
                </a:lnTo>
                <a:lnTo>
                  <a:pt x="410" y="154"/>
                </a:lnTo>
                <a:lnTo>
                  <a:pt x="458" y="122"/>
                </a:lnTo>
                <a:lnTo>
                  <a:pt x="507" y="93"/>
                </a:lnTo>
                <a:lnTo>
                  <a:pt x="560" y="66"/>
                </a:lnTo>
                <a:lnTo>
                  <a:pt x="615" y="44"/>
                </a:lnTo>
                <a:lnTo>
                  <a:pt x="671" y="26"/>
                </a:lnTo>
                <a:lnTo>
                  <a:pt x="729" y="12"/>
                </a:lnTo>
                <a:lnTo>
                  <a:pt x="790" y="4"/>
                </a:lnTo>
                <a:lnTo>
                  <a:pt x="852"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79" name="Google Shape;430;p43">
            <a:extLst>
              <a:ext uri="{FF2B5EF4-FFF2-40B4-BE49-F238E27FC236}">
                <a16:creationId xmlns:a16="http://schemas.microsoft.com/office/drawing/2014/main" id="{7C9EE38E-5483-406D-8494-F814CA0C714D}"/>
              </a:ext>
            </a:extLst>
          </p:cNvPr>
          <p:cNvSpPr/>
          <p:nvPr/>
        </p:nvSpPr>
        <p:spPr>
          <a:xfrm>
            <a:off x="8459506" y="1711397"/>
            <a:ext cx="457200" cy="457200"/>
          </a:xfrm>
          <a:prstGeom prst="ellipse">
            <a:avLst/>
          </a:prstGeom>
          <a:solidFill>
            <a:srgbClr val="D6EAF7"/>
          </a:solidFill>
          <a:ln w="38100" cap="flat" cmpd="sng">
            <a:solidFill>
              <a:srgbClr val="359C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3F3F3F"/>
                </a:solidFill>
                <a:effectLst/>
                <a:uLnTx/>
                <a:uFillTx/>
                <a:latin typeface="Arial"/>
                <a:ea typeface="Arial"/>
                <a:cs typeface="Arial"/>
                <a:sym typeface="Arial"/>
              </a:rPr>
              <a:t>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431;p43">
            <a:extLst>
              <a:ext uri="{FF2B5EF4-FFF2-40B4-BE49-F238E27FC236}">
                <a16:creationId xmlns:a16="http://schemas.microsoft.com/office/drawing/2014/main" id="{03B3F559-01A4-4BDC-9A34-FB03ED5C284D}"/>
              </a:ext>
            </a:extLst>
          </p:cNvPr>
          <p:cNvSpPr/>
          <p:nvPr/>
        </p:nvSpPr>
        <p:spPr>
          <a:xfrm>
            <a:off x="9098368" y="1647295"/>
            <a:ext cx="2532936" cy="923330"/>
          </a:xfrm>
          <a:prstGeom prst="rect">
            <a:avLst/>
          </a:prstGeom>
          <a:noFill/>
          <a:ln>
            <a:noFill/>
          </a:ln>
        </p:spPr>
        <p:txBody>
          <a:bodyPr spcFirstLastPara="1" wrap="square" lIns="91425" tIns="45700" rIns="91425" bIns="45700" anchor="t" anchorCtr="0">
            <a:noAutofit/>
          </a:bodyPr>
          <a:lstStyle/>
          <a:p>
            <a:pPr algn="ctr">
              <a:buClr>
                <a:srgbClr val="000000"/>
              </a:buClr>
            </a:pPr>
            <a:r>
              <a:rPr lang="ar-SA" b="1" kern="0" dirty="0">
                <a:solidFill>
                  <a:schemeClr val="tx1">
                    <a:lumMod val="75000"/>
                    <a:lumOff val="25000"/>
                  </a:schemeClr>
                </a:solidFill>
                <a:latin typeface="Sakkal Majalla" panose="02000000000000000000" pitchFamily="2" charset="-78"/>
                <a:cs typeface="Sakkal Majalla" panose="02000000000000000000" pitchFamily="2" charset="-78"/>
                <a:sym typeface="Arial"/>
              </a:rPr>
              <a:t>يساعد على تنمية فكر الطلبة من خلال المناقشات وتبادل الأفكار</a:t>
            </a:r>
            <a:endParaRPr b="1" kern="0" dirty="0">
              <a:solidFill>
                <a:schemeClr val="tx1">
                  <a:lumMod val="75000"/>
                  <a:lumOff val="25000"/>
                </a:schemeClr>
              </a:solidFill>
              <a:latin typeface="Sakkal Majalla" panose="02000000000000000000" pitchFamily="2" charset="-78"/>
              <a:cs typeface="Sakkal Majalla" panose="02000000000000000000" pitchFamily="2" charset="-78"/>
              <a:sym typeface="Arial"/>
            </a:endParaRPr>
          </a:p>
        </p:txBody>
      </p:sp>
      <p:sp>
        <p:nvSpPr>
          <p:cNvPr id="86" name="Google Shape;432;p43">
            <a:extLst>
              <a:ext uri="{FF2B5EF4-FFF2-40B4-BE49-F238E27FC236}">
                <a16:creationId xmlns:a16="http://schemas.microsoft.com/office/drawing/2014/main" id="{55C26455-7E83-4E17-B179-8817A27C410C}"/>
              </a:ext>
            </a:extLst>
          </p:cNvPr>
          <p:cNvSpPr/>
          <p:nvPr/>
        </p:nvSpPr>
        <p:spPr>
          <a:xfrm>
            <a:off x="8459506" y="2922981"/>
            <a:ext cx="457200" cy="457200"/>
          </a:xfrm>
          <a:prstGeom prst="ellipse">
            <a:avLst/>
          </a:prstGeom>
          <a:solidFill>
            <a:srgbClr val="D6EAF7"/>
          </a:solidFill>
          <a:ln w="38100" cap="flat" cmpd="sng">
            <a:solidFill>
              <a:srgbClr val="359C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3F3F3F"/>
                </a:solidFill>
                <a:effectLst/>
                <a:uLnTx/>
                <a:uFillTx/>
                <a:latin typeface="Arial"/>
                <a:ea typeface="Arial"/>
                <a:cs typeface="Arial"/>
                <a:sym typeface="Arial"/>
              </a:rPr>
              <a:t>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433;p43">
            <a:extLst>
              <a:ext uri="{FF2B5EF4-FFF2-40B4-BE49-F238E27FC236}">
                <a16:creationId xmlns:a16="http://schemas.microsoft.com/office/drawing/2014/main" id="{E7A6925D-016B-40CE-BFBB-D702F08401AD}"/>
              </a:ext>
            </a:extLst>
          </p:cNvPr>
          <p:cNvSpPr/>
          <p:nvPr/>
        </p:nvSpPr>
        <p:spPr>
          <a:xfrm>
            <a:off x="9098368" y="2858879"/>
            <a:ext cx="2532936" cy="923330"/>
          </a:xfrm>
          <a:prstGeom prst="rect">
            <a:avLst/>
          </a:prstGeom>
          <a:noFill/>
          <a:ln>
            <a:noFill/>
          </a:ln>
        </p:spPr>
        <p:txBody>
          <a:bodyPr spcFirstLastPara="1" wrap="square" lIns="91425" tIns="45700" rIns="91425" bIns="45700" anchor="t" anchorCtr="0">
            <a:noAutofit/>
          </a:bodyPr>
          <a:lstStyle/>
          <a:p>
            <a:pPr algn="ctr">
              <a:buClr>
                <a:srgbClr val="000000"/>
              </a:buClr>
            </a:pPr>
            <a:r>
              <a:rPr lang="ar-SA" b="1" kern="0" dirty="0">
                <a:solidFill>
                  <a:schemeClr val="tx1">
                    <a:lumMod val="75000"/>
                    <a:lumOff val="25000"/>
                  </a:schemeClr>
                </a:solidFill>
                <a:latin typeface="Sakkal Majalla" panose="02000000000000000000" pitchFamily="2" charset="-78"/>
                <a:cs typeface="Sakkal Majalla" panose="02000000000000000000" pitchFamily="2" charset="-78"/>
                <a:sym typeface="Arial"/>
              </a:rPr>
              <a:t>يهيئ المناخ الاجتماعي والانفعالي الفعال</a:t>
            </a:r>
            <a:endParaRPr b="1" kern="0" dirty="0">
              <a:solidFill>
                <a:schemeClr val="tx1">
                  <a:lumMod val="75000"/>
                  <a:lumOff val="25000"/>
                </a:schemeClr>
              </a:solidFill>
              <a:latin typeface="Sakkal Majalla" panose="02000000000000000000" pitchFamily="2" charset="-78"/>
              <a:cs typeface="Sakkal Majalla" panose="02000000000000000000" pitchFamily="2" charset="-78"/>
              <a:sym typeface="Arial"/>
            </a:endParaRPr>
          </a:p>
        </p:txBody>
      </p:sp>
      <p:sp>
        <p:nvSpPr>
          <p:cNvPr id="90" name="Google Shape;434;p43">
            <a:extLst>
              <a:ext uri="{FF2B5EF4-FFF2-40B4-BE49-F238E27FC236}">
                <a16:creationId xmlns:a16="http://schemas.microsoft.com/office/drawing/2014/main" id="{470DA242-7577-44B6-A546-02B9E6615486}"/>
              </a:ext>
            </a:extLst>
          </p:cNvPr>
          <p:cNvSpPr/>
          <p:nvPr/>
        </p:nvSpPr>
        <p:spPr>
          <a:xfrm>
            <a:off x="8459506" y="4134565"/>
            <a:ext cx="457200" cy="457200"/>
          </a:xfrm>
          <a:prstGeom prst="ellipse">
            <a:avLst/>
          </a:prstGeom>
          <a:solidFill>
            <a:srgbClr val="D6EAF7"/>
          </a:solidFill>
          <a:ln w="38100" cap="flat" cmpd="sng">
            <a:solidFill>
              <a:srgbClr val="359C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3F3F3F"/>
                </a:solidFill>
                <a:effectLst/>
                <a:uLnTx/>
                <a:uFillTx/>
                <a:latin typeface="Arial"/>
                <a:ea typeface="Arial"/>
                <a:cs typeface="Arial"/>
                <a:sym typeface="Arial"/>
              </a:rPr>
              <a:t>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435;p43">
            <a:extLst>
              <a:ext uri="{FF2B5EF4-FFF2-40B4-BE49-F238E27FC236}">
                <a16:creationId xmlns:a16="http://schemas.microsoft.com/office/drawing/2014/main" id="{E5D3A6E3-98E7-415D-AE3D-88BBC139AA1F}"/>
              </a:ext>
            </a:extLst>
          </p:cNvPr>
          <p:cNvSpPr/>
          <p:nvPr/>
        </p:nvSpPr>
        <p:spPr>
          <a:xfrm>
            <a:off x="9098368" y="4070463"/>
            <a:ext cx="2532936" cy="923330"/>
          </a:xfrm>
          <a:prstGeom prst="rect">
            <a:avLst/>
          </a:prstGeom>
          <a:noFill/>
          <a:ln>
            <a:noFill/>
          </a:ln>
        </p:spPr>
        <p:txBody>
          <a:bodyPr spcFirstLastPara="1" wrap="square" lIns="91425" tIns="45700" rIns="91425" bIns="45700" anchor="t" anchorCtr="0">
            <a:noAutofit/>
          </a:bodyPr>
          <a:lstStyle/>
          <a:p>
            <a:pPr algn="ctr">
              <a:buClr>
                <a:srgbClr val="000000"/>
              </a:buClr>
            </a:pPr>
            <a:r>
              <a:rPr lang="ar-SA" b="1" kern="0" dirty="0">
                <a:solidFill>
                  <a:schemeClr val="tx1">
                    <a:lumMod val="75000"/>
                    <a:lumOff val="25000"/>
                  </a:schemeClr>
                </a:solidFill>
                <a:latin typeface="Sakkal Majalla" panose="02000000000000000000" pitchFamily="2" charset="-78"/>
                <a:cs typeface="Sakkal Majalla" panose="02000000000000000000" pitchFamily="2" charset="-78"/>
                <a:sym typeface="Arial"/>
              </a:rPr>
              <a:t>يساعد على الضبط الذاتي والإدارة</a:t>
            </a:r>
            <a:endParaRPr b="1" kern="0" dirty="0">
              <a:solidFill>
                <a:schemeClr val="tx1">
                  <a:lumMod val="75000"/>
                  <a:lumOff val="25000"/>
                </a:schemeClr>
              </a:solidFill>
              <a:latin typeface="Sakkal Majalla" panose="02000000000000000000" pitchFamily="2" charset="-78"/>
              <a:cs typeface="Sakkal Majalla" panose="02000000000000000000" pitchFamily="2" charset="-78"/>
              <a:sym typeface="Arial"/>
            </a:endParaRPr>
          </a:p>
        </p:txBody>
      </p:sp>
      <p:sp>
        <p:nvSpPr>
          <p:cNvPr id="92" name="Google Shape;436;p43">
            <a:extLst>
              <a:ext uri="{FF2B5EF4-FFF2-40B4-BE49-F238E27FC236}">
                <a16:creationId xmlns:a16="http://schemas.microsoft.com/office/drawing/2014/main" id="{920B2F1A-7F2D-426E-9082-8C3C78B75FBD}"/>
              </a:ext>
            </a:extLst>
          </p:cNvPr>
          <p:cNvSpPr/>
          <p:nvPr/>
        </p:nvSpPr>
        <p:spPr>
          <a:xfrm>
            <a:off x="8459506" y="5346150"/>
            <a:ext cx="457200" cy="457200"/>
          </a:xfrm>
          <a:prstGeom prst="ellipse">
            <a:avLst/>
          </a:prstGeom>
          <a:solidFill>
            <a:srgbClr val="D6EAF7"/>
          </a:solidFill>
          <a:ln w="38100" cap="flat" cmpd="sng">
            <a:solidFill>
              <a:srgbClr val="359C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3F3F3F"/>
                </a:solidFill>
                <a:effectLst/>
                <a:uLnTx/>
                <a:uFillTx/>
                <a:latin typeface="Arial"/>
                <a:ea typeface="Arial"/>
                <a:cs typeface="Arial"/>
                <a:sym typeface="Arial"/>
              </a:rPr>
              <a:t>4</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437;p43">
            <a:extLst>
              <a:ext uri="{FF2B5EF4-FFF2-40B4-BE49-F238E27FC236}">
                <a16:creationId xmlns:a16="http://schemas.microsoft.com/office/drawing/2014/main" id="{C036B70B-D663-409F-A7EE-F092BAACB0C5}"/>
              </a:ext>
            </a:extLst>
          </p:cNvPr>
          <p:cNvSpPr/>
          <p:nvPr/>
        </p:nvSpPr>
        <p:spPr>
          <a:xfrm>
            <a:off x="9098368" y="5282048"/>
            <a:ext cx="2532936" cy="923330"/>
          </a:xfrm>
          <a:prstGeom prst="rect">
            <a:avLst/>
          </a:prstGeom>
          <a:noFill/>
          <a:ln>
            <a:noFill/>
          </a:ln>
        </p:spPr>
        <p:txBody>
          <a:bodyPr spcFirstLastPara="1" wrap="square" lIns="91425" tIns="45700" rIns="91425" bIns="45700" anchor="t" anchorCtr="0">
            <a:noAutofit/>
          </a:bodyPr>
          <a:lstStyle/>
          <a:p>
            <a:pPr algn="ctr">
              <a:buClr>
                <a:srgbClr val="000000"/>
              </a:buClr>
            </a:pPr>
            <a:r>
              <a:rPr lang="ar-SA" b="1" kern="0" dirty="0">
                <a:solidFill>
                  <a:schemeClr val="tx1">
                    <a:lumMod val="75000"/>
                    <a:lumOff val="25000"/>
                  </a:schemeClr>
                </a:solidFill>
                <a:latin typeface="Sakkal Majalla" panose="02000000000000000000" pitchFamily="2" charset="-78"/>
                <a:cs typeface="Sakkal Majalla" panose="02000000000000000000" pitchFamily="2" charset="-78"/>
                <a:sym typeface="Arial"/>
              </a:rPr>
              <a:t>يساعد على الكشف عن المعرفة التي يمتلكها الطلبة</a:t>
            </a:r>
            <a:endParaRPr b="1" kern="0" dirty="0">
              <a:solidFill>
                <a:schemeClr val="tx1">
                  <a:lumMod val="75000"/>
                  <a:lumOff val="25000"/>
                </a:schemeClr>
              </a:solidFill>
              <a:latin typeface="Sakkal Majalla" panose="02000000000000000000" pitchFamily="2" charset="-78"/>
              <a:cs typeface="Sakkal Majalla" panose="02000000000000000000" pitchFamily="2" charset="-78"/>
              <a:sym typeface="Arial"/>
            </a:endParaRPr>
          </a:p>
        </p:txBody>
      </p:sp>
      <p:sp>
        <p:nvSpPr>
          <p:cNvPr id="94" name="Google Shape;438;p43">
            <a:extLst>
              <a:ext uri="{FF2B5EF4-FFF2-40B4-BE49-F238E27FC236}">
                <a16:creationId xmlns:a16="http://schemas.microsoft.com/office/drawing/2014/main" id="{86AB9DD7-F9D4-43B7-9787-CC79C8925904}"/>
              </a:ext>
            </a:extLst>
          </p:cNvPr>
          <p:cNvSpPr/>
          <p:nvPr/>
        </p:nvSpPr>
        <p:spPr>
          <a:xfrm>
            <a:off x="403396" y="1651763"/>
            <a:ext cx="457200" cy="457200"/>
          </a:xfrm>
          <a:prstGeom prst="ellipse">
            <a:avLst/>
          </a:prstGeom>
          <a:solidFill>
            <a:srgbClr val="D6EAF7"/>
          </a:solidFill>
          <a:ln w="38100" cap="flat" cmpd="sng">
            <a:solidFill>
              <a:srgbClr val="359C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3F3F3F"/>
                </a:solidFill>
                <a:effectLst/>
                <a:uLnTx/>
                <a:uFillTx/>
                <a:latin typeface="Arial"/>
                <a:ea typeface="Arial"/>
                <a:cs typeface="Arial"/>
                <a:sym typeface="Arial"/>
              </a:rPr>
              <a:t>5</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439;p43">
            <a:extLst>
              <a:ext uri="{FF2B5EF4-FFF2-40B4-BE49-F238E27FC236}">
                <a16:creationId xmlns:a16="http://schemas.microsoft.com/office/drawing/2014/main" id="{D2E31703-E815-4F3C-9482-307576BB1D2E}"/>
              </a:ext>
            </a:extLst>
          </p:cNvPr>
          <p:cNvSpPr/>
          <p:nvPr/>
        </p:nvSpPr>
        <p:spPr>
          <a:xfrm>
            <a:off x="1042258" y="1696993"/>
            <a:ext cx="2532936" cy="923330"/>
          </a:xfrm>
          <a:prstGeom prst="rect">
            <a:avLst/>
          </a:prstGeom>
          <a:noFill/>
          <a:ln>
            <a:noFill/>
          </a:ln>
        </p:spPr>
        <p:txBody>
          <a:bodyPr spcFirstLastPara="1" wrap="square" lIns="91425" tIns="45700" rIns="91425" bIns="45700" anchor="t" anchorCtr="0">
            <a:noAutofit/>
          </a:bodyPr>
          <a:lstStyle/>
          <a:p>
            <a:pPr algn="ctr">
              <a:buClr>
                <a:srgbClr val="000000"/>
              </a:buClr>
            </a:pPr>
            <a:r>
              <a:rPr lang="ar-SA" b="1" kern="0" dirty="0">
                <a:solidFill>
                  <a:schemeClr val="tx1">
                    <a:lumMod val="75000"/>
                    <a:lumOff val="25000"/>
                  </a:schemeClr>
                </a:solidFill>
                <a:latin typeface="Sakkal Majalla" panose="02000000000000000000" pitchFamily="2" charset="-78"/>
                <a:cs typeface="Sakkal Majalla" panose="02000000000000000000" pitchFamily="2" charset="-78"/>
                <a:sym typeface="Arial"/>
              </a:rPr>
              <a:t>يساعد المعلم على تطوير طريقته في التدريس</a:t>
            </a:r>
            <a:endParaRPr b="1" kern="0" dirty="0">
              <a:solidFill>
                <a:schemeClr val="tx1">
                  <a:lumMod val="75000"/>
                  <a:lumOff val="25000"/>
                </a:schemeClr>
              </a:solidFill>
              <a:latin typeface="Sakkal Majalla" panose="02000000000000000000" pitchFamily="2" charset="-78"/>
              <a:cs typeface="Sakkal Majalla" panose="02000000000000000000" pitchFamily="2" charset="-78"/>
              <a:sym typeface="Arial"/>
            </a:endParaRPr>
          </a:p>
        </p:txBody>
      </p:sp>
      <p:sp>
        <p:nvSpPr>
          <p:cNvPr id="96" name="Google Shape;440;p43">
            <a:extLst>
              <a:ext uri="{FF2B5EF4-FFF2-40B4-BE49-F238E27FC236}">
                <a16:creationId xmlns:a16="http://schemas.microsoft.com/office/drawing/2014/main" id="{4461EFAA-DF8A-4ACC-8E83-37915B9564EE}"/>
              </a:ext>
            </a:extLst>
          </p:cNvPr>
          <p:cNvSpPr/>
          <p:nvPr/>
        </p:nvSpPr>
        <p:spPr>
          <a:xfrm>
            <a:off x="403396" y="2863347"/>
            <a:ext cx="457200" cy="457200"/>
          </a:xfrm>
          <a:prstGeom prst="ellipse">
            <a:avLst/>
          </a:prstGeom>
          <a:solidFill>
            <a:srgbClr val="D6EAF7"/>
          </a:solidFill>
          <a:ln w="38100" cap="flat" cmpd="sng">
            <a:solidFill>
              <a:srgbClr val="359C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3F3F3F"/>
                </a:solidFill>
                <a:effectLst/>
                <a:uLnTx/>
                <a:uFillTx/>
                <a:latin typeface="Arial"/>
                <a:ea typeface="Arial"/>
                <a:cs typeface="Arial"/>
                <a:sym typeface="Arial"/>
              </a:rPr>
              <a:t>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441;p43">
            <a:extLst>
              <a:ext uri="{FF2B5EF4-FFF2-40B4-BE49-F238E27FC236}">
                <a16:creationId xmlns:a16="http://schemas.microsoft.com/office/drawing/2014/main" id="{6EE968AB-0586-49E6-AF80-46F75180F0BA}"/>
              </a:ext>
            </a:extLst>
          </p:cNvPr>
          <p:cNvSpPr/>
          <p:nvPr/>
        </p:nvSpPr>
        <p:spPr>
          <a:xfrm>
            <a:off x="1042258" y="2908577"/>
            <a:ext cx="2532936" cy="923330"/>
          </a:xfrm>
          <a:prstGeom prst="rect">
            <a:avLst/>
          </a:prstGeom>
          <a:noFill/>
          <a:ln>
            <a:noFill/>
          </a:ln>
        </p:spPr>
        <p:txBody>
          <a:bodyPr spcFirstLastPara="1" wrap="square" lIns="91425" tIns="45700" rIns="91425" bIns="45700" anchor="t" anchorCtr="0">
            <a:noAutofit/>
          </a:bodyPr>
          <a:lstStyle/>
          <a:p>
            <a:pPr algn="ctr">
              <a:buClr>
                <a:srgbClr val="000000"/>
              </a:buClr>
            </a:pPr>
            <a:r>
              <a:rPr lang="ar-SA" b="1" kern="0" dirty="0">
                <a:solidFill>
                  <a:schemeClr val="tx1">
                    <a:lumMod val="75000"/>
                    <a:lumOff val="25000"/>
                  </a:schemeClr>
                </a:solidFill>
                <a:latin typeface="Sakkal Majalla" panose="02000000000000000000" pitchFamily="2" charset="-78"/>
                <a:cs typeface="Sakkal Majalla" panose="02000000000000000000" pitchFamily="2" charset="-78"/>
                <a:sym typeface="Arial"/>
              </a:rPr>
              <a:t>يزيد من حيوية التلاميذ في الموقف التعليمي</a:t>
            </a:r>
            <a:endParaRPr b="1" kern="0" dirty="0">
              <a:solidFill>
                <a:schemeClr val="tx1">
                  <a:lumMod val="75000"/>
                  <a:lumOff val="25000"/>
                </a:schemeClr>
              </a:solidFill>
              <a:latin typeface="Sakkal Majalla" panose="02000000000000000000" pitchFamily="2" charset="-78"/>
              <a:cs typeface="Sakkal Majalla" panose="02000000000000000000" pitchFamily="2" charset="-78"/>
              <a:sym typeface="Arial"/>
            </a:endParaRPr>
          </a:p>
        </p:txBody>
      </p:sp>
      <p:sp>
        <p:nvSpPr>
          <p:cNvPr id="98" name="Google Shape;442;p43">
            <a:extLst>
              <a:ext uri="{FF2B5EF4-FFF2-40B4-BE49-F238E27FC236}">
                <a16:creationId xmlns:a16="http://schemas.microsoft.com/office/drawing/2014/main" id="{FF0A0933-21ED-4A31-98EB-75DE352E8BF2}"/>
              </a:ext>
            </a:extLst>
          </p:cNvPr>
          <p:cNvSpPr/>
          <p:nvPr/>
        </p:nvSpPr>
        <p:spPr>
          <a:xfrm>
            <a:off x="403396" y="4074931"/>
            <a:ext cx="457200" cy="457200"/>
          </a:xfrm>
          <a:prstGeom prst="ellipse">
            <a:avLst/>
          </a:prstGeom>
          <a:solidFill>
            <a:srgbClr val="D6EAF7"/>
          </a:solidFill>
          <a:ln w="38100" cap="flat" cmpd="sng">
            <a:solidFill>
              <a:srgbClr val="359C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3F3F3F"/>
                </a:solidFill>
                <a:effectLst/>
                <a:uLnTx/>
                <a:uFillTx/>
                <a:latin typeface="Arial"/>
                <a:ea typeface="Arial"/>
                <a:cs typeface="Arial"/>
                <a:sym typeface="Arial"/>
              </a:rPr>
              <a:t>7</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443;p43">
            <a:extLst>
              <a:ext uri="{FF2B5EF4-FFF2-40B4-BE49-F238E27FC236}">
                <a16:creationId xmlns:a16="http://schemas.microsoft.com/office/drawing/2014/main" id="{5F1DC1F5-2C20-422E-A0A2-8F777556CA1C}"/>
              </a:ext>
            </a:extLst>
          </p:cNvPr>
          <p:cNvSpPr/>
          <p:nvPr/>
        </p:nvSpPr>
        <p:spPr>
          <a:xfrm>
            <a:off x="1042258" y="4120161"/>
            <a:ext cx="2532936" cy="923330"/>
          </a:xfrm>
          <a:prstGeom prst="rect">
            <a:avLst/>
          </a:prstGeom>
          <a:noFill/>
          <a:ln>
            <a:noFill/>
          </a:ln>
        </p:spPr>
        <p:txBody>
          <a:bodyPr spcFirstLastPara="1" wrap="square" lIns="91425" tIns="45700" rIns="91425" bIns="45700" anchor="t" anchorCtr="0">
            <a:noAutofit/>
          </a:bodyPr>
          <a:lstStyle/>
          <a:p>
            <a:pPr algn="ctr">
              <a:buClr>
                <a:srgbClr val="000000"/>
              </a:buClr>
            </a:pPr>
            <a:r>
              <a:rPr lang="ar-SA" b="1" kern="0" dirty="0">
                <a:solidFill>
                  <a:schemeClr val="tx1">
                    <a:lumMod val="75000"/>
                    <a:lumOff val="25000"/>
                  </a:schemeClr>
                </a:solidFill>
                <a:latin typeface="Sakkal Majalla" panose="02000000000000000000" pitchFamily="2" charset="-78"/>
                <a:cs typeface="Sakkal Majalla" panose="02000000000000000000" pitchFamily="2" charset="-78"/>
                <a:sym typeface="Arial"/>
              </a:rPr>
              <a:t>يساعد على اكتساب التلاميذ اتجاهات إيجابية نحو المعلم ونحو المادة الدراسية </a:t>
            </a:r>
            <a:endParaRPr b="1" kern="0" dirty="0">
              <a:solidFill>
                <a:schemeClr val="tx1">
                  <a:lumMod val="75000"/>
                  <a:lumOff val="25000"/>
                </a:schemeClr>
              </a:solidFill>
              <a:latin typeface="Sakkal Majalla" panose="02000000000000000000" pitchFamily="2" charset="-78"/>
              <a:cs typeface="Sakkal Majalla" panose="02000000000000000000" pitchFamily="2" charset="-78"/>
              <a:sym typeface="Arial"/>
            </a:endParaRPr>
          </a:p>
        </p:txBody>
      </p:sp>
      <p:sp>
        <p:nvSpPr>
          <p:cNvPr id="100" name="Google Shape;444;p43">
            <a:extLst>
              <a:ext uri="{FF2B5EF4-FFF2-40B4-BE49-F238E27FC236}">
                <a16:creationId xmlns:a16="http://schemas.microsoft.com/office/drawing/2014/main" id="{52C70B4A-23A4-4434-BE6B-F97FC1D23479}"/>
              </a:ext>
            </a:extLst>
          </p:cNvPr>
          <p:cNvSpPr/>
          <p:nvPr/>
        </p:nvSpPr>
        <p:spPr>
          <a:xfrm>
            <a:off x="403396" y="5286516"/>
            <a:ext cx="457200" cy="457200"/>
          </a:xfrm>
          <a:prstGeom prst="ellipse">
            <a:avLst/>
          </a:prstGeom>
          <a:solidFill>
            <a:srgbClr val="D6EAF7"/>
          </a:solidFill>
          <a:ln w="38100" cap="flat" cmpd="sng">
            <a:solidFill>
              <a:srgbClr val="359C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3F3F3F"/>
                </a:solidFill>
                <a:effectLst/>
                <a:uLnTx/>
                <a:uFillTx/>
                <a:latin typeface="Arial"/>
                <a:ea typeface="Arial"/>
                <a:cs typeface="Arial"/>
                <a:sym typeface="Arial"/>
              </a:rPr>
              <a:t>8</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445;p43">
            <a:extLst>
              <a:ext uri="{FF2B5EF4-FFF2-40B4-BE49-F238E27FC236}">
                <a16:creationId xmlns:a16="http://schemas.microsoft.com/office/drawing/2014/main" id="{7B8FEE2A-EBE8-401D-808B-C2865342DFD7}"/>
              </a:ext>
            </a:extLst>
          </p:cNvPr>
          <p:cNvSpPr/>
          <p:nvPr/>
        </p:nvSpPr>
        <p:spPr>
          <a:xfrm>
            <a:off x="1042258" y="5331746"/>
            <a:ext cx="2532936" cy="923330"/>
          </a:xfrm>
          <a:prstGeom prst="rect">
            <a:avLst/>
          </a:prstGeom>
          <a:noFill/>
          <a:ln>
            <a:noFill/>
          </a:ln>
        </p:spPr>
        <p:txBody>
          <a:bodyPr spcFirstLastPara="1" wrap="square" lIns="91425" tIns="45700" rIns="91425" bIns="45700" anchor="t" anchorCtr="0">
            <a:noAutofit/>
          </a:bodyPr>
          <a:lstStyle/>
          <a:p>
            <a:pPr algn="ctr">
              <a:buClr>
                <a:srgbClr val="000000"/>
              </a:buClr>
            </a:pPr>
            <a:r>
              <a:rPr lang="ar-SA" b="1" kern="0" dirty="0">
                <a:solidFill>
                  <a:schemeClr val="tx1">
                    <a:lumMod val="75000"/>
                    <a:lumOff val="25000"/>
                  </a:schemeClr>
                </a:solidFill>
                <a:latin typeface="Sakkal Majalla" panose="02000000000000000000" pitchFamily="2" charset="-78"/>
                <a:cs typeface="Sakkal Majalla" panose="02000000000000000000" pitchFamily="2" charset="-78"/>
                <a:sym typeface="Arial"/>
              </a:rPr>
              <a:t>يرفع من مستوى تحصيل التلاميذ </a:t>
            </a:r>
            <a:endParaRPr b="1" kern="0" dirty="0">
              <a:solidFill>
                <a:schemeClr val="tx1">
                  <a:lumMod val="75000"/>
                  <a:lumOff val="25000"/>
                </a:schemeClr>
              </a:solidFill>
              <a:latin typeface="Sakkal Majalla" panose="02000000000000000000" pitchFamily="2" charset="-78"/>
              <a:cs typeface="Sakkal Majalla" panose="02000000000000000000" pitchFamily="2" charset="-78"/>
              <a:sym typeface="Arial"/>
            </a:endParaRPr>
          </a:p>
        </p:txBody>
      </p:sp>
      <p:pic>
        <p:nvPicPr>
          <p:cNvPr id="4" name="صورة 3">
            <a:extLst>
              <a:ext uri="{FF2B5EF4-FFF2-40B4-BE49-F238E27FC236}">
                <a16:creationId xmlns:a16="http://schemas.microsoft.com/office/drawing/2014/main" id="{B6BBCD59-986C-4602-BEDB-93591ACD001F}"/>
              </a:ext>
            </a:extLst>
          </p:cNvPr>
          <p:cNvPicPr>
            <a:picLocks/>
          </p:cNvPicPr>
          <p:nvPr/>
        </p:nvPicPr>
        <p:blipFill>
          <a:blip r:embed="rId2"/>
          <a:stretch>
            <a:fillRect/>
          </a:stretch>
        </p:blipFill>
        <p:spPr>
          <a:xfrm>
            <a:off x="5124266" y="2714785"/>
            <a:ext cx="1879401" cy="1740011"/>
          </a:xfrm>
          <a:prstGeom prst="rect">
            <a:avLst/>
          </a:prstGeom>
        </p:spPr>
      </p:pic>
      <p:pic>
        <p:nvPicPr>
          <p:cNvPr id="5" name="صورة 4">
            <a:extLst>
              <a:ext uri="{FF2B5EF4-FFF2-40B4-BE49-F238E27FC236}">
                <a16:creationId xmlns:a16="http://schemas.microsoft.com/office/drawing/2014/main" id="{546D6391-BEDB-4FBD-8206-691D1EAA8FDD}"/>
              </a:ext>
            </a:extLst>
          </p:cNvPr>
          <p:cNvPicPr>
            <a:picLocks/>
          </p:cNvPicPr>
          <p:nvPr/>
        </p:nvPicPr>
        <p:blipFill>
          <a:blip r:embed="rId3"/>
          <a:stretch>
            <a:fillRect/>
          </a:stretch>
        </p:blipFill>
        <p:spPr>
          <a:xfrm>
            <a:off x="4747721" y="4280439"/>
            <a:ext cx="624427" cy="659353"/>
          </a:xfrm>
          <a:prstGeom prst="rect">
            <a:avLst/>
          </a:prstGeom>
        </p:spPr>
      </p:pic>
      <p:pic>
        <p:nvPicPr>
          <p:cNvPr id="6" name="صورة 5">
            <a:extLst>
              <a:ext uri="{FF2B5EF4-FFF2-40B4-BE49-F238E27FC236}">
                <a16:creationId xmlns:a16="http://schemas.microsoft.com/office/drawing/2014/main" id="{AE29A6DB-1231-4547-B5E0-E50E2522E9CF}"/>
              </a:ext>
            </a:extLst>
          </p:cNvPr>
          <p:cNvPicPr>
            <a:picLocks/>
          </p:cNvPicPr>
          <p:nvPr/>
        </p:nvPicPr>
        <p:blipFill>
          <a:blip r:embed="rId4"/>
          <a:stretch>
            <a:fillRect/>
          </a:stretch>
        </p:blipFill>
        <p:spPr>
          <a:xfrm>
            <a:off x="4721223" y="2110400"/>
            <a:ext cx="658391" cy="823446"/>
          </a:xfrm>
          <a:prstGeom prst="rect">
            <a:avLst/>
          </a:prstGeom>
        </p:spPr>
      </p:pic>
    </p:spTree>
    <p:extLst>
      <p:ext uri="{BB962C8B-B14F-4D97-AF65-F5344CB8AC3E}">
        <p14:creationId xmlns:p14="http://schemas.microsoft.com/office/powerpoint/2010/main" val="4264582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6891208" y="443890"/>
            <a:ext cx="3847528"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العوامل المؤثرة على التفاعل الصفي</a:t>
            </a:r>
            <a:endParaRPr lang="ar-OM" sz="2800" b="1" dirty="0">
              <a:latin typeface="Sakkal Majalla" panose="02000000000000000000" pitchFamily="2" charset="-78"/>
              <a:cs typeface="Sakkal Majalla" panose="02000000000000000000" pitchFamily="2" charset="-78"/>
            </a:endParaRPr>
          </a:p>
        </p:txBody>
      </p:sp>
      <p:sp>
        <p:nvSpPr>
          <p:cNvPr id="89" name="مربع نص 88">
            <a:extLst>
              <a:ext uri="{FF2B5EF4-FFF2-40B4-BE49-F238E27FC236}">
                <a16:creationId xmlns:a16="http://schemas.microsoft.com/office/drawing/2014/main" id="{E3A2962F-6618-4042-9AB1-70636F382DE5}"/>
              </a:ext>
            </a:extLst>
          </p:cNvPr>
          <p:cNvSpPr txBox="1"/>
          <p:nvPr/>
        </p:nvSpPr>
        <p:spPr>
          <a:xfrm>
            <a:off x="1837525" y="6457450"/>
            <a:ext cx="1542808" cy="338554"/>
          </a:xfrm>
          <a:prstGeom prst="rect">
            <a:avLst/>
          </a:prstGeom>
          <a:noFill/>
        </p:spPr>
        <p:txBody>
          <a:bodyPr wrap="square">
            <a:spAutoFit/>
          </a:bodyPr>
          <a:lstStyle/>
          <a:p>
            <a:pPr algn="l"/>
            <a:r>
              <a:rPr lang="ar-SA" sz="1600" b="1" dirty="0">
                <a:latin typeface="Sakkal Majalla" panose="02000000000000000000" pitchFamily="2" charset="-78"/>
                <a:cs typeface="Sakkal Majalla" panose="02000000000000000000" pitchFamily="2" charset="-78"/>
              </a:rPr>
              <a:t>(هنود وجابر، 2017</a:t>
            </a:r>
            <a:r>
              <a:rPr lang="en-US" sz="1600" b="1" dirty="0">
                <a:latin typeface="Sakkal Majalla" panose="02000000000000000000" pitchFamily="2" charset="-78"/>
                <a:cs typeface="Sakkal Majalla" panose="02000000000000000000" pitchFamily="2" charset="-78"/>
              </a:rPr>
              <a:t>(</a:t>
            </a:r>
            <a:endParaRPr lang="ar-OM" sz="1600" b="1" dirty="0">
              <a:latin typeface="Sakkal Majalla" panose="02000000000000000000" pitchFamily="2" charset="-78"/>
              <a:cs typeface="Sakkal Majalla" panose="02000000000000000000" pitchFamily="2" charset="-78"/>
            </a:endParaRPr>
          </a:p>
        </p:txBody>
      </p:sp>
      <p:sp>
        <p:nvSpPr>
          <p:cNvPr id="139" name="Google Shape;207;p31">
            <a:extLst>
              <a:ext uri="{FF2B5EF4-FFF2-40B4-BE49-F238E27FC236}">
                <a16:creationId xmlns:a16="http://schemas.microsoft.com/office/drawing/2014/main" id="{374BA463-EC7C-427A-867F-E61BE0DE9EBE}"/>
              </a:ext>
            </a:extLst>
          </p:cNvPr>
          <p:cNvSpPr/>
          <p:nvPr/>
        </p:nvSpPr>
        <p:spPr>
          <a:xfrm>
            <a:off x="10478672" y="3041367"/>
            <a:ext cx="1241829" cy="1241828"/>
          </a:xfrm>
          <a:custGeom>
            <a:avLst/>
            <a:gdLst/>
            <a:ahLst/>
            <a:cxnLst/>
            <a:rect l="l" t="t" r="r" b="b"/>
            <a:pathLst>
              <a:path w="2456" h="2456" extrusionOk="0">
                <a:moveTo>
                  <a:pt x="1801" y="0"/>
                </a:moveTo>
                <a:lnTo>
                  <a:pt x="2456" y="655"/>
                </a:lnTo>
                <a:lnTo>
                  <a:pt x="2408" y="665"/>
                </a:lnTo>
                <a:lnTo>
                  <a:pt x="2355" y="678"/>
                </a:lnTo>
                <a:lnTo>
                  <a:pt x="2296" y="694"/>
                </a:lnTo>
                <a:lnTo>
                  <a:pt x="2233" y="713"/>
                </a:lnTo>
                <a:lnTo>
                  <a:pt x="2167" y="735"/>
                </a:lnTo>
                <a:lnTo>
                  <a:pt x="2096" y="761"/>
                </a:lnTo>
                <a:lnTo>
                  <a:pt x="2022" y="792"/>
                </a:lnTo>
                <a:lnTo>
                  <a:pt x="1945" y="827"/>
                </a:lnTo>
                <a:lnTo>
                  <a:pt x="1866" y="867"/>
                </a:lnTo>
                <a:lnTo>
                  <a:pt x="1785" y="912"/>
                </a:lnTo>
                <a:lnTo>
                  <a:pt x="1701" y="961"/>
                </a:lnTo>
                <a:lnTo>
                  <a:pt x="1617" y="1017"/>
                </a:lnTo>
                <a:lnTo>
                  <a:pt x="1532" y="1079"/>
                </a:lnTo>
                <a:lnTo>
                  <a:pt x="1446" y="1146"/>
                </a:lnTo>
                <a:lnTo>
                  <a:pt x="1360" y="1221"/>
                </a:lnTo>
                <a:lnTo>
                  <a:pt x="1274" y="1302"/>
                </a:lnTo>
                <a:lnTo>
                  <a:pt x="1191" y="1388"/>
                </a:lnTo>
                <a:lnTo>
                  <a:pt x="1116" y="1473"/>
                </a:lnTo>
                <a:lnTo>
                  <a:pt x="1049" y="1558"/>
                </a:lnTo>
                <a:lnTo>
                  <a:pt x="988" y="1642"/>
                </a:lnTo>
                <a:lnTo>
                  <a:pt x="934" y="1725"/>
                </a:lnTo>
                <a:lnTo>
                  <a:pt x="884" y="1806"/>
                </a:lnTo>
                <a:lnTo>
                  <a:pt x="842" y="1886"/>
                </a:lnTo>
                <a:lnTo>
                  <a:pt x="804" y="1963"/>
                </a:lnTo>
                <a:lnTo>
                  <a:pt x="772" y="2038"/>
                </a:lnTo>
                <a:lnTo>
                  <a:pt x="744" y="2110"/>
                </a:lnTo>
                <a:lnTo>
                  <a:pt x="721" y="2178"/>
                </a:lnTo>
                <a:lnTo>
                  <a:pt x="701" y="2242"/>
                </a:lnTo>
                <a:lnTo>
                  <a:pt x="684" y="2303"/>
                </a:lnTo>
                <a:lnTo>
                  <a:pt x="672" y="2359"/>
                </a:lnTo>
                <a:lnTo>
                  <a:pt x="662" y="2410"/>
                </a:lnTo>
                <a:lnTo>
                  <a:pt x="654" y="2456"/>
                </a:lnTo>
                <a:lnTo>
                  <a:pt x="0" y="1802"/>
                </a:lnTo>
                <a:lnTo>
                  <a:pt x="46" y="1793"/>
                </a:lnTo>
                <a:lnTo>
                  <a:pt x="96" y="1781"/>
                </a:lnTo>
                <a:lnTo>
                  <a:pt x="152" y="1766"/>
                </a:lnTo>
                <a:lnTo>
                  <a:pt x="211" y="1748"/>
                </a:lnTo>
                <a:lnTo>
                  <a:pt x="275" y="1727"/>
                </a:lnTo>
                <a:lnTo>
                  <a:pt x="341" y="1700"/>
                </a:lnTo>
                <a:lnTo>
                  <a:pt x="412" y="1670"/>
                </a:lnTo>
                <a:lnTo>
                  <a:pt x="484" y="1636"/>
                </a:lnTo>
                <a:lnTo>
                  <a:pt x="560" y="1596"/>
                </a:lnTo>
                <a:lnTo>
                  <a:pt x="637" y="1551"/>
                </a:lnTo>
                <a:lnTo>
                  <a:pt x="717" y="1502"/>
                </a:lnTo>
                <a:lnTo>
                  <a:pt x="799" y="1447"/>
                </a:lnTo>
                <a:lnTo>
                  <a:pt x="881" y="1385"/>
                </a:lnTo>
                <a:lnTo>
                  <a:pt x="966" y="1317"/>
                </a:lnTo>
                <a:lnTo>
                  <a:pt x="1050" y="1243"/>
                </a:lnTo>
                <a:lnTo>
                  <a:pt x="1135" y="1163"/>
                </a:lnTo>
                <a:lnTo>
                  <a:pt x="1218" y="1078"/>
                </a:lnTo>
                <a:lnTo>
                  <a:pt x="1294" y="992"/>
                </a:lnTo>
                <a:lnTo>
                  <a:pt x="1362" y="908"/>
                </a:lnTo>
                <a:lnTo>
                  <a:pt x="1427" y="823"/>
                </a:lnTo>
                <a:lnTo>
                  <a:pt x="1483" y="741"/>
                </a:lnTo>
                <a:lnTo>
                  <a:pt x="1535" y="659"/>
                </a:lnTo>
                <a:lnTo>
                  <a:pt x="1582" y="579"/>
                </a:lnTo>
                <a:lnTo>
                  <a:pt x="1622" y="502"/>
                </a:lnTo>
                <a:lnTo>
                  <a:pt x="1659" y="427"/>
                </a:lnTo>
                <a:lnTo>
                  <a:pt x="1691" y="356"/>
                </a:lnTo>
                <a:lnTo>
                  <a:pt x="1717" y="286"/>
                </a:lnTo>
                <a:lnTo>
                  <a:pt x="1741" y="221"/>
                </a:lnTo>
                <a:lnTo>
                  <a:pt x="1761" y="159"/>
                </a:lnTo>
                <a:lnTo>
                  <a:pt x="1777" y="101"/>
                </a:lnTo>
                <a:lnTo>
                  <a:pt x="1791" y="49"/>
                </a:lnTo>
                <a:lnTo>
                  <a:pt x="1801" y="0"/>
                </a:lnTo>
                <a:close/>
              </a:path>
            </a:pathLst>
          </a:custGeom>
          <a:solidFill>
            <a:schemeClr val="accent4">
              <a:lumMod val="20000"/>
              <a:lumOff val="80000"/>
            </a:schemeClr>
          </a:solidFill>
          <a:ln>
            <a:solidFill>
              <a:schemeClr val="accent1"/>
            </a:solidFill>
          </a:ln>
        </p:spPr>
        <p:txBody>
          <a:bodyPr spcFirstLastPara="1" wrap="square" lIns="0" tIns="0" rIns="0" bIns="0" anchor="ctr" anchorCtr="0">
            <a:noAutofit/>
          </a:bodyPr>
          <a:lstStyle/>
          <a:p>
            <a:pPr marL="0" marR="0" lvl="0" indent="0" algn="ctr" rtl="0">
              <a:spcBef>
                <a:spcPts val="0"/>
              </a:spcBef>
              <a:spcAft>
                <a:spcPts val="0"/>
              </a:spcAft>
              <a:buNone/>
            </a:pPr>
            <a:endParaRPr sz="1400" b="1" i="0" u="none" strike="noStrike" cap="none">
              <a:solidFill>
                <a:schemeClr val="dk1"/>
              </a:solidFill>
              <a:latin typeface="Arial"/>
              <a:ea typeface="Arial"/>
              <a:cs typeface="Arial"/>
              <a:sym typeface="Arial"/>
            </a:endParaRPr>
          </a:p>
        </p:txBody>
      </p:sp>
      <p:sp>
        <p:nvSpPr>
          <p:cNvPr id="140" name="Google Shape;212;p31">
            <a:extLst>
              <a:ext uri="{FF2B5EF4-FFF2-40B4-BE49-F238E27FC236}">
                <a16:creationId xmlns:a16="http://schemas.microsoft.com/office/drawing/2014/main" id="{204AAD4D-7B48-4502-9505-519ED2CE8E19}"/>
              </a:ext>
            </a:extLst>
          </p:cNvPr>
          <p:cNvSpPr/>
          <p:nvPr/>
        </p:nvSpPr>
        <p:spPr>
          <a:xfrm>
            <a:off x="11353786" y="2809791"/>
            <a:ext cx="596647" cy="596644"/>
          </a:xfrm>
          <a:prstGeom prst="ellipse">
            <a:avLst/>
          </a:prstGeom>
          <a:solidFill>
            <a:schemeClr val="accent4">
              <a:lumMod val="75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1" i="0" u="none" strike="noStrike" cap="none">
              <a:solidFill>
                <a:schemeClr val="lt1"/>
              </a:solidFill>
              <a:latin typeface="Arial"/>
              <a:ea typeface="Arial"/>
              <a:cs typeface="Arial"/>
              <a:sym typeface="Arial"/>
            </a:endParaRPr>
          </a:p>
        </p:txBody>
      </p:sp>
      <p:sp>
        <p:nvSpPr>
          <p:cNvPr id="133" name="Google Shape;208;p31">
            <a:extLst>
              <a:ext uri="{FF2B5EF4-FFF2-40B4-BE49-F238E27FC236}">
                <a16:creationId xmlns:a16="http://schemas.microsoft.com/office/drawing/2014/main" id="{4C43B255-E895-4A9E-9055-05BDA3FC017A}"/>
              </a:ext>
            </a:extLst>
          </p:cNvPr>
          <p:cNvSpPr/>
          <p:nvPr/>
        </p:nvSpPr>
        <p:spPr>
          <a:xfrm flipH="1">
            <a:off x="9386970" y="3035836"/>
            <a:ext cx="1241829" cy="1241828"/>
          </a:xfrm>
          <a:custGeom>
            <a:avLst/>
            <a:gdLst/>
            <a:ahLst/>
            <a:cxnLst/>
            <a:rect l="l" t="t" r="r" b="b"/>
            <a:pathLst>
              <a:path w="2456" h="2456" extrusionOk="0">
                <a:moveTo>
                  <a:pt x="1801" y="0"/>
                </a:moveTo>
                <a:lnTo>
                  <a:pt x="2456" y="655"/>
                </a:lnTo>
                <a:lnTo>
                  <a:pt x="2408" y="665"/>
                </a:lnTo>
                <a:lnTo>
                  <a:pt x="2355" y="678"/>
                </a:lnTo>
                <a:lnTo>
                  <a:pt x="2296" y="694"/>
                </a:lnTo>
                <a:lnTo>
                  <a:pt x="2233" y="713"/>
                </a:lnTo>
                <a:lnTo>
                  <a:pt x="2167" y="735"/>
                </a:lnTo>
                <a:lnTo>
                  <a:pt x="2096" y="761"/>
                </a:lnTo>
                <a:lnTo>
                  <a:pt x="2022" y="792"/>
                </a:lnTo>
                <a:lnTo>
                  <a:pt x="1945" y="827"/>
                </a:lnTo>
                <a:lnTo>
                  <a:pt x="1866" y="867"/>
                </a:lnTo>
                <a:lnTo>
                  <a:pt x="1785" y="912"/>
                </a:lnTo>
                <a:lnTo>
                  <a:pt x="1701" y="961"/>
                </a:lnTo>
                <a:lnTo>
                  <a:pt x="1617" y="1017"/>
                </a:lnTo>
                <a:lnTo>
                  <a:pt x="1532" y="1079"/>
                </a:lnTo>
                <a:lnTo>
                  <a:pt x="1446" y="1146"/>
                </a:lnTo>
                <a:lnTo>
                  <a:pt x="1360" y="1221"/>
                </a:lnTo>
                <a:lnTo>
                  <a:pt x="1274" y="1302"/>
                </a:lnTo>
                <a:lnTo>
                  <a:pt x="1191" y="1388"/>
                </a:lnTo>
                <a:lnTo>
                  <a:pt x="1116" y="1473"/>
                </a:lnTo>
                <a:lnTo>
                  <a:pt x="1049" y="1558"/>
                </a:lnTo>
                <a:lnTo>
                  <a:pt x="988" y="1642"/>
                </a:lnTo>
                <a:lnTo>
                  <a:pt x="934" y="1725"/>
                </a:lnTo>
                <a:lnTo>
                  <a:pt x="884" y="1806"/>
                </a:lnTo>
                <a:lnTo>
                  <a:pt x="842" y="1886"/>
                </a:lnTo>
                <a:lnTo>
                  <a:pt x="804" y="1963"/>
                </a:lnTo>
                <a:lnTo>
                  <a:pt x="772" y="2038"/>
                </a:lnTo>
                <a:lnTo>
                  <a:pt x="744" y="2110"/>
                </a:lnTo>
                <a:lnTo>
                  <a:pt x="721" y="2178"/>
                </a:lnTo>
                <a:lnTo>
                  <a:pt x="701" y="2242"/>
                </a:lnTo>
                <a:lnTo>
                  <a:pt x="684" y="2303"/>
                </a:lnTo>
                <a:lnTo>
                  <a:pt x="672" y="2359"/>
                </a:lnTo>
                <a:lnTo>
                  <a:pt x="662" y="2410"/>
                </a:lnTo>
                <a:lnTo>
                  <a:pt x="654" y="2456"/>
                </a:lnTo>
                <a:lnTo>
                  <a:pt x="0" y="1802"/>
                </a:lnTo>
                <a:lnTo>
                  <a:pt x="46" y="1793"/>
                </a:lnTo>
                <a:lnTo>
                  <a:pt x="96" y="1781"/>
                </a:lnTo>
                <a:lnTo>
                  <a:pt x="152" y="1766"/>
                </a:lnTo>
                <a:lnTo>
                  <a:pt x="211" y="1748"/>
                </a:lnTo>
                <a:lnTo>
                  <a:pt x="275" y="1727"/>
                </a:lnTo>
                <a:lnTo>
                  <a:pt x="341" y="1700"/>
                </a:lnTo>
                <a:lnTo>
                  <a:pt x="412" y="1670"/>
                </a:lnTo>
                <a:lnTo>
                  <a:pt x="484" y="1636"/>
                </a:lnTo>
                <a:lnTo>
                  <a:pt x="560" y="1596"/>
                </a:lnTo>
                <a:lnTo>
                  <a:pt x="637" y="1551"/>
                </a:lnTo>
                <a:lnTo>
                  <a:pt x="717" y="1502"/>
                </a:lnTo>
                <a:lnTo>
                  <a:pt x="799" y="1447"/>
                </a:lnTo>
                <a:lnTo>
                  <a:pt x="881" y="1385"/>
                </a:lnTo>
                <a:lnTo>
                  <a:pt x="966" y="1317"/>
                </a:lnTo>
                <a:lnTo>
                  <a:pt x="1050" y="1243"/>
                </a:lnTo>
                <a:lnTo>
                  <a:pt x="1135" y="1163"/>
                </a:lnTo>
                <a:lnTo>
                  <a:pt x="1218" y="1078"/>
                </a:lnTo>
                <a:lnTo>
                  <a:pt x="1294" y="992"/>
                </a:lnTo>
                <a:lnTo>
                  <a:pt x="1362" y="908"/>
                </a:lnTo>
                <a:lnTo>
                  <a:pt x="1427" y="823"/>
                </a:lnTo>
                <a:lnTo>
                  <a:pt x="1483" y="741"/>
                </a:lnTo>
                <a:lnTo>
                  <a:pt x="1535" y="659"/>
                </a:lnTo>
                <a:lnTo>
                  <a:pt x="1582" y="579"/>
                </a:lnTo>
                <a:lnTo>
                  <a:pt x="1622" y="502"/>
                </a:lnTo>
                <a:lnTo>
                  <a:pt x="1659" y="427"/>
                </a:lnTo>
                <a:lnTo>
                  <a:pt x="1691" y="356"/>
                </a:lnTo>
                <a:lnTo>
                  <a:pt x="1717" y="286"/>
                </a:lnTo>
                <a:lnTo>
                  <a:pt x="1741" y="221"/>
                </a:lnTo>
                <a:lnTo>
                  <a:pt x="1761" y="159"/>
                </a:lnTo>
                <a:lnTo>
                  <a:pt x="1777" y="101"/>
                </a:lnTo>
                <a:lnTo>
                  <a:pt x="1791" y="49"/>
                </a:lnTo>
                <a:lnTo>
                  <a:pt x="1801" y="0"/>
                </a:lnTo>
                <a:close/>
              </a:path>
            </a:pathLst>
          </a:custGeom>
          <a:solidFill>
            <a:schemeClr val="accent2">
              <a:lumMod val="5000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1" i="0" u="none" strike="noStrike" cap="none">
              <a:solidFill>
                <a:schemeClr val="dk1"/>
              </a:solidFill>
              <a:latin typeface="Arial"/>
              <a:ea typeface="Arial"/>
              <a:cs typeface="Arial"/>
              <a:sym typeface="Arial"/>
            </a:endParaRPr>
          </a:p>
        </p:txBody>
      </p:sp>
      <p:sp>
        <p:nvSpPr>
          <p:cNvPr id="134" name="Google Shape;217;p31">
            <a:extLst>
              <a:ext uri="{FF2B5EF4-FFF2-40B4-BE49-F238E27FC236}">
                <a16:creationId xmlns:a16="http://schemas.microsoft.com/office/drawing/2014/main" id="{C1A86A4D-4590-4812-9807-0A9145697C23}"/>
              </a:ext>
            </a:extLst>
          </p:cNvPr>
          <p:cNvSpPr/>
          <p:nvPr/>
        </p:nvSpPr>
        <p:spPr>
          <a:xfrm flipH="1">
            <a:off x="10264075" y="3913554"/>
            <a:ext cx="596645" cy="596644"/>
          </a:xfrm>
          <a:prstGeom prst="ellipse">
            <a:avLst/>
          </a:prstGeom>
          <a:solidFill>
            <a:schemeClr val="accent4"/>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1" i="0" u="none" strike="noStrike" cap="none">
              <a:solidFill>
                <a:schemeClr val="lt1"/>
              </a:solidFill>
              <a:latin typeface="Arial"/>
              <a:ea typeface="Arial"/>
              <a:cs typeface="Arial"/>
              <a:sym typeface="Arial"/>
            </a:endParaRPr>
          </a:p>
        </p:txBody>
      </p:sp>
      <p:sp>
        <p:nvSpPr>
          <p:cNvPr id="81" name="Google Shape;199;p31">
            <a:extLst>
              <a:ext uri="{FF2B5EF4-FFF2-40B4-BE49-F238E27FC236}">
                <a16:creationId xmlns:a16="http://schemas.microsoft.com/office/drawing/2014/main" id="{0891B28F-7DF8-4484-975C-5421DA980B68}"/>
              </a:ext>
            </a:extLst>
          </p:cNvPr>
          <p:cNvSpPr/>
          <p:nvPr/>
        </p:nvSpPr>
        <p:spPr>
          <a:xfrm>
            <a:off x="8259387" y="3041367"/>
            <a:ext cx="1241829" cy="1241828"/>
          </a:xfrm>
          <a:custGeom>
            <a:avLst/>
            <a:gdLst/>
            <a:ahLst/>
            <a:cxnLst/>
            <a:rect l="l" t="t" r="r" b="b"/>
            <a:pathLst>
              <a:path w="2456" h="2456" extrusionOk="0">
                <a:moveTo>
                  <a:pt x="1801" y="0"/>
                </a:moveTo>
                <a:lnTo>
                  <a:pt x="2456" y="655"/>
                </a:lnTo>
                <a:lnTo>
                  <a:pt x="2408" y="665"/>
                </a:lnTo>
                <a:lnTo>
                  <a:pt x="2355" y="678"/>
                </a:lnTo>
                <a:lnTo>
                  <a:pt x="2296" y="694"/>
                </a:lnTo>
                <a:lnTo>
                  <a:pt x="2233" y="713"/>
                </a:lnTo>
                <a:lnTo>
                  <a:pt x="2167" y="735"/>
                </a:lnTo>
                <a:lnTo>
                  <a:pt x="2096" y="761"/>
                </a:lnTo>
                <a:lnTo>
                  <a:pt x="2022" y="792"/>
                </a:lnTo>
                <a:lnTo>
                  <a:pt x="1945" y="827"/>
                </a:lnTo>
                <a:lnTo>
                  <a:pt x="1866" y="867"/>
                </a:lnTo>
                <a:lnTo>
                  <a:pt x="1785" y="912"/>
                </a:lnTo>
                <a:lnTo>
                  <a:pt x="1701" y="961"/>
                </a:lnTo>
                <a:lnTo>
                  <a:pt x="1617" y="1017"/>
                </a:lnTo>
                <a:lnTo>
                  <a:pt x="1532" y="1079"/>
                </a:lnTo>
                <a:lnTo>
                  <a:pt x="1446" y="1146"/>
                </a:lnTo>
                <a:lnTo>
                  <a:pt x="1360" y="1221"/>
                </a:lnTo>
                <a:lnTo>
                  <a:pt x="1274" y="1302"/>
                </a:lnTo>
                <a:lnTo>
                  <a:pt x="1191" y="1388"/>
                </a:lnTo>
                <a:lnTo>
                  <a:pt x="1116" y="1473"/>
                </a:lnTo>
                <a:lnTo>
                  <a:pt x="1049" y="1558"/>
                </a:lnTo>
                <a:lnTo>
                  <a:pt x="988" y="1642"/>
                </a:lnTo>
                <a:lnTo>
                  <a:pt x="934" y="1725"/>
                </a:lnTo>
                <a:lnTo>
                  <a:pt x="884" y="1806"/>
                </a:lnTo>
                <a:lnTo>
                  <a:pt x="842" y="1886"/>
                </a:lnTo>
                <a:lnTo>
                  <a:pt x="804" y="1963"/>
                </a:lnTo>
                <a:lnTo>
                  <a:pt x="772" y="2038"/>
                </a:lnTo>
                <a:lnTo>
                  <a:pt x="744" y="2110"/>
                </a:lnTo>
                <a:lnTo>
                  <a:pt x="721" y="2178"/>
                </a:lnTo>
                <a:lnTo>
                  <a:pt x="701" y="2242"/>
                </a:lnTo>
                <a:lnTo>
                  <a:pt x="684" y="2303"/>
                </a:lnTo>
                <a:lnTo>
                  <a:pt x="672" y="2359"/>
                </a:lnTo>
                <a:lnTo>
                  <a:pt x="662" y="2410"/>
                </a:lnTo>
                <a:lnTo>
                  <a:pt x="654" y="2456"/>
                </a:lnTo>
                <a:lnTo>
                  <a:pt x="0" y="1802"/>
                </a:lnTo>
                <a:lnTo>
                  <a:pt x="46" y="1793"/>
                </a:lnTo>
                <a:lnTo>
                  <a:pt x="96" y="1781"/>
                </a:lnTo>
                <a:lnTo>
                  <a:pt x="152" y="1766"/>
                </a:lnTo>
                <a:lnTo>
                  <a:pt x="211" y="1748"/>
                </a:lnTo>
                <a:lnTo>
                  <a:pt x="275" y="1727"/>
                </a:lnTo>
                <a:lnTo>
                  <a:pt x="341" y="1700"/>
                </a:lnTo>
                <a:lnTo>
                  <a:pt x="412" y="1670"/>
                </a:lnTo>
                <a:lnTo>
                  <a:pt x="484" y="1636"/>
                </a:lnTo>
                <a:lnTo>
                  <a:pt x="560" y="1596"/>
                </a:lnTo>
                <a:lnTo>
                  <a:pt x="637" y="1551"/>
                </a:lnTo>
                <a:lnTo>
                  <a:pt x="717" y="1502"/>
                </a:lnTo>
                <a:lnTo>
                  <a:pt x="799" y="1447"/>
                </a:lnTo>
                <a:lnTo>
                  <a:pt x="881" y="1385"/>
                </a:lnTo>
                <a:lnTo>
                  <a:pt x="966" y="1317"/>
                </a:lnTo>
                <a:lnTo>
                  <a:pt x="1050" y="1243"/>
                </a:lnTo>
                <a:lnTo>
                  <a:pt x="1135" y="1163"/>
                </a:lnTo>
                <a:lnTo>
                  <a:pt x="1218" y="1078"/>
                </a:lnTo>
                <a:lnTo>
                  <a:pt x="1294" y="992"/>
                </a:lnTo>
                <a:lnTo>
                  <a:pt x="1362" y="908"/>
                </a:lnTo>
                <a:lnTo>
                  <a:pt x="1427" y="823"/>
                </a:lnTo>
                <a:lnTo>
                  <a:pt x="1483" y="741"/>
                </a:lnTo>
                <a:lnTo>
                  <a:pt x="1535" y="659"/>
                </a:lnTo>
                <a:lnTo>
                  <a:pt x="1582" y="579"/>
                </a:lnTo>
                <a:lnTo>
                  <a:pt x="1622" y="502"/>
                </a:lnTo>
                <a:lnTo>
                  <a:pt x="1659" y="427"/>
                </a:lnTo>
                <a:lnTo>
                  <a:pt x="1691" y="356"/>
                </a:lnTo>
                <a:lnTo>
                  <a:pt x="1717" y="286"/>
                </a:lnTo>
                <a:lnTo>
                  <a:pt x="1741" y="221"/>
                </a:lnTo>
                <a:lnTo>
                  <a:pt x="1761" y="159"/>
                </a:lnTo>
                <a:lnTo>
                  <a:pt x="1777" y="101"/>
                </a:lnTo>
                <a:lnTo>
                  <a:pt x="1791" y="49"/>
                </a:lnTo>
                <a:lnTo>
                  <a:pt x="1801" y="0"/>
                </a:lnTo>
                <a:close/>
              </a:path>
            </a:pathLst>
          </a:custGeom>
          <a:solidFill>
            <a:schemeClr val="accent2"/>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1" i="0" u="none" strike="noStrike" cap="none">
              <a:solidFill>
                <a:schemeClr val="dk1"/>
              </a:solidFill>
              <a:latin typeface="Arial"/>
              <a:ea typeface="Arial"/>
              <a:cs typeface="Arial"/>
              <a:sym typeface="Arial"/>
            </a:endParaRPr>
          </a:p>
        </p:txBody>
      </p:sp>
      <p:sp>
        <p:nvSpPr>
          <p:cNvPr id="82" name="Google Shape;200;p31">
            <a:extLst>
              <a:ext uri="{FF2B5EF4-FFF2-40B4-BE49-F238E27FC236}">
                <a16:creationId xmlns:a16="http://schemas.microsoft.com/office/drawing/2014/main" id="{C15E3911-9244-4B73-8E3C-2E31212D4A14}"/>
              </a:ext>
            </a:extLst>
          </p:cNvPr>
          <p:cNvSpPr/>
          <p:nvPr/>
        </p:nvSpPr>
        <p:spPr>
          <a:xfrm>
            <a:off x="9134501" y="2809791"/>
            <a:ext cx="596647" cy="596644"/>
          </a:xfrm>
          <a:prstGeom prst="ellipse">
            <a:avLst/>
          </a:prstGeom>
          <a:solidFill>
            <a:srgbClr val="D1643C"/>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1" i="0" u="none" strike="noStrike" cap="none">
              <a:solidFill>
                <a:schemeClr val="lt1"/>
              </a:solidFill>
              <a:latin typeface="Arial"/>
              <a:ea typeface="Arial"/>
              <a:cs typeface="Arial"/>
              <a:sym typeface="Arial"/>
            </a:endParaRPr>
          </a:p>
        </p:txBody>
      </p:sp>
      <p:sp>
        <p:nvSpPr>
          <p:cNvPr id="84" name="Google Shape;202;p31">
            <a:extLst>
              <a:ext uri="{FF2B5EF4-FFF2-40B4-BE49-F238E27FC236}">
                <a16:creationId xmlns:a16="http://schemas.microsoft.com/office/drawing/2014/main" id="{DE2C1A99-07A7-4FC7-BAD1-35113093B833}"/>
              </a:ext>
            </a:extLst>
          </p:cNvPr>
          <p:cNvSpPr/>
          <p:nvPr/>
        </p:nvSpPr>
        <p:spPr>
          <a:xfrm flipH="1">
            <a:off x="476932" y="3041367"/>
            <a:ext cx="1241829" cy="1241828"/>
          </a:xfrm>
          <a:custGeom>
            <a:avLst/>
            <a:gdLst/>
            <a:ahLst/>
            <a:cxnLst/>
            <a:rect l="l" t="t" r="r" b="b"/>
            <a:pathLst>
              <a:path w="2456" h="2456" extrusionOk="0">
                <a:moveTo>
                  <a:pt x="1801" y="0"/>
                </a:moveTo>
                <a:lnTo>
                  <a:pt x="2456" y="655"/>
                </a:lnTo>
                <a:lnTo>
                  <a:pt x="2408" y="665"/>
                </a:lnTo>
                <a:lnTo>
                  <a:pt x="2355" y="678"/>
                </a:lnTo>
                <a:lnTo>
                  <a:pt x="2296" y="694"/>
                </a:lnTo>
                <a:lnTo>
                  <a:pt x="2233" y="713"/>
                </a:lnTo>
                <a:lnTo>
                  <a:pt x="2167" y="735"/>
                </a:lnTo>
                <a:lnTo>
                  <a:pt x="2096" y="761"/>
                </a:lnTo>
                <a:lnTo>
                  <a:pt x="2022" y="792"/>
                </a:lnTo>
                <a:lnTo>
                  <a:pt x="1945" y="827"/>
                </a:lnTo>
                <a:lnTo>
                  <a:pt x="1866" y="867"/>
                </a:lnTo>
                <a:lnTo>
                  <a:pt x="1785" y="912"/>
                </a:lnTo>
                <a:lnTo>
                  <a:pt x="1701" y="961"/>
                </a:lnTo>
                <a:lnTo>
                  <a:pt x="1617" y="1017"/>
                </a:lnTo>
                <a:lnTo>
                  <a:pt x="1532" y="1079"/>
                </a:lnTo>
                <a:lnTo>
                  <a:pt x="1446" y="1146"/>
                </a:lnTo>
                <a:lnTo>
                  <a:pt x="1360" y="1221"/>
                </a:lnTo>
                <a:lnTo>
                  <a:pt x="1274" y="1302"/>
                </a:lnTo>
                <a:lnTo>
                  <a:pt x="1191" y="1388"/>
                </a:lnTo>
                <a:lnTo>
                  <a:pt x="1116" y="1473"/>
                </a:lnTo>
                <a:lnTo>
                  <a:pt x="1049" y="1558"/>
                </a:lnTo>
                <a:lnTo>
                  <a:pt x="988" y="1642"/>
                </a:lnTo>
                <a:lnTo>
                  <a:pt x="934" y="1725"/>
                </a:lnTo>
                <a:lnTo>
                  <a:pt x="884" y="1806"/>
                </a:lnTo>
                <a:lnTo>
                  <a:pt x="842" y="1886"/>
                </a:lnTo>
                <a:lnTo>
                  <a:pt x="804" y="1963"/>
                </a:lnTo>
                <a:lnTo>
                  <a:pt x="772" y="2038"/>
                </a:lnTo>
                <a:lnTo>
                  <a:pt x="744" y="2110"/>
                </a:lnTo>
                <a:lnTo>
                  <a:pt x="721" y="2178"/>
                </a:lnTo>
                <a:lnTo>
                  <a:pt x="701" y="2242"/>
                </a:lnTo>
                <a:lnTo>
                  <a:pt x="684" y="2303"/>
                </a:lnTo>
                <a:lnTo>
                  <a:pt x="672" y="2359"/>
                </a:lnTo>
                <a:lnTo>
                  <a:pt x="662" y="2410"/>
                </a:lnTo>
                <a:lnTo>
                  <a:pt x="654" y="2456"/>
                </a:lnTo>
                <a:lnTo>
                  <a:pt x="0" y="1802"/>
                </a:lnTo>
                <a:lnTo>
                  <a:pt x="46" y="1793"/>
                </a:lnTo>
                <a:lnTo>
                  <a:pt x="96" y="1781"/>
                </a:lnTo>
                <a:lnTo>
                  <a:pt x="152" y="1766"/>
                </a:lnTo>
                <a:lnTo>
                  <a:pt x="211" y="1748"/>
                </a:lnTo>
                <a:lnTo>
                  <a:pt x="275" y="1727"/>
                </a:lnTo>
                <a:lnTo>
                  <a:pt x="341" y="1700"/>
                </a:lnTo>
                <a:lnTo>
                  <a:pt x="412" y="1670"/>
                </a:lnTo>
                <a:lnTo>
                  <a:pt x="484" y="1636"/>
                </a:lnTo>
                <a:lnTo>
                  <a:pt x="560" y="1596"/>
                </a:lnTo>
                <a:lnTo>
                  <a:pt x="637" y="1551"/>
                </a:lnTo>
                <a:lnTo>
                  <a:pt x="717" y="1502"/>
                </a:lnTo>
                <a:lnTo>
                  <a:pt x="799" y="1447"/>
                </a:lnTo>
                <a:lnTo>
                  <a:pt x="881" y="1385"/>
                </a:lnTo>
                <a:lnTo>
                  <a:pt x="966" y="1317"/>
                </a:lnTo>
                <a:lnTo>
                  <a:pt x="1050" y="1243"/>
                </a:lnTo>
                <a:lnTo>
                  <a:pt x="1135" y="1163"/>
                </a:lnTo>
                <a:lnTo>
                  <a:pt x="1218" y="1078"/>
                </a:lnTo>
                <a:lnTo>
                  <a:pt x="1294" y="992"/>
                </a:lnTo>
                <a:lnTo>
                  <a:pt x="1362" y="908"/>
                </a:lnTo>
                <a:lnTo>
                  <a:pt x="1427" y="823"/>
                </a:lnTo>
                <a:lnTo>
                  <a:pt x="1483" y="741"/>
                </a:lnTo>
                <a:lnTo>
                  <a:pt x="1535" y="659"/>
                </a:lnTo>
                <a:lnTo>
                  <a:pt x="1582" y="579"/>
                </a:lnTo>
                <a:lnTo>
                  <a:pt x="1622" y="502"/>
                </a:lnTo>
                <a:lnTo>
                  <a:pt x="1659" y="427"/>
                </a:lnTo>
                <a:lnTo>
                  <a:pt x="1691" y="356"/>
                </a:lnTo>
                <a:lnTo>
                  <a:pt x="1717" y="286"/>
                </a:lnTo>
                <a:lnTo>
                  <a:pt x="1741" y="221"/>
                </a:lnTo>
                <a:lnTo>
                  <a:pt x="1761" y="159"/>
                </a:lnTo>
                <a:lnTo>
                  <a:pt x="1777" y="101"/>
                </a:lnTo>
                <a:lnTo>
                  <a:pt x="1791" y="49"/>
                </a:lnTo>
                <a:lnTo>
                  <a:pt x="1801" y="0"/>
                </a:lnTo>
                <a:close/>
              </a:path>
            </a:pathLst>
          </a:custGeom>
          <a:solidFill>
            <a:schemeClr val="accent2"/>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1" i="0" u="none" strike="noStrike" cap="none">
              <a:solidFill>
                <a:schemeClr val="dk1"/>
              </a:solidFill>
              <a:latin typeface="Arial"/>
              <a:ea typeface="Arial"/>
              <a:cs typeface="Arial"/>
              <a:sym typeface="Arial"/>
            </a:endParaRPr>
          </a:p>
        </p:txBody>
      </p:sp>
      <p:sp>
        <p:nvSpPr>
          <p:cNvPr id="85" name="Google Shape;203;p31">
            <a:extLst>
              <a:ext uri="{FF2B5EF4-FFF2-40B4-BE49-F238E27FC236}">
                <a16:creationId xmlns:a16="http://schemas.microsoft.com/office/drawing/2014/main" id="{293F542D-34AC-4F51-AC8D-104B3F6D7E41}"/>
              </a:ext>
            </a:extLst>
          </p:cNvPr>
          <p:cNvSpPr/>
          <p:nvPr/>
        </p:nvSpPr>
        <p:spPr>
          <a:xfrm>
            <a:off x="1591378" y="3041367"/>
            <a:ext cx="1241829" cy="1241828"/>
          </a:xfrm>
          <a:custGeom>
            <a:avLst/>
            <a:gdLst/>
            <a:ahLst/>
            <a:cxnLst/>
            <a:rect l="l" t="t" r="r" b="b"/>
            <a:pathLst>
              <a:path w="2456" h="2456" extrusionOk="0">
                <a:moveTo>
                  <a:pt x="1801" y="0"/>
                </a:moveTo>
                <a:lnTo>
                  <a:pt x="2456" y="655"/>
                </a:lnTo>
                <a:lnTo>
                  <a:pt x="2408" y="665"/>
                </a:lnTo>
                <a:lnTo>
                  <a:pt x="2355" y="678"/>
                </a:lnTo>
                <a:lnTo>
                  <a:pt x="2296" y="694"/>
                </a:lnTo>
                <a:lnTo>
                  <a:pt x="2233" y="713"/>
                </a:lnTo>
                <a:lnTo>
                  <a:pt x="2167" y="735"/>
                </a:lnTo>
                <a:lnTo>
                  <a:pt x="2096" y="761"/>
                </a:lnTo>
                <a:lnTo>
                  <a:pt x="2022" y="792"/>
                </a:lnTo>
                <a:lnTo>
                  <a:pt x="1945" y="827"/>
                </a:lnTo>
                <a:lnTo>
                  <a:pt x="1866" y="867"/>
                </a:lnTo>
                <a:lnTo>
                  <a:pt x="1785" y="912"/>
                </a:lnTo>
                <a:lnTo>
                  <a:pt x="1701" y="961"/>
                </a:lnTo>
                <a:lnTo>
                  <a:pt x="1617" y="1017"/>
                </a:lnTo>
                <a:lnTo>
                  <a:pt x="1532" y="1079"/>
                </a:lnTo>
                <a:lnTo>
                  <a:pt x="1446" y="1146"/>
                </a:lnTo>
                <a:lnTo>
                  <a:pt x="1360" y="1221"/>
                </a:lnTo>
                <a:lnTo>
                  <a:pt x="1274" y="1302"/>
                </a:lnTo>
                <a:lnTo>
                  <a:pt x="1191" y="1388"/>
                </a:lnTo>
                <a:lnTo>
                  <a:pt x="1116" y="1473"/>
                </a:lnTo>
                <a:lnTo>
                  <a:pt x="1049" y="1558"/>
                </a:lnTo>
                <a:lnTo>
                  <a:pt x="988" y="1642"/>
                </a:lnTo>
                <a:lnTo>
                  <a:pt x="934" y="1725"/>
                </a:lnTo>
                <a:lnTo>
                  <a:pt x="884" y="1806"/>
                </a:lnTo>
                <a:lnTo>
                  <a:pt x="842" y="1886"/>
                </a:lnTo>
                <a:lnTo>
                  <a:pt x="804" y="1963"/>
                </a:lnTo>
                <a:lnTo>
                  <a:pt x="772" y="2038"/>
                </a:lnTo>
                <a:lnTo>
                  <a:pt x="744" y="2110"/>
                </a:lnTo>
                <a:lnTo>
                  <a:pt x="721" y="2178"/>
                </a:lnTo>
                <a:lnTo>
                  <a:pt x="701" y="2242"/>
                </a:lnTo>
                <a:lnTo>
                  <a:pt x="684" y="2303"/>
                </a:lnTo>
                <a:lnTo>
                  <a:pt x="672" y="2359"/>
                </a:lnTo>
                <a:lnTo>
                  <a:pt x="662" y="2410"/>
                </a:lnTo>
                <a:lnTo>
                  <a:pt x="654" y="2456"/>
                </a:lnTo>
                <a:lnTo>
                  <a:pt x="0" y="1802"/>
                </a:lnTo>
                <a:lnTo>
                  <a:pt x="46" y="1793"/>
                </a:lnTo>
                <a:lnTo>
                  <a:pt x="96" y="1781"/>
                </a:lnTo>
                <a:lnTo>
                  <a:pt x="152" y="1766"/>
                </a:lnTo>
                <a:lnTo>
                  <a:pt x="211" y="1748"/>
                </a:lnTo>
                <a:lnTo>
                  <a:pt x="275" y="1727"/>
                </a:lnTo>
                <a:lnTo>
                  <a:pt x="341" y="1700"/>
                </a:lnTo>
                <a:lnTo>
                  <a:pt x="412" y="1670"/>
                </a:lnTo>
                <a:lnTo>
                  <a:pt x="484" y="1636"/>
                </a:lnTo>
                <a:lnTo>
                  <a:pt x="560" y="1596"/>
                </a:lnTo>
                <a:lnTo>
                  <a:pt x="637" y="1551"/>
                </a:lnTo>
                <a:lnTo>
                  <a:pt x="717" y="1502"/>
                </a:lnTo>
                <a:lnTo>
                  <a:pt x="799" y="1447"/>
                </a:lnTo>
                <a:lnTo>
                  <a:pt x="881" y="1385"/>
                </a:lnTo>
                <a:lnTo>
                  <a:pt x="966" y="1317"/>
                </a:lnTo>
                <a:lnTo>
                  <a:pt x="1050" y="1243"/>
                </a:lnTo>
                <a:lnTo>
                  <a:pt x="1135" y="1163"/>
                </a:lnTo>
                <a:lnTo>
                  <a:pt x="1218" y="1078"/>
                </a:lnTo>
                <a:lnTo>
                  <a:pt x="1294" y="992"/>
                </a:lnTo>
                <a:lnTo>
                  <a:pt x="1362" y="908"/>
                </a:lnTo>
                <a:lnTo>
                  <a:pt x="1427" y="823"/>
                </a:lnTo>
                <a:lnTo>
                  <a:pt x="1483" y="741"/>
                </a:lnTo>
                <a:lnTo>
                  <a:pt x="1535" y="659"/>
                </a:lnTo>
                <a:lnTo>
                  <a:pt x="1582" y="579"/>
                </a:lnTo>
                <a:lnTo>
                  <a:pt x="1622" y="502"/>
                </a:lnTo>
                <a:lnTo>
                  <a:pt x="1659" y="427"/>
                </a:lnTo>
                <a:lnTo>
                  <a:pt x="1691" y="356"/>
                </a:lnTo>
                <a:lnTo>
                  <a:pt x="1717" y="286"/>
                </a:lnTo>
                <a:lnTo>
                  <a:pt x="1741" y="221"/>
                </a:lnTo>
                <a:lnTo>
                  <a:pt x="1761" y="159"/>
                </a:lnTo>
                <a:lnTo>
                  <a:pt x="1777" y="101"/>
                </a:lnTo>
                <a:lnTo>
                  <a:pt x="1791" y="49"/>
                </a:lnTo>
                <a:lnTo>
                  <a:pt x="1801" y="0"/>
                </a:lnTo>
                <a:close/>
              </a:path>
            </a:pathLst>
          </a:custGeom>
          <a:solidFill>
            <a:schemeClr val="accent3"/>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1" i="0" u="none" strike="noStrike" cap="none">
              <a:solidFill>
                <a:schemeClr val="dk1"/>
              </a:solidFill>
              <a:latin typeface="Arial"/>
              <a:ea typeface="Arial"/>
              <a:cs typeface="Arial"/>
              <a:sym typeface="Arial"/>
            </a:endParaRPr>
          </a:p>
        </p:txBody>
      </p:sp>
      <p:sp>
        <p:nvSpPr>
          <p:cNvPr id="88" name="Google Shape;204;p31">
            <a:extLst>
              <a:ext uri="{FF2B5EF4-FFF2-40B4-BE49-F238E27FC236}">
                <a16:creationId xmlns:a16="http://schemas.microsoft.com/office/drawing/2014/main" id="{C4C9F074-EFB1-4FA2-B7D2-7E85DB9CB831}"/>
              </a:ext>
            </a:extLst>
          </p:cNvPr>
          <p:cNvSpPr/>
          <p:nvPr/>
        </p:nvSpPr>
        <p:spPr>
          <a:xfrm flipH="1">
            <a:off x="2696135" y="3041367"/>
            <a:ext cx="1241829" cy="1241828"/>
          </a:xfrm>
          <a:custGeom>
            <a:avLst/>
            <a:gdLst/>
            <a:ahLst/>
            <a:cxnLst/>
            <a:rect l="l" t="t" r="r" b="b"/>
            <a:pathLst>
              <a:path w="2456" h="2456" extrusionOk="0">
                <a:moveTo>
                  <a:pt x="1801" y="0"/>
                </a:moveTo>
                <a:lnTo>
                  <a:pt x="2456" y="655"/>
                </a:lnTo>
                <a:lnTo>
                  <a:pt x="2408" y="665"/>
                </a:lnTo>
                <a:lnTo>
                  <a:pt x="2355" y="678"/>
                </a:lnTo>
                <a:lnTo>
                  <a:pt x="2296" y="694"/>
                </a:lnTo>
                <a:lnTo>
                  <a:pt x="2233" y="713"/>
                </a:lnTo>
                <a:lnTo>
                  <a:pt x="2167" y="735"/>
                </a:lnTo>
                <a:lnTo>
                  <a:pt x="2096" y="761"/>
                </a:lnTo>
                <a:lnTo>
                  <a:pt x="2022" y="792"/>
                </a:lnTo>
                <a:lnTo>
                  <a:pt x="1945" y="827"/>
                </a:lnTo>
                <a:lnTo>
                  <a:pt x="1866" y="867"/>
                </a:lnTo>
                <a:lnTo>
                  <a:pt x="1785" y="912"/>
                </a:lnTo>
                <a:lnTo>
                  <a:pt x="1701" y="961"/>
                </a:lnTo>
                <a:lnTo>
                  <a:pt x="1617" y="1017"/>
                </a:lnTo>
                <a:lnTo>
                  <a:pt x="1532" y="1079"/>
                </a:lnTo>
                <a:lnTo>
                  <a:pt x="1446" y="1146"/>
                </a:lnTo>
                <a:lnTo>
                  <a:pt x="1360" y="1221"/>
                </a:lnTo>
                <a:lnTo>
                  <a:pt x="1274" y="1302"/>
                </a:lnTo>
                <a:lnTo>
                  <a:pt x="1191" y="1388"/>
                </a:lnTo>
                <a:lnTo>
                  <a:pt x="1116" y="1473"/>
                </a:lnTo>
                <a:lnTo>
                  <a:pt x="1049" y="1558"/>
                </a:lnTo>
                <a:lnTo>
                  <a:pt x="988" y="1642"/>
                </a:lnTo>
                <a:lnTo>
                  <a:pt x="934" y="1725"/>
                </a:lnTo>
                <a:lnTo>
                  <a:pt x="884" y="1806"/>
                </a:lnTo>
                <a:lnTo>
                  <a:pt x="842" y="1886"/>
                </a:lnTo>
                <a:lnTo>
                  <a:pt x="804" y="1963"/>
                </a:lnTo>
                <a:lnTo>
                  <a:pt x="772" y="2038"/>
                </a:lnTo>
                <a:lnTo>
                  <a:pt x="744" y="2110"/>
                </a:lnTo>
                <a:lnTo>
                  <a:pt x="721" y="2178"/>
                </a:lnTo>
                <a:lnTo>
                  <a:pt x="701" y="2242"/>
                </a:lnTo>
                <a:lnTo>
                  <a:pt x="684" y="2303"/>
                </a:lnTo>
                <a:lnTo>
                  <a:pt x="672" y="2359"/>
                </a:lnTo>
                <a:lnTo>
                  <a:pt x="662" y="2410"/>
                </a:lnTo>
                <a:lnTo>
                  <a:pt x="654" y="2456"/>
                </a:lnTo>
                <a:lnTo>
                  <a:pt x="0" y="1802"/>
                </a:lnTo>
                <a:lnTo>
                  <a:pt x="46" y="1793"/>
                </a:lnTo>
                <a:lnTo>
                  <a:pt x="96" y="1781"/>
                </a:lnTo>
                <a:lnTo>
                  <a:pt x="152" y="1766"/>
                </a:lnTo>
                <a:lnTo>
                  <a:pt x="211" y="1748"/>
                </a:lnTo>
                <a:lnTo>
                  <a:pt x="275" y="1727"/>
                </a:lnTo>
                <a:lnTo>
                  <a:pt x="341" y="1700"/>
                </a:lnTo>
                <a:lnTo>
                  <a:pt x="412" y="1670"/>
                </a:lnTo>
                <a:lnTo>
                  <a:pt x="484" y="1636"/>
                </a:lnTo>
                <a:lnTo>
                  <a:pt x="560" y="1596"/>
                </a:lnTo>
                <a:lnTo>
                  <a:pt x="637" y="1551"/>
                </a:lnTo>
                <a:lnTo>
                  <a:pt x="717" y="1502"/>
                </a:lnTo>
                <a:lnTo>
                  <a:pt x="799" y="1447"/>
                </a:lnTo>
                <a:lnTo>
                  <a:pt x="881" y="1385"/>
                </a:lnTo>
                <a:lnTo>
                  <a:pt x="966" y="1317"/>
                </a:lnTo>
                <a:lnTo>
                  <a:pt x="1050" y="1243"/>
                </a:lnTo>
                <a:lnTo>
                  <a:pt x="1135" y="1163"/>
                </a:lnTo>
                <a:lnTo>
                  <a:pt x="1218" y="1078"/>
                </a:lnTo>
                <a:lnTo>
                  <a:pt x="1294" y="992"/>
                </a:lnTo>
                <a:lnTo>
                  <a:pt x="1362" y="908"/>
                </a:lnTo>
                <a:lnTo>
                  <a:pt x="1427" y="823"/>
                </a:lnTo>
                <a:lnTo>
                  <a:pt x="1483" y="741"/>
                </a:lnTo>
                <a:lnTo>
                  <a:pt x="1535" y="659"/>
                </a:lnTo>
                <a:lnTo>
                  <a:pt x="1582" y="579"/>
                </a:lnTo>
                <a:lnTo>
                  <a:pt x="1622" y="502"/>
                </a:lnTo>
                <a:lnTo>
                  <a:pt x="1659" y="427"/>
                </a:lnTo>
                <a:lnTo>
                  <a:pt x="1691" y="356"/>
                </a:lnTo>
                <a:lnTo>
                  <a:pt x="1717" y="286"/>
                </a:lnTo>
                <a:lnTo>
                  <a:pt x="1741" y="221"/>
                </a:lnTo>
                <a:lnTo>
                  <a:pt x="1761" y="159"/>
                </a:lnTo>
                <a:lnTo>
                  <a:pt x="1777" y="101"/>
                </a:lnTo>
                <a:lnTo>
                  <a:pt x="1791" y="49"/>
                </a:lnTo>
                <a:lnTo>
                  <a:pt x="1801" y="0"/>
                </a:lnTo>
                <a:close/>
              </a:path>
            </a:pathLst>
          </a:custGeom>
          <a:solidFill>
            <a:schemeClr val="accent4"/>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1" i="0" u="none" strike="noStrike" cap="none">
              <a:solidFill>
                <a:schemeClr val="dk1"/>
              </a:solidFill>
              <a:latin typeface="Arial"/>
              <a:ea typeface="Arial"/>
              <a:cs typeface="Arial"/>
              <a:sym typeface="Arial"/>
            </a:endParaRPr>
          </a:p>
        </p:txBody>
      </p:sp>
      <p:sp>
        <p:nvSpPr>
          <p:cNvPr id="102" name="Google Shape;205;p31">
            <a:extLst>
              <a:ext uri="{FF2B5EF4-FFF2-40B4-BE49-F238E27FC236}">
                <a16:creationId xmlns:a16="http://schemas.microsoft.com/office/drawing/2014/main" id="{817B42A8-A6F1-44F6-95F4-B46AA2C902B1}"/>
              </a:ext>
            </a:extLst>
          </p:cNvPr>
          <p:cNvSpPr/>
          <p:nvPr/>
        </p:nvSpPr>
        <p:spPr>
          <a:xfrm>
            <a:off x="3809349" y="3041367"/>
            <a:ext cx="1241829" cy="1241828"/>
          </a:xfrm>
          <a:custGeom>
            <a:avLst/>
            <a:gdLst/>
            <a:ahLst/>
            <a:cxnLst/>
            <a:rect l="l" t="t" r="r" b="b"/>
            <a:pathLst>
              <a:path w="2456" h="2456" extrusionOk="0">
                <a:moveTo>
                  <a:pt x="1801" y="0"/>
                </a:moveTo>
                <a:lnTo>
                  <a:pt x="2456" y="655"/>
                </a:lnTo>
                <a:lnTo>
                  <a:pt x="2408" y="665"/>
                </a:lnTo>
                <a:lnTo>
                  <a:pt x="2355" y="678"/>
                </a:lnTo>
                <a:lnTo>
                  <a:pt x="2296" y="694"/>
                </a:lnTo>
                <a:lnTo>
                  <a:pt x="2233" y="713"/>
                </a:lnTo>
                <a:lnTo>
                  <a:pt x="2167" y="735"/>
                </a:lnTo>
                <a:lnTo>
                  <a:pt x="2096" y="761"/>
                </a:lnTo>
                <a:lnTo>
                  <a:pt x="2022" y="792"/>
                </a:lnTo>
                <a:lnTo>
                  <a:pt x="1945" y="827"/>
                </a:lnTo>
                <a:lnTo>
                  <a:pt x="1866" y="867"/>
                </a:lnTo>
                <a:lnTo>
                  <a:pt x="1785" y="912"/>
                </a:lnTo>
                <a:lnTo>
                  <a:pt x="1701" y="961"/>
                </a:lnTo>
                <a:lnTo>
                  <a:pt x="1617" y="1017"/>
                </a:lnTo>
                <a:lnTo>
                  <a:pt x="1532" y="1079"/>
                </a:lnTo>
                <a:lnTo>
                  <a:pt x="1446" y="1146"/>
                </a:lnTo>
                <a:lnTo>
                  <a:pt x="1360" y="1221"/>
                </a:lnTo>
                <a:lnTo>
                  <a:pt x="1274" y="1302"/>
                </a:lnTo>
                <a:lnTo>
                  <a:pt x="1191" y="1388"/>
                </a:lnTo>
                <a:lnTo>
                  <a:pt x="1116" y="1473"/>
                </a:lnTo>
                <a:lnTo>
                  <a:pt x="1049" y="1558"/>
                </a:lnTo>
                <a:lnTo>
                  <a:pt x="988" y="1642"/>
                </a:lnTo>
                <a:lnTo>
                  <a:pt x="934" y="1725"/>
                </a:lnTo>
                <a:lnTo>
                  <a:pt x="884" y="1806"/>
                </a:lnTo>
                <a:lnTo>
                  <a:pt x="842" y="1886"/>
                </a:lnTo>
                <a:lnTo>
                  <a:pt x="804" y="1963"/>
                </a:lnTo>
                <a:lnTo>
                  <a:pt x="772" y="2038"/>
                </a:lnTo>
                <a:lnTo>
                  <a:pt x="744" y="2110"/>
                </a:lnTo>
                <a:lnTo>
                  <a:pt x="721" y="2178"/>
                </a:lnTo>
                <a:lnTo>
                  <a:pt x="701" y="2242"/>
                </a:lnTo>
                <a:lnTo>
                  <a:pt x="684" y="2303"/>
                </a:lnTo>
                <a:lnTo>
                  <a:pt x="672" y="2359"/>
                </a:lnTo>
                <a:lnTo>
                  <a:pt x="662" y="2410"/>
                </a:lnTo>
                <a:lnTo>
                  <a:pt x="654" y="2456"/>
                </a:lnTo>
                <a:lnTo>
                  <a:pt x="0" y="1802"/>
                </a:lnTo>
                <a:lnTo>
                  <a:pt x="46" y="1793"/>
                </a:lnTo>
                <a:lnTo>
                  <a:pt x="96" y="1781"/>
                </a:lnTo>
                <a:lnTo>
                  <a:pt x="152" y="1766"/>
                </a:lnTo>
                <a:lnTo>
                  <a:pt x="211" y="1748"/>
                </a:lnTo>
                <a:lnTo>
                  <a:pt x="275" y="1727"/>
                </a:lnTo>
                <a:lnTo>
                  <a:pt x="341" y="1700"/>
                </a:lnTo>
                <a:lnTo>
                  <a:pt x="412" y="1670"/>
                </a:lnTo>
                <a:lnTo>
                  <a:pt x="484" y="1636"/>
                </a:lnTo>
                <a:lnTo>
                  <a:pt x="560" y="1596"/>
                </a:lnTo>
                <a:lnTo>
                  <a:pt x="637" y="1551"/>
                </a:lnTo>
                <a:lnTo>
                  <a:pt x="717" y="1502"/>
                </a:lnTo>
                <a:lnTo>
                  <a:pt x="799" y="1447"/>
                </a:lnTo>
                <a:lnTo>
                  <a:pt x="881" y="1385"/>
                </a:lnTo>
                <a:lnTo>
                  <a:pt x="966" y="1317"/>
                </a:lnTo>
                <a:lnTo>
                  <a:pt x="1050" y="1243"/>
                </a:lnTo>
                <a:lnTo>
                  <a:pt x="1135" y="1163"/>
                </a:lnTo>
                <a:lnTo>
                  <a:pt x="1218" y="1078"/>
                </a:lnTo>
                <a:lnTo>
                  <a:pt x="1294" y="992"/>
                </a:lnTo>
                <a:lnTo>
                  <a:pt x="1362" y="908"/>
                </a:lnTo>
                <a:lnTo>
                  <a:pt x="1427" y="823"/>
                </a:lnTo>
                <a:lnTo>
                  <a:pt x="1483" y="741"/>
                </a:lnTo>
                <a:lnTo>
                  <a:pt x="1535" y="659"/>
                </a:lnTo>
                <a:lnTo>
                  <a:pt x="1582" y="579"/>
                </a:lnTo>
                <a:lnTo>
                  <a:pt x="1622" y="502"/>
                </a:lnTo>
                <a:lnTo>
                  <a:pt x="1659" y="427"/>
                </a:lnTo>
                <a:lnTo>
                  <a:pt x="1691" y="356"/>
                </a:lnTo>
                <a:lnTo>
                  <a:pt x="1717" y="286"/>
                </a:lnTo>
                <a:lnTo>
                  <a:pt x="1741" y="221"/>
                </a:lnTo>
                <a:lnTo>
                  <a:pt x="1761" y="159"/>
                </a:lnTo>
                <a:lnTo>
                  <a:pt x="1777" y="101"/>
                </a:lnTo>
                <a:lnTo>
                  <a:pt x="1791" y="49"/>
                </a:lnTo>
                <a:lnTo>
                  <a:pt x="1801" y="0"/>
                </a:lnTo>
                <a:close/>
              </a:path>
            </a:pathLst>
          </a:custGeom>
          <a:solidFill>
            <a:schemeClr val="accent5"/>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1" i="0" u="none" strike="noStrike" cap="none">
              <a:solidFill>
                <a:schemeClr val="dk1"/>
              </a:solidFill>
              <a:latin typeface="Arial"/>
              <a:ea typeface="Arial"/>
              <a:cs typeface="Arial"/>
              <a:sym typeface="Arial"/>
            </a:endParaRPr>
          </a:p>
        </p:txBody>
      </p:sp>
      <p:sp>
        <p:nvSpPr>
          <p:cNvPr id="103" name="Google Shape;206;p31">
            <a:extLst>
              <a:ext uri="{FF2B5EF4-FFF2-40B4-BE49-F238E27FC236}">
                <a16:creationId xmlns:a16="http://schemas.microsoft.com/office/drawing/2014/main" id="{BAE2522A-19B9-45F8-A904-C25A8A1C14A8}"/>
              </a:ext>
            </a:extLst>
          </p:cNvPr>
          <p:cNvSpPr/>
          <p:nvPr/>
        </p:nvSpPr>
        <p:spPr>
          <a:xfrm flipH="1">
            <a:off x="4914106" y="3041367"/>
            <a:ext cx="1241829" cy="1241828"/>
          </a:xfrm>
          <a:custGeom>
            <a:avLst/>
            <a:gdLst/>
            <a:ahLst/>
            <a:cxnLst/>
            <a:rect l="l" t="t" r="r" b="b"/>
            <a:pathLst>
              <a:path w="2456" h="2456" extrusionOk="0">
                <a:moveTo>
                  <a:pt x="1801" y="0"/>
                </a:moveTo>
                <a:lnTo>
                  <a:pt x="2456" y="655"/>
                </a:lnTo>
                <a:lnTo>
                  <a:pt x="2408" y="665"/>
                </a:lnTo>
                <a:lnTo>
                  <a:pt x="2355" y="678"/>
                </a:lnTo>
                <a:lnTo>
                  <a:pt x="2296" y="694"/>
                </a:lnTo>
                <a:lnTo>
                  <a:pt x="2233" y="713"/>
                </a:lnTo>
                <a:lnTo>
                  <a:pt x="2167" y="735"/>
                </a:lnTo>
                <a:lnTo>
                  <a:pt x="2096" y="761"/>
                </a:lnTo>
                <a:lnTo>
                  <a:pt x="2022" y="792"/>
                </a:lnTo>
                <a:lnTo>
                  <a:pt x="1945" y="827"/>
                </a:lnTo>
                <a:lnTo>
                  <a:pt x="1866" y="867"/>
                </a:lnTo>
                <a:lnTo>
                  <a:pt x="1785" y="912"/>
                </a:lnTo>
                <a:lnTo>
                  <a:pt x="1701" y="961"/>
                </a:lnTo>
                <a:lnTo>
                  <a:pt x="1617" y="1017"/>
                </a:lnTo>
                <a:lnTo>
                  <a:pt x="1532" y="1079"/>
                </a:lnTo>
                <a:lnTo>
                  <a:pt x="1446" y="1146"/>
                </a:lnTo>
                <a:lnTo>
                  <a:pt x="1360" y="1221"/>
                </a:lnTo>
                <a:lnTo>
                  <a:pt x="1274" y="1302"/>
                </a:lnTo>
                <a:lnTo>
                  <a:pt x="1191" y="1388"/>
                </a:lnTo>
                <a:lnTo>
                  <a:pt x="1116" y="1473"/>
                </a:lnTo>
                <a:lnTo>
                  <a:pt x="1049" y="1558"/>
                </a:lnTo>
                <a:lnTo>
                  <a:pt x="988" y="1642"/>
                </a:lnTo>
                <a:lnTo>
                  <a:pt x="934" y="1725"/>
                </a:lnTo>
                <a:lnTo>
                  <a:pt x="884" y="1806"/>
                </a:lnTo>
                <a:lnTo>
                  <a:pt x="842" y="1886"/>
                </a:lnTo>
                <a:lnTo>
                  <a:pt x="804" y="1963"/>
                </a:lnTo>
                <a:lnTo>
                  <a:pt x="772" y="2038"/>
                </a:lnTo>
                <a:lnTo>
                  <a:pt x="744" y="2110"/>
                </a:lnTo>
                <a:lnTo>
                  <a:pt x="721" y="2178"/>
                </a:lnTo>
                <a:lnTo>
                  <a:pt x="701" y="2242"/>
                </a:lnTo>
                <a:lnTo>
                  <a:pt x="684" y="2303"/>
                </a:lnTo>
                <a:lnTo>
                  <a:pt x="672" y="2359"/>
                </a:lnTo>
                <a:lnTo>
                  <a:pt x="662" y="2410"/>
                </a:lnTo>
                <a:lnTo>
                  <a:pt x="654" y="2456"/>
                </a:lnTo>
                <a:lnTo>
                  <a:pt x="0" y="1802"/>
                </a:lnTo>
                <a:lnTo>
                  <a:pt x="46" y="1793"/>
                </a:lnTo>
                <a:lnTo>
                  <a:pt x="96" y="1781"/>
                </a:lnTo>
                <a:lnTo>
                  <a:pt x="152" y="1766"/>
                </a:lnTo>
                <a:lnTo>
                  <a:pt x="211" y="1748"/>
                </a:lnTo>
                <a:lnTo>
                  <a:pt x="275" y="1727"/>
                </a:lnTo>
                <a:lnTo>
                  <a:pt x="341" y="1700"/>
                </a:lnTo>
                <a:lnTo>
                  <a:pt x="412" y="1670"/>
                </a:lnTo>
                <a:lnTo>
                  <a:pt x="484" y="1636"/>
                </a:lnTo>
                <a:lnTo>
                  <a:pt x="560" y="1596"/>
                </a:lnTo>
                <a:lnTo>
                  <a:pt x="637" y="1551"/>
                </a:lnTo>
                <a:lnTo>
                  <a:pt x="717" y="1502"/>
                </a:lnTo>
                <a:lnTo>
                  <a:pt x="799" y="1447"/>
                </a:lnTo>
                <a:lnTo>
                  <a:pt x="881" y="1385"/>
                </a:lnTo>
                <a:lnTo>
                  <a:pt x="966" y="1317"/>
                </a:lnTo>
                <a:lnTo>
                  <a:pt x="1050" y="1243"/>
                </a:lnTo>
                <a:lnTo>
                  <a:pt x="1135" y="1163"/>
                </a:lnTo>
                <a:lnTo>
                  <a:pt x="1218" y="1078"/>
                </a:lnTo>
                <a:lnTo>
                  <a:pt x="1294" y="992"/>
                </a:lnTo>
                <a:lnTo>
                  <a:pt x="1362" y="908"/>
                </a:lnTo>
                <a:lnTo>
                  <a:pt x="1427" y="823"/>
                </a:lnTo>
                <a:lnTo>
                  <a:pt x="1483" y="741"/>
                </a:lnTo>
                <a:lnTo>
                  <a:pt x="1535" y="659"/>
                </a:lnTo>
                <a:lnTo>
                  <a:pt x="1582" y="579"/>
                </a:lnTo>
                <a:lnTo>
                  <a:pt x="1622" y="502"/>
                </a:lnTo>
                <a:lnTo>
                  <a:pt x="1659" y="427"/>
                </a:lnTo>
                <a:lnTo>
                  <a:pt x="1691" y="356"/>
                </a:lnTo>
                <a:lnTo>
                  <a:pt x="1717" y="286"/>
                </a:lnTo>
                <a:lnTo>
                  <a:pt x="1741" y="221"/>
                </a:lnTo>
                <a:lnTo>
                  <a:pt x="1761" y="159"/>
                </a:lnTo>
                <a:lnTo>
                  <a:pt x="1777" y="101"/>
                </a:lnTo>
                <a:lnTo>
                  <a:pt x="1791" y="49"/>
                </a:lnTo>
                <a:lnTo>
                  <a:pt x="1801" y="0"/>
                </a:lnTo>
                <a:close/>
              </a:path>
            </a:pathLst>
          </a:cu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1" i="0" u="none" strike="noStrike" cap="none">
              <a:solidFill>
                <a:schemeClr val="dk1"/>
              </a:solidFill>
              <a:latin typeface="Arial"/>
              <a:ea typeface="Arial"/>
              <a:cs typeface="Arial"/>
              <a:sym typeface="Arial"/>
            </a:endParaRPr>
          </a:p>
        </p:txBody>
      </p:sp>
      <p:sp>
        <p:nvSpPr>
          <p:cNvPr id="104" name="Google Shape;207;p31">
            <a:extLst>
              <a:ext uri="{FF2B5EF4-FFF2-40B4-BE49-F238E27FC236}">
                <a16:creationId xmlns:a16="http://schemas.microsoft.com/office/drawing/2014/main" id="{3B0D3AB1-99C6-4B32-8B00-D5598195065D}"/>
              </a:ext>
            </a:extLst>
          </p:cNvPr>
          <p:cNvSpPr/>
          <p:nvPr/>
        </p:nvSpPr>
        <p:spPr>
          <a:xfrm>
            <a:off x="6024767" y="3041367"/>
            <a:ext cx="1241829" cy="1241828"/>
          </a:xfrm>
          <a:custGeom>
            <a:avLst/>
            <a:gdLst/>
            <a:ahLst/>
            <a:cxnLst/>
            <a:rect l="l" t="t" r="r" b="b"/>
            <a:pathLst>
              <a:path w="2456" h="2456" extrusionOk="0">
                <a:moveTo>
                  <a:pt x="1801" y="0"/>
                </a:moveTo>
                <a:lnTo>
                  <a:pt x="2456" y="655"/>
                </a:lnTo>
                <a:lnTo>
                  <a:pt x="2408" y="665"/>
                </a:lnTo>
                <a:lnTo>
                  <a:pt x="2355" y="678"/>
                </a:lnTo>
                <a:lnTo>
                  <a:pt x="2296" y="694"/>
                </a:lnTo>
                <a:lnTo>
                  <a:pt x="2233" y="713"/>
                </a:lnTo>
                <a:lnTo>
                  <a:pt x="2167" y="735"/>
                </a:lnTo>
                <a:lnTo>
                  <a:pt x="2096" y="761"/>
                </a:lnTo>
                <a:lnTo>
                  <a:pt x="2022" y="792"/>
                </a:lnTo>
                <a:lnTo>
                  <a:pt x="1945" y="827"/>
                </a:lnTo>
                <a:lnTo>
                  <a:pt x="1866" y="867"/>
                </a:lnTo>
                <a:lnTo>
                  <a:pt x="1785" y="912"/>
                </a:lnTo>
                <a:lnTo>
                  <a:pt x="1701" y="961"/>
                </a:lnTo>
                <a:lnTo>
                  <a:pt x="1617" y="1017"/>
                </a:lnTo>
                <a:lnTo>
                  <a:pt x="1532" y="1079"/>
                </a:lnTo>
                <a:lnTo>
                  <a:pt x="1446" y="1146"/>
                </a:lnTo>
                <a:lnTo>
                  <a:pt x="1360" y="1221"/>
                </a:lnTo>
                <a:lnTo>
                  <a:pt x="1274" y="1302"/>
                </a:lnTo>
                <a:lnTo>
                  <a:pt x="1191" y="1388"/>
                </a:lnTo>
                <a:lnTo>
                  <a:pt x="1116" y="1473"/>
                </a:lnTo>
                <a:lnTo>
                  <a:pt x="1049" y="1558"/>
                </a:lnTo>
                <a:lnTo>
                  <a:pt x="988" y="1642"/>
                </a:lnTo>
                <a:lnTo>
                  <a:pt x="934" y="1725"/>
                </a:lnTo>
                <a:lnTo>
                  <a:pt x="884" y="1806"/>
                </a:lnTo>
                <a:lnTo>
                  <a:pt x="842" y="1886"/>
                </a:lnTo>
                <a:lnTo>
                  <a:pt x="804" y="1963"/>
                </a:lnTo>
                <a:lnTo>
                  <a:pt x="772" y="2038"/>
                </a:lnTo>
                <a:lnTo>
                  <a:pt x="744" y="2110"/>
                </a:lnTo>
                <a:lnTo>
                  <a:pt x="721" y="2178"/>
                </a:lnTo>
                <a:lnTo>
                  <a:pt x="701" y="2242"/>
                </a:lnTo>
                <a:lnTo>
                  <a:pt x="684" y="2303"/>
                </a:lnTo>
                <a:lnTo>
                  <a:pt x="672" y="2359"/>
                </a:lnTo>
                <a:lnTo>
                  <a:pt x="662" y="2410"/>
                </a:lnTo>
                <a:lnTo>
                  <a:pt x="654" y="2456"/>
                </a:lnTo>
                <a:lnTo>
                  <a:pt x="0" y="1802"/>
                </a:lnTo>
                <a:lnTo>
                  <a:pt x="46" y="1793"/>
                </a:lnTo>
                <a:lnTo>
                  <a:pt x="96" y="1781"/>
                </a:lnTo>
                <a:lnTo>
                  <a:pt x="152" y="1766"/>
                </a:lnTo>
                <a:lnTo>
                  <a:pt x="211" y="1748"/>
                </a:lnTo>
                <a:lnTo>
                  <a:pt x="275" y="1727"/>
                </a:lnTo>
                <a:lnTo>
                  <a:pt x="341" y="1700"/>
                </a:lnTo>
                <a:lnTo>
                  <a:pt x="412" y="1670"/>
                </a:lnTo>
                <a:lnTo>
                  <a:pt x="484" y="1636"/>
                </a:lnTo>
                <a:lnTo>
                  <a:pt x="560" y="1596"/>
                </a:lnTo>
                <a:lnTo>
                  <a:pt x="637" y="1551"/>
                </a:lnTo>
                <a:lnTo>
                  <a:pt x="717" y="1502"/>
                </a:lnTo>
                <a:lnTo>
                  <a:pt x="799" y="1447"/>
                </a:lnTo>
                <a:lnTo>
                  <a:pt x="881" y="1385"/>
                </a:lnTo>
                <a:lnTo>
                  <a:pt x="966" y="1317"/>
                </a:lnTo>
                <a:lnTo>
                  <a:pt x="1050" y="1243"/>
                </a:lnTo>
                <a:lnTo>
                  <a:pt x="1135" y="1163"/>
                </a:lnTo>
                <a:lnTo>
                  <a:pt x="1218" y="1078"/>
                </a:lnTo>
                <a:lnTo>
                  <a:pt x="1294" y="992"/>
                </a:lnTo>
                <a:lnTo>
                  <a:pt x="1362" y="908"/>
                </a:lnTo>
                <a:lnTo>
                  <a:pt x="1427" y="823"/>
                </a:lnTo>
                <a:lnTo>
                  <a:pt x="1483" y="741"/>
                </a:lnTo>
                <a:lnTo>
                  <a:pt x="1535" y="659"/>
                </a:lnTo>
                <a:lnTo>
                  <a:pt x="1582" y="579"/>
                </a:lnTo>
                <a:lnTo>
                  <a:pt x="1622" y="502"/>
                </a:lnTo>
                <a:lnTo>
                  <a:pt x="1659" y="427"/>
                </a:lnTo>
                <a:lnTo>
                  <a:pt x="1691" y="356"/>
                </a:lnTo>
                <a:lnTo>
                  <a:pt x="1717" y="286"/>
                </a:lnTo>
                <a:lnTo>
                  <a:pt x="1741" y="221"/>
                </a:lnTo>
                <a:lnTo>
                  <a:pt x="1761" y="159"/>
                </a:lnTo>
                <a:lnTo>
                  <a:pt x="1777" y="101"/>
                </a:lnTo>
                <a:lnTo>
                  <a:pt x="1791" y="49"/>
                </a:lnTo>
                <a:lnTo>
                  <a:pt x="1801" y="0"/>
                </a:lnTo>
                <a:close/>
              </a:path>
            </a:pathLst>
          </a:custGeom>
          <a:solidFill>
            <a:schemeClr val="lt2"/>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1" i="0" u="none" strike="noStrike" cap="none">
              <a:solidFill>
                <a:schemeClr val="dk1"/>
              </a:solidFill>
              <a:latin typeface="Arial"/>
              <a:ea typeface="Arial"/>
              <a:cs typeface="Arial"/>
              <a:sym typeface="Arial"/>
            </a:endParaRPr>
          </a:p>
        </p:txBody>
      </p:sp>
      <p:sp>
        <p:nvSpPr>
          <p:cNvPr id="105" name="Google Shape;208;p31">
            <a:extLst>
              <a:ext uri="{FF2B5EF4-FFF2-40B4-BE49-F238E27FC236}">
                <a16:creationId xmlns:a16="http://schemas.microsoft.com/office/drawing/2014/main" id="{486D1DBC-BC81-4360-AA25-0B24D20B82AC}"/>
              </a:ext>
            </a:extLst>
          </p:cNvPr>
          <p:cNvSpPr/>
          <p:nvPr/>
        </p:nvSpPr>
        <p:spPr>
          <a:xfrm flipH="1">
            <a:off x="7125585" y="3041367"/>
            <a:ext cx="1241829" cy="1241828"/>
          </a:xfrm>
          <a:custGeom>
            <a:avLst/>
            <a:gdLst/>
            <a:ahLst/>
            <a:cxnLst/>
            <a:rect l="l" t="t" r="r" b="b"/>
            <a:pathLst>
              <a:path w="2456" h="2456" extrusionOk="0">
                <a:moveTo>
                  <a:pt x="1801" y="0"/>
                </a:moveTo>
                <a:lnTo>
                  <a:pt x="2456" y="655"/>
                </a:lnTo>
                <a:lnTo>
                  <a:pt x="2408" y="665"/>
                </a:lnTo>
                <a:lnTo>
                  <a:pt x="2355" y="678"/>
                </a:lnTo>
                <a:lnTo>
                  <a:pt x="2296" y="694"/>
                </a:lnTo>
                <a:lnTo>
                  <a:pt x="2233" y="713"/>
                </a:lnTo>
                <a:lnTo>
                  <a:pt x="2167" y="735"/>
                </a:lnTo>
                <a:lnTo>
                  <a:pt x="2096" y="761"/>
                </a:lnTo>
                <a:lnTo>
                  <a:pt x="2022" y="792"/>
                </a:lnTo>
                <a:lnTo>
                  <a:pt x="1945" y="827"/>
                </a:lnTo>
                <a:lnTo>
                  <a:pt x="1866" y="867"/>
                </a:lnTo>
                <a:lnTo>
                  <a:pt x="1785" y="912"/>
                </a:lnTo>
                <a:lnTo>
                  <a:pt x="1701" y="961"/>
                </a:lnTo>
                <a:lnTo>
                  <a:pt x="1617" y="1017"/>
                </a:lnTo>
                <a:lnTo>
                  <a:pt x="1532" y="1079"/>
                </a:lnTo>
                <a:lnTo>
                  <a:pt x="1446" y="1146"/>
                </a:lnTo>
                <a:lnTo>
                  <a:pt x="1360" y="1221"/>
                </a:lnTo>
                <a:lnTo>
                  <a:pt x="1274" y="1302"/>
                </a:lnTo>
                <a:lnTo>
                  <a:pt x="1191" y="1388"/>
                </a:lnTo>
                <a:lnTo>
                  <a:pt x="1116" y="1473"/>
                </a:lnTo>
                <a:lnTo>
                  <a:pt x="1049" y="1558"/>
                </a:lnTo>
                <a:lnTo>
                  <a:pt x="988" y="1642"/>
                </a:lnTo>
                <a:lnTo>
                  <a:pt x="934" y="1725"/>
                </a:lnTo>
                <a:lnTo>
                  <a:pt x="884" y="1806"/>
                </a:lnTo>
                <a:lnTo>
                  <a:pt x="842" y="1886"/>
                </a:lnTo>
                <a:lnTo>
                  <a:pt x="804" y="1963"/>
                </a:lnTo>
                <a:lnTo>
                  <a:pt x="772" y="2038"/>
                </a:lnTo>
                <a:lnTo>
                  <a:pt x="744" y="2110"/>
                </a:lnTo>
                <a:lnTo>
                  <a:pt x="721" y="2178"/>
                </a:lnTo>
                <a:lnTo>
                  <a:pt x="701" y="2242"/>
                </a:lnTo>
                <a:lnTo>
                  <a:pt x="684" y="2303"/>
                </a:lnTo>
                <a:lnTo>
                  <a:pt x="672" y="2359"/>
                </a:lnTo>
                <a:lnTo>
                  <a:pt x="662" y="2410"/>
                </a:lnTo>
                <a:lnTo>
                  <a:pt x="654" y="2456"/>
                </a:lnTo>
                <a:lnTo>
                  <a:pt x="0" y="1802"/>
                </a:lnTo>
                <a:lnTo>
                  <a:pt x="46" y="1793"/>
                </a:lnTo>
                <a:lnTo>
                  <a:pt x="96" y="1781"/>
                </a:lnTo>
                <a:lnTo>
                  <a:pt x="152" y="1766"/>
                </a:lnTo>
                <a:lnTo>
                  <a:pt x="211" y="1748"/>
                </a:lnTo>
                <a:lnTo>
                  <a:pt x="275" y="1727"/>
                </a:lnTo>
                <a:lnTo>
                  <a:pt x="341" y="1700"/>
                </a:lnTo>
                <a:lnTo>
                  <a:pt x="412" y="1670"/>
                </a:lnTo>
                <a:lnTo>
                  <a:pt x="484" y="1636"/>
                </a:lnTo>
                <a:lnTo>
                  <a:pt x="560" y="1596"/>
                </a:lnTo>
                <a:lnTo>
                  <a:pt x="637" y="1551"/>
                </a:lnTo>
                <a:lnTo>
                  <a:pt x="717" y="1502"/>
                </a:lnTo>
                <a:lnTo>
                  <a:pt x="799" y="1447"/>
                </a:lnTo>
                <a:lnTo>
                  <a:pt x="881" y="1385"/>
                </a:lnTo>
                <a:lnTo>
                  <a:pt x="966" y="1317"/>
                </a:lnTo>
                <a:lnTo>
                  <a:pt x="1050" y="1243"/>
                </a:lnTo>
                <a:lnTo>
                  <a:pt x="1135" y="1163"/>
                </a:lnTo>
                <a:lnTo>
                  <a:pt x="1218" y="1078"/>
                </a:lnTo>
                <a:lnTo>
                  <a:pt x="1294" y="992"/>
                </a:lnTo>
                <a:lnTo>
                  <a:pt x="1362" y="908"/>
                </a:lnTo>
                <a:lnTo>
                  <a:pt x="1427" y="823"/>
                </a:lnTo>
                <a:lnTo>
                  <a:pt x="1483" y="741"/>
                </a:lnTo>
                <a:lnTo>
                  <a:pt x="1535" y="659"/>
                </a:lnTo>
                <a:lnTo>
                  <a:pt x="1582" y="579"/>
                </a:lnTo>
                <a:lnTo>
                  <a:pt x="1622" y="502"/>
                </a:lnTo>
                <a:lnTo>
                  <a:pt x="1659" y="427"/>
                </a:lnTo>
                <a:lnTo>
                  <a:pt x="1691" y="356"/>
                </a:lnTo>
                <a:lnTo>
                  <a:pt x="1717" y="286"/>
                </a:lnTo>
                <a:lnTo>
                  <a:pt x="1741" y="221"/>
                </a:lnTo>
                <a:lnTo>
                  <a:pt x="1761" y="159"/>
                </a:lnTo>
                <a:lnTo>
                  <a:pt x="1777" y="101"/>
                </a:lnTo>
                <a:lnTo>
                  <a:pt x="1791" y="49"/>
                </a:lnTo>
                <a:lnTo>
                  <a:pt x="1801" y="0"/>
                </a:lnTo>
                <a:close/>
              </a:path>
            </a:pathLst>
          </a:cu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1" i="0" u="none" strike="noStrike" cap="none">
              <a:solidFill>
                <a:schemeClr val="dk1"/>
              </a:solidFill>
              <a:latin typeface="Arial"/>
              <a:ea typeface="Arial"/>
              <a:cs typeface="Arial"/>
              <a:sym typeface="Arial"/>
            </a:endParaRPr>
          </a:p>
        </p:txBody>
      </p:sp>
      <p:sp>
        <p:nvSpPr>
          <p:cNvPr id="106" name="Google Shape;209;p31">
            <a:extLst>
              <a:ext uri="{FF2B5EF4-FFF2-40B4-BE49-F238E27FC236}">
                <a16:creationId xmlns:a16="http://schemas.microsoft.com/office/drawing/2014/main" id="{C59124DA-1460-4287-947B-0F0A906DAFB0}"/>
              </a:ext>
            </a:extLst>
          </p:cNvPr>
          <p:cNvSpPr/>
          <p:nvPr/>
        </p:nvSpPr>
        <p:spPr>
          <a:xfrm>
            <a:off x="241567" y="2809791"/>
            <a:ext cx="596647" cy="596644"/>
          </a:xfrm>
          <a:prstGeom prst="ellipse">
            <a:avLst/>
          </a:prstGeom>
          <a:solidFill>
            <a:srgbClr val="0E6579"/>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1" i="0" u="none" strike="noStrike" cap="none">
              <a:solidFill>
                <a:schemeClr val="lt1"/>
              </a:solidFill>
              <a:latin typeface="Arial"/>
              <a:ea typeface="Arial"/>
              <a:cs typeface="Arial"/>
              <a:sym typeface="Arial"/>
            </a:endParaRPr>
          </a:p>
        </p:txBody>
      </p:sp>
      <p:sp>
        <p:nvSpPr>
          <p:cNvPr id="107" name="Google Shape;210;p31">
            <a:extLst>
              <a:ext uri="{FF2B5EF4-FFF2-40B4-BE49-F238E27FC236}">
                <a16:creationId xmlns:a16="http://schemas.microsoft.com/office/drawing/2014/main" id="{156D849B-2585-4B0C-A002-59C683831507}"/>
              </a:ext>
            </a:extLst>
          </p:cNvPr>
          <p:cNvSpPr/>
          <p:nvPr/>
        </p:nvSpPr>
        <p:spPr>
          <a:xfrm>
            <a:off x="2466491" y="2809791"/>
            <a:ext cx="596647" cy="596644"/>
          </a:xfrm>
          <a:prstGeom prst="ellipse">
            <a:avLst/>
          </a:prstGeom>
          <a:solidFill>
            <a:srgbClr val="E63A33"/>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1" i="0" u="none" strike="noStrike" cap="none">
              <a:solidFill>
                <a:schemeClr val="lt1"/>
              </a:solidFill>
              <a:latin typeface="Arial"/>
              <a:ea typeface="Arial"/>
              <a:cs typeface="Arial"/>
              <a:sym typeface="Arial"/>
            </a:endParaRPr>
          </a:p>
        </p:txBody>
      </p:sp>
      <p:sp>
        <p:nvSpPr>
          <p:cNvPr id="108" name="Google Shape;211;p31">
            <a:extLst>
              <a:ext uri="{FF2B5EF4-FFF2-40B4-BE49-F238E27FC236}">
                <a16:creationId xmlns:a16="http://schemas.microsoft.com/office/drawing/2014/main" id="{25674C65-C658-40BE-BD87-8CA3F2EE1CEC}"/>
              </a:ext>
            </a:extLst>
          </p:cNvPr>
          <p:cNvSpPr/>
          <p:nvPr/>
        </p:nvSpPr>
        <p:spPr>
          <a:xfrm>
            <a:off x="4684462" y="2809791"/>
            <a:ext cx="596647" cy="596644"/>
          </a:xfrm>
          <a:prstGeom prst="ellipse">
            <a:avLst/>
          </a:prstGeom>
          <a:solidFill>
            <a:srgbClr val="2763A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1" i="0" u="none" strike="noStrike" cap="none">
              <a:solidFill>
                <a:schemeClr val="lt1"/>
              </a:solidFill>
              <a:latin typeface="Arial"/>
              <a:ea typeface="Arial"/>
              <a:cs typeface="Arial"/>
              <a:sym typeface="Arial"/>
            </a:endParaRPr>
          </a:p>
        </p:txBody>
      </p:sp>
      <p:sp>
        <p:nvSpPr>
          <p:cNvPr id="109" name="Google Shape;212;p31">
            <a:extLst>
              <a:ext uri="{FF2B5EF4-FFF2-40B4-BE49-F238E27FC236}">
                <a16:creationId xmlns:a16="http://schemas.microsoft.com/office/drawing/2014/main" id="{36A8373D-52B6-4C47-A3A9-E19D3C658197}"/>
              </a:ext>
            </a:extLst>
          </p:cNvPr>
          <p:cNvSpPr/>
          <p:nvPr/>
        </p:nvSpPr>
        <p:spPr>
          <a:xfrm>
            <a:off x="6899881" y="2809791"/>
            <a:ext cx="596647" cy="596644"/>
          </a:xfrm>
          <a:prstGeom prst="ellipse">
            <a:avLst/>
          </a:prstGeom>
          <a:solidFill>
            <a:srgbClr val="91C172"/>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1" i="0" u="none" strike="noStrike" cap="none">
              <a:solidFill>
                <a:schemeClr val="lt1"/>
              </a:solidFill>
              <a:latin typeface="Arial"/>
              <a:ea typeface="Arial"/>
              <a:cs typeface="Arial"/>
              <a:sym typeface="Arial"/>
            </a:endParaRPr>
          </a:p>
        </p:txBody>
      </p:sp>
      <p:sp>
        <p:nvSpPr>
          <p:cNvPr id="111" name="Google Shape;214;p31">
            <a:extLst>
              <a:ext uri="{FF2B5EF4-FFF2-40B4-BE49-F238E27FC236}">
                <a16:creationId xmlns:a16="http://schemas.microsoft.com/office/drawing/2014/main" id="{6AA12CC1-1C64-4BC7-9D74-1D896423F931}"/>
              </a:ext>
            </a:extLst>
          </p:cNvPr>
          <p:cNvSpPr/>
          <p:nvPr/>
        </p:nvSpPr>
        <p:spPr>
          <a:xfrm flipH="1">
            <a:off x="1354037" y="3919085"/>
            <a:ext cx="596645" cy="596644"/>
          </a:xfrm>
          <a:prstGeom prst="ellipse">
            <a:avLst/>
          </a:prstGeom>
          <a:solidFill>
            <a:srgbClr val="D1643C"/>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1" i="0" u="none" strike="noStrike" cap="none">
              <a:solidFill>
                <a:schemeClr val="lt1"/>
              </a:solidFill>
              <a:latin typeface="Arial"/>
              <a:ea typeface="Arial"/>
              <a:cs typeface="Arial"/>
              <a:sym typeface="Arial"/>
            </a:endParaRPr>
          </a:p>
        </p:txBody>
      </p:sp>
      <p:sp>
        <p:nvSpPr>
          <p:cNvPr id="112" name="Google Shape;215;p31">
            <a:extLst>
              <a:ext uri="{FF2B5EF4-FFF2-40B4-BE49-F238E27FC236}">
                <a16:creationId xmlns:a16="http://schemas.microsoft.com/office/drawing/2014/main" id="{23033F33-DF23-48EE-B505-7844C4260E17}"/>
              </a:ext>
            </a:extLst>
          </p:cNvPr>
          <p:cNvSpPr/>
          <p:nvPr/>
        </p:nvSpPr>
        <p:spPr>
          <a:xfrm flipH="1">
            <a:off x="3573241" y="3919085"/>
            <a:ext cx="596645" cy="596644"/>
          </a:xfrm>
          <a:prstGeom prst="ellipse">
            <a:avLst/>
          </a:prstGeom>
          <a:solidFill>
            <a:srgbClr val="732670"/>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1" i="0" u="none" strike="noStrike" cap="none">
              <a:solidFill>
                <a:schemeClr val="lt1"/>
              </a:solidFill>
              <a:latin typeface="Arial"/>
              <a:ea typeface="Arial"/>
              <a:cs typeface="Arial"/>
              <a:sym typeface="Arial"/>
            </a:endParaRPr>
          </a:p>
        </p:txBody>
      </p:sp>
      <p:sp>
        <p:nvSpPr>
          <p:cNvPr id="113" name="Google Shape;216;p31">
            <a:extLst>
              <a:ext uri="{FF2B5EF4-FFF2-40B4-BE49-F238E27FC236}">
                <a16:creationId xmlns:a16="http://schemas.microsoft.com/office/drawing/2014/main" id="{DFE12127-97EC-462F-8FB4-E316BB412A4D}"/>
              </a:ext>
            </a:extLst>
          </p:cNvPr>
          <p:cNvSpPr/>
          <p:nvPr/>
        </p:nvSpPr>
        <p:spPr>
          <a:xfrm flipH="1">
            <a:off x="5791210" y="3919085"/>
            <a:ext cx="596645" cy="596644"/>
          </a:xfrm>
          <a:prstGeom prst="ellipse">
            <a:avLst/>
          </a:prstGeom>
          <a:solidFill>
            <a:srgbClr val="3F9B6B"/>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1" i="0" u="none" strike="noStrike" cap="none">
              <a:solidFill>
                <a:schemeClr val="lt1"/>
              </a:solidFill>
              <a:latin typeface="Arial"/>
              <a:ea typeface="Arial"/>
              <a:cs typeface="Arial"/>
              <a:sym typeface="Arial"/>
            </a:endParaRPr>
          </a:p>
        </p:txBody>
      </p:sp>
      <p:sp>
        <p:nvSpPr>
          <p:cNvPr id="114" name="Google Shape;217;p31">
            <a:extLst>
              <a:ext uri="{FF2B5EF4-FFF2-40B4-BE49-F238E27FC236}">
                <a16:creationId xmlns:a16="http://schemas.microsoft.com/office/drawing/2014/main" id="{6A93624B-A980-4883-8F63-EE9AB90BD769}"/>
              </a:ext>
            </a:extLst>
          </p:cNvPr>
          <p:cNvSpPr/>
          <p:nvPr/>
        </p:nvSpPr>
        <p:spPr>
          <a:xfrm flipH="1">
            <a:off x="8002690" y="3919085"/>
            <a:ext cx="596645" cy="596644"/>
          </a:xfrm>
          <a:prstGeom prst="ellipse">
            <a:avLst/>
          </a:prstGeom>
          <a:solidFill>
            <a:srgbClr val="0E6579"/>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1" i="0" u="none" strike="noStrike" cap="none">
              <a:solidFill>
                <a:schemeClr val="lt1"/>
              </a:solidFill>
              <a:latin typeface="Arial"/>
              <a:ea typeface="Arial"/>
              <a:cs typeface="Arial"/>
              <a:sym typeface="Arial"/>
            </a:endParaRPr>
          </a:p>
        </p:txBody>
      </p:sp>
      <p:sp>
        <p:nvSpPr>
          <p:cNvPr id="115" name="Google Shape;218;p31">
            <a:extLst>
              <a:ext uri="{FF2B5EF4-FFF2-40B4-BE49-F238E27FC236}">
                <a16:creationId xmlns:a16="http://schemas.microsoft.com/office/drawing/2014/main" id="{217F336D-2A5E-45C1-8633-2AC42EE803E6}"/>
              </a:ext>
            </a:extLst>
          </p:cNvPr>
          <p:cNvSpPr/>
          <p:nvPr/>
        </p:nvSpPr>
        <p:spPr>
          <a:xfrm>
            <a:off x="374916" y="2943138"/>
            <a:ext cx="329951" cy="329951"/>
          </a:xfrm>
          <a:prstGeom prst="ellipse">
            <a:avLst/>
          </a:prstGeom>
          <a:noFill/>
          <a:ln w="19050"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IN" sz="1400" b="1" i="0" u="none" strike="noStrike" cap="none">
                <a:solidFill>
                  <a:schemeClr val="lt1"/>
                </a:solidFill>
                <a:latin typeface="Arial"/>
                <a:ea typeface="Arial"/>
                <a:cs typeface="Arial"/>
                <a:sym typeface="Arial"/>
              </a:rPr>
              <a:t>1</a:t>
            </a:r>
            <a:endParaRPr/>
          </a:p>
        </p:txBody>
      </p:sp>
      <p:sp>
        <p:nvSpPr>
          <p:cNvPr id="116" name="Google Shape;219;p31">
            <a:extLst>
              <a:ext uri="{FF2B5EF4-FFF2-40B4-BE49-F238E27FC236}">
                <a16:creationId xmlns:a16="http://schemas.microsoft.com/office/drawing/2014/main" id="{1EE863E4-6C84-4A62-8B34-6376C3997B15}"/>
              </a:ext>
            </a:extLst>
          </p:cNvPr>
          <p:cNvSpPr/>
          <p:nvPr/>
        </p:nvSpPr>
        <p:spPr>
          <a:xfrm>
            <a:off x="2599840" y="2943138"/>
            <a:ext cx="329951" cy="329951"/>
          </a:xfrm>
          <a:prstGeom prst="ellipse">
            <a:avLst/>
          </a:prstGeom>
          <a:noFill/>
          <a:ln w="19050"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IN" sz="1400" b="1" i="0" u="none" strike="noStrike" cap="none">
                <a:solidFill>
                  <a:schemeClr val="lt1"/>
                </a:solidFill>
                <a:latin typeface="Arial"/>
                <a:ea typeface="Arial"/>
                <a:cs typeface="Arial"/>
                <a:sym typeface="Arial"/>
              </a:rPr>
              <a:t>3</a:t>
            </a:r>
            <a:endParaRPr/>
          </a:p>
        </p:txBody>
      </p:sp>
      <p:sp>
        <p:nvSpPr>
          <p:cNvPr id="117" name="Google Shape;220;p31">
            <a:extLst>
              <a:ext uri="{FF2B5EF4-FFF2-40B4-BE49-F238E27FC236}">
                <a16:creationId xmlns:a16="http://schemas.microsoft.com/office/drawing/2014/main" id="{DA924D08-6537-4F09-8EC2-52CB417D49B3}"/>
              </a:ext>
            </a:extLst>
          </p:cNvPr>
          <p:cNvSpPr/>
          <p:nvPr/>
        </p:nvSpPr>
        <p:spPr>
          <a:xfrm>
            <a:off x="4817810" y="2943138"/>
            <a:ext cx="329951" cy="329951"/>
          </a:xfrm>
          <a:prstGeom prst="ellipse">
            <a:avLst/>
          </a:prstGeom>
          <a:noFill/>
          <a:ln w="19050"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IN" sz="1400" b="1" i="0" u="none" strike="noStrike" cap="none">
                <a:solidFill>
                  <a:schemeClr val="lt1"/>
                </a:solidFill>
                <a:latin typeface="Arial"/>
                <a:ea typeface="Arial"/>
                <a:cs typeface="Arial"/>
                <a:sym typeface="Arial"/>
              </a:rPr>
              <a:t>5</a:t>
            </a:r>
            <a:endParaRPr/>
          </a:p>
        </p:txBody>
      </p:sp>
      <p:sp>
        <p:nvSpPr>
          <p:cNvPr id="118" name="Google Shape;221;p31">
            <a:extLst>
              <a:ext uri="{FF2B5EF4-FFF2-40B4-BE49-F238E27FC236}">
                <a16:creationId xmlns:a16="http://schemas.microsoft.com/office/drawing/2014/main" id="{F168D0C1-414B-4516-8027-59CD517BACD6}"/>
              </a:ext>
            </a:extLst>
          </p:cNvPr>
          <p:cNvSpPr/>
          <p:nvPr/>
        </p:nvSpPr>
        <p:spPr>
          <a:xfrm>
            <a:off x="7033229" y="2943138"/>
            <a:ext cx="329951" cy="329951"/>
          </a:xfrm>
          <a:prstGeom prst="ellipse">
            <a:avLst/>
          </a:prstGeom>
          <a:noFill/>
          <a:ln w="19050"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IN" sz="1400" b="1" i="0" u="none" strike="noStrike" cap="none">
                <a:solidFill>
                  <a:schemeClr val="lt1"/>
                </a:solidFill>
                <a:latin typeface="Arial"/>
                <a:ea typeface="Arial"/>
                <a:cs typeface="Arial"/>
                <a:sym typeface="Arial"/>
              </a:rPr>
              <a:t>7</a:t>
            </a:r>
            <a:endParaRPr/>
          </a:p>
        </p:txBody>
      </p:sp>
      <p:sp>
        <p:nvSpPr>
          <p:cNvPr id="119" name="Google Shape;222;p31">
            <a:extLst>
              <a:ext uri="{FF2B5EF4-FFF2-40B4-BE49-F238E27FC236}">
                <a16:creationId xmlns:a16="http://schemas.microsoft.com/office/drawing/2014/main" id="{CAAB30E4-6946-4019-A513-047DAC7BD7D3}"/>
              </a:ext>
            </a:extLst>
          </p:cNvPr>
          <p:cNvSpPr/>
          <p:nvPr/>
        </p:nvSpPr>
        <p:spPr>
          <a:xfrm>
            <a:off x="1487384" y="4052432"/>
            <a:ext cx="329951" cy="329951"/>
          </a:xfrm>
          <a:prstGeom prst="ellipse">
            <a:avLst/>
          </a:prstGeom>
          <a:noFill/>
          <a:ln w="19050"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IN" sz="1400" b="1" i="0" u="none" strike="noStrike" cap="none">
                <a:solidFill>
                  <a:schemeClr val="lt1"/>
                </a:solidFill>
                <a:latin typeface="Arial"/>
                <a:ea typeface="Arial"/>
                <a:cs typeface="Arial"/>
                <a:sym typeface="Arial"/>
              </a:rPr>
              <a:t>2</a:t>
            </a:r>
            <a:endParaRPr/>
          </a:p>
        </p:txBody>
      </p:sp>
      <p:sp>
        <p:nvSpPr>
          <p:cNvPr id="120" name="Google Shape;223;p31">
            <a:extLst>
              <a:ext uri="{FF2B5EF4-FFF2-40B4-BE49-F238E27FC236}">
                <a16:creationId xmlns:a16="http://schemas.microsoft.com/office/drawing/2014/main" id="{73DFEA88-C479-41B0-B311-E8E469238428}"/>
              </a:ext>
            </a:extLst>
          </p:cNvPr>
          <p:cNvSpPr/>
          <p:nvPr/>
        </p:nvSpPr>
        <p:spPr>
          <a:xfrm>
            <a:off x="3706588" y="4052432"/>
            <a:ext cx="329951" cy="329951"/>
          </a:xfrm>
          <a:prstGeom prst="ellipse">
            <a:avLst/>
          </a:prstGeom>
          <a:noFill/>
          <a:ln w="19050"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IN" sz="1400" b="1" i="0" u="none" strike="noStrike" cap="none">
                <a:solidFill>
                  <a:schemeClr val="lt1"/>
                </a:solidFill>
                <a:latin typeface="Arial"/>
                <a:ea typeface="Arial"/>
                <a:cs typeface="Arial"/>
                <a:sym typeface="Arial"/>
              </a:rPr>
              <a:t>4</a:t>
            </a:r>
            <a:endParaRPr/>
          </a:p>
        </p:txBody>
      </p:sp>
      <p:sp>
        <p:nvSpPr>
          <p:cNvPr id="121" name="Google Shape;224;p31">
            <a:extLst>
              <a:ext uri="{FF2B5EF4-FFF2-40B4-BE49-F238E27FC236}">
                <a16:creationId xmlns:a16="http://schemas.microsoft.com/office/drawing/2014/main" id="{DC2CACB3-15D4-4D75-89F8-438CE04DCFDF}"/>
              </a:ext>
            </a:extLst>
          </p:cNvPr>
          <p:cNvSpPr/>
          <p:nvPr/>
        </p:nvSpPr>
        <p:spPr>
          <a:xfrm>
            <a:off x="5924558" y="4052432"/>
            <a:ext cx="329951" cy="329951"/>
          </a:xfrm>
          <a:prstGeom prst="ellipse">
            <a:avLst/>
          </a:prstGeom>
          <a:noFill/>
          <a:ln w="19050"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IN" sz="1400" b="1" i="0" u="none" strike="noStrike" cap="none">
                <a:solidFill>
                  <a:schemeClr val="lt1"/>
                </a:solidFill>
                <a:latin typeface="Arial"/>
                <a:ea typeface="Arial"/>
                <a:cs typeface="Arial"/>
                <a:sym typeface="Arial"/>
              </a:rPr>
              <a:t>6</a:t>
            </a:r>
            <a:endParaRPr/>
          </a:p>
        </p:txBody>
      </p:sp>
      <p:sp>
        <p:nvSpPr>
          <p:cNvPr id="122" name="Google Shape;225;p31">
            <a:extLst>
              <a:ext uri="{FF2B5EF4-FFF2-40B4-BE49-F238E27FC236}">
                <a16:creationId xmlns:a16="http://schemas.microsoft.com/office/drawing/2014/main" id="{6B1F8DB7-B05A-4A04-82D4-07519EFED302}"/>
              </a:ext>
            </a:extLst>
          </p:cNvPr>
          <p:cNvSpPr/>
          <p:nvPr/>
        </p:nvSpPr>
        <p:spPr>
          <a:xfrm>
            <a:off x="8136037" y="4052432"/>
            <a:ext cx="329951" cy="329951"/>
          </a:xfrm>
          <a:prstGeom prst="ellipse">
            <a:avLst/>
          </a:prstGeom>
          <a:noFill/>
          <a:ln w="19050"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IN" sz="1400" b="1" i="0" u="none" strike="noStrike" cap="none" dirty="0">
                <a:solidFill>
                  <a:schemeClr val="lt1"/>
                </a:solidFill>
                <a:latin typeface="Arial"/>
                <a:ea typeface="Arial"/>
                <a:cs typeface="Arial"/>
                <a:sym typeface="Arial"/>
              </a:rPr>
              <a:t>8</a:t>
            </a:r>
            <a:endParaRPr dirty="0"/>
          </a:p>
        </p:txBody>
      </p:sp>
      <p:sp>
        <p:nvSpPr>
          <p:cNvPr id="123" name="Google Shape;226;p31">
            <a:extLst>
              <a:ext uri="{FF2B5EF4-FFF2-40B4-BE49-F238E27FC236}">
                <a16:creationId xmlns:a16="http://schemas.microsoft.com/office/drawing/2014/main" id="{4AF86F05-AFEB-4BF5-A386-4612717BD5F8}"/>
              </a:ext>
            </a:extLst>
          </p:cNvPr>
          <p:cNvSpPr txBox="1"/>
          <p:nvPr/>
        </p:nvSpPr>
        <p:spPr>
          <a:xfrm>
            <a:off x="5314" y="2158379"/>
            <a:ext cx="1226344" cy="1169551"/>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chemeClr val="tx1">
                    <a:lumMod val="75000"/>
                    <a:lumOff val="25000"/>
                  </a:schemeClr>
                </a:solidFill>
                <a:latin typeface="Sakkal Majalla" panose="02000000000000000000" pitchFamily="2" charset="-78"/>
                <a:cs typeface="Sakkal Majalla" panose="02000000000000000000" pitchFamily="2" charset="-78"/>
              </a:defRPr>
            </a:lvl1pPr>
          </a:lstStyle>
          <a:p>
            <a:r>
              <a:rPr lang="ar-SA" dirty="0">
                <a:sym typeface="Arial"/>
              </a:rPr>
              <a:t>طبيعة الأهداف المحددة.</a:t>
            </a:r>
          </a:p>
        </p:txBody>
      </p:sp>
      <p:sp>
        <p:nvSpPr>
          <p:cNvPr id="124" name="Google Shape;227;p31">
            <a:extLst>
              <a:ext uri="{FF2B5EF4-FFF2-40B4-BE49-F238E27FC236}">
                <a16:creationId xmlns:a16="http://schemas.microsoft.com/office/drawing/2014/main" id="{5197B53D-B957-4D52-9B1F-77A234B2AE1D}"/>
              </a:ext>
            </a:extLst>
          </p:cNvPr>
          <p:cNvSpPr txBox="1"/>
          <p:nvPr/>
        </p:nvSpPr>
        <p:spPr>
          <a:xfrm>
            <a:off x="978206" y="4668480"/>
            <a:ext cx="1226344" cy="724968"/>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chemeClr val="tx1">
                    <a:lumMod val="75000"/>
                    <a:lumOff val="25000"/>
                  </a:schemeClr>
                </a:solidFill>
                <a:latin typeface="Sakkal Majalla" panose="02000000000000000000" pitchFamily="2" charset="-78"/>
                <a:cs typeface="Sakkal Majalla" panose="02000000000000000000" pitchFamily="2" charset="-78"/>
              </a:defRPr>
            </a:lvl1pPr>
          </a:lstStyle>
          <a:p>
            <a:r>
              <a:rPr lang="ar-SA" dirty="0">
                <a:sym typeface="Arial"/>
              </a:rPr>
              <a:t>عدد الطلاب في الصف</a:t>
            </a:r>
            <a:endParaRPr dirty="0"/>
          </a:p>
        </p:txBody>
      </p:sp>
      <p:sp>
        <p:nvSpPr>
          <p:cNvPr id="125" name="Google Shape;228;p31">
            <a:extLst>
              <a:ext uri="{FF2B5EF4-FFF2-40B4-BE49-F238E27FC236}">
                <a16:creationId xmlns:a16="http://schemas.microsoft.com/office/drawing/2014/main" id="{B84C6088-3A5A-412B-9241-A222BB16C9D7}"/>
              </a:ext>
            </a:extLst>
          </p:cNvPr>
          <p:cNvSpPr txBox="1"/>
          <p:nvPr/>
        </p:nvSpPr>
        <p:spPr>
          <a:xfrm>
            <a:off x="2073737" y="1852348"/>
            <a:ext cx="1371700" cy="895447"/>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chemeClr val="tx1">
                    <a:lumMod val="75000"/>
                    <a:lumOff val="25000"/>
                  </a:schemeClr>
                </a:solidFill>
                <a:latin typeface="Sakkal Majalla" panose="02000000000000000000" pitchFamily="2" charset="-78"/>
                <a:cs typeface="Sakkal Majalla" panose="02000000000000000000" pitchFamily="2" charset="-78"/>
              </a:defRPr>
            </a:lvl1pPr>
          </a:lstStyle>
          <a:p>
            <a:r>
              <a:rPr lang="ar-SA" dirty="0">
                <a:sym typeface="Arial"/>
              </a:rPr>
              <a:t>سمات الطلاب وقدراتهم المعرفية والاجتماعية</a:t>
            </a:r>
            <a:endParaRPr dirty="0"/>
          </a:p>
        </p:txBody>
      </p:sp>
      <p:sp>
        <p:nvSpPr>
          <p:cNvPr id="126" name="Google Shape;229;p31">
            <a:extLst>
              <a:ext uri="{FF2B5EF4-FFF2-40B4-BE49-F238E27FC236}">
                <a16:creationId xmlns:a16="http://schemas.microsoft.com/office/drawing/2014/main" id="{C688D9F2-14F7-407F-B89D-8DB4BF87ED23}"/>
              </a:ext>
            </a:extLst>
          </p:cNvPr>
          <p:cNvSpPr txBox="1"/>
          <p:nvPr/>
        </p:nvSpPr>
        <p:spPr>
          <a:xfrm>
            <a:off x="3258391" y="4568134"/>
            <a:ext cx="1226344" cy="928205"/>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chemeClr val="tx1">
                    <a:lumMod val="75000"/>
                    <a:lumOff val="25000"/>
                  </a:schemeClr>
                </a:solidFill>
                <a:latin typeface="Sakkal Majalla" panose="02000000000000000000" pitchFamily="2" charset="-78"/>
                <a:cs typeface="Sakkal Majalla" panose="02000000000000000000" pitchFamily="2" charset="-78"/>
              </a:defRPr>
            </a:lvl1pPr>
          </a:lstStyle>
          <a:p>
            <a:r>
              <a:rPr lang="ar-SA" dirty="0">
                <a:sym typeface="Arial"/>
              </a:rPr>
              <a:t>نظام توزيع الطلاب في الصف</a:t>
            </a:r>
            <a:endParaRPr dirty="0"/>
          </a:p>
        </p:txBody>
      </p:sp>
      <p:sp>
        <p:nvSpPr>
          <p:cNvPr id="127" name="Google Shape;230;p31">
            <a:extLst>
              <a:ext uri="{FF2B5EF4-FFF2-40B4-BE49-F238E27FC236}">
                <a16:creationId xmlns:a16="http://schemas.microsoft.com/office/drawing/2014/main" id="{A98775BF-DE1F-4E91-A0D3-CF09A5872AF3}"/>
              </a:ext>
            </a:extLst>
          </p:cNvPr>
          <p:cNvSpPr txBox="1"/>
          <p:nvPr/>
        </p:nvSpPr>
        <p:spPr>
          <a:xfrm>
            <a:off x="4357313" y="2188106"/>
            <a:ext cx="1226344" cy="593161"/>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chemeClr val="tx1">
                    <a:lumMod val="75000"/>
                    <a:lumOff val="25000"/>
                  </a:schemeClr>
                </a:solidFill>
                <a:latin typeface="Sakkal Majalla" panose="02000000000000000000" pitchFamily="2" charset="-78"/>
                <a:cs typeface="Sakkal Majalla" panose="02000000000000000000" pitchFamily="2" charset="-78"/>
              </a:defRPr>
            </a:lvl1pPr>
          </a:lstStyle>
          <a:p>
            <a:r>
              <a:rPr lang="ar-SA" dirty="0">
                <a:sym typeface="Arial"/>
              </a:rPr>
              <a:t>سن وجنس المعلم</a:t>
            </a:r>
            <a:endParaRPr dirty="0"/>
          </a:p>
        </p:txBody>
      </p:sp>
      <p:sp>
        <p:nvSpPr>
          <p:cNvPr id="128" name="Google Shape;231;p31">
            <a:extLst>
              <a:ext uri="{FF2B5EF4-FFF2-40B4-BE49-F238E27FC236}">
                <a16:creationId xmlns:a16="http://schemas.microsoft.com/office/drawing/2014/main" id="{10BB221A-3F20-4900-A7BA-79FC0D71D5AE}"/>
              </a:ext>
            </a:extLst>
          </p:cNvPr>
          <p:cNvSpPr txBox="1"/>
          <p:nvPr/>
        </p:nvSpPr>
        <p:spPr>
          <a:xfrm>
            <a:off x="5385271" y="4568134"/>
            <a:ext cx="1647957" cy="899463"/>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chemeClr val="tx1">
                    <a:lumMod val="75000"/>
                    <a:lumOff val="25000"/>
                  </a:schemeClr>
                </a:solidFill>
                <a:latin typeface="Sakkal Majalla" panose="02000000000000000000" pitchFamily="2" charset="-78"/>
                <a:cs typeface="Sakkal Majalla" panose="02000000000000000000" pitchFamily="2" charset="-78"/>
              </a:defRPr>
            </a:lvl1pPr>
          </a:lstStyle>
          <a:p>
            <a:r>
              <a:rPr lang="ar-SA" dirty="0">
                <a:sym typeface="Arial"/>
              </a:rPr>
              <a:t>البيئة الصفية النفسية/الاجتماعية والمادية</a:t>
            </a:r>
            <a:endParaRPr dirty="0"/>
          </a:p>
        </p:txBody>
      </p:sp>
      <p:sp>
        <p:nvSpPr>
          <p:cNvPr id="129" name="Google Shape;232;p31">
            <a:extLst>
              <a:ext uri="{FF2B5EF4-FFF2-40B4-BE49-F238E27FC236}">
                <a16:creationId xmlns:a16="http://schemas.microsoft.com/office/drawing/2014/main" id="{40B547B7-96B1-44F4-96E0-514C1661353F}"/>
              </a:ext>
            </a:extLst>
          </p:cNvPr>
          <p:cNvSpPr txBox="1"/>
          <p:nvPr/>
        </p:nvSpPr>
        <p:spPr>
          <a:xfrm>
            <a:off x="6254509" y="1611716"/>
            <a:ext cx="1837476" cy="1169551"/>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chemeClr val="tx1">
                    <a:lumMod val="75000"/>
                    <a:lumOff val="25000"/>
                  </a:schemeClr>
                </a:solidFill>
                <a:latin typeface="Sakkal Majalla" panose="02000000000000000000" pitchFamily="2" charset="-78"/>
                <a:cs typeface="Sakkal Majalla" panose="02000000000000000000" pitchFamily="2" charset="-78"/>
              </a:defRPr>
            </a:lvl1pPr>
          </a:lstStyle>
          <a:p>
            <a:r>
              <a:rPr lang="ar-SA" dirty="0">
                <a:sym typeface="Arial"/>
              </a:rPr>
              <a:t>السمات الشخصية للمعلم</a:t>
            </a:r>
          </a:p>
          <a:p>
            <a:r>
              <a:rPr lang="ar-SA" dirty="0">
                <a:sym typeface="Arial"/>
              </a:rPr>
              <a:t>ودافعيته والكفاءة والاتجاه</a:t>
            </a:r>
            <a:endParaRPr dirty="0"/>
          </a:p>
        </p:txBody>
      </p:sp>
      <p:sp>
        <p:nvSpPr>
          <p:cNvPr id="130" name="Google Shape;233;p31">
            <a:extLst>
              <a:ext uri="{FF2B5EF4-FFF2-40B4-BE49-F238E27FC236}">
                <a16:creationId xmlns:a16="http://schemas.microsoft.com/office/drawing/2014/main" id="{A8F973B1-B9F5-421D-9EF6-EC93F168EF4D}"/>
              </a:ext>
            </a:extLst>
          </p:cNvPr>
          <p:cNvSpPr txBox="1"/>
          <p:nvPr/>
        </p:nvSpPr>
        <p:spPr>
          <a:xfrm>
            <a:off x="7720223" y="4600429"/>
            <a:ext cx="1226344" cy="645855"/>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chemeClr val="tx1">
                    <a:lumMod val="75000"/>
                    <a:lumOff val="25000"/>
                  </a:schemeClr>
                </a:solidFill>
                <a:latin typeface="Sakkal Majalla" panose="02000000000000000000" pitchFamily="2" charset="-78"/>
                <a:cs typeface="Sakkal Majalla" panose="02000000000000000000" pitchFamily="2" charset="-78"/>
              </a:defRPr>
            </a:lvl1pPr>
          </a:lstStyle>
          <a:p>
            <a:r>
              <a:rPr lang="ar-SA" dirty="0">
                <a:sym typeface="Arial"/>
              </a:rPr>
              <a:t>طريقة وأساليب التدريس</a:t>
            </a:r>
            <a:endParaRPr dirty="0"/>
          </a:p>
        </p:txBody>
      </p:sp>
      <p:sp>
        <p:nvSpPr>
          <p:cNvPr id="131" name="Google Shape;225;p31">
            <a:extLst>
              <a:ext uri="{FF2B5EF4-FFF2-40B4-BE49-F238E27FC236}">
                <a16:creationId xmlns:a16="http://schemas.microsoft.com/office/drawing/2014/main" id="{C9AF51B3-65CD-40F4-9574-D6F6FDE69ADA}"/>
              </a:ext>
            </a:extLst>
          </p:cNvPr>
          <p:cNvSpPr/>
          <p:nvPr/>
        </p:nvSpPr>
        <p:spPr>
          <a:xfrm>
            <a:off x="9286231" y="2946464"/>
            <a:ext cx="329951" cy="329951"/>
          </a:xfrm>
          <a:prstGeom prst="ellipse">
            <a:avLst/>
          </a:prstGeom>
          <a:noFill/>
          <a:ln w="19050"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400" b="1" dirty="0">
                <a:solidFill>
                  <a:schemeClr val="lt1"/>
                </a:solidFill>
                <a:latin typeface="Arial"/>
                <a:cs typeface="Arial"/>
                <a:sym typeface="Arial"/>
              </a:rPr>
              <a:t>9</a:t>
            </a:r>
            <a:endParaRPr dirty="0"/>
          </a:p>
        </p:txBody>
      </p:sp>
      <p:sp>
        <p:nvSpPr>
          <p:cNvPr id="132" name="Google Shape;233;p31">
            <a:extLst>
              <a:ext uri="{FF2B5EF4-FFF2-40B4-BE49-F238E27FC236}">
                <a16:creationId xmlns:a16="http://schemas.microsoft.com/office/drawing/2014/main" id="{E6E5D3D9-5CC6-45CF-8C03-EE5A05AC47EA}"/>
              </a:ext>
            </a:extLst>
          </p:cNvPr>
          <p:cNvSpPr txBox="1"/>
          <p:nvPr/>
        </p:nvSpPr>
        <p:spPr>
          <a:xfrm>
            <a:off x="8624111" y="1938563"/>
            <a:ext cx="1494842" cy="908714"/>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chemeClr val="tx1">
                    <a:lumMod val="75000"/>
                    <a:lumOff val="25000"/>
                  </a:schemeClr>
                </a:solidFill>
                <a:latin typeface="Sakkal Majalla" panose="02000000000000000000" pitchFamily="2" charset="-78"/>
                <a:cs typeface="Sakkal Majalla" panose="02000000000000000000" pitchFamily="2" charset="-78"/>
              </a:defRPr>
            </a:lvl1pPr>
          </a:lstStyle>
          <a:p>
            <a:r>
              <a:rPr lang="ar-SA" dirty="0">
                <a:sym typeface="Arial"/>
              </a:rPr>
              <a:t>طبيعة العلاقة بين المعلم والطالب واعتقادات المعلم</a:t>
            </a:r>
            <a:endParaRPr dirty="0"/>
          </a:p>
        </p:txBody>
      </p:sp>
      <p:sp>
        <p:nvSpPr>
          <p:cNvPr id="137" name="Google Shape;225;p31">
            <a:extLst>
              <a:ext uri="{FF2B5EF4-FFF2-40B4-BE49-F238E27FC236}">
                <a16:creationId xmlns:a16="http://schemas.microsoft.com/office/drawing/2014/main" id="{EFCB3F44-CF6E-49DD-AFDC-E0651CFD5F7F}"/>
              </a:ext>
            </a:extLst>
          </p:cNvPr>
          <p:cNvSpPr/>
          <p:nvPr/>
        </p:nvSpPr>
        <p:spPr>
          <a:xfrm>
            <a:off x="10399587" y="4045562"/>
            <a:ext cx="329951" cy="329951"/>
          </a:xfrm>
          <a:prstGeom prst="ellipse">
            <a:avLst/>
          </a:prstGeom>
          <a:noFill/>
          <a:ln w="19050"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400" b="1" dirty="0">
                <a:solidFill>
                  <a:schemeClr val="lt1"/>
                </a:solidFill>
                <a:latin typeface="Arial"/>
                <a:cs typeface="Arial"/>
                <a:sym typeface="Arial"/>
              </a:rPr>
              <a:t>10</a:t>
            </a:r>
            <a:endParaRPr dirty="0"/>
          </a:p>
        </p:txBody>
      </p:sp>
      <p:sp>
        <p:nvSpPr>
          <p:cNvPr id="138" name="Google Shape;233;p31">
            <a:extLst>
              <a:ext uri="{FF2B5EF4-FFF2-40B4-BE49-F238E27FC236}">
                <a16:creationId xmlns:a16="http://schemas.microsoft.com/office/drawing/2014/main" id="{E9A6B6FB-0615-44BB-B370-CCD31589C370}"/>
              </a:ext>
            </a:extLst>
          </p:cNvPr>
          <p:cNvSpPr txBox="1"/>
          <p:nvPr/>
        </p:nvSpPr>
        <p:spPr>
          <a:xfrm>
            <a:off x="9847104" y="4654835"/>
            <a:ext cx="1226344" cy="419995"/>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chemeClr val="tx1">
                    <a:lumMod val="75000"/>
                    <a:lumOff val="25000"/>
                  </a:schemeClr>
                </a:solidFill>
                <a:latin typeface="Sakkal Majalla" panose="02000000000000000000" pitchFamily="2" charset="-78"/>
                <a:cs typeface="Sakkal Majalla" panose="02000000000000000000" pitchFamily="2" charset="-78"/>
              </a:defRPr>
            </a:lvl1pPr>
          </a:lstStyle>
          <a:p>
            <a:r>
              <a:rPr lang="ar-SA" dirty="0">
                <a:sym typeface="Arial"/>
              </a:rPr>
              <a:t>مشاكل تقنية</a:t>
            </a:r>
            <a:endParaRPr dirty="0"/>
          </a:p>
        </p:txBody>
      </p:sp>
      <p:sp>
        <p:nvSpPr>
          <p:cNvPr id="141" name="Google Shape;225;p31">
            <a:extLst>
              <a:ext uri="{FF2B5EF4-FFF2-40B4-BE49-F238E27FC236}">
                <a16:creationId xmlns:a16="http://schemas.microsoft.com/office/drawing/2014/main" id="{29D7816F-130C-451E-9843-CE1F1705D18D}"/>
              </a:ext>
            </a:extLst>
          </p:cNvPr>
          <p:cNvSpPr/>
          <p:nvPr/>
        </p:nvSpPr>
        <p:spPr>
          <a:xfrm>
            <a:off x="11490988" y="2943137"/>
            <a:ext cx="329951" cy="329951"/>
          </a:xfrm>
          <a:prstGeom prst="ellipse">
            <a:avLst/>
          </a:prstGeom>
          <a:noFill/>
          <a:ln w="19050"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400" b="1" dirty="0">
                <a:solidFill>
                  <a:schemeClr val="lt1"/>
                </a:solidFill>
                <a:latin typeface="Arial"/>
                <a:cs typeface="Arial"/>
                <a:sym typeface="Arial"/>
              </a:rPr>
              <a:t>11</a:t>
            </a:r>
            <a:endParaRPr dirty="0"/>
          </a:p>
        </p:txBody>
      </p:sp>
      <p:sp>
        <p:nvSpPr>
          <p:cNvPr id="142" name="Google Shape;233;p31">
            <a:extLst>
              <a:ext uri="{FF2B5EF4-FFF2-40B4-BE49-F238E27FC236}">
                <a16:creationId xmlns:a16="http://schemas.microsoft.com/office/drawing/2014/main" id="{49E7E489-43C1-45F4-81B8-7B78A1289637}"/>
              </a:ext>
            </a:extLst>
          </p:cNvPr>
          <p:cNvSpPr txBox="1"/>
          <p:nvPr/>
        </p:nvSpPr>
        <p:spPr>
          <a:xfrm>
            <a:off x="11035183" y="2295199"/>
            <a:ext cx="1226344" cy="514591"/>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chemeClr val="tx1">
                    <a:lumMod val="75000"/>
                    <a:lumOff val="25000"/>
                  </a:schemeClr>
                </a:solidFill>
                <a:latin typeface="Sakkal Majalla" panose="02000000000000000000" pitchFamily="2" charset="-78"/>
                <a:cs typeface="Sakkal Majalla" panose="02000000000000000000" pitchFamily="2" charset="-78"/>
              </a:defRPr>
            </a:lvl1pPr>
          </a:lstStyle>
          <a:p>
            <a:r>
              <a:rPr lang="ar-SA" dirty="0">
                <a:sym typeface="Arial"/>
              </a:rPr>
              <a:t>الرقابة الأسرية</a:t>
            </a:r>
            <a:endParaRPr dirty="0"/>
          </a:p>
        </p:txBody>
      </p:sp>
    </p:spTree>
    <p:extLst>
      <p:ext uri="{BB962C8B-B14F-4D97-AF65-F5344CB8AC3E}">
        <p14:creationId xmlns:p14="http://schemas.microsoft.com/office/powerpoint/2010/main" val="80237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arn(inVertical)">
                                      <p:cBhvr>
                                        <p:cTn id="7" dur="500"/>
                                        <p:tgtEl>
                                          <p:spTgt spid="10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5"/>
                                        </p:tgtEl>
                                        <p:attrNameLst>
                                          <p:attrName>style.visibility</p:attrName>
                                        </p:attrNameLst>
                                      </p:cBhvr>
                                      <p:to>
                                        <p:strVal val="visible"/>
                                      </p:to>
                                    </p:set>
                                    <p:animEffect transition="in" filter="barn(inVertical)">
                                      <p:cBhvr>
                                        <p:cTn id="10" dur="500"/>
                                        <p:tgtEl>
                                          <p:spTgt spid="1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barn(inVertical)">
                                      <p:cBhvr>
                                        <p:cTn id="13" dur="500"/>
                                        <p:tgtEl>
                                          <p:spTgt spid="1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1"/>
                                        </p:tgtEl>
                                        <p:attrNameLst>
                                          <p:attrName>style.visibility</p:attrName>
                                        </p:attrNameLst>
                                      </p:cBhvr>
                                      <p:to>
                                        <p:strVal val="visible"/>
                                      </p:to>
                                    </p:set>
                                    <p:animEffect transition="in" filter="wipe(down)">
                                      <p:cBhvr>
                                        <p:cTn id="18" dur="500"/>
                                        <p:tgtEl>
                                          <p:spTgt spid="1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9"/>
                                        </p:tgtEl>
                                        <p:attrNameLst>
                                          <p:attrName>style.visibility</p:attrName>
                                        </p:attrNameLst>
                                      </p:cBhvr>
                                      <p:to>
                                        <p:strVal val="visible"/>
                                      </p:to>
                                    </p:set>
                                    <p:animEffect transition="in" filter="wipe(down)">
                                      <p:cBhvr>
                                        <p:cTn id="21" dur="500"/>
                                        <p:tgtEl>
                                          <p:spTgt spid="1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4"/>
                                        </p:tgtEl>
                                        <p:attrNameLst>
                                          <p:attrName>style.visibility</p:attrName>
                                        </p:attrNameLst>
                                      </p:cBhvr>
                                      <p:to>
                                        <p:strVal val="visible"/>
                                      </p:to>
                                    </p:set>
                                    <p:animEffect transition="in" filter="wipe(down)">
                                      <p:cBhvr>
                                        <p:cTn id="24" dur="500"/>
                                        <p:tgtEl>
                                          <p:spTgt spid="12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wipe(down)">
                                      <p:cBhvr>
                                        <p:cTn id="27" dur="500"/>
                                        <p:tgtEl>
                                          <p:spTgt spid="8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wipe(down)">
                                      <p:cBhvr>
                                        <p:cTn id="32" dur="500"/>
                                        <p:tgtEl>
                                          <p:spTgt spid="10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6"/>
                                        </p:tgtEl>
                                        <p:attrNameLst>
                                          <p:attrName>style.visibility</p:attrName>
                                        </p:attrNameLst>
                                      </p:cBhvr>
                                      <p:to>
                                        <p:strVal val="visible"/>
                                      </p:to>
                                    </p:set>
                                    <p:animEffect transition="in" filter="wipe(down)">
                                      <p:cBhvr>
                                        <p:cTn id="35" dur="500"/>
                                        <p:tgtEl>
                                          <p:spTgt spid="11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25"/>
                                        </p:tgtEl>
                                        <p:attrNameLst>
                                          <p:attrName>style.visibility</p:attrName>
                                        </p:attrNameLst>
                                      </p:cBhvr>
                                      <p:to>
                                        <p:strVal val="visible"/>
                                      </p:to>
                                    </p:set>
                                    <p:animEffect transition="in" filter="wipe(down)">
                                      <p:cBhvr>
                                        <p:cTn id="38" dur="500"/>
                                        <p:tgtEl>
                                          <p:spTgt spid="12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ipe(down)">
                                      <p:cBhvr>
                                        <p:cTn id="41" dur="500"/>
                                        <p:tgtEl>
                                          <p:spTgt spid="8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12"/>
                                        </p:tgtEl>
                                        <p:attrNameLst>
                                          <p:attrName>style.visibility</p:attrName>
                                        </p:attrNameLst>
                                      </p:cBhvr>
                                      <p:to>
                                        <p:strVal val="visible"/>
                                      </p:to>
                                    </p:set>
                                    <p:animEffect transition="in" filter="wipe(down)">
                                      <p:cBhvr>
                                        <p:cTn id="46" dur="500"/>
                                        <p:tgtEl>
                                          <p:spTgt spid="11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20"/>
                                        </p:tgtEl>
                                        <p:attrNameLst>
                                          <p:attrName>style.visibility</p:attrName>
                                        </p:attrNameLst>
                                      </p:cBhvr>
                                      <p:to>
                                        <p:strVal val="visible"/>
                                      </p:to>
                                    </p:set>
                                    <p:animEffect transition="in" filter="wipe(down)">
                                      <p:cBhvr>
                                        <p:cTn id="49" dur="500"/>
                                        <p:tgtEl>
                                          <p:spTgt spid="12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wipe(down)">
                                      <p:cBhvr>
                                        <p:cTn id="52" dur="500"/>
                                        <p:tgtEl>
                                          <p:spTgt spid="126"/>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wipe(down)">
                                      <p:cBhvr>
                                        <p:cTn id="55" dur="500"/>
                                        <p:tgtEl>
                                          <p:spTgt spid="8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08"/>
                                        </p:tgtEl>
                                        <p:attrNameLst>
                                          <p:attrName>style.visibility</p:attrName>
                                        </p:attrNameLst>
                                      </p:cBhvr>
                                      <p:to>
                                        <p:strVal val="visible"/>
                                      </p:to>
                                    </p:set>
                                    <p:animEffect transition="in" filter="wipe(down)">
                                      <p:cBhvr>
                                        <p:cTn id="60" dur="500"/>
                                        <p:tgtEl>
                                          <p:spTgt spid="108"/>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wipe(down)">
                                      <p:cBhvr>
                                        <p:cTn id="63" dur="500"/>
                                        <p:tgtEl>
                                          <p:spTgt spid="11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wipe(down)">
                                      <p:cBhvr>
                                        <p:cTn id="66" dur="500"/>
                                        <p:tgtEl>
                                          <p:spTgt spid="127"/>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02"/>
                                        </p:tgtEl>
                                        <p:attrNameLst>
                                          <p:attrName>style.visibility</p:attrName>
                                        </p:attrNameLst>
                                      </p:cBhvr>
                                      <p:to>
                                        <p:strVal val="visible"/>
                                      </p:to>
                                    </p:set>
                                    <p:animEffect transition="in" filter="wipe(down)">
                                      <p:cBhvr>
                                        <p:cTn id="69" dur="500"/>
                                        <p:tgtEl>
                                          <p:spTgt spid="10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13"/>
                                        </p:tgtEl>
                                        <p:attrNameLst>
                                          <p:attrName>style.visibility</p:attrName>
                                        </p:attrNameLst>
                                      </p:cBhvr>
                                      <p:to>
                                        <p:strVal val="visible"/>
                                      </p:to>
                                    </p:set>
                                    <p:animEffect transition="in" filter="wipe(down)">
                                      <p:cBhvr>
                                        <p:cTn id="74" dur="500"/>
                                        <p:tgtEl>
                                          <p:spTgt spid="113"/>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121"/>
                                        </p:tgtEl>
                                        <p:attrNameLst>
                                          <p:attrName>style.visibility</p:attrName>
                                        </p:attrNameLst>
                                      </p:cBhvr>
                                      <p:to>
                                        <p:strVal val="visible"/>
                                      </p:to>
                                    </p:set>
                                    <p:animEffect transition="in" filter="wipe(down)">
                                      <p:cBhvr>
                                        <p:cTn id="77" dur="500"/>
                                        <p:tgtEl>
                                          <p:spTgt spid="121"/>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28"/>
                                        </p:tgtEl>
                                        <p:attrNameLst>
                                          <p:attrName>style.visibility</p:attrName>
                                        </p:attrNameLst>
                                      </p:cBhvr>
                                      <p:to>
                                        <p:strVal val="visible"/>
                                      </p:to>
                                    </p:set>
                                    <p:animEffect transition="in" filter="wipe(down)">
                                      <p:cBhvr>
                                        <p:cTn id="80" dur="500"/>
                                        <p:tgtEl>
                                          <p:spTgt spid="128"/>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103"/>
                                        </p:tgtEl>
                                        <p:attrNameLst>
                                          <p:attrName>style.visibility</p:attrName>
                                        </p:attrNameLst>
                                      </p:cBhvr>
                                      <p:to>
                                        <p:strVal val="visible"/>
                                      </p:to>
                                    </p:set>
                                    <p:animEffect transition="in" filter="wipe(down)">
                                      <p:cBhvr>
                                        <p:cTn id="83" dur="500"/>
                                        <p:tgtEl>
                                          <p:spTgt spid="10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109"/>
                                        </p:tgtEl>
                                        <p:attrNameLst>
                                          <p:attrName>style.visibility</p:attrName>
                                        </p:attrNameLst>
                                      </p:cBhvr>
                                      <p:to>
                                        <p:strVal val="visible"/>
                                      </p:to>
                                    </p:set>
                                    <p:animEffect transition="in" filter="wipe(down)">
                                      <p:cBhvr>
                                        <p:cTn id="88" dur="500"/>
                                        <p:tgtEl>
                                          <p:spTgt spid="109"/>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18"/>
                                        </p:tgtEl>
                                        <p:attrNameLst>
                                          <p:attrName>style.visibility</p:attrName>
                                        </p:attrNameLst>
                                      </p:cBhvr>
                                      <p:to>
                                        <p:strVal val="visible"/>
                                      </p:to>
                                    </p:set>
                                    <p:animEffect transition="in" filter="wipe(down)">
                                      <p:cBhvr>
                                        <p:cTn id="91" dur="500"/>
                                        <p:tgtEl>
                                          <p:spTgt spid="118"/>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29"/>
                                        </p:tgtEl>
                                        <p:attrNameLst>
                                          <p:attrName>style.visibility</p:attrName>
                                        </p:attrNameLst>
                                      </p:cBhvr>
                                      <p:to>
                                        <p:strVal val="visible"/>
                                      </p:to>
                                    </p:set>
                                    <p:animEffect transition="in" filter="wipe(down)">
                                      <p:cBhvr>
                                        <p:cTn id="94" dur="500"/>
                                        <p:tgtEl>
                                          <p:spTgt spid="129"/>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04"/>
                                        </p:tgtEl>
                                        <p:attrNameLst>
                                          <p:attrName>style.visibility</p:attrName>
                                        </p:attrNameLst>
                                      </p:cBhvr>
                                      <p:to>
                                        <p:strVal val="visible"/>
                                      </p:to>
                                    </p:set>
                                    <p:animEffect transition="in" filter="wipe(down)">
                                      <p:cBhvr>
                                        <p:cTn id="97" dur="500"/>
                                        <p:tgtEl>
                                          <p:spTgt spid="10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114"/>
                                        </p:tgtEl>
                                        <p:attrNameLst>
                                          <p:attrName>style.visibility</p:attrName>
                                        </p:attrNameLst>
                                      </p:cBhvr>
                                      <p:to>
                                        <p:strVal val="visible"/>
                                      </p:to>
                                    </p:set>
                                    <p:animEffect transition="in" filter="wipe(down)">
                                      <p:cBhvr>
                                        <p:cTn id="102" dur="500"/>
                                        <p:tgtEl>
                                          <p:spTgt spid="114"/>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22"/>
                                        </p:tgtEl>
                                        <p:attrNameLst>
                                          <p:attrName>style.visibility</p:attrName>
                                        </p:attrNameLst>
                                      </p:cBhvr>
                                      <p:to>
                                        <p:strVal val="visible"/>
                                      </p:to>
                                    </p:set>
                                    <p:animEffect transition="in" filter="wipe(down)">
                                      <p:cBhvr>
                                        <p:cTn id="105" dur="500"/>
                                        <p:tgtEl>
                                          <p:spTgt spid="122"/>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130"/>
                                        </p:tgtEl>
                                        <p:attrNameLst>
                                          <p:attrName>style.visibility</p:attrName>
                                        </p:attrNameLst>
                                      </p:cBhvr>
                                      <p:to>
                                        <p:strVal val="visible"/>
                                      </p:to>
                                    </p:set>
                                    <p:animEffect transition="in" filter="wipe(down)">
                                      <p:cBhvr>
                                        <p:cTn id="108" dur="500"/>
                                        <p:tgtEl>
                                          <p:spTgt spid="130"/>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105"/>
                                        </p:tgtEl>
                                        <p:attrNameLst>
                                          <p:attrName>style.visibility</p:attrName>
                                        </p:attrNameLst>
                                      </p:cBhvr>
                                      <p:to>
                                        <p:strVal val="visible"/>
                                      </p:to>
                                    </p:set>
                                    <p:animEffect transition="in" filter="wipe(down)">
                                      <p:cBhvr>
                                        <p:cTn id="111" dur="500"/>
                                        <p:tgtEl>
                                          <p:spTgt spid="105"/>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82"/>
                                        </p:tgtEl>
                                        <p:attrNameLst>
                                          <p:attrName>style.visibility</p:attrName>
                                        </p:attrNameLst>
                                      </p:cBhvr>
                                      <p:to>
                                        <p:strVal val="visible"/>
                                      </p:to>
                                    </p:set>
                                    <p:animEffect transition="in" filter="wipe(down)">
                                      <p:cBhvr>
                                        <p:cTn id="116" dur="500"/>
                                        <p:tgtEl>
                                          <p:spTgt spid="82"/>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131"/>
                                        </p:tgtEl>
                                        <p:attrNameLst>
                                          <p:attrName>style.visibility</p:attrName>
                                        </p:attrNameLst>
                                      </p:cBhvr>
                                      <p:to>
                                        <p:strVal val="visible"/>
                                      </p:to>
                                    </p:set>
                                    <p:animEffect transition="in" filter="wipe(down)">
                                      <p:cBhvr>
                                        <p:cTn id="119" dur="500"/>
                                        <p:tgtEl>
                                          <p:spTgt spid="131"/>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132"/>
                                        </p:tgtEl>
                                        <p:attrNameLst>
                                          <p:attrName>style.visibility</p:attrName>
                                        </p:attrNameLst>
                                      </p:cBhvr>
                                      <p:to>
                                        <p:strVal val="visible"/>
                                      </p:to>
                                    </p:set>
                                    <p:animEffect transition="in" filter="wipe(down)">
                                      <p:cBhvr>
                                        <p:cTn id="122" dur="500"/>
                                        <p:tgtEl>
                                          <p:spTgt spid="132"/>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81"/>
                                        </p:tgtEl>
                                        <p:attrNameLst>
                                          <p:attrName>style.visibility</p:attrName>
                                        </p:attrNameLst>
                                      </p:cBhvr>
                                      <p:to>
                                        <p:strVal val="visible"/>
                                      </p:to>
                                    </p:set>
                                    <p:animEffect transition="in" filter="wipe(down)">
                                      <p:cBhvr>
                                        <p:cTn id="125" dur="500"/>
                                        <p:tgtEl>
                                          <p:spTgt spid="81"/>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133"/>
                                        </p:tgtEl>
                                        <p:attrNameLst>
                                          <p:attrName>style.visibility</p:attrName>
                                        </p:attrNameLst>
                                      </p:cBhvr>
                                      <p:to>
                                        <p:strVal val="visible"/>
                                      </p:to>
                                    </p:set>
                                    <p:animEffect transition="in" filter="wipe(down)">
                                      <p:cBhvr>
                                        <p:cTn id="130" dur="500"/>
                                        <p:tgtEl>
                                          <p:spTgt spid="133"/>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134"/>
                                        </p:tgtEl>
                                        <p:attrNameLst>
                                          <p:attrName>style.visibility</p:attrName>
                                        </p:attrNameLst>
                                      </p:cBhvr>
                                      <p:to>
                                        <p:strVal val="visible"/>
                                      </p:to>
                                    </p:set>
                                    <p:animEffect transition="in" filter="wipe(down)">
                                      <p:cBhvr>
                                        <p:cTn id="133" dur="500"/>
                                        <p:tgtEl>
                                          <p:spTgt spid="134"/>
                                        </p:tgtEl>
                                      </p:cBhvr>
                                    </p:animEffect>
                                  </p:childTnLst>
                                </p:cTn>
                              </p:par>
                              <p:par>
                                <p:cTn id="134" presetID="22" presetClass="entr" presetSubtype="4" fill="hold" grpId="0" nodeType="withEffect">
                                  <p:stCondLst>
                                    <p:cond delay="0"/>
                                  </p:stCondLst>
                                  <p:childTnLst>
                                    <p:set>
                                      <p:cBhvr>
                                        <p:cTn id="135" dur="1" fill="hold">
                                          <p:stCondLst>
                                            <p:cond delay="0"/>
                                          </p:stCondLst>
                                        </p:cTn>
                                        <p:tgtEl>
                                          <p:spTgt spid="137"/>
                                        </p:tgtEl>
                                        <p:attrNameLst>
                                          <p:attrName>style.visibility</p:attrName>
                                        </p:attrNameLst>
                                      </p:cBhvr>
                                      <p:to>
                                        <p:strVal val="visible"/>
                                      </p:to>
                                    </p:set>
                                    <p:animEffect transition="in" filter="wipe(down)">
                                      <p:cBhvr>
                                        <p:cTn id="136" dur="500"/>
                                        <p:tgtEl>
                                          <p:spTgt spid="137"/>
                                        </p:tgtEl>
                                      </p:cBhvr>
                                    </p:animEffect>
                                  </p:childTnLst>
                                </p:cTn>
                              </p:par>
                              <p:par>
                                <p:cTn id="137" presetID="22" presetClass="entr" presetSubtype="4" fill="hold" grpId="0" nodeType="withEffect">
                                  <p:stCondLst>
                                    <p:cond delay="0"/>
                                  </p:stCondLst>
                                  <p:childTnLst>
                                    <p:set>
                                      <p:cBhvr>
                                        <p:cTn id="138" dur="1" fill="hold">
                                          <p:stCondLst>
                                            <p:cond delay="0"/>
                                          </p:stCondLst>
                                        </p:cTn>
                                        <p:tgtEl>
                                          <p:spTgt spid="138"/>
                                        </p:tgtEl>
                                        <p:attrNameLst>
                                          <p:attrName>style.visibility</p:attrName>
                                        </p:attrNameLst>
                                      </p:cBhvr>
                                      <p:to>
                                        <p:strVal val="visible"/>
                                      </p:to>
                                    </p:set>
                                    <p:animEffect transition="in" filter="wipe(down)">
                                      <p:cBhvr>
                                        <p:cTn id="139" dur="500"/>
                                        <p:tgtEl>
                                          <p:spTgt spid="138"/>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140"/>
                                        </p:tgtEl>
                                        <p:attrNameLst>
                                          <p:attrName>style.visibility</p:attrName>
                                        </p:attrNameLst>
                                      </p:cBhvr>
                                      <p:to>
                                        <p:strVal val="visible"/>
                                      </p:to>
                                    </p:set>
                                    <p:animEffect transition="in" filter="wipe(down)">
                                      <p:cBhvr>
                                        <p:cTn id="144" dur="500"/>
                                        <p:tgtEl>
                                          <p:spTgt spid="140"/>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141"/>
                                        </p:tgtEl>
                                        <p:attrNameLst>
                                          <p:attrName>style.visibility</p:attrName>
                                        </p:attrNameLst>
                                      </p:cBhvr>
                                      <p:to>
                                        <p:strVal val="visible"/>
                                      </p:to>
                                    </p:set>
                                    <p:animEffect transition="in" filter="wipe(down)">
                                      <p:cBhvr>
                                        <p:cTn id="147" dur="500"/>
                                        <p:tgtEl>
                                          <p:spTgt spid="141"/>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142"/>
                                        </p:tgtEl>
                                        <p:attrNameLst>
                                          <p:attrName>style.visibility</p:attrName>
                                        </p:attrNameLst>
                                      </p:cBhvr>
                                      <p:to>
                                        <p:strVal val="visible"/>
                                      </p:to>
                                    </p:set>
                                    <p:animEffect transition="in" filter="wipe(down)">
                                      <p:cBhvr>
                                        <p:cTn id="150" dur="500"/>
                                        <p:tgtEl>
                                          <p:spTgt spid="142"/>
                                        </p:tgtEl>
                                      </p:cBhvr>
                                    </p:animEffect>
                                  </p:childTnLst>
                                </p:cTn>
                              </p:par>
                              <p:par>
                                <p:cTn id="151" presetID="22" presetClass="entr" presetSubtype="4" fill="hold" grpId="0" nodeType="withEffect">
                                  <p:stCondLst>
                                    <p:cond delay="0"/>
                                  </p:stCondLst>
                                  <p:childTnLst>
                                    <p:set>
                                      <p:cBhvr>
                                        <p:cTn id="152" dur="1" fill="hold">
                                          <p:stCondLst>
                                            <p:cond delay="0"/>
                                          </p:stCondLst>
                                        </p:cTn>
                                        <p:tgtEl>
                                          <p:spTgt spid="139"/>
                                        </p:tgtEl>
                                        <p:attrNameLst>
                                          <p:attrName>style.visibility</p:attrName>
                                        </p:attrNameLst>
                                      </p:cBhvr>
                                      <p:to>
                                        <p:strVal val="visible"/>
                                      </p:to>
                                    </p:set>
                                    <p:animEffect transition="in" filter="wipe(down)">
                                      <p:cBhvr>
                                        <p:cTn id="153"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0" grpId="0" animBg="1"/>
      <p:bldP spid="133" grpId="0" animBg="1"/>
      <p:bldP spid="134" grpId="0" animBg="1"/>
      <p:bldP spid="81" grpId="0" animBg="1"/>
      <p:bldP spid="82" grpId="0" animBg="1"/>
      <p:bldP spid="84" grpId="0" animBg="1"/>
      <p:bldP spid="85" grpId="0" animBg="1"/>
      <p:bldP spid="88" grpId="0" animBg="1"/>
      <p:bldP spid="102" grpId="0" animBg="1"/>
      <p:bldP spid="103" grpId="0" animBg="1"/>
      <p:bldP spid="104" grpId="0" animBg="1"/>
      <p:bldP spid="105" grpId="0" animBg="1"/>
      <p:bldP spid="106" grpId="0" animBg="1"/>
      <p:bldP spid="107" grpId="0" animBg="1"/>
      <p:bldP spid="108" grpId="0" animBg="1"/>
      <p:bldP spid="109"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p:bldP spid="124" grpId="0"/>
      <p:bldP spid="125" grpId="0"/>
      <p:bldP spid="126" grpId="0"/>
      <p:bldP spid="127" grpId="0"/>
      <p:bldP spid="128" grpId="0"/>
      <p:bldP spid="129" grpId="0"/>
      <p:bldP spid="130" grpId="0"/>
      <p:bldP spid="131" grpId="0" animBg="1"/>
      <p:bldP spid="132" grpId="0"/>
      <p:bldP spid="137" grpId="0" animBg="1"/>
      <p:bldP spid="138" grpId="0"/>
      <p:bldP spid="141" grpId="0" animBg="1"/>
      <p:bldP spid="1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7501952" y="443890"/>
            <a:ext cx="3236784"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مهارات معززة للتفاعل الصفي</a:t>
            </a:r>
            <a:endParaRPr lang="ar-OM" sz="2800" b="1" dirty="0">
              <a:latin typeface="Sakkal Majalla" panose="02000000000000000000" pitchFamily="2" charset="-78"/>
              <a:cs typeface="Sakkal Majalla" panose="02000000000000000000" pitchFamily="2" charset="-78"/>
            </a:endParaRPr>
          </a:p>
        </p:txBody>
      </p:sp>
      <p:sp>
        <p:nvSpPr>
          <p:cNvPr id="89" name="مربع نص 88">
            <a:extLst>
              <a:ext uri="{FF2B5EF4-FFF2-40B4-BE49-F238E27FC236}">
                <a16:creationId xmlns:a16="http://schemas.microsoft.com/office/drawing/2014/main" id="{E3A2962F-6618-4042-9AB1-70636F382DE5}"/>
              </a:ext>
            </a:extLst>
          </p:cNvPr>
          <p:cNvSpPr txBox="1"/>
          <p:nvPr/>
        </p:nvSpPr>
        <p:spPr>
          <a:xfrm>
            <a:off x="1837525" y="6457450"/>
            <a:ext cx="1542808" cy="338554"/>
          </a:xfrm>
          <a:prstGeom prst="rect">
            <a:avLst/>
          </a:prstGeom>
          <a:noFill/>
        </p:spPr>
        <p:txBody>
          <a:bodyPr wrap="square">
            <a:spAutoFit/>
          </a:bodyPr>
          <a:lstStyle/>
          <a:p>
            <a:pPr algn="l"/>
            <a:r>
              <a:rPr lang="ar-SA" sz="1600" b="1" dirty="0">
                <a:latin typeface="Sakkal Majalla" panose="02000000000000000000" pitchFamily="2" charset="-78"/>
                <a:cs typeface="Sakkal Majalla" panose="02000000000000000000" pitchFamily="2" charset="-78"/>
              </a:rPr>
              <a:t>(نبهان، 2008</a:t>
            </a:r>
            <a:r>
              <a:rPr lang="en-US" sz="1600" b="1" dirty="0">
                <a:latin typeface="Sakkal Majalla" panose="02000000000000000000" pitchFamily="2" charset="-78"/>
                <a:cs typeface="Sakkal Majalla" panose="02000000000000000000" pitchFamily="2" charset="-78"/>
              </a:rPr>
              <a:t>(</a:t>
            </a:r>
            <a:endParaRPr lang="ar-OM" sz="1600" b="1" dirty="0">
              <a:latin typeface="Sakkal Majalla" panose="02000000000000000000" pitchFamily="2" charset="-78"/>
              <a:cs typeface="Sakkal Majalla" panose="02000000000000000000" pitchFamily="2" charset="-78"/>
            </a:endParaRPr>
          </a:p>
        </p:txBody>
      </p:sp>
      <p:grpSp>
        <p:nvGrpSpPr>
          <p:cNvPr id="184" name="Google Shape;198;p31">
            <a:extLst>
              <a:ext uri="{FF2B5EF4-FFF2-40B4-BE49-F238E27FC236}">
                <a16:creationId xmlns:a16="http://schemas.microsoft.com/office/drawing/2014/main" id="{0B85CFCB-20B7-4599-A938-568931F1BF65}"/>
              </a:ext>
            </a:extLst>
          </p:cNvPr>
          <p:cNvGrpSpPr/>
          <p:nvPr/>
        </p:nvGrpSpPr>
        <p:grpSpPr>
          <a:xfrm>
            <a:off x="3787587" y="3622811"/>
            <a:ext cx="4540548" cy="3144118"/>
            <a:chOff x="3396093" y="3662298"/>
            <a:chExt cx="5062341" cy="3505436"/>
          </a:xfrm>
        </p:grpSpPr>
        <p:sp>
          <p:nvSpPr>
            <p:cNvPr id="185" name="Google Shape;199;p31">
              <a:extLst>
                <a:ext uri="{FF2B5EF4-FFF2-40B4-BE49-F238E27FC236}">
                  <a16:creationId xmlns:a16="http://schemas.microsoft.com/office/drawing/2014/main" id="{EFAEB96B-DD76-45EF-B772-09AC765AF7A6}"/>
                </a:ext>
              </a:extLst>
            </p:cNvPr>
            <p:cNvSpPr/>
            <p:nvPr/>
          </p:nvSpPr>
          <p:spPr>
            <a:xfrm rot="-1895873">
              <a:off x="4962272" y="4823885"/>
              <a:ext cx="3366080" cy="1448979"/>
            </a:xfrm>
            <a:prstGeom prst="ellipse">
              <a:avLst/>
            </a:prstGeom>
            <a:gradFill>
              <a:gsLst>
                <a:gs pos="0">
                  <a:srgbClr val="000000">
                    <a:alpha val="48627"/>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algn="ctr" rtl="0">
                <a:buClr>
                  <a:srgbClr val="000000"/>
                </a:buClr>
                <a:buSzPts val="1600"/>
                <a:buFont typeface="Calibri"/>
                <a:buNone/>
              </a:pPr>
              <a:endParaRPr sz="1600" kern="0">
                <a:solidFill>
                  <a:srgbClr val="FFFFFF"/>
                </a:solidFill>
                <a:ea typeface="Calibri"/>
                <a:cs typeface="Calibri"/>
                <a:sym typeface="Calibri"/>
              </a:endParaRPr>
            </a:p>
          </p:txBody>
        </p:sp>
        <p:sp>
          <p:nvSpPr>
            <p:cNvPr id="186" name="Google Shape;200;p31">
              <a:extLst>
                <a:ext uri="{FF2B5EF4-FFF2-40B4-BE49-F238E27FC236}">
                  <a16:creationId xmlns:a16="http://schemas.microsoft.com/office/drawing/2014/main" id="{F24AE238-09EA-405F-8A9B-7F1E7A2EC732}"/>
                </a:ext>
              </a:extLst>
            </p:cNvPr>
            <p:cNvSpPr/>
            <p:nvPr/>
          </p:nvSpPr>
          <p:spPr>
            <a:xfrm rot="2437725">
              <a:off x="3524752" y="4580881"/>
              <a:ext cx="3438983" cy="1668270"/>
            </a:xfrm>
            <a:prstGeom prst="ellipse">
              <a:avLst/>
            </a:prstGeom>
            <a:gradFill>
              <a:gsLst>
                <a:gs pos="0">
                  <a:srgbClr val="000000">
                    <a:alpha val="43921"/>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algn="ctr" rtl="0">
                <a:buClr>
                  <a:srgbClr val="000000"/>
                </a:buClr>
                <a:buSzPts val="1600"/>
                <a:buFont typeface="Calibri"/>
                <a:buNone/>
              </a:pPr>
              <a:endParaRPr sz="1600" kern="0">
                <a:solidFill>
                  <a:srgbClr val="FFFFFF"/>
                </a:solidFill>
                <a:ea typeface="Calibri"/>
                <a:cs typeface="Calibri"/>
                <a:sym typeface="Calibri"/>
              </a:endParaRPr>
            </a:p>
          </p:txBody>
        </p:sp>
      </p:grpSp>
      <p:grpSp>
        <p:nvGrpSpPr>
          <p:cNvPr id="187" name="Google Shape;201;p31">
            <a:extLst>
              <a:ext uri="{FF2B5EF4-FFF2-40B4-BE49-F238E27FC236}">
                <a16:creationId xmlns:a16="http://schemas.microsoft.com/office/drawing/2014/main" id="{D3BD6E46-6BE9-4C64-BF67-7C8147E1EF4C}"/>
              </a:ext>
            </a:extLst>
          </p:cNvPr>
          <p:cNvGrpSpPr/>
          <p:nvPr/>
        </p:nvGrpSpPr>
        <p:grpSpPr>
          <a:xfrm>
            <a:off x="4744602" y="1880045"/>
            <a:ext cx="3662908" cy="4150198"/>
            <a:chOff x="3902172" y="1482598"/>
            <a:chExt cx="4384480" cy="4833808"/>
          </a:xfrm>
        </p:grpSpPr>
        <p:sp>
          <p:nvSpPr>
            <p:cNvPr id="188" name="Google Shape;202;p31">
              <a:extLst>
                <a:ext uri="{FF2B5EF4-FFF2-40B4-BE49-F238E27FC236}">
                  <a16:creationId xmlns:a16="http://schemas.microsoft.com/office/drawing/2014/main" id="{BD51D0B4-09DB-4787-880D-E46F2265363D}"/>
                </a:ext>
              </a:extLst>
            </p:cNvPr>
            <p:cNvSpPr/>
            <p:nvPr/>
          </p:nvSpPr>
          <p:spPr>
            <a:xfrm>
              <a:off x="3902172" y="2192845"/>
              <a:ext cx="1889614" cy="4123561"/>
            </a:xfrm>
            <a:custGeom>
              <a:avLst/>
              <a:gdLst/>
              <a:ahLst/>
              <a:cxnLst/>
              <a:rect l="l" t="t" r="r" b="b"/>
              <a:pathLst>
                <a:path w="3019" h="6398" extrusionOk="0">
                  <a:moveTo>
                    <a:pt x="0" y="0"/>
                  </a:moveTo>
                  <a:lnTo>
                    <a:pt x="3019" y="2016"/>
                  </a:lnTo>
                  <a:lnTo>
                    <a:pt x="2999" y="6398"/>
                  </a:lnTo>
                  <a:lnTo>
                    <a:pt x="323" y="3818"/>
                  </a:lnTo>
                  <a:lnTo>
                    <a:pt x="0" y="0"/>
                  </a:lnTo>
                  <a:close/>
                </a:path>
              </a:pathLst>
            </a:custGeom>
            <a:solidFill>
              <a:srgbClr val="3F3F3F"/>
            </a:solidFill>
            <a:ln>
              <a:noFill/>
            </a:ln>
          </p:spPr>
          <p:txBody>
            <a:bodyPr spcFirstLastPara="1" wrap="square" lIns="91425" tIns="45700" rIns="91425" bIns="45700" anchor="t" anchorCtr="0">
              <a:noAutofit/>
            </a:bodyPr>
            <a:lstStyle/>
            <a:p>
              <a:pPr algn="l" rtl="0">
                <a:buClr>
                  <a:srgbClr val="000000"/>
                </a:buClr>
                <a:buFont typeface="Arial"/>
                <a:buNone/>
              </a:pPr>
              <a:endParaRPr sz="2000" kern="0">
                <a:solidFill>
                  <a:srgbClr val="000000"/>
                </a:solidFill>
                <a:ea typeface="Calibri"/>
                <a:cs typeface="Calibri"/>
                <a:sym typeface="Calibri"/>
              </a:endParaRPr>
            </a:p>
          </p:txBody>
        </p:sp>
        <p:sp>
          <p:nvSpPr>
            <p:cNvPr id="189" name="Google Shape;203;p31">
              <a:extLst>
                <a:ext uri="{FF2B5EF4-FFF2-40B4-BE49-F238E27FC236}">
                  <a16:creationId xmlns:a16="http://schemas.microsoft.com/office/drawing/2014/main" id="{5993B7A9-0642-41D4-935A-694B5EC2AA88}"/>
                </a:ext>
              </a:extLst>
            </p:cNvPr>
            <p:cNvSpPr/>
            <p:nvPr/>
          </p:nvSpPr>
          <p:spPr>
            <a:xfrm>
              <a:off x="5779268" y="2487386"/>
              <a:ext cx="2507384" cy="3829020"/>
            </a:xfrm>
            <a:custGeom>
              <a:avLst/>
              <a:gdLst/>
              <a:ahLst/>
              <a:cxnLst/>
              <a:rect l="l" t="t" r="r" b="b"/>
              <a:pathLst>
                <a:path w="4006" h="5941" extrusionOk="0">
                  <a:moveTo>
                    <a:pt x="4006" y="0"/>
                  </a:moveTo>
                  <a:lnTo>
                    <a:pt x="3410" y="3889"/>
                  </a:lnTo>
                  <a:lnTo>
                    <a:pt x="0" y="5941"/>
                  </a:lnTo>
                  <a:lnTo>
                    <a:pt x="20" y="1559"/>
                  </a:lnTo>
                  <a:lnTo>
                    <a:pt x="4006" y="0"/>
                  </a:lnTo>
                  <a:close/>
                </a:path>
              </a:pathLst>
            </a:custGeom>
            <a:solidFill>
              <a:srgbClr val="3F3F3F"/>
            </a:solidFill>
            <a:ln>
              <a:noFill/>
            </a:ln>
          </p:spPr>
          <p:txBody>
            <a:bodyPr spcFirstLastPara="1" wrap="square" lIns="91425" tIns="45700" rIns="91425" bIns="45700" anchor="t" anchorCtr="0">
              <a:noAutofit/>
            </a:bodyPr>
            <a:lstStyle/>
            <a:p>
              <a:pPr algn="l" rtl="0">
                <a:buClr>
                  <a:srgbClr val="000000"/>
                </a:buClr>
                <a:buFont typeface="Arial"/>
                <a:buNone/>
              </a:pPr>
              <a:endParaRPr sz="2000" kern="0">
                <a:solidFill>
                  <a:srgbClr val="000000"/>
                </a:solidFill>
                <a:ea typeface="Calibri"/>
                <a:cs typeface="Calibri"/>
                <a:sym typeface="Calibri"/>
              </a:endParaRPr>
            </a:p>
          </p:txBody>
        </p:sp>
        <p:sp>
          <p:nvSpPr>
            <p:cNvPr id="190" name="Google Shape;204;p31">
              <a:extLst>
                <a:ext uri="{FF2B5EF4-FFF2-40B4-BE49-F238E27FC236}">
                  <a16:creationId xmlns:a16="http://schemas.microsoft.com/office/drawing/2014/main" id="{1DAE27D1-B839-4972-BEC9-D9B8676D0246}"/>
                </a:ext>
              </a:extLst>
            </p:cNvPr>
            <p:cNvSpPr/>
            <p:nvPr/>
          </p:nvSpPr>
          <p:spPr>
            <a:xfrm>
              <a:off x="3902172" y="1482598"/>
              <a:ext cx="4384480" cy="2009575"/>
            </a:xfrm>
            <a:custGeom>
              <a:avLst/>
              <a:gdLst/>
              <a:ahLst/>
              <a:cxnLst/>
              <a:rect l="l" t="t" r="r" b="b"/>
              <a:pathLst>
                <a:path w="7005" h="3118" extrusionOk="0">
                  <a:moveTo>
                    <a:pt x="3672" y="0"/>
                  </a:moveTo>
                  <a:lnTo>
                    <a:pt x="7005" y="1559"/>
                  </a:lnTo>
                  <a:lnTo>
                    <a:pt x="3019" y="3118"/>
                  </a:lnTo>
                  <a:lnTo>
                    <a:pt x="0" y="1102"/>
                  </a:lnTo>
                  <a:lnTo>
                    <a:pt x="3672" y="0"/>
                  </a:lnTo>
                  <a:close/>
                </a:path>
              </a:pathLst>
            </a:custGeom>
            <a:solidFill>
              <a:srgbClr val="3F3F3F"/>
            </a:solidFill>
            <a:ln>
              <a:noFill/>
            </a:ln>
          </p:spPr>
          <p:txBody>
            <a:bodyPr spcFirstLastPara="1" wrap="square" lIns="91425" tIns="45700" rIns="91425" bIns="45700" anchor="t" anchorCtr="0">
              <a:noAutofit/>
            </a:bodyPr>
            <a:lstStyle/>
            <a:p>
              <a:pPr algn="l" rtl="0">
                <a:buClr>
                  <a:srgbClr val="000000"/>
                </a:buClr>
                <a:buFont typeface="Arial"/>
                <a:buNone/>
              </a:pPr>
              <a:endParaRPr sz="2000" kern="0">
                <a:solidFill>
                  <a:srgbClr val="000000"/>
                </a:solidFill>
                <a:ea typeface="Calibri"/>
                <a:cs typeface="Calibri"/>
                <a:sym typeface="Calibri"/>
              </a:endParaRPr>
            </a:p>
          </p:txBody>
        </p:sp>
      </p:grpSp>
      <p:sp>
        <p:nvSpPr>
          <p:cNvPr id="191" name="Google Shape;205;p31">
            <a:extLst>
              <a:ext uri="{FF2B5EF4-FFF2-40B4-BE49-F238E27FC236}">
                <a16:creationId xmlns:a16="http://schemas.microsoft.com/office/drawing/2014/main" id="{BBFF466B-CBDB-40D4-A626-91BF2977A46F}"/>
              </a:ext>
            </a:extLst>
          </p:cNvPr>
          <p:cNvSpPr/>
          <p:nvPr/>
        </p:nvSpPr>
        <p:spPr>
          <a:xfrm>
            <a:off x="4806834" y="3297696"/>
            <a:ext cx="905172" cy="1680207"/>
          </a:xfrm>
          <a:custGeom>
            <a:avLst/>
            <a:gdLst/>
            <a:ahLst/>
            <a:cxnLst/>
            <a:rect l="l" t="t" r="r" b="b"/>
            <a:pathLst>
              <a:path w="1728" h="3031" extrusionOk="0">
                <a:moveTo>
                  <a:pt x="0" y="0"/>
                </a:moveTo>
                <a:lnTo>
                  <a:pt x="1705" y="1334"/>
                </a:lnTo>
                <a:lnTo>
                  <a:pt x="1728" y="2593"/>
                </a:lnTo>
                <a:lnTo>
                  <a:pt x="818" y="1795"/>
                </a:lnTo>
                <a:lnTo>
                  <a:pt x="900" y="3031"/>
                </a:lnTo>
                <a:lnTo>
                  <a:pt x="198" y="2356"/>
                </a:lnTo>
                <a:lnTo>
                  <a:pt x="0" y="0"/>
                </a:lnTo>
                <a:close/>
              </a:path>
            </a:pathLst>
          </a:custGeom>
          <a:gradFill>
            <a:gsLst>
              <a:gs pos="0">
                <a:srgbClr val="C2D348"/>
              </a:gs>
              <a:gs pos="100000">
                <a:srgbClr val="9BAB29"/>
              </a:gs>
            </a:gsLst>
            <a:lin ang="13500000" scaled="0"/>
          </a:gradFill>
          <a:ln w="9525" cap="flat" cmpd="sng">
            <a:solidFill>
              <a:srgbClr val="C2D348"/>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ea typeface="Calibri"/>
              <a:cs typeface="Calibri"/>
              <a:sym typeface="Calibri"/>
            </a:endParaRPr>
          </a:p>
        </p:txBody>
      </p:sp>
      <p:sp>
        <p:nvSpPr>
          <p:cNvPr id="192" name="Google Shape;206;p31">
            <a:extLst>
              <a:ext uri="{FF2B5EF4-FFF2-40B4-BE49-F238E27FC236}">
                <a16:creationId xmlns:a16="http://schemas.microsoft.com/office/drawing/2014/main" id="{0FE6EB1A-D5C1-439E-8C61-1DAB568A64F7}"/>
              </a:ext>
            </a:extLst>
          </p:cNvPr>
          <p:cNvSpPr/>
          <p:nvPr/>
        </p:nvSpPr>
        <p:spPr>
          <a:xfrm>
            <a:off x="4741355" y="2487249"/>
            <a:ext cx="1581431" cy="1997291"/>
          </a:xfrm>
          <a:custGeom>
            <a:avLst/>
            <a:gdLst/>
            <a:ahLst/>
            <a:cxnLst/>
            <a:rect l="l" t="t" r="r" b="b"/>
            <a:pathLst>
              <a:path w="3019" h="3603" extrusionOk="0">
                <a:moveTo>
                  <a:pt x="0" y="0"/>
                </a:moveTo>
                <a:lnTo>
                  <a:pt x="3019" y="2016"/>
                </a:lnTo>
                <a:lnTo>
                  <a:pt x="3012" y="3603"/>
                </a:lnTo>
                <a:lnTo>
                  <a:pt x="3010" y="3603"/>
                </a:lnTo>
                <a:lnTo>
                  <a:pt x="1937" y="2743"/>
                </a:lnTo>
                <a:lnTo>
                  <a:pt x="1937" y="2743"/>
                </a:lnTo>
                <a:lnTo>
                  <a:pt x="111" y="1316"/>
                </a:lnTo>
                <a:lnTo>
                  <a:pt x="0" y="0"/>
                </a:lnTo>
                <a:close/>
              </a:path>
            </a:pathLst>
          </a:custGeom>
          <a:gradFill>
            <a:gsLst>
              <a:gs pos="0">
                <a:srgbClr val="8D81C5"/>
              </a:gs>
              <a:gs pos="100000">
                <a:srgbClr val="5F50AA"/>
              </a:gs>
            </a:gsLst>
            <a:lin ang="9000000" scaled="0"/>
          </a:gradFill>
          <a:ln w="9525" cap="flat" cmpd="sng">
            <a:solidFill>
              <a:srgbClr val="BEB8D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ea typeface="Calibri"/>
              <a:cs typeface="Calibri"/>
              <a:sym typeface="Calibri"/>
            </a:endParaRPr>
          </a:p>
        </p:txBody>
      </p:sp>
      <p:sp>
        <p:nvSpPr>
          <p:cNvPr id="193" name="Google Shape;207;p31">
            <a:extLst>
              <a:ext uri="{FF2B5EF4-FFF2-40B4-BE49-F238E27FC236}">
                <a16:creationId xmlns:a16="http://schemas.microsoft.com/office/drawing/2014/main" id="{66A4C6EB-5012-4927-BEF5-A0315E4A4DDE}"/>
              </a:ext>
            </a:extLst>
          </p:cNvPr>
          <p:cNvSpPr/>
          <p:nvPr/>
        </p:nvSpPr>
        <p:spPr>
          <a:xfrm>
            <a:off x="5300802" y="4432432"/>
            <a:ext cx="1014651" cy="1601491"/>
          </a:xfrm>
          <a:custGeom>
            <a:avLst/>
            <a:gdLst/>
            <a:ahLst/>
            <a:cxnLst/>
            <a:rect l="l" t="t" r="r" b="b"/>
            <a:pathLst>
              <a:path w="1937" h="2889" extrusionOk="0">
                <a:moveTo>
                  <a:pt x="0" y="0"/>
                </a:moveTo>
                <a:lnTo>
                  <a:pt x="1926" y="1687"/>
                </a:lnTo>
                <a:lnTo>
                  <a:pt x="1937" y="1682"/>
                </a:lnTo>
                <a:lnTo>
                  <a:pt x="1931" y="2889"/>
                </a:lnTo>
                <a:lnTo>
                  <a:pt x="71" y="1096"/>
                </a:lnTo>
                <a:lnTo>
                  <a:pt x="0" y="0"/>
                </a:lnTo>
                <a:close/>
              </a:path>
            </a:pathLst>
          </a:custGeom>
          <a:gradFill>
            <a:gsLst>
              <a:gs pos="0">
                <a:srgbClr val="DD3A59"/>
              </a:gs>
              <a:gs pos="100000">
                <a:srgbClr val="B21E3A"/>
              </a:gs>
            </a:gsLst>
            <a:lin ang="13500000" scaled="0"/>
          </a:gradFill>
          <a:ln w="9525" cap="flat" cmpd="sng">
            <a:solidFill>
              <a:srgbClr val="DD3A59"/>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ea typeface="Calibri"/>
              <a:cs typeface="Calibri"/>
              <a:sym typeface="Calibri"/>
            </a:endParaRPr>
          </a:p>
        </p:txBody>
      </p:sp>
      <p:sp>
        <p:nvSpPr>
          <p:cNvPr id="194" name="Google Shape;208;p31">
            <a:extLst>
              <a:ext uri="{FF2B5EF4-FFF2-40B4-BE49-F238E27FC236}">
                <a16:creationId xmlns:a16="http://schemas.microsoft.com/office/drawing/2014/main" id="{FA475017-D750-4531-BDD7-A716ED0A3995}"/>
              </a:ext>
            </a:extLst>
          </p:cNvPr>
          <p:cNvSpPr/>
          <p:nvPr/>
        </p:nvSpPr>
        <p:spPr>
          <a:xfrm>
            <a:off x="5757054" y="4084860"/>
            <a:ext cx="562066" cy="1208464"/>
          </a:xfrm>
          <a:custGeom>
            <a:avLst/>
            <a:gdLst/>
            <a:ahLst/>
            <a:cxnLst/>
            <a:rect l="l" t="t" r="r" b="b"/>
            <a:pathLst>
              <a:path w="1073" h="2180" extrusionOk="0">
                <a:moveTo>
                  <a:pt x="0" y="0"/>
                </a:moveTo>
                <a:lnTo>
                  <a:pt x="1057" y="846"/>
                </a:lnTo>
                <a:lnTo>
                  <a:pt x="1073" y="839"/>
                </a:lnTo>
                <a:lnTo>
                  <a:pt x="1066" y="2180"/>
                </a:lnTo>
                <a:lnTo>
                  <a:pt x="23" y="1268"/>
                </a:lnTo>
                <a:lnTo>
                  <a:pt x="0" y="0"/>
                </a:lnTo>
                <a:close/>
              </a:path>
            </a:pathLst>
          </a:custGeom>
          <a:gradFill>
            <a:gsLst>
              <a:gs pos="0">
                <a:srgbClr val="E6BB02"/>
              </a:gs>
              <a:gs pos="100000">
                <a:srgbClr val="FDD737"/>
              </a:gs>
            </a:gsLst>
            <a:lin ang="18900000" scaled="0"/>
          </a:gradFill>
          <a:ln w="9525" cap="flat" cmpd="sng">
            <a:solidFill>
              <a:srgbClr val="FDE271"/>
            </a:solidFill>
            <a:prstDash val="solid"/>
            <a:round/>
            <a:headEnd type="none" w="sm" len="sm"/>
            <a:tailEnd type="none" w="sm" len="sm"/>
          </a:ln>
        </p:spPr>
        <p:txBody>
          <a:bodyPr spcFirstLastPara="1" wrap="square" lIns="91425" tIns="45700" rIns="91425" bIns="45700" anchor="t" anchorCtr="0">
            <a:noAutofit/>
          </a:bodyPr>
          <a:lstStyle/>
          <a:p>
            <a:pPr algn="l" rtl="0">
              <a:buClr>
                <a:srgbClr val="000000"/>
              </a:buClr>
              <a:buFont typeface="Arial"/>
              <a:buNone/>
            </a:pPr>
            <a:endParaRPr sz="2000" kern="0">
              <a:solidFill>
                <a:srgbClr val="000000"/>
              </a:solidFill>
              <a:ea typeface="Calibri"/>
              <a:cs typeface="Calibri"/>
              <a:sym typeface="Calibri"/>
            </a:endParaRPr>
          </a:p>
        </p:txBody>
      </p:sp>
      <p:sp>
        <p:nvSpPr>
          <p:cNvPr id="195" name="Google Shape;209;p31">
            <a:extLst>
              <a:ext uri="{FF2B5EF4-FFF2-40B4-BE49-F238E27FC236}">
                <a16:creationId xmlns:a16="http://schemas.microsoft.com/office/drawing/2014/main" id="{BED9E90E-BF1D-4CD1-A410-BB2FD352C783}"/>
              </a:ext>
            </a:extLst>
          </p:cNvPr>
          <p:cNvSpPr/>
          <p:nvPr/>
        </p:nvSpPr>
        <p:spPr>
          <a:xfrm>
            <a:off x="6319119" y="3292707"/>
            <a:ext cx="760072" cy="1191834"/>
          </a:xfrm>
          <a:custGeom>
            <a:avLst/>
            <a:gdLst/>
            <a:ahLst/>
            <a:cxnLst/>
            <a:rect l="l" t="t" r="r" b="b"/>
            <a:pathLst>
              <a:path w="1451" h="2150" extrusionOk="0">
                <a:moveTo>
                  <a:pt x="1449" y="0"/>
                </a:moveTo>
                <a:lnTo>
                  <a:pt x="1451" y="2"/>
                </a:lnTo>
                <a:lnTo>
                  <a:pt x="1355" y="1513"/>
                </a:lnTo>
                <a:lnTo>
                  <a:pt x="0" y="2150"/>
                </a:lnTo>
                <a:lnTo>
                  <a:pt x="7" y="563"/>
                </a:lnTo>
                <a:lnTo>
                  <a:pt x="1449" y="0"/>
                </a:lnTo>
                <a:close/>
              </a:path>
            </a:pathLst>
          </a:custGeom>
          <a:solidFill>
            <a:srgbClr val="473B7F"/>
          </a:solidFill>
          <a:ln>
            <a:noFill/>
          </a:ln>
        </p:spPr>
        <p:txBody>
          <a:bodyPr spcFirstLastPara="1" wrap="square" lIns="91425" tIns="45700" rIns="91425" bIns="45700" anchor="t" anchorCtr="0">
            <a:noAutofit/>
          </a:bodyPr>
          <a:lstStyle/>
          <a:p>
            <a:pPr algn="l" rtl="0">
              <a:buClr>
                <a:srgbClr val="000000"/>
              </a:buClr>
              <a:buFont typeface="Arial"/>
              <a:buNone/>
            </a:pPr>
            <a:endParaRPr sz="2000" kern="0">
              <a:solidFill>
                <a:srgbClr val="000000"/>
              </a:solidFill>
              <a:ea typeface="Calibri"/>
              <a:cs typeface="Calibri"/>
              <a:sym typeface="Calibri"/>
            </a:endParaRPr>
          </a:p>
        </p:txBody>
      </p:sp>
      <p:sp>
        <p:nvSpPr>
          <p:cNvPr id="196" name="Google Shape;210;p31">
            <a:extLst>
              <a:ext uri="{FF2B5EF4-FFF2-40B4-BE49-F238E27FC236}">
                <a16:creationId xmlns:a16="http://schemas.microsoft.com/office/drawing/2014/main" id="{4BB7A1E4-2C26-443B-91F2-0A1034C84E0D}"/>
              </a:ext>
            </a:extLst>
          </p:cNvPr>
          <p:cNvSpPr/>
          <p:nvPr/>
        </p:nvSpPr>
        <p:spPr>
          <a:xfrm>
            <a:off x="7616113" y="3577085"/>
            <a:ext cx="673117" cy="1626436"/>
          </a:xfrm>
          <a:custGeom>
            <a:avLst/>
            <a:gdLst/>
            <a:ahLst/>
            <a:cxnLst/>
            <a:rect l="l" t="t" r="r" b="b"/>
            <a:pathLst>
              <a:path w="1285" h="2934" extrusionOk="0">
                <a:moveTo>
                  <a:pt x="1285" y="0"/>
                </a:moveTo>
                <a:lnTo>
                  <a:pt x="921" y="2380"/>
                </a:lnTo>
                <a:lnTo>
                  <a:pt x="0" y="2934"/>
                </a:lnTo>
                <a:lnTo>
                  <a:pt x="118" y="1800"/>
                </a:lnTo>
                <a:lnTo>
                  <a:pt x="118" y="1800"/>
                </a:lnTo>
                <a:lnTo>
                  <a:pt x="130" y="1698"/>
                </a:lnTo>
                <a:lnTo>
                  <a:pt x="130" y="1700"/>
                </a:lnTo>
                <a:lnTo>
                  <a:pt x="246" y="480"/>
                </a:lnTo>
                <a:lnTo>
                  <a:pt x="1285" y="0"/>
                </a:lnTo>
                <a:close/>
              </a:path>
            </a:pathLst>
          </a:custGeom>
          <a:gradFill>
            <a:gsLst>
              <a:gs pos="0">
                <a:srgbClr val="3FBADF"/>
              </a:gs>
              <a:gs pos="72000">
                <a:srgbClr val="1A7E9C"/>
              </a:gs>
              <a:gs pos="100000">
                <a:srgbClr val="1A7E9C"/>
              </a:gs>
            </a:gsLst>
            <a:lin ang="2700000" scaled="0"/>
          </a:gradFill>
          <a:ln w="9525" cap="flat" cmpd="sng">
            <a:solidFill>
              <a:srgbClr val="2AB2DB"/>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ea typeface="Calibri"/>
              <a:cs typeface="Calibri"/>
              <a:sym typeface="Calibri"/>
            </a:endParaRPr>
          </a:p>
        </p:txBody>
      </p:sp>
      <p:sp>
        <p:nvSpPr>
          <p:cNvPr id="197" name="Google Shape;211;p31">
            <a:extLst>
              <a:ext uri="{FF2B5EF4-FFF2-40B4-BE49-F238E27FC236}">
                <a16:creationId xmlns:a16="http://schemas.microsoft.com/office/drawing/2014/main" id="{C2FCE498-364E-47B4-8B56-C0FB9B176AF8}"/>
              </a:ext>
            </a:extLst>
          </p:cNvPr>
          <p:cNvSpPr/>
          <p:nvPr/>
        </p:nvSpPr>
        <p:spPr>
          <a:xfrm>
            <a:off x="6315453" y="2740584"/>
            <a:ext cx="2095305" cy="2554957"/>
          </a:xfrm>
          <a:custGeom>
            <a:avLst/>
            <a:gdLst/>
            <a:ahLst/>
            <a:cxnLst/>
            <a:rect l="l" t="t" r="r" b="b"/>
            <a:pathLst>
              <a:path w="4000" h="4609" extrusionOk="0">
                <a:moveTo>
                  <a:pt x="4000" y="0"/>
                </a:moveTo>
                <a:lnTo>
                  <a:pt x="3788" y="1382"/>
                </a:lnTo>
                <a:lnTo>
                  <a:pt x="2629" y="1918"/>
                </a:lnTo>
                <a:lnTo>
                  <a:pt x="2499" y="3271"/>
                </a:lnTo>
                <a:lnTo>
                  <a:pt x="5" y="4609"/>
                </a:lnTo>
                <a:lnTo>
                  <a:pt x="0" y="4605"/>
                </a:lnTo>
                <a:lnTo>
                  <a:pt x="7" y="3264"/>
                </a:lnTo>
                <a:lnTo>
                  <a:pt x="1467" y="2580"/>
                </a:lnTo>
                <a:lnTo>
                  <a:pt x="1569" y="950"/>
                </a:lnTo>
                <a:lnTo>
                  <a:pt x="4000" y="0"/>
                </a:lnTo>
                <a:close/>
              </a:path>
            </a:pathLst>
          </a:custGeom>
          <a:gradFill>
            <a:gsLst>
              <a:gs pos="0">
                <a:srgbClr val="E1B702"/>
              </a:gs>
              <a:gs pos="23000">
                <a:srgbClr val="E1B702"/>
              </a:gs>
              <a:gs pos="84000">
                <a:srgbClr val="685501"/>
              </a:gs>
              <a:gs pos="100000">
                <a:srgbClr val="685501"/>
              </a:gs>
            </a:gsLst>
            <a:lin ang="2400000" scaled="0"/>
          </a:gradFill>
          <a:ln w="9525" cap="flat" cmpd="sng">
            <a:solidFill>
              <a:srgbClr val="C9A302"/>
            </a:solidFill>
            <a:prstDash val="solid"/>
            <a:round/>
            <a:headEnd type="none" w="sm" len="sm"/>
            <a:tailEnd type="none" w="sm" len="sm"/>
          </a:ln>
        </p:spPr>
        <p:txBody>
          <a:bodyPr spcFirstLastPara="1" wrap="square" lIns="91425" tIns="45700" rIns="91425" bIns="45700" anchor="t" anchorCtr="0">
            <a:noAutofit/>
          </a:bodyPr>
          <a:lstStyle/>
          <a:p>
            <a:pPr algn="l" rtl="0">
              <a:buClr>
                <a:srgbClr val="000000"/>
              </a:buClr>
              <a:buFont typeface="Arial"/>
              <a:buNone/>
            </a:pPr>
            <a:endParaRPr sz="2000" kern="0">
              <a:solidFill>
                <a:srgbClr val="000000"/>
              </a:solidFill>
              <a:ea typeface="Calibri"/>
              <a:cs typeface="Calibri"/>
              <a:sym typeface="Calibri"/>
            </a:endParaRPr>
          </a:p>
        </p:txBody>
      </p:sp>
      <p:sp>
        <p:nvSpPr>
          <p:cNvPr id="198" name="Google Shape;212;p31">
            <a:extLst>
              <a:ext uri="{FF2B5EF4-FFF2-40B4-BE49-F238E27FC236}">
                <a16:creationId xmlns:a16="http://schemas.microsoft.com/office/drawing/2014/main" id="{47F23A7B-0A28-4BA9-AF20-B6F1B438FD3B}"/>
              </a:ext>
            </a:extLst>
          </p:cNvPr>
          <p:cNvSpPr/>
          <p:nvPr/>
        </p:nvSpPr>
        <p:spPr>
          <a:xfrm>
            <a:off x="6312310" y="4624234"/>
            <a:ext cx="1305375" cy="1409689"/>
          </a:xfrm>
          <a:custGeom>
            <a:avLst/>
            <a:gdLst/>
            <a:ahLst/>
            <a:cxnLst/>
            <a:rect l="l" t="t" r="r" b="b"/>
            <a:pathLst>
              <a:path w="2492" h="2543" extrusionOk="0">
                <a:moveTo>
                  <a:pt x="2492" y="0"/>
                </a:moveTo>
                <a:lnTo>
                  <a:pt x="2373" y="1116"/>
                </a:lnTo>
                <a:lnTo>
                  <a:pt x="0" y="2543"/>
                </a:lnTo>
                <a:lnTo>
                  <a:pt x="6" y="1336"/>
                </a:lnTo>
                <a:lnTo>
                  <a:pt x="2492" y="0"/>
                </a:lnTo>
                <a:close/>
              </a:path>
            </a:pathLst>
          </a:custGeom>
          <a:gradFill>
            <a:gsLst>
              <a:gs pos="0">
                <a:srgbClr val="B21E3A"/>
              </a:gs>
              <a:gs pos="100000">
                <a:srgbClr val="761427"/>
              </a:gs>
            </a:gsLst>
            <a:lin ang="2700000" scaled="0"/>
          </a:gradFill>
          <a:ln w="9525" cap="flat" cmpd="sng">
            <a:solidFill>
              <a:srgbClr val="B21E3A"/>
            </a:solidFill>
            <a:prstDash val="solid"/>
            <a:round/>
            <a:headEnd type="none" w="sm" len="sm"/>
            <a:tailEnd type="none" w="sm" len="sm"/>
          </a:ln>
        </p:spPr>
        <p:txBody>
          <a:bodyPr spcFirstLastPara="1" wrap="square" lIns="91425" tIns="45700" rIns="91425" bIns="45700" anchor="t" anchorCtr="0">
            <a:noAutofit/>
          </a:bodyPr>
          <a:lstStyle/>
          <a:p>
            <a:pPr algn="l" rtl="0">
              <a:buClr>
                <a:srgbClr val="000000"/>
              </a:buClr>
              <a:buFont typeface="Arial"/>
              <a:buNone/>
            </a:pPr>
            <a:endParaRPr sz="2000" kern="0">
              <a:solidFill>
                <a:srgbClr val="000000"/>
              </a:solidFill>
              <a:ea typeface="Calibri"/>
              <a:cs typeface="Calibri"/>
              <a:sym typeface="Calibri"/>
            </a:endParaRPr>
          </a:p>
        </p:txBody>
      </p:sp>
      <p:sp>
        <p:nvSpPr>
          <p:cNvPr id="199" name="Google Shape;213;p31">
            <a:extLst>
              <a:ext uri="{FF2B5EF4-FFF2-40B4-BE49-F238E27FC236}">
                <a16:creationId xmlns:a16="http://schemas.microsoft.com/office/drawing/2014/main" id="{95B03043-D9CD-4308-B17B-CE9EC901BD89}"/>
              </a:ext>
            </a:extLst>
          </p:cNvPr>
          <p:cNvSpPr/>
          <p:nvPr/>
        </p:nvSpPr>
        <p:spPr>
          <a:xfrm>
            <a:off x="6549079" y="2440685"/>
            <a:ext cx="1861678" cy="826522"/>
          </a:xfrm>
          <a:custGeom>
            <a:avLst/>
            <a:gdLst/>
            <a:ahLst/>
            <a:cxnLst/>
            <a:rect l="l" t="t" r="r" b="b"/>
            <a:pathLst>
              <a:path w="3554" h="1491" extrusionOk="0">
                <a:moveTo>
                  <a:pt x="2399" y="0"/>
                </a:moveTo>
                <a:lnTo>
                  <a:pt x="3554" y="541"/>
                </a:lnTo>
                <a:lnTo>
                  <a:pt x="1123" y="1491"/>
                </a:lnTo>
                <a:lnTo>
                  <a:pt x="1123" y="1480"/>
                </a:lnTo>
                <a:lnTo>
                  <a:pt x="0" y="821"/>
                </a:lnTo>
                <a:lnTo>
                  <a:pt x="2399" y="0"/>
                </a:lnTo>
                <a:close/>
              </a:path>
            </a:pathLst>
          </a:custGeom>
          <a:gradFill>
            <a:gsLst>
              <a:gs pos="0">
                <a:srgbClr val="FCD014"/>
              </a:gs>
              <a:gs pos="100000">
                <a:srgbClr val="F1C403"/>
              </a:gs>
            </a:gsLst>
            <a:lin ang="16200000" scaled="0"/>
          </a:gradFill>
          <a:ln w="9525" cap="flat" cmpd="sng">
            <a:solidFill>
              <a:srgbClr val="FCD014"/>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ea typeface="Calibri"/>
              <a:cs typeface="Calibri"/>
              <a:sym typeface="Calibri"/>
            </a:endParaRPr>
          </a:p>
        </p:txBody>
      </p:sp>
      <p:sp>
        <p:nvSpPr>
          <p:cNvPr id="200" name="Google Shape;214;p31">
            <a:extLst>
              <a:ext uri="{FF2B5EF4-FFF2-40B4-BE49-F238E27FC236}">
                <a16:creationId xmlns:a16="http://schemas.microsoft.com/office/drawing/2014/main" id="{E71840C6-2099-4661-8975-06D2AD8D8BF4}"/>
              </a:ext>
            </a:extLst>
          </p:cNvPr>
          <p:cNvSpPr/>
          <p:nvPr/>
        </p:nvSpPr>
        <p:spPr>
          <a:xfrm>
            <a:off x="4741355" y="2269394"/>
            <a:ext cx="2336788" cy="1335407"/>
          </a:xfrm>
          <a:custGeom>
            <a:avLst/>
            <a:gdLst/>
            <a:ahLst/>
            <a:cxnLst/>
            <a:rect l="l" t="t" r="r" b="b"/>
            <a:pathLst>
              <a:path w="4461" h="2409" extrusionOk="0">
                <a:moveTo>
                  <a:pt x="1309" y="0"/>
                </a:moveTo>
                <a:lnTo>
                  <a:pt x="4461" y="1846"/>
                </a:lnTo>
                <a:lnTo>
                  <a:pt x="3019" y="2409"/>
                </a:lnTo>
                <a:lnTo>
                  <a:pt x="0" y="393"/>
                </a:lnTo>
                <a:lnTo>
                  <a:pt x="1309" y="0"/>
                </a:lnTo>
                <a:close/>
              </a:path>
            </a:pathLst>
          </a:custGeom>
          <a:gradFill>
            <a:gsLst>
              <a:gs pos="0">
                <a:srgbClr val="5F50AA"/>
              </a:gs>
              <a:gs pos="100000">
                <a:srgbClr val="534695"/>
              </a:gs>
            </a:gsLst>
            <a:lin ang="13500000" scaled="0"/>
          </a:gradFill>
          <a:ln w="9525" cap="flat" cmpd="sng">
            <a:solidFill>
              <a:srgbClr val="5F50AA"/>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ea typeface="Calibri"/>
              <a:cs typeface="Calibri"/>
              <a:sym typeface="Calibri"/>
            </a:endParaRPr>
          </a:p>
        </p:txBody>
      </p:sp>
      <p:sp>
        <p:nvSpPr>
          <p:cNvPr id="201" name="Google Shape;215;p31">
            <a:extLst>
              <a:ext uri="{FF2B5EF4-FFF2-40B4-BE49-F238E27FC236}">
                <a16:creationId xmlns:a16="http://schemas.microsoft.com/office/drawing/2014/main" id="{40B489CA-2899-49F1-84D1-5BE74CCADECC}"/>
              </a:ext>
            </a:extLst>
          </p:cNvPr>
          <p:cNvSpPr/>
          <p:nvPr/>
        </p:nvSpPr>
        <p:spPr>
          <a:xfrm>
            <a:off x="5500903" y="1876366"/>
            <a:ext cx="2230977" cy="980074"/>
          </a:xfrm>
          <a:custGeom>
            <a:avLst/>
            <a:gdLst/>
            <a:ahLst/>
            <a:cxnLst/>
            <a:rect l="l" t="t" r="r" b="b"/>
            <a:pathLst>
              <a:path w="4259" h="1768" extrusionOk="0">
                <a:moveTo>
                  <a:pt x="2222" y="0"/>
                </a:moveTo>
                <a:lnTo>
                  <a:pt x="4259" y="952"/>
                </a:lnTo>
                <a:lnTo>
                  <a:pt x="1878" y="1768"/>
                </a:lnTo>
                <a:lnTo>
                  <a:pt x="0" y="666"/>
                </a:lnTo>
                <a:lnTo>
                  <a:pt x="2222" y="0"/>
                </a:lnTo>
                <a:close/>
              </a:path>
            </a:pathLst>
          </a:custGeom>
          <a:gradFill>
            <a:gsLst>
              <a:gs pos="0">
                <a:srgbClr val="12C4A6"/>
              </a:gs>
              <a:gs pos="100000">
                <a:srgbClr val="10B69A"/>
              </a:gs>
            </a:gsLst>
            <a:lin ang="16200000" scaled="0"/>
          </a:gradFill>
          <a:ln w="9525" cap="flat" cmpd="sng">
            <a:solidFill>
              <a:srgbClr val="12C4A6"/>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ea typeface="Calibri"/>
              <a:cs typeface="Calibri"/>
              <a:sym typeface="Calibri"/>
            </a:endParaRPr>
          </a:p>
        </p:txBody>
      </p:sp>
      <p:cxnSp>
        <p:nvCxnSpPr>
          <p:cNvPr id="208" name="Google Shape;222;p31">
            <a:extLst>
              <a:ext uri="{FF2B5EF4-FFF2-40B4-BE49-F238E27FC236}">
                <a16:creationId xmlns:a16="http://schemas.microsoft.com/office/drawing/2014/main" id="{C5B085DF-7616-42D4-98D2-FA684F108951}"/>
              </a:ext>
            </a:extLst>
          </p:cNvPr>
          <p:cNvCxnSpPr>
            <a:cxnSpLocks/>
          </p:cNvCxnSpPr>
          <p:nvPr/>
        </p:nvCxnSpPr>
        <p:spPr>
          <a:xfrm rot="10800000">
            <a:off x="4151231" y="1748527"/>
            <a:ext cx="1380841" cy="1037188"/>
          </a:xfrm>
          <a:prstGeom prst="bentConnector3">
            <a:avLst>
              <a:gd name="adj1" fmla="val 1643"/>
            </a:avLst>
          </a:prstGeom>
          <a:noFill/>
          <a:ln w="31750" cap="flat" cmpd="sng">
            <a:solidFill>
              <a:srgbClr val="000000">
                <a:alpha val="32941"/>
              </a:srgbClr>
            </a:solidFill>
            <a:prstDash val="dash"/>
            <a:round/>
            <a:headEnd type="oval" w="lg" len="lg"/>
            <a:tailEnd type="oval" w="lg" len="lg"/>
          </a:ln>
        </p:spPr>
      </p:cxnSp>
      <p:grpSp>
        <p:nvGrpSpPr>
          <p:cNvPr id="209" name="Google Shape;223;p31">
            <a:extLst>
              <a:ext uri="{FF2B5EF4-FFF2-40B4-BE49-F238E27FC236}">
                <a16:creationId xmlns:a16="http://schemas.microsoft.com/office/drawing/2014/main" id="{DBB3E506-9D95-43CD-B677-D5D6D823086E}"/>
              </a:ext>
            </a:extLst>
          </p:cNvPr>
          <p:cNvGrpSpPr/>
          <p:nvPr/>
        </p:nvGrpSpPr>
        <p:grpSpPr>
          <a:xfrm>
            <a:off x="9102150" y="1608847"/>
            <a:ext cx="476121" cy="485943"/>
            <a:chOff x="-5765801" y="3260726"/>
            <a:chExt cx="4151313" cy="4122738"/>
          </a:xfrm>
        </p:grpSpPr>
        <p:sp>
          <p:nvSpPr>
            <p:cNvPr id="210" name="Google Shape;224;p31">
              <a:extLst>
                <a:ext uri="{FF2B5EF4-FFF2-40B4-BE49-F238E27FC236}">
                  <a16:creationId xmlns:a16="http://schemas.microsoft.com/office/drawing/2014/main" id="{A8B76D31-7CD7-46E0-8007-0E0CDF1A37F2}"/>
                </a:ext>
              </a:extLst>
            </p:cNvPr>
            <p:cNvSpPr/>
            <p:nvPr/>
          </p:nvSpPr>
          <p:spPr>
            <a:xfrm>
              <a:off x="-4622801" y="3260726"/>
              <a:ext cx="1863725" cy="2184400"/>
            </a:xfrm>
            <a:custGeom>
              <a:avLst/>
              <a:gdLst/>
              <a:ahLst/>
              <a:cxnLst/>
              <a:rect l="l" t="t" r="r" b="b"/>
              <a:pathLst>
                <a:path w="2347" h="2752" extrusionOk="0">
                  <a:moveTo>
                    <a:pt x="1174" y="0"/>
                  </a:moveTo>
                  <a:lnTo>
                    <a:pt x="1251" y="1"/>
                  </a:lnTo>
                  <a:lnTo>
                    <a:pt x="1327" y="6"/>
                  </a:lnTo>
                  <a:lnTo>
                    <a:pt x="1401" y="14"/>
                  </a:lnTo>
                  <a:lnTo>
                    <a:pt x="1473" y="27"/>
                  </a:lnTo>
                  <a:lnTo>
                    <a:pt x="1544" y="41"/>
                  </a:lnTo>
                  <a:lnTo>
                    <a:pt x="1613" y="62"/>
                  </a:lnTo>
                  <a:lnTo>
                    <a:pt x="1680" y="84"/>
                  </a:lnTo>
                  <a:lnTo>
                    <a:pt x="1745" y="113"/>
                  </a:lnTo>
                  <a:lnTo>
                    <a:pt x="1807" y="144"/>
                  </a:lnTo>
                  <a:lnTo>
                    <a:pt x="1867" y="181"/>
                  </a:lnTo>
                  <a:lnTo>
                    <a:pt x="1924" y="222"/>
                  </a:lnTo>
                  <a:lnTo>
                    <a:pt x="1977" y="267"/>
                  </a:lnTo>
                  <a:lnTo>
                    <a:pt x="2029" y="318"/>
                  </a:lnTo>
                  <a:lnTo>
                    <a:pt x="2077" y="375"/>
                  </a:lnTo>
                  <a:lnTo>
                    <a:pt x="2121" y="436"/>
                  </a:lnTo>
                  <a:lnTo>
                    <a:pt x="2161" y="503"/>
                  </a:lnTo>
                  <a:lnTo>
                    <a:pt x="2199" y="576"/>
                  </a:lnTo>
                  <a:lnTo>
                    <a:pt x="2233" y="654"/>
                  </a:lnTo>
                  <a:lnTo>
                    <a:pt x="2261" y="738"/>
                  </a:lnTo>
                  <a:lnTo>
                    <a:pt x="2287" y="827"/>
                  </a:lnTo>
                  <a:lnTo>
                    <a:pt x="2309" y="924"/>
                  </a:lnTo>
                  <a:lnTo>
                    <a:pt x="2325" y="1028"/>
                  </a:lnTo>
                  <a:lnTo>
                    <a:pt x="2337" y="1136"/>
                  </a:lnTo>
                  <a:lnTo>
                    <a:pt x="2344" y="1252"/>
                  </a:lnTo>
                  <a:lnTo>
                    <a:pt x="2347" y="1375"/>
                  </a:lnTo>
                  <a:lnTo>
                    <a:pt x="2342" y="1494"/>
                  </a:lnTo>
                  <a:lnTo>
                    <a:pt x="2330" y="1611"/>
                  </a:lnTo>
                  <a:lnTo>
                    <a:pt x="2309" y="1724"/>
                  </a:lnTo>
                  <a:lnTo>
                    <a:pt x="2280" y="1832"/>
                  </a:lnTo>
                  <a:lnTo>
                    <a:pt x="2245" y="1937"/>
                  </a:lnTo>
                  <a:lnTo>
                    <a:pt x="2202" y="2037"/>
                  </a:lnTo>
                  <a:lnTo>
                    <a:pt x="2153" y="2133"/>
                  </a:lnTo>
                  <a:lnTo>
                    <a:pt x="2097" y="2223"/>
                  </a:lnTo>
                  <a:lnTo>
                    <a:pt x="2036" y="2308"/>
                  </a:lnTo>
                  <a:lnTo>
                    <a:pt x="1969" y="2387"/>
                  </a:lnTo>
                  <a:lnTo>
                    <a:pt x="1897" y="2459"/>
                  </a:lnTo>
                  <a:lnTo>
                    <a:pt x="1819" y="2524"/>
                  </a:lnTo>
                  <a:lnTo>
                    <a:pt x="1738" y="2582"/>
                  </a:lnTo>
                  <a:lnTo>
                    <a:pt x="1653" y="2633"/>
                  </a:lnTo>
                  <a:lnTo>
                    <a:pt x="1564" y="2674"/>
                  </a:lnTo>
                  <a:lnTo>
                    <a:pt x="1470" y="2707"/>
                  </a:lnTo>
                  <a:lnTo>
                    <a:pt x="1374" y="2731"/>
                  </a:lnTo>
                  <a:lnTo>
                    <a:pt x="1274" y="2746"/>
                  </a:lnTo>
                  <a:lnTo>
                    <a:pt x="1174" y="2752"/>
                  </a:lnTo>
                  <a:lnTo>
                    <a:pt x="1073" y="2746"/>
                  </a:lnTo>
                  <a:lnTo>
                    <a:pt x="974" y="2731"/>
                  </a:lnTo>
                  <a:lnTo>
                    <a:pt x="877" y="2707"/>
                  </a:lnTo>
                  <a:lnTo>
                    <a:pt x="785" y="2674"/>
                  </a:lnTo>
                  <a:lnTo>
                    <a:pt x="694" y="2633"/>
                  </a:lnTo>
                  <a:lnTo>
                    <a:pt x="609" y="2582"/>
                  </a:lnTo>
                  <a:lnTo>
                    <a:pt x="527" y="2524"/>
                  </a:lnTo>
                  <a:lnTo>
                    <a:pt x="450" y="2459"/>
                  </a:lnTo>
                  <a:lnTo>
                    <a:pt x="378" y="2387"/>
                  </a:lnTo>
                  <a:lnTo>
                    <a:pt x="311" y="2308"/>
                  </a:lnTo>
                  <a:lnTo>
                    <a:pt x="249" y="2223"/>
                  </a:lnTo>
                  <a:lnTo>
                    <a:pt x="194" y="2133"/>
                  </a:lnTo>
                  <a:lnTo>
                    <a:pt x="145" y="2037"/>
                  </a:lnTo>
                  <a:lnTo>
                    <a:pt x="102" y="1937"/>
                  </a:lnTo>
                  <a:lnTo>
                    <a:pt x="67" y="1832"/>
                  </a:lnTo>
                  <a:lnTo>
                    <a:pt x="38" y="1724"/>
                  </a:lnTo>
                  <a:lnTo>
                    <a:pt x="17" y="1611"/>
                  </a:lnTo>
                  <a:lnTo>
                    <a:pt x="5" y="1494"/>
                  </a:lnTo>
                  <a:lnTo>
                    <a:pt x="0" y="1375"/>
                  </a:lnTo>
                  <a:lnTo>
                    <a:pt x="3" y="1252"/>
                  </a:lnTo>
                  <a:lnTo>
                    <a:pt x="9" y="1136"/>
                  </a:lnTo>
                  <a:lnTo>
                    <a:pt x="22" y="1028"/>
                  </a:lnTo>
                  <a:lnTo>
                    <a:pt x="40" y="924"/>
                  </a:lnTo>
                  <a:lnTo>
                    <a:pt x="60" y="827"/>
                  </a:lnTo>
                  <a:lnTo>
                    <a:pt x="86" y="738"/>
                  </a:lnTo>
                  <a:lnTo>
                    <a:pt x="114" y="654"/>
                  </a:lnTo>
                  <a:lnTo>
                    <a:pt x="148" y="576"/>
                  </a:lnTo>
                  <a:lnTo>
                    <a:pt x="186" y="503"/>
                  </a:lnTo>
                  <a:lnTo>
                    <a:pt x="227" y="436"/>
                  </a:lnTo>
                  <a:lnTo>
                    <a:pt x="272" y="375"/>
                  </a:lnTo>
                  <a:lnTo>
                    <a:pt x="319" y="318"/>
                  </a:lnTo>
                  <a:lnTo>
                    <a:pt x="370" y="267"/>
                  </a:lnTo>
                  <a:lnTo>
                    <a:pt x="424" y="222"/>
                  </a:lnTo>
                  <a:lnTo>
                    <a:pt x="481" y="181"/>
                  </a:lnTo>
                  <a:lnTo>
                    <a:pt x="540" y="144"/>
                  </a:lnTo>
                  <a:lnTo>
                    <a:pt x="602" y="113"/>
                  </a:lnTo>
                  <a:lnTo>
                    <a:pt x="667" y="84"/>
                  </a:lnTo>
                  <a:lnTo>
                    <a:pt x="734" y="62"/>
                  </a:lnTo>
                  <a:lnTo>
                    <a:pt x="802" y="41"/>
                  </a:lnTo>
                  <a:lnTo>
                    <a:pt x="874" y="27"/>
                  </a:lnTo>
                  <a:lnTo>
                    <a:pt x="947" y="14"/>
                  </a:lnTo>
                  <a:lnTo>
                    <a:pt x="1020" y="6"/>
                  </a:lnTo>
                  <a:lnTo>
                    <a:pt x="1096" y="1"/>
                  </a:lnTo>
                  <a:lnTo>
                    <a:pt x="1174" y="0"/>
                  </a:lnTo>
                  <a:close/>
                </a:path>
              </a:pathLst>
            </a:custGeom>
            <a:solidFill>
              <a:srgbClr val="3F3F3F"/>
            </a:solidFill>
            <a:ln>
              <a:noFill/>
            </a:ln>
          </p:spPr>
          <p:txBody>
            <a:bodyPr spcFirstLastPara="1" wrap="square" lIns="91425" tIns="45700" rIns="91425" bIns="45700" anchor="t" anchorCtr="0">
              <a:noAutofit/>
            </a:bodyPr>
            <a:lstStyle/>
            <a:p>
              <a:pPr algn="l" rtl="0">
                <a:buClr>
                  <a:srgbClr val="000000"/>
                </a:buClr>
                <a:buFont typeface="Arial"/>
                <a:buNone/>
              </a:pPr>
              <a:endParaRPr sz="2400" kern="0">
                <a:solidFill>
                  <a:srgbClr val="000000"/>
                </a:solidFill>
                <a:ea typeface="Calibri"/>
                <a:cs typeface="Calibri"/>
                <a:sym typeface="Calibri"/>
              </a:endParaRPr>
            </a:p>
          </p:txBody>
        </p:sp>
        <p:sp>
          <p:nvSpPr>
            <p:cNvPr id="211" name="Google Shape;225;p31">
              <a:extLst>
                <a:ext uri="{FF2B5EF4-FFF2-40B4-BE49-F238E27FC236}">
                  <a16:creationId xmlns:a16="http://schemas.microsoft.com/office/drawing/2014/main" id="{347DA61A-14E9-4379-A40E-05B894B5F76D}"/>
                </a:ext>
              </a:extLst>
            </p:cNvPr>
            <p:cNvSpPr/>
            <p:nvPr/>
          </p:nvSpPr>
          <p:spPr>
            <a:xfrm>
              <a:off x="-5765801" y="5492751"/>
              <a:ext cx="4151313" cy="1890713"/>
            </a:xfrm>
            <a:custGeom>
              <a:avLst/>
              <a:gdLst/>
              <a:ahLst/>
              <a:cxnLst/>
              <a:rect l="l" t="t" r="r" b="b"/>
              <a:pathLst>
                <a:path w="5231" h="2382" extrusionOk="0">
                  <a:moveTo>
                    <a:pt x="3540" y="0"/>
                  </a:moveTo>
                  <a:lnTo>
                    <a:pt x="3561" y="7"/>
                  </a:lnTo>
                  <a:lnTo>
                    <a:pt x="4479" y="486"/>
                  </a:lnTo>
                  <a:lnTo>
                    <a:pt x="4522" y="513"/>
                  </a:lnTo>
                  <a:lnTo>
                    <a:pt x="4559" y="547"/>
                  </a:lnTo>
                  <a:lnTo>
                    <a:pt x="4590" y="585"/>
                  </a:lnTo>
                  <a:lnTo>
                    <a:pt x="4614" y="629"/>
                  </a:lnTo>
                  <a:lnTo>
                    <a:pt x="5205" y="1965"/>
                  </a:lnTo>
                  <a:lnTo>
                    <a:pt x="5221" y="2011"/>
                  </a:lnTo>
                  <a:lnTo>
                    <a:pt x="5231" y="2060"/>
                  </a:lnTo>
                  <a:lnTo>
                    <a:pt x="5231" y="2108"/>
                  </a:lnTo>
                  <a:lnTo>
                    <a:pt x="5223" y="2156"/>
                  </a:lnTo>
                  <a:lnTo>
                    <a:pt x="5207" y="2202"/>
                  </a:lnTo>
                  <a:lnTo>
                    <a:pt x="5183" y="2247"/>
                  </a:lnTo>
                  <a:lnTo>
                    <a:pt x="5153" y="2287"/>
                  </a:lnTo>
                  <a:lnTo>
                    <a:pt x="5116" y="2318"/>
                  </a:lnTo>
                  <a:lnTo>
                    <a:pt x="5077" y="2345"/>
                  </a:lnTo>
                  <a:lnTo>
                    <a:pt x="5032" y="2365"/>
                  </a:lnTo>
                  <a:lnTo>
                    <a:pt x="4985" y="2377"/>
                  </a:lnTo>
                  <a:lnTo>
                    <a:pt x="4935" y="2382"/>
                  </a:lnTo>
                  <a:lnTo>
                    <a:pt x="294" y="2382"/>
                  </a:lnTo>
                  <a:lnTo>
                    <a:pt x="244" y="2377"/>
                  </a:lnTo>
                  <a:lnTo>
                    <a:pt x="197" y="2365"/>
                  </a:lnTo>
                  <a:lnTo>
                    <a:pt x="152" y="2345"/>
                  </a:lnTo>
                  <a:lnTo>
                    <a:pt x="112" y="2318"/>
                  </a:lnTo>
                  <a:lnTo>
                    <a:pt x="76" y="2287"/>
                  </a:lnTo>
                  <a:lnTo>
                    <a:pt x="46" y="2247"/>
                  </a:lnTo>
                  <a:lnTo>
                    <a:pt x="22" y="2202"/>
                  </a:lnTo>
                  <a:lnTo>
                    <a:pt x="6" y="2156"/>
                  </a:lnTo>
                  <a:lnTo>
                    <a:pt x="0" y="2108"/>
                  </a:lnTo>
                  <a:lnTo>
                    <a:pt x="0" y="2060"/>
                  </a:lnTo>
                  <a:lnTo>
                    <a:pt x="8" y="2011"/>
                  </a:lnTo>
                  <a:lnTo>
                    <a:pt x="23" y="1965"/>
                  </a:lnTo>
                  <a:lnTo>
                    <a:pt x="616" y="629"/>
                  </a:lnTo>
                  <a:lnTo>
                    <a:pt x="640" y="585"/>
                  </a:lnTo>
                  <a:lnTo>
                    <a:pt x="670" y="547"/>
                  </a:lnTo>
                  <a:lnTo>
                    <a:pt x="707" y="513"/>
                  </a:lnTo>
                  <a:lnTo>
                    <a:pt x="750" y="486"/>
                  </a:lnTo>
                  <a:lnTo>
                    <a:pt x="1668" y="7"/>
                  </a:lnTo>
                  <a:lnTo>
                    <a:pt x="1689" y="0"/>
                  </a:lnTo>
                  <a:lnTo>
                    <a:pt x="1711" y="2"/>
                  </a:lnTo>
                  <a:lnTo>
                    <a:pt x="1732" y="12"/>
                  </a:lnTo>
                  <a:lnTo>
                    <a:pt x="1819" y="74"/>
                  </a:lnTo>
                  <a:lnTo>
                    <a:pt x="1911" y="129"/>
                  </a:lnTo>
                  <a:lnTo>
                    <a:pt x="2005" y="177"/>
                  </a:lnTo>
                  <a:lnTo>
                    <a:pt x="2102" y="219"/>
                  </a:lnTo>
                  <a:lnTo>
                    <a:pt x="2200" y="252"/>
                  </a:lnTo>
                  <a:lnTo>
                    <a:pt x="2302" y="279"/>
                  </a:lnTo>
                  <a:lnTo>
                    <a:pt x="2405" y="298"/>
                  </a:lnTo>
                  <a:lnTo>
                    <a:pt x="2509" y="309"/>
                  </a:lnTo>
                  <a:lnTo>
                    <a:pt x="2615" y="313"/>
                  </a:lnTo>
                  <a:lnTo>
                    <a:pt x="2720" y="309"/>
                  </a:lnTo>
                  <a:lnTo>
                    <a:pt x="2825" y="298"/>
                  </a:lnTo>
                  <a:lnTo>
                    <a:pt x="2927" y="279"/>
                  </a:lnTo>
                  <a:lnTo>
                    <a:pt x="3028" y="252"/>
                  </a:lnTo>
                  <a:lnTo>
                    <a:pt x="3127" y="219"/>
                  </a:lnTo>
                  <a:lnTo>
                    <a:pt x="3224" y="177"/>
                  </a:lnTo>
                  <a:lnTo>
                    <a:pt x="3319" y="129"/>
                  </a:lnTo>
                  <a:lnTo>
                    <a:pt x="3410" y="74"/>
                  </a:lnTo>
                  <a:lnTo>
                    <a:pt x="3499" y="12"/>
                  </a:lnTo>
                  <a:lnTo>
                    <a:pt x="3518" y="2"/>
                  </a:lnTo>
                  <a:lnTo>
                    <a:pt x="3540" y="0"/>
                  </a:lnTo>
                  <a:close/>
                </a:path>
              </a:pathLst>
            </a:custGeom>
            <a:solidFill>
              <a:srgbClr val="3F3F3F"/>
            </a:solidFill>
            <a:ln>
              <a:noFill/>
            </a:ln>
          </p:spPr>
          <p:txBody>
            <a:bodyPr spcFirstLastPara="1" wrap="square" lIns="91425" tIns="45700" rIns="91425" bIns="45700" anchor="t" anchorCtr="0">
              <a:noAutofit/>
            </a:bodyPr>
            <a:lstStyle/>
            <a:p>
              <a:pPr algn="l" rtl="0">
                <a:buClr>
                  <a:srgbClr val="000000"/>
                </a:buClr>
                <a:buFont typeface="Arial"/>
                <a:buNone/>
              </a:pPr>
              <a:endParaRPr sz="2400" kern="0">
                <a:solidFill>
                  <a:srgbClr val="000000"/>
                </a:solidFill>
                <a:ea typeface="Calibri"/>
                <a:cs typeface="Calibri"/>
                <a:sym typeface="Calibri"/>
              </a:endParaRPr>
            </a:p>
          </p:txBody>
        </p:sp>
      </p:grpSp>
      <p:sp>
        <p:nvSpPr>
          <p:cNvPr id="216" name="Google Shape;230;p31">
            <a:extLst>
              <a:ext uri="{FF2B5EF4-FFF2-40B4-BE49-F238E27FC236}">
                <a16:creationId xmlns:a16="http://schemas.microsoft.com/office/drawing/2014/main" id="{0059DD85-677A-43AC-BCB5-9B1AAB6619F8}"/>
              </a:ext>
            </a:extLst>
          </p:cNvPr>
          <p:cNvSpPr txBox="1"/>
          <p:nvPr/>
        </p:nvSpPr>
        <p:spPr>
          <a:xfrm>
            <a:off x="1385440" y="1600675"/>
            <a:ext cx="2362555" cy="383682"/>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chemeClr val="tx1">
                    <a:lumMod val="95000"/>
                    <a:lumOff val="5000"/>
                  </a:schemeClr>
                </a:solidFill>
                <a:latin typeface="Sakkal Majalla" panose="02000000000000000000" pitchFamily="2" charset="-78"/>
                <a:cs typeface="Sakkal Majalla" panose="02000000000000000000" pitchFamily="2" charset="-78"/>
              </a:defRPr>
            </a:lvl1pPr>
          </a:lstStyle>
          <a:p>
            <a:r>
              <a:rPr lang="ar-SA" dirty="0">
                <a:sym typeface="Arial"/>
              </a:rPr>
              <a:t>التحفيز والتشجيع</a:t>
            </a:r>
            <a:endParaRPr dirty="0">
              <a:sym typeface="Arial"/>
            </a:endParaRPr>
          </a:p>
        </p:txBody>
      </p:sp>
      <p:sp>
        <p:nvSpPr>
          <p:cNvPr id="217" name="Google Shape;231;p31">
            <a:extLst>
              <a:ext uri="{FF2B5EF4-FFF2-40B4-BE49-F238E27FC236}">
                <a16:creationId xmlns:a16="http://schemas.microsoft.com/office/drawing/2014/main" id="{41C30174-AB10-4A9A-8E5E-627A421EE55C}"/>
              </a:ext>
            </a:extLst>
          </p:cNvPr>
          <p:cNvSpPr/>
          <p:nvPr/>
        </p:nvSpPr>
        <p:spPr>
          <a:xfrm>
            <a:off x="9013936" y="3167277"/>
            <a:ext cx="564335" cy="604053"/>
          </a:xfrm>
          <a:custGeom>
            <a:avLst/>
            <a:gdLst/>
            <a:ahLst/>
            <a:cxnLst/>
            <a:rect l="l" t="t" r="r" b="b"/>
            <a:pathLst>
              <a:path w="5975" h="6223" extrusionOk="0">
                <a:moveTo>
                  <a:pt x="2451" y="5260"/>
                </a:moveTo>
                <a:lnTo>
                  <a:pt x="3522" y="5260"/>
                </a:lnTo>
                <a:lnTo>
                  <a:pt x="3562" y="5266"/>
                </a:lnTo>
                <a:lnTo>
                  <a:pt x="3600" y="5279"/>
                </a:lnTo>
                <a:lnTo>
                  <a:pt x="3632" y="5300"/>
                </a:lnTo>
                <a:lnTo>
                  <a:pt x="3659" y="5326"/>
                </a:lnTo>
                <a:lnTo>
                  <a:pt x="3679" y="5360"/>
                </a:lnTo>
                <a:lnTo>
                  <a:pt x="3693" y="5396"/>
                </a:lnTo>
                <a:lnTo>
                  <a:pt x="3696" y="5438"/>
                </a:lnTo>
                <a:lnTo>
                  <a:pt x="3696" y="5619"/>
                </a:lnTo>
                <a:lnTo>
                  <a:pt x="3693" y="5672"/>
                </a:lnTo>
                <a:lnTo>
                  <a:pt x="3677" y="5722"/>
                </a:lnTo>
                <a:lnTo>
                  <a:pt x="3657" y="5767"/>
                </a:lnTo>
                <a:lnTo>
                  <a:pt x="3626" y="5809"/>
                </a:lnTo>
                <a:lnTo>
                  <a:pt x="3590" y="5843"/>
                </a:lnTo>
                <a:lnTo>
                  <a:pt x="3549" y="5871"/>
                </a:lnTo>
                <a:lnTo>
                  <a:pt x="3503" y="5892"/>
                </a:lnTo>
                <a:lnTo>
                  <a:pt x="3452" y="5905"/>
                </a:lnTo>
                <a:lnTo>
                  <a:pt x="3407" y="6070"/>
                </a:lnTo>
                <a:lnTo>
                  <a:pt x="3392" y="6111"/>
                </a:lnTo>
                <a:lnTo>
                  <a:pt x="3365" y="6149"/>
                </a:lnTo>
                <a:lnTo>
                  <a:pt x="3335" y="6179"/>
                </a:lnTo>
                <a:lnTo>
                  <a:pt x="3297" y="6202"/>
                </a:lnTo>
                <a:lnTo>
                  <a:pt x="3255" y="6217"/>
                </a:lnTo>
                <a:lnTo>
                  <a:pt x="3208" y="6223"/>
                </a:lnTo>
                <a:lnTo>
                  <a:pt x="2765" y="6223"/>
                </a:lnTo>
                <a:lnTo>
                  <a:pt x="2720" y="6217"/>
                </a:lnTo>
                <a:lnTo>
                  <a:pt x="2676" y="6202"/>
                </a:lnTo>
                <a:lnTo>
                  <a:pt x="2638" y="6179"/>
                </a:lnTo>
                <a:lnTo>
                  <a:pt x="2608" y="6149"/>
                </a:lnTo>
                <a:lnTo>
                  <a:pt x="2582" y="6111"/>
                </a:lnTo>
                <a:lnTo>
                  <a:pt x="2567" y="6070"/>
                </a:lnTo>
                <a:lnTo>
                  <a:pt x="2523" y="5905"/>
                </a:lnTo>
                <a:lnTo>
                  <a:pt x="2472" y="5892"/>
                </a:lnTo>
                <a:lnTo>
                  <a:pt x="2425" y="5871"/>
                </a:lnTo>
                <a:lnTo>
                  <a:pt x="2383" y="5843"/>
                </a:lnTo>
                <a:lnTo>
                  <a:pt x="2347" y="5807"/>
                </a:lnTo>
                <a:lnTo>
                  <a:pt x="2317" y="5767"/>
                </a:lnTo>
                <a:lnTo>
                  <a:pt x="2296" y="5722"/>
                </a:lnTo>
                <a:lnTo>
                  <a:pt x="2281" y="5671"/>
                </a:lnTo>
                <a:lnTo>
                  <a:pt x="2277" y="5618"/>
                </a:lnTo>
                <a:lnTo>
                  <a:pt x="2277" y="5436"/>
                </a:lnTo>
                <a:lnTo>
                  <a:pt x="2281" y="5396"/>
                </a:lnTo>
                <a:lnTo>
                  <a:pt x="2294" y="5358"/>
                </a:lnTo>
                <a:lnTo>
                  <a:pt x="2315" y="5326"/>
                </a:lnTo>
                <a:lnTo>
                  <a:pt x="2341" y="5298"/>
                </a:lnTo>
                <a:lnTo>
                  <a:pt x="2375" y="5279"/>
                </a:lnTo>
                <a:lnTo>
                  <a:pt x="2411" y="5266"/>
                </a:lnTo>
                <a:lnTo>
                  <a:pt x="2451" y="5260"/>
                </a:lnTo>
                <a:close/>
                <a:moveTo>
                  <a:pt x="4529" y="4375"/>
                </a:moveTo>
                <a:lnTo>
                  <a:pt x="4567" y="4375"/>
                </a:lnTo>
                <a:lnTo>
                  <a:pt x="4605" y="4382"/>
                </a:lnTo>
                <a:lnTo>
                  <a:pt x="4639" y="4399"/>
                </a:lnTo>
                <a:lnTo>
                  <a:pt x="4671" y="4424"/>
                </a:lnTo>
                <a:lnTo>
                  <a:pt x="5099" y="4853"/>
                </a:lnTo>
                <a:lnTo>
                  <a:pt x="5123" y="4884"/>
                </a:lnTo>
                <a:lnTo>
                  <a:pt x="5140" y="4920"/>
                </a:lnTo>
                <a:lnTo>
                  <a:pt x="5148" y="4957"/>
                </a:lnTo>
                <a:lnTo>
                  <a:pt x="5148" y="4995"/>
                </a:lnTo>
                <a:lnTo>
                  <a:pt x="5140" y="5031"/>
                </a:lnTo>
                <a:lnTo>
                  <a:pt x="5123" y="5067"/>
                </a:lnTo>
                <a:lnTo>
                  <a:pt x="5099" y="5097"/>
                </a:lnTo>
                <a:lnTo>
                  <a:pt x="5072" y="5120"/>
                </a:lnTo>
                <a:lnTo>
                  <a:pt x="5042" y="5135"/>
                </a:lnTo>
                <a:lnTo>
                  <a:pt x="5010" y="5145"/>
                </a:lnTo>
                <a:lnTo>
                  <a:pt x="4978" y="5149"/>
                </a:lnTo>
                <a:lnTo>
                  <a:pt x="4944" y="5145"/>
                </a:lnTo>
                <a:lnTo>
                  <a:pt x="4911" y="5135"/>
                </a:lnTo>
                <a:lnTo>
                  <a:pt x="4883" y="5120"/>
                </a:lnTo>
                <a:lnTo>
                  <a:pt x="4855" y="5097"/>
                </a:lnTo>
                <a:lnTo>
                  <a:pt x="4427" y="4668"/>
                </a:lnTo>
                <a:lnTo>
                  <a:pt x="4400" y="4638"/>
                </a:lnTo>
                <a:lnTo>
                  <a:pt x="4385" y="4602"/>
                </a:lnTo>
                <a:lnTo>
                  <a:pt x="4376" y="4566"/>
                </a:lnTo>
                <a:lnTo>
                  <a:pt x="4376" y="4528"/>
                </a:lnTo>
                <a:lnTo>
                  <a:pt x="4385" y="4490"/>
                </a:lnTo>
                <a:lnTo>
                  <a:pt x="4400" y="4456"/>
                </a:lnTo>
                <a:lnTo>
                  <a:pt x="4427" y="4424"/>
                </a:lnTo>
                <a:lnTo>
                  <a:pt x="4457" y="4399"/>
                </a:lnTo>
                <a:lnTo>
                  <a:pt x="4493" y="4382"/>
                </a:lnTo>
                <a:lnTo>
                  <a:pt x="4529" y="4375"/>
                </a:lnTo>
                <a:close/>
                <a:moveTo>
                  <a:pt x="1406" y="4375"/>
                </a:moveTo>
                <a:lnTo>
                  <a:pt x="1444" y="4375"/>
                </a:lnTo>
                <a:lnTo>
                  <a:pt x="1482" y="4382"/>
                </a:lnTo>
                <a:lnTo>
                  <a:pt x="1516" y="4399"/>
                </a:lnTo>
                <a:lnTo>
                  <a:pt x="1548" y="4424"/>
                </a:lnTo>
                <a:lnTo>
                  <a:pt x="1573" y="4456"/>
                </a:lnTo>
                <a:lnTo>
                  <a:pt x="1588" y="4490"/>
                </a:lnTo>
                <a:lnTo>
                  <a:pt x="1598" y="4528"/>
                </a:lnTo>
                <a:lnTo>
                  <a:pt x="1598" y="4566"/>
                </a:lnTo>
                <a:lnTo>
                  <a:pt x="1588" y="4602"/>
                </a:lnTo>
                <a:lnTo>
                  <a:pt x="1573" y="4638"/>
                </a:lnTo>
                <a:lnTo>
                  <a:pt x="1548" y="4668"/>
                </a:lnTo>
                <a:lnTo>
                  <a:pt x="1119" y="5097"/>
                </a:lnTo>
                <a:lnTo>
                  <a:pt x="1092" y="5120"/>
                </a:lnTo>
                <a:lnTo>
                  <a:pt x="1062" y="5135"/>
                </a:lnTo>
                <a:lnTo>
                  <a:pt x="1030" y="5145"/>
                </a:lnTo>
                <a:lnTo>
                  <a:pt x="996" y="5149"/>
                </a:lnTo>
                <a:lnTo>
                  <a:pt x="964" y="5145"/>
                </a:lnTo>
                <a:lnTo>
                  <a:pt x="931" y="5135"/>
                </a:lnTo>
                <a:lnTo>
                  <a:pt x="901" y="5120"/>
                </a:lnTo>
                <a:lnTo>
                  <a:pt x="875" y="5097"/>
                </a:lnTo>
                <a:lnTo>
                  <a:pt x="850" y="5067"/>
                </a:lnTo>
                <a:lnTo>
                  <a:pt x="833" y="5031"/>
                </a:lnTo>
                <a:lnTo>
                  <a:pt x="825" y="4995"/>
                </a:lnTo>
                <a:lnTo>
                  <a:pt x="825" y="4957"/>
                </a:lnTo>
                <a:lnTo>
                  <a:pt x="833" y="4920"/>
                </a:lnTo>
                <a:lnTo>
                  <a:pt x="850" y="4884"/>
                </a:lnTo>
                <a:lnTo>
                  <a:pt x="875" y="4853"/>
                </a:lnTo>
                <a:lnTo>
                  <a:pt x="1304" y="4424"/>
                </a:lnTo>
                <a:lnTo>
                  <a:pt x="1334" y="4399"/>
                </a:lnTo>
                <a:lnTo>
                  <a:pt x="1370" y="4382"/>
                </a:lnTo>
                <a:lnTo>
                  <a:pt x="1406" y="4375"/>
                </a:lnTo>
                <a:close/>
                <a:moveTo>
                  <a:pt x="5195" y="2813"/>
                </a:moveTo>
                <a:lnTo>
                  <a:pt x="5803" y="2813"/>
                </a:lnTo>
                <a:lnTo>
                  <a:pt x="5843" y="2816"/>
                </a:lnTo>
                <a:lnTo>
                  <a:pt x="5878" y="2830"/>
                </a:lnTo>
                <a:lnTo>
                  <a:pt x="5911" y="2850"/>
                </a:lnTo>
                <a:lnTo>
                  <a:pt x="5937" y="2877"/>
                </a:lnTo>
                <a:lnTo>
                  <a:pt x="5958" y="2909"/>
                </a:lnTo>
                <a:lnTo>
                  <a:pt x="5971" y="2945"/>
                </a:lnTo>
                <a:lnTo>
                  <a:pt x="5975" y="2985"/>
                </a:lnTo>
                <a:lnTo>
                  <a:pt x="5971" y="3024"/>
                </a:lnTo>
                <a:lnTo>
                  <a:pt x="5958" y="3062"/>
                </a:lnTo>
                <a:lnTo>
                  <a:pt x="5937" y="3094"/>
                </a:lnTo>
                <a:lnTo>
                  <a:pt x="5911" y="3121"/>
                </a:lnTo>
                <a:lnTo>
                  <a:pt x="5878" y="3140"/>
                </a:lnTo>
                <a:lnTo>
                  <a:pt x="5841" y="3153"/>
                </a:lnTo>
                <a:lnTo>
                  <a:pt x="5803" y="3159"/>
                </a:lnTo>
                <a:lnTo>
                  <a:pt x="5195" y="3159"/>
                </a:lnTo>
                <a:lnTo>
                  <a:pt x="5156" y="3153"/>
                </a:lnTo>
                <a:lnTo>
                  <a:pt x="5120" y="3140"/>
                </a:lnTo>
                <a:lnTo>
                  <a:pt x="5087" y="3119"/>
                </a:lnTo>
                <a:lnTo>
                  <a:pt x="5061" y="3092"/>
                </a:lnTo>
                <a:lnTo>
                  <a:pt x="5040" y="3060"/>
                </a:lnTo>
                <a:lnTo>
                  <a:pt x="5027" y="3024"/>
                </a:lnTo>
                <a:lnTo>
                  <a:pt x="5023" y="2985"/>
                </a:lnTo>
                <a:lnTo>
                  <a:pt x="5027" y="2945"/>
                </a:lnTo>
                <a:lnTo>
                  <a:pt x="5040" y="2909"/>
                </a:lnTo>
                <a:lnTo>
                  <a:pt x="5061" y="2877"/>
                </a:lnTo>
                <a:lnTo>
                  <a:pt x="5087" y="2850"/>
                </a:lnTo>
                <a:lnTo>
                  <a:pt x="5120" y="2830"/>
                </a:lnTo>
                <a:lnTo>
                  <a:pt x="5157" y="2816"/>
                </a:lnTo>
                <a:lnTo>
                  <a:pt x="5195" y="2813"/>
                </a:lnTo>
                <a:close/>
                <a:moveTo>
                  <a:pt x="172" y="2813"/>
                </a:moveTo>
                <a:lnTo>
                  <a:pt x="778" y="2813"/>
                </a:lnTo>
                <a:lnTo>
                  <a:pt x="818" y="2816"/>
                </a:lnTo>
                <a:lnTo>
                  <a:pt x="856" y="2830"/>
                </a:lnTo>
                <a:lnTo>
                  <a:pt x="888" y="2850"/>
                </a:lnTo>
                <a:lnTo>
                  <a:pt x="914" y="2877"/>
                </a:lnTo>
                <a:lnTo>
                  <a:pt x="935" y="2909"/>
                </a:lnTo>
                <a:lnTo>
                  <a:pt x="947" y="2945"/>
                </a:lnTo>
                <a:lnTo>
                  <a:pt x="952" y="2985"/>
                </a:lnTo>
                <a:lnTo>
                  <a:pt x="947" y="3024"/>
                </a:lnTo>
                <a:lnTo>
                  <a:pt x="935" y="3062"/>
                </a:lnTo>
                <a:lnTo>
                  <a:pt x="914" y="3094"/>
                </a:lnTo>
                <a:lnTo>
                  <a:pt x="888" y="3121"/>
                </a:lnTo>
                <a:lnTo>
                  <a:pt x="856" y="3140"/>
                </a:lnTo>
                <a:lnTo>
                  <a:pt x="818" y="3153"/>
                </a:lnTo>
                <a:lnTo>
                  <a:pt x="778" y="3159"/>
                </a:lnTo>
                <a:lnTo>
                  <a:pt x="172" y="3159"/>
                </a:lnTo>
                <a:lnTo>
                  <a:pt x="133" y="3153"/>
                </a:lnTo>
                <a:lnTo>
                  <a:pt x="97" y="3140"/>
                </a:lnTo>
                <a:lnTo>
                  <a:pt x="65" y="3119"/>
                </a:lnTo>
                <a:lnTo>
                  <a:pt x="38" y="3092"/>
                </a:lnTo>
                <a:lnTo>
                  <a:pt x="17" y="3060"/>
                </a:lnTo>
                <a:lnTo>
                  <a:pt x="4" y="3024"/>
                </a:lnTo>
                <a:lnTo>
                  <a:pt x="0" y="2985"/>
                </a:lnTo>
                <a:lnTo>
                  <a:pt x="4" y="2945"/>
                </a:lnTo>
                <a:lnTo>
                  <a:pt x="17" y="2909"/>
                </a:lnTo>
                <a:lnTo>
                  <a:pt x="38" y="2877"/>
                </a:lnTo>
                <a:lnTo>
                  <a:pt x="65" y="2850"/>
                </a:lnTo>
                <a:lnTo>
                  <a:pt x="97" y="2830"/>
                </a:lnTo>
                <a:lnTo>
                  <a:pt x="133" y="2816"/>
                </a:lnTo>
                <a:lnTo>
                  <a:pt x="172" y="2813"/>
                </a:lnTo>
                <a:close/>
                <a:moveTo>
                  <a:pt x="2987" y="1886"/>
                </a:moveTo>
                <a:lnTo>
                  <a:pt x="2875" y="1891"/>
                </a:lnTo>
                <a:lnTo>
                  <a:pt x="2765" y="1908"/>
                </a:lnTo>
                <a:lnTo>
                  <a:pt x="2659" y="1935"/>
                </a:lnTo>
                <a:lnTo>
                  <a:pt x="2557" y="1973"/>
                </a:lnTo>
                <a:lnTo>
                  <a:pt x="2461" y="2018"/>
                </a:lnTo>
                <a:lnTo>
                  <a:pt x="2370" y="2075"/>
                </a:lnTo>
                <a:lnTo>
                  <a:pt x="2285" y="2137"/>
                </a:lnTo>
                <a:lnTo>
                  <a:pt x="2205" y="2209"/>
                </a:lnTo>
                <a:lnTo>
                  <a:pt x="2133" y="2289"/>
                </a:lnTo>
                <a:lnTo>
                  <a:pt x="2071" y="2374"/>
                </a:lnTo>
                <a:lnTo>
                  <a:pt x="2014" y="2464"/>
                </a:lnTo>
                <a:lnTo>
                  <a:pt x="1968" y="2561"/>
                </a:lnTo>
                <a:lnTo>
                  <a:pt x="1931" y="2663"/>
                </a:lnTo>
                <a:lnTo>
                  <a:pt x="1902" y="2769"/>
                </a:lnTo>
                <a:lnTo>
                  <a:pt x="1887" y="2879"/>
                </a:lnTo>
                <a:lnTo>
                  <a:pt x="1881" y="2992"/>
                </a:lnTo>
                <a:lnTo>
                  <a:pt x="1885" y="3030"/>
                </a:lnTo>
                <a:lnTo>
                  <a:pt x="1898" y="3068"/>
                </a:lnTo>
                <a:lnTo>
                  <a:pt x="1919" y="3100"/>
                </a:lnTo>
                <a:lnTo>
                  <a:pt x="1946" y="3127"/>
                </a:lnTo>
                <a:lnTo>
                  <a:pt x="1978" y="3147"/>
                </a:lnTo>
                <a:lnTo>
                  <a:pt x="2014" y="3161"/>
                </a:lnTo>
                <a:lnTo>
                  <a:pt x="2054" y="3164"/>
                </a:lnTo>
                <a:lnTo>
                  <a:pt x="2093" y="3161"/>
                </a:lnTo>
                <a:lnTo>
                  <a:pt x="2129" y="3147"/>
                </a:lnTo>
                <a:lnTo>
                  <a:pt x="2162" y="3127"/>
                </a:lnTo>
                <a:lnTo>
                  <a:pt x="2188" y="3100"/>
                </a:lnTo>
                <a:lnTo>
                  <a:pt x="2209" y="3068"/>
                </a:lnTo>
                <a:lnTo>
                  <a:pt x="2222" y="3032"/>
                </a:lnTo>
                <a:lnTo>
                  <a:pt x="2226" y="2992"/>
                </a:lnTo>
                <a:lnTo>
                  <a:pt x="2232" y="2896"/>
                </a:lnTo>
                <a:lnTo>
                  <a:pt x="2250" y="2805"/>
                </a:lnTo>
                <a:lnTo>
                  <a:pt x="2277" y="2716"/>
                </a:lnTo>
                <a:lnTo>
                  <a:pt x="2317" y="2635"/>
                </a:lnTo>
                <a:lnTo>
                  <a:pt x="2364" y="2557"/>
                </a:lnTo>
                <a:lnTo>
                  <a:pt x="2419" y="2487"/>
                </a:lnTo>
                <a:lnTo>
                  <a:pt x="2483" y="2423"/>
                </a:lnTo>
                <a:lnTo>
                  <a:pt x="2553" y="2368"/>
                </a:lnTo>
                <a:lnTo>
                  <a:pt x="2631" y="2321"/>
                </a:lnTo>
                <a:lnTo>
                  <a:pt x="2712" y="2283"/>
                </a:lnTo>
                <a:lnTo>
                  <a:pt x="2801" y="2255"/>
                </a:lnTo>
                <a:lnTo>
                  <a:pt x="2892" y="2238"/>
                </a:lnTo>
                <a:lnTo>
                  <a:pt x="2987" y="2232"/>
                </a:lnTo>
                <a:lnTo>
                  <a:pt x="3026" y="2226"/>
                </a:lnTo>
                <a:lnTo>
                  <a:pt x="3064" y="2213"/>
                </a:lnTo>
                <a:lnTo>
                  <a:pt x="3096" y="2194"/>
                </a:lnTo>
                <a:lnTo>
                  <a:pt x="3123" y="2166"/>
                </a:lnTo>
                <a:lnTo>
                  <a:pt x="3144" y="2135"/>
                </a:lnTo>
                <a:lnTo>
                  <a:pt x="3155" y="2098"/>
                </a:lnTo>
                <a:lnTo>
                  <a:pt x="3161" y="2058"/>
                </a:lnTo>
                <a:lnTo>
                  <a:pt x="3155" y="2018"/>
                </a:lnTo>
                <a:lnTo>
                  <a:pt x="3144" y="1982"/>
                </a:lnTo>
                <a:lnTo>
                  <a:pt x="3123" y="1950"/>
                </a:lnTo>
                <a:lnTo>
                  <a:pt x="3096" y="1924"/>
                </a:lnTo>
                <a:lnTo>
                  <a:pt x="3064" y="1903"/>
                </a:lnTo>
                <a:lnTo>
                  <a:pt x="3026" y="1889"/>
                </a:lnTo>
                <a:lnTo>
                  <a:pt x="2987" y="1886"/>
                </a:lnTo>
                <a:close/>
                <a:moveTo>
                  <a:pt x="2977" y="1454"/>
                </a:moveTo>
                <a:lnTo>
                  <a:pt x="3110" y="1458"/>
                </a:lnTo>
                <a:lnTo>
                  <a:pt x="3240" y="1473"/>
                </a:lnTo>
                <a:lnTo>
                  <a:pt x="3367" y="1500"/>
                </a:lnTo>
                <a:lnTo>
                  <a:pt x="3488" y="1538"/>
                </a:lnTo>
                <a:lnTo>
                  <a:pt x="3607" y="1583"/>
                </a:lnTo>
                <a:lnTo>
                  <a:pt x="3719" y="1640"/>
                </a:lnTo>
                <a:lnTo>
                  <a:pt x="3827" y="1702"/>
                </a:lnTo>
                <a:lnTo>
                  <a:pt x="3929" y="1776"/>
                </a:lnTo>
                <a:lnTo>
                  <a:pt x="4024" y="1855"/>
                </a:lnTo>
                <a:lnTo>
                  <a:pt x="4111" y="1944"/>
                </a:lnTo>
                <a:lnTo>
                  <a:pt x="4192" y="2039"/>
                </a:lnTo>
                <a:lnTo>
                  <a:pt x="4266" y="2139"/>
                </a:lnTo>
                <a:lnTo>
                  <a:pt x="4330" y="2247"/>
                </a:lnTo>
                <a:lnTo>
                  <a:pt x="4387" y="2359"/>
                </a:lnTo>
                <a:lnTo>
                  <a:pt x="4434" y="2476"/>
                </a:lnTo>
                <a:lnTo>
                  <a:pt x="4470" y="2599"/>
                </a:lnTo>
                <a:lnTo>
                  <a:pt x="4499" y="2724"/>
                </a:lnTo>
                <a:lnTo>
                  <a:pt x="4516" y="2854"/>
                </a:lnTo>
                <a:lnTo>
                  <a:pt x="4522" y="2987"/>
                </a:lnTo>
                <a:lnTo>
                  <a:pt x="4514" y="3123"/>
                </a:lnTo>
                <a:lnTo>
                  <a:pt x="4497" y="3255"/>
                </a:lnTo>
                <a:lnTo>
                  <a:pt x="4469" y="3386"/>
                </a:lnTo>
                <a:lnTo>
                  <a:pt x="4429" y="3510"/>
                </a:lnTo>
                <a:lnTo>
                  <a:pt x="4380" y="3630"/>
                </a:lnTo>
                <a:lnTo>
                  <a:pt x="4321" y="3745"/>
                </a:lnTo>
                <a:lnTo>
                  <a:pt x="4253" y="3853"/>
                </a:lnTo>
                <a:lnTo>
                  <a:pt x="4175" y="3955"/>
                </a:lnTo>
                <a:lnTo>
                  <a:pt x="4090" y="4050"/>
                </a:lnTo>
                <a:lnTo>
                  <a:pt x="4018" y="4131"/>
                </a:lnTo>
                <a:lnTo>
                  <a:pt x="3952" y="4218"/>
                </a:lnTo>
                <a:lnTo>
                  <a:pt x="3893" y="4309"/>
                </a:lnTo>
                <a:lnTo>
                  <a:pt x="3842" y="4403"/>
                </a:lnTo>
                <a:lnTo>
                  <a:pt x="3799" y="4502"/>
                </a:lnTo>
                <a:lnTo>
                  <a:pt x="3763" y="4604"/>
                </a:lnTo>
                <a:lnTo>
                  <a:pt x="3734" y="4708"/>
                </a:lnTo>
                <a:lnTo>
                  <a:pt x="3713" y="4814"/>
                </a:lnTo>
                <a:lnTo>
                  <a:pt x="3700" y="4865"/>
                </a:lnTo>
                <a:lnTo>
                  <a:pt x="3677" y="4910"/>
                </a:lnTo>
                <a:lnTo>
                  <a:pt x="3647" y="4950"/>
                </a:lnTo>
                <a:lnTo>
                  <a:pt x="3607" y="4982"/>
                </a:lnTo>
                <a:lnTo>
                  <a:pt x="3564" y="5007"/>
                </a:lnTo>
                <a:lnTo>
                  <a:pt x="3515" y="5022"/>
                </a:lnTo>
                <a:lnTo>
                  <a:pt x="3464" y="5027"/>
                </a:lnTo>
                <a:lnTo>
                  <a:pt x="2512" y="5027"/>
                </a:lnTo>
                <a:lnTo>
                  <a:pt x="2459" y="5022"/>
                </a:lnTo>
                <a:lnTo>
                  <a:pt x="2409" y="5007"/>
                </a:lnTo>
                <a:lnTo>
                  <a:pt x="2366" y="4982"/>
                </a:lnTo>
                <a:lnTo>
                  <a:pt x="2328" y="4950"/>
                </a:lnTo>
                <a:lnTo>
                  <a:pt x="2296" y="4910"/>
                </a:lnTo>
                <a:lnTo>
                  <a:pt x="2273" y="4865"/>
                </a:lnTo>
                <a:lnTo>
                  <a:pt x="2262" y="4816"/>
                </a:lnTo>
                <a:lnTo>
                  <a:pt x="2241" y="4708"/>
                </a:lnTo>
                <a:lnTo>
                  <a:pt x="2211" y="4604"/>
                </a:lnTo>
                <a:lnTo>
                  <a:pt x="2175" y="4502"/>
                </a:lnTo>
                <a:lnTo>
                  <a:pt x="2131" y="4403"/>
                </a:lnTo>
                <a:lnTo>
                  <a:pt x="2078" y="4309"/>
                </a:lnTo>
                <a:lnTo>
                  <a:pt x="2020" y="4216"/>
                </a:lnTo>
                <a:lnTo>
                  <a:pt x="1955" y="4131"/>
                </a:lnTo>
                <a:lnTo>
                  <a:pt x="1881" y="4050"/>
                </a:lnTo>
                <a:lnTo>
                  <a:pt x="1798" y="3955"/>
                </a:lnTo>
                <a:lnTo>
                  <a:pt x="1722" y="3855"/>
                </a:lnTo>
                <a:lnTo>
                  <a:pt x="1656" y="3747"/>
                </a:lnTo>
                <a:lnTo>
                  <a:pt x="1598" y="3635"/>
                </a:lnTo>
                <a:lnTo>
                  <a:pt x="1548" y="3516"/>
                </a:lnTo>
                <a:lnTo>
                  <a:pt x="1509" y="3395"/>
                </a:lnTo>
                <a:lnTo>
                  <a:pt x="1480" y="3268"/>
                </a:lnTo>
                <a:lnTo>
                  <a:pt x="1461" y="3138"/>
                </a:lnTo>
                <a:lnTo>
                  <a:pt x="1454" y="3004"/>
                </a:lnTo>
                <a:lnTo>
                  <a:pt x="1458" y="2869"/>
                </a:lnTo>
                <a:lnTo>
                  <a:pt x="1473" y="2741"/>
                </a:lnTo>
                <a:lnTo>
                  <a:pt x="1499" y="2614"/>
                </a:lnTo>
                <a:lnTo>
                  <a:pt x="1535" y="2491"/>
                </a:lnTo>
                <a:lnTo>
                  <a:pt x="1581" y="2374"/>
                </a:lnTo>
                <a:lnTo>
                  <a:pt x="1635" y="2260"/>
                </a:lnTo>
                <a:lnTo>
                  <a:pt x="1698" y="2152"/>
                </a:lnTo>
                <a:lnTo>
                  <a:pt x="1770" y="2052"/>
                </a:lnTo>
                <a:lnTo>
                  <a:pt x="1849" y="1956"/>
                </a:lnTo>
                <a:lnTo>
                  <a:pt x="1936" y="1869"/>
                </a:lnTo>
                <a:lnTo>
                  <a:pt x="2031" y="1787"/>
                </a:lnTo>
                <a:lnTo>
                  <a:pt x="2131" y="1714"/>
                </a:lnTo>
                <a:lnTo>
                  <a:pt x="2237" y="1647"/>
                </a:lnTo>
                <a:lnTo>
                  <a:pt x="2349" y="1591"/>
                </a:lnTo>
                <a:lnTo>
                  <a:pt x="2466" y="1543"/>
                </a:lnTo>
                <a:lnTo>
                  <a:pt x="2587" y="1506"/>
                </a:lnTo>
                <a:lnTo>
                  <a:pt x="2714" y="1477"/>
                </a:lnTo>
                <a:lnTo>
                  <a:pt x="2845" y="1460"/>
                </a:lnTo>
                <a:lnTo>
                  <a:pt x="2977" y="1454"/>
                </a:lnTo>
                <a:close/>
                <a:moveTo>
                  <a:pt x="4959" y="825"/>
                </a:moveTo>
                <a:lnTo>
                  <a:pt x="4997" y="825"/>
                </a:lnTo>
                <a:lnTo>
                  <a:pt x="5034" y="832"/>
                </a:lnTo>
                <a:lnTo>
                  <a:pt x="5068" y="849"/>
                </a:lnTo>
                <a:lnTo>
                  <a:pt x="5101" y="874"/>
                </a:lnTo>
                <a:lnTo>
                  <a:pt x="5125" y="906"/>
                </a:lnTo>
                <a:lnTo>
                  <a:pt x="5142" y="940"/>
                </a:lnTo>
                <a:lnTo>
                  <a:pt x="5150" y="978"/>
                </a:lnTo>
                <a:lnTo>
                  <a:pt x="5150" y="1016"/>
                </a:lnTo>
                <a:lnTo>
                  <a:pt x="5142" y="1052"/>
                </a:lnTo>
                <a:lnTo>
                  <a:pt x="5125" y="1087"/>
                </a:lnTo>
                <a:lnTo>
                  <a:pt x="5101" y="1118"/>
                </a:lnTo>
                <a:lnTo>
                  <a:pt x="4671" y="1547"/>
                </a:lnTo>
                <a:lnTo>
                  <a:pt x="4645" y="1570"/>
                </a:lnTo>
                <a:lnTo>
                  <a:pt x="4614" y="1585"/>
                </a:lnTo>
                <a:lnTo>
                  <a:pt x="4582" y="1594"/>
                </a:lnTo>
                <a:lnTo>
                  <a:pt x="4550" y="1596"/>
                </a:lnTo>
                <a:lnTo>
                  <a:pt x="4516" y="1594"/>
                </a:lnTo>
                <a:lnTo>
                  <a:pt x="4484" y="1585"/>
                </a:lnTo>
                <a:lnTo>
                  <a:pt x="4453" y="1570"/>
                </a:lnTo>
                <a:lnTo>
                  <a:pt x="4427" y="1547"/>
                </a:lnTo>
                <a:lnTo>
                  <a:pt x="4400" y="1517"/>
                </a:lnTo>
                <a:lnTo>
                  <a:pt x="4385" y="1481"/>
                </a:lnTo>
                <a:lnTo>
                  <a:pt x="4376" y="1443"/>
                </a:lnTo>
                <a:lnTo>
                  <a:pt x="4376" y="1405"/>
                </a:lnTo>
                <a:lnTo>
                  <a:pt x="4385" y="1369"/>
                </a:lnTo>
                <a:lnTo>
                  <a:pt x="4400" y="1333"/>
                </a:lnTo>
                <a:lnTo>
                  <a:pt x="4427" y="1303"/>
                </a:lnTo>
                <a:lnTo>
                  <a:pt x="4855" y="874"/>
                </a:lnTo>
                <a:lnTo>
                  <a:pt x="4887" y="849"/>
                </a:lnTo>
                <a:lnTo>
                  <a:pt x="4921" y="832"/>
                </a:lnTo>
                <a:lnTo>
                  <a:pt x="4959" y="825"/>
                </a:lnTo>
                <a:close/>
                <a:moveTo>
                  <a:pt x="977" y="823"/>
                </a:moveTo>
                <a:lnTo>
                  <a:pt x="1015" y="823"/>
                </a:lnTo>
                <a:lnTo>
                  <a:pt x="1053" y="830"/>
                </a:lnTo>
                <a:lnTo>
                  <a:pt x="1087" y="847"/>
                </a:lnTo>
                <a:lnTo>
                  <a:pt x="1119" y="872"/>
                </a:lnTo>
                <a:lnTo>
                  <a:pt x="1548" y="1301"/>
                </a:lnTo>
                <a:lnTo>
                  <a:pt x="1573" y="1333"/>
                </a:lnTo>
                <a:lnTo>
                  <a:pt x="1588" y="1367"/>
                </a:lnTo>
                <a:lnTo>
                  <a:pt x="1598" y="1405"/>
                </a:lnTo>
                <a:lnTo>
                  <a:pt x="1598" y="1443"/>
                </a:lnTo>
                <a:lnTo>
                  <a:pt x="1588" y="1479"/>
                </a:lnTo>
                <a:lnTo>
                  <a:pt x="1573" y="1515"/>
                </a:lnTo>
                <a:lnTo>
                  <a:pt x="1548" y="1545"/>
                </a:lnTo>
                <a:lnTo>
                  <a:pt x="1520" y="1568"/>
                </a:lnTo>
                <a:lnTo>
                  <a:pt x="1490" y="1583"/>
                </a:lnTo>
                <a:lnTo>
                  <a:pt x="1458" y="1593"/>
                </a:lnTo>
                <a:lnTo>
                  <a:pt x="1425" y="1596"/>
                </a:lnTo>
                <a:lnTo>
                  <a:pt x="1393" y="1593"/>
                </a:lnTo>
                <a:lnTo>
                  <a:pt x="1361" y="1583"/>
                </a:lnTo>
                <a:lnTo>
                  <a:pt x="1331" y="1568"/>
                </a:lnTo>
                <a:lnTo>
                  <a:pt x="1304" y="1545"/>
                </a:lnTo>
                <a:lnTo>
                  <a:pt x="873" y="1118"/>
                </a:lnTo>
                <a:lnTo>
                  <a:pt x="848" y="1086"/>
                </a:lnTo>
                <a:lnTo>
                  <a:pt x="831" y="1052"/>
                </a:lnTo>
                <a:lnTo>
                  <a:pt x="824" y="1014"/>
                </a:lnTo>
                <a:lnTo>
                  <a:pt x="824" y="976"/>
                </a:lnTo>
                <a:lnTo>
                  <a:pt x="831" y="938"/>
                </a:lnTo>
                <a:lnTo>
                  <a:pt x="848" y="904"/>
                </a:lnTo>
                <a:lnTo>
                  <a:pt x="873" y="872"/>
                </a:lnTo>
                <a:lnTo>
                  <a:pt x="905" y="847"/>
                </a:lnTo>
                <a:lnTo>
                  <a:pt x="941" y="830"/>
                </a:lnTo>
                <a:lnTo>
                  <a:pt x="977" y="823"/>
                </a:lnTo>
                <a:close/>
                <a:moveTo>
                  <a:pt x="2987" y="0"/>
                </a:moveTo>
                <a:lnTo>
                  <a:pt x="3026" y="4"/>
                </a:lnTo>
                <a:lnTo>
                  <a:pt x="3064" y="17"/>
                </a:lnTo>
                <a:lnTo>
                  <a:pt x="3096" y="38"/>
                </a:lnTo>
                <a:lnTo>
                  <a:pt x="3123" y="64"/>
                </a:lnTo>
                <a:lnTo>
                  <a:pt x="3144" y="96"/>
                </a:lnTo>
                <a:lnTo>
                  <a:pt x="3155" y="132"/>
                </a:lnTo>
                <a:lnTo>
                  <a:pt x="3161" y="172"/>
                </a:lnTo>
                <a:lnTo>
                  <a:pt x="3161" y="777"/>
                </a:lnTo>
                <a:lnTo>
                  <a:pt x="3155" y="817"/>
                </a:lnTo>
                <a:lnTo>
                  <a:pt x="3142" y="855"/>
                </a:lnTo>
                <a:lnTo>
                  <a:pt x="3123" y="887"/>
                </a:lnTo>
                <a:lnTo>
                  <a:pt x="3095" y="913"/>
                </a:lnTo>
                <a:lnTo>
                  <a:pt x="3062" y="932"/>
                </a:lnTo>
                <a:lnTo>
                  <a:pt x="3026" y="946"/>
                </a:lnTo>
                <a:lnTo>
                  <a:pt x="2987" y="951"/>
                </a:lnTo>
                <a:lnTo>
                  <a:pt x="2949" y="946"/>
                </a:lnTo>
                <a:lnTo>
                  <a:pt x="2911" y="932"/>
                </a:lnTo>
                <a:lnTo>
                  <a:pt x="2879" y="913"/>
                </a:lnTo>
                <a:lnTo>
                  <a:pt x="2852" y="887"/>
                </a:lnTo>
                <a:lnTo>
                  <a:pt x="2831" y="855"/>
                </a:lnTo>
                <a:lnTo>
                  <a:pt x="2818" y="817"/>
                </a:lnTo>
                <a:lnTo>
                  <a:pt x="2814" y="777"/>
                </a:lnTo>
                <a:lnTo>
                  <a:pt x="2814" y="172"/>
                </a:lnTo>
                <a:lnTo>
                  <a:pt x="2818" y="132"/>
                </a:lnTo>
                <a:lnTo>
                  <a:pt x="2831" y="96"/>
                </a:lnTo>
                <a:lnTo>
                  <a:pt x="2852" y="64"/>
                </a:lnTo>
                <a:lnTo>
                  <a:pt x="2879" y="38"/>
                </a:lnTo>
                <a:lnTo>
                  <a:pt x="2911" y="17"/>
                </a:lnTo>
                <a:lnTo>
                  <a:pt x="2947" y="4"/>
                </a:lnTo>
                <a:lnTo>
                  <a:pt x="2987" y="0"/>
                </a:lnTo>
                <a:close/>
              </a:path>
            </a:pathLst>
          </a:custGeom>
          <a:solidFill>
            <a:srgbClr val="3F3F3F"/>
          </a:solidFill>
          <a:ln>
            <a:noFill/>
          </a:ln>
        </p:spPr>
        <p:txBody>
          <a:bodyPr spcFirstLastPara="1" wrap="square" lIns="91425" tIns="45700" rIns="91425" bIns="45700" anchor="t" anchorCtr="0">
            <a:noAutofit/>
          </a:bodyPr>
          <a:lstStyle/>
          <a:p>
            <a:pPr algn="l" rtl="0">
              <a:buClr>
                <a:srgbClr val="000000"/>
              </a:buClr>
              <a:buFont typeface="Arial"/>
              <a:buNone/>
            </a:pPr>
            <a:endParaRPr sz="2400" kern="0">
              <a:solidFill>
                <a:srgbClr val="000000"/>
              </a:solidFill>
              <a:ea typeface="Calibri"/>
              <a:cs typeface="Calibri"/>
              <a:sym typeface="Calibri"/>
            </a:endParaRPr>
          </a:p>
        </p:txBody>
      </p:sp>
      <p:sp>
        <p:nvSpPr>
          <p:cNvPr id="219" name="Google Shape;233;p31">
            <a:extLst>
              <a:ext uri="{FF2B5EF4-FFF2-40B4-BE49-F238E27FC236}">
                <a16:creationId xmlns:a16="http://schemas.microsoft.com/office/drawing/2014/main" id="{9012E221-480C-4CAC-A957-DD3396DE7164}"/>
              </a:ext>
            </a:extLst>
          </p:cNvPr>
          <p:cNvSpPr txBox="1"/>
          <p:nvPr/>
        </p:nvSpPr>
        <p:spPr>
          <a:xfrm>
            <a:off x="1374922" y="5284681"/>
            <a:ext cx="2362555" cy="383682"/>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chemeClr val="tx1">
                    <a:lumMod val="95000"/>
                    <a:lumOff val="5000"/>
                  </a:schemeClr>
                </a:solidFill>
                <a:latin typeface="Sakkal Majalla" panose="02000000000000000000" pitchFamily="2" charset="-78"/>
                <a:cs typeface="Sakkal Majalla" panose="02000000000000000000" pitchFamily="2" charset="-78"/>
              </a:defRPr>
            </a:lvl1pPr>
          </a:lstStyle>
          <a:p>
            <a:r>
              <a:rPr lang="ar-SA" dirty="0">
                <a:sym typeface="Arial"/>
              </a:rPr>
              <a:t>التنظيم واختيار الانشطة</a:t>
            </a:r>
            <a:endParaRPr dirty="0">
              <a:sym typeface="Arial"/>
            </a:endParaRPr>
          </a:p>
        </p:txBody>
      </p:sp>
      <p:sp>
        <p:nvSpPr>
          <p:cNvPr id="221" name="Google Shape;235;p31">
            <a:extLst>
              <a:ext uri="{FF2B5EF4-FFF2-40B4-BE49-F238E27FC236}">
                <a16:creationId xmlns:a16="http://schemas.microsoft.com/office/drawing/2014/main" id="{B8B8621D-A9D4-4DB2-B34D-70164B373E1F}"/>
              </a:ext>
            </a:extLst>
          </p:cNvPr>
          <p:cNvSpPr txBox="1"/>
          <p:nvPr/>
        </p:nvSpPr>
        <p:spPr>
          <a:xfrm>
            <a:off x="1316966" y="3190242"/>
            <a:ext cx="2362555" cy="383682"/>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chemeClr val="tx1">
                    <a:lumMod val="95000"/>
                    <a:lumOff val="5000"/>
                  </a:schemeClr>
                </a:solidFill>
                <a:latin typeface="Sakkal Majalla" panose="02000000000000000000" pitchFamily="2" charset="-78"/>
                <a:cs typeface="Sakkal Majalla" panose="02000000000000000000" pitchFamily="2" charset="-78"/>
              </a:defRPr>
            </a:lvl1pPr>
          </a:lstStyle>
          <a:p>
            <a:r>
              <a:rPr lang="ar-SA" dirty="0">
                <a:sym typeface="Arial"/>
              </a:rPr>
              <a:t>الضبط والإدارة وحل المشكلات</a:t>
            </a:r>
            <a:endParaRPr dirty="0">
              <a:sym typeface="Arial"/>
            </a:endParaRPr>
          </a:p>
        </p:txBody>
      </p:sp>
      <p:cxnSp>
        <p:nvCxnSpPr>
          <p:cNvPr id="222" name="Google Shape;236;p31">
            <a:extLst>
              <a:ext uri="{FF2B5EF4-FFF2-40B4-BE49-F238E27FC236}">
                <a16:creationId xmlns:a16="http://schemas.microsoft.com/office/drawing/2014/main" id="{AFDFC0F7-7312-4C08-9C78-DB494CAE3FB2}"/>
              </a:ext>
            </a:extLst>
          </p:cNvPr>
          <p:cNvCxnSpPr/>
          <p:nvPr/>
        </p:nvCxnSpPr>
        <p:spPr>
          <a:xfrm rot="10800000">
            <a:off x="4151210" y="3305272"/>
            <a:ext cx="939428" cy="941872"/>
          </a:xfrm>
          <a:prstGeom prst="bentConnector3">
            <a:avLst>
              <a:gd name="adj1" fmla="val 50004"/>
            </a:avLst>
          </a:prstGeom>
          <a:noFill/>
          <a:ln w="31750" cap="flat" cmpd="sng">
            <a:solidFill>
              <a:srgbClr val="000000">
                <a:alpha val="32941"/>
              </a:srgbClr>
            </a:solidFill>
            <a:prstDash val="dash"/>
            <a:round/>
            <a:headEnd type="oval" w="lg" len="lg"/>
            <a:tailEnd type="oval" w="lg" len="lg"/>
          </a:ln>
        </p:spPr>
      </p:cxnSp>
      <p:cxnSp>
        <p:nvCxnSpPr>
          <p:cNvPr id="223" name="Google Shape;237;p31">
            <a:extLst>
              <a:ext uri="{FF2B5EF4-FFF2-40B4-BE49-F238E27FC236}">
                <a16:creationId xmlns:a16="http://schemas.microsoft.com/office/drawing/2014/main" id="{8906102C-72F3-4EDE-B809-26E6DDA98ED3}"/>
              </a:ext>
            </a:extLst>
          </p:cNvPr>
          <p:cNvCxnSpPr/>
          <p:nvPr/>
        </p:nvCxnSpPr>
        <p:spPr>
          <a:xfrm flipH="1">
            <a:off x="4178739" y="4900055"/>
            <a:ext cx="1252944" cy="485033"/>
          </a:xfrm>
          <a:prstGeom prst="bentConnector3">
            <a:avLst>
              <a:gd name="adj1" fmla="val 50000"/>
            </a:avLst>
          </a:prstGeom>
          <a:noFill/>
          <a:ln w="31750" cap="flat" cmpd="sng">
            <a:solidFill>
              <a:srgbClr val="000000">
                <a:alpha val="32941"/>
              </a:srgbClr>
            </a:solidFill>
            <a:prstDash val="dash"/>
            <a:round/>
            <a:headEnd type="oval" w="lg" len="lg"/>
            <a:tailEnd type="oval" w="lg" len="lg"/>
          </a:ln>
        </p:spPr>
      </p:cxnSp>
      <p:sp>
        <p:nvSpPr>
          <p:cNvPr id="225" name="Google Shape;239;p31">
            <a:extLst>
              <a:ext uri="{FF2B5EF4-FFF2-40B4-BE49-F238E27FC236}">
                <a16:creationId xmlns:a16="http://schemas.microsoft.com/office/drawing/2014/main" id="{2CB71BC8-E32A-4032-BBE2-7BAA5886D829}"/>
              </a:ext>
            </a:extLst>
          </p:cNvPr>
          <p:cNvSpPr txBox="1"/>
          <p:nvPr/>
        </p:nvSpPr>
        <p:spPr>
          <a:xfrm>
            <a:off x="9195516" y="1817466"/>
            <a:ext cx="2362555" cy="383682"/>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rgbClr val="7F7F7F"/>
                </a:solidFill>
                <a:latin typeface="Sakkal Majalla" panose="02000000000000000000" pitchFamily="2" charset="-78"/>
                <a:cs typeface="Sakkal Majalla" panose="02000000000000000000" pitchFamily="2" charset="-78"/>
              </a:defRPr>
            </a:lvl1pPr>
          </a:lstStyle>
          <a:p>
            <a:r>
              <a:rPr lang="ar-SA" dirty="0">
                <a:solidFill>
                  <a:schemeClr val="tx1">
                    <a:lumMod val="95000"/>
                    <a:lumOff val="5000"/>
                  </a:schemeClr>
                </a:solidFill>
                <a:sym typeface="Arial"/>
              </a:rPr>
              <a:t>الاصغاء للطلاب </a:t>
            </a:r>
            <a:endParaRPr dirty="0">
              <a:solidFill>
                <a:schemeClr val="tx1">
                  <a:lumMod val="95000"/>
                  <a:lumOff val="5000"/>
                </a:schemeClr>
              </a:solidFill>
              <a:sym typeface="Arial"/>
            </a:endParaRPr>
          </a:p>
        </p:txBody>
      </p:sp>
      <p:cxnSp>
        <p:nvCxnSpPr>
          <p:cNvPr id="226" name="Google Shape;240;p31">
            <a:extLst>
              <a:ext uri="{FF2B5EF4-FFF2-40B4-BE49-F238E27FC236}">
                <a16:creationId xmlns:a16="http://schemas.microsoft.com/office/drawing/2014/main" id="{88581673-9B58-4C04-97FB-F07AB8CF4264}"/>
              </a:ext>
            </a:extLst>
          </p:cNvPr>
          <p:cNvCxnSpPr>
            <a:cxnSpLocks/>
          </p:cNvCxnSpPr>
          <p:nvPr/>
        </p:nvCxnSpPr>
        <p:spPr>
          <a:xfrm rot="10800000" flipV="1">
            <a:off x="6853160" y="1869416"/>
            <a:ext cx="2077625" cy="480875"/>
          </a:xfrm>
          <a:prstGeom prst="bentConnector3">
            <a:avLst>
              <a:gd name="adj1" fmla="val 50000"/>
            </a:avLst>
          </a:prstGeom>
          <a:noFill/>
          <a:ln w="31750" cap="flat" cmpd="sng">
            <a:solidFill>
              <a:srgbClr val="000000">
                <a:alpha val="32941"/>
              </a:srgbClr>
            </a:solidFill>
            <a:prstDash val="dash"/>
            <a:round/>
            <a:headEnd type="oval" w="lg" len="lg"/>
            <a:tailEnd type="oval" w="lg" len="lg"/>
          </a:ln>
        </p:spPr>
      </p:cxnSp>
      <p:sp>
        <p:nvSpPr>
          <p:cNvPr id="230" name="Google Shape;244;p31">
            <a:extLst>
              <a:ext uri="{FF2B5EF4-FFF2-40B4-BE49-F238E27FC236}">
                <a16:creationId xmlns:a16="http://schemas.microsoft.com/office/drawing/2014/main" id="{0A50D962-3818-4E1C-8633-04E927B88F2E}"/>
              </a:ext>
            </a:extLst>
          </p:cNvPr>
          <p:cNvSpPr txBox="1"/>
          <p:nvPr/>
        </p:nvSpPr>
        <p:spPr>
          <a:xfrm>
            <a:off x="9355680" y="3333104"/>
            <a:ext cx="2362555" cy="383682"/>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chemeClr val="tx1">
                    <a:lumMod val="95000"/>
                    <a:lumOff val="5000"/>
                  </a:schemeClr>
                </a:solidFill>
                <a:latin typeface="Sakkal Majalla" panose="02000000000000000000" pitchFamily="2" charset="-78"/>
                <a:cs typeface="Sakkal Majalla" panose="02000000000000000000" pitchFamily="2" charset="-78"/>
              </a:defRPr>
            </a:lvl1pPr>
          </a:lstStyle>
          <a:p>
            <a:r>
              <a:rPr lang="ar-SA" dirty="0">
                <a:sym typeface="Arial"/>
              </a:rPr>
              <a:t>تقبل أفكار ومشاعر الطلاب</a:t>
            </a:r>
            <a:endParaRPr dirty="0">
              <a:sym typeface="Arial"/>
            </a:endParaRPr>
          </a:p>
        </p:txBody>
      </p:sp>
      <p:grpSp>
        <p:nvGrpSpPr>
          <p:cNvPr id="231" name="Google Shape;245;p31">
            <a:extLst>
              <a:ext uri="{FF2B5EF4-FFF2-40B4-BE49-F238E27FC236}">
                <a16:creationId xmlns:a16="http://schemas.microsoft.com/office/drawing/2014/main" id="{0F3D2D95-443F-45E0-820B-E8A06A976826}"/>
              </a:ext>
            </a:extLst>
          </p:cNvPr>
          <p:cNvGrpSpPr/>
          <p:nvPr/>
        </p:nvGrpSpPr>
        <p:grpSpPr>
          <a:xfrm>
            <a:off x="3558318" y="3112458"/>
            <a:ext cx="452390" cy="464626"/>
            <a:chOff x="12187238" y="1824038"/>
            <a:chExt cx="4867275" cy="4864100"/>
          </a:xfrm>
        </p:grpSpPr>
        <p:sp>
          <p:nvSpPr>
            <p:cNvPr id="232" name="Google Shape;246;p31">
              <a:extLst>
                <a:ext uri="{FF2B5EF4-FFF2-40B4-BE49-F238E27FC236}">
                  <a16:creationId xmlns:a16="http://schemas.microsoft.com/office/drawing/2014/main" id="{F4ABB0B1-871A-425C-A57D-DAE0CCD982EC}"/>
                </a:ext>
              </a:extLst>
            </p:cNvPr>
            <p:cNvSpPr/>
            <p:nvPr/>
          </p:nvSpPr>
          <p:spPr>
            <a:xfrm>
              <a:off x="12187238" y="1824038"/>
              <a:ext cx="4867275" cy="4864100"/>
            </a:xfrm>
            <a:custGeom>
              <a:avLst/>
              <a:gdLst/>
              <a:ahLst/>
              <a:cxnLst/>
              <a:rect l="l" t="t" r="r" b="b"/>
              <a:pathLst>
                <a:path w="6132" h="6127" extrusionOk="0">
                  <a:moveTo>
                    <a:pt x="2788" y="344"/>
                  </a:moveTo>
                  <a:lnTo>
                    <a:pt x="2773" y="348"/>
                  </a:lnTo>
                  <a:lnTo>
                    <a:pt x="2761" y="359"/>
                  </a:lnTo>
                  <a:lnTo>
                    <a:pt x="2754" y="372"/>
                  </a:lnTo>
                  <a:lnTo>
                    <a:pt x="2663" y="914"/>
                  </a:lnTo>
                  <a:lnTo>
                    <a:pt x="2652" y="953"/>
                  </a:lnTo>
                  <a:lnTo>
                    <a:pt x="2631" y="987"/>
                  </a:lnTo>
                  <a:lnTo>
                    <a:pt x="2605" y="1015"/>
                  </a:lnTo>
                  <a:lnTo>
                    <a:pt x="2573" y="1037"/>
                  </a:lnTo>
                  <a:lnTo>
                    <a:pt x="2536" y="1052"/>
                  </a:lnTo>
                  <a:lnTo>
                    <a:pt x="2396" y="1095"/>
                  </a:lnTo>
                  <a:lnTo>
                    <a:pt x="2260" y="1147"/>
                  </a:lnTo>
                  <a:lnTo>
                    <a:pt x="2128" y="1208"/>
                  </a:lnTo>
                  <a:lnTo>
                    <a:pt x="1999" y="1277"/>
                  </a:lnTo>
                  <a:lnTo>
                    <a:pt x="1964" y="1294"/>
                  </a:lnTo>
                  <a:lnTo>
                    <a:pt x="1925" y="1301"/>
                  </a:lnTo>
                  <a:lnTo>
                    <a:pt x="1886" y="1300"/>
                  </a:lnTo>
                  <a:lnTo>
                    <a:pt x="1847" y="1290"/>
                  </a:lnTo>
                  <a:lnTo>
                    <a:pt x="1811" y="1270"/>
                  </a:lnTo>
                  <a:lnTo>
                    <a:pt x="1370" y="955"/>
                  </a:lnTo>
                  <a:lnTo>
                    <a:pt x="1364" y="951"/>
                  </a:lnTo>
                  <a:lnTo>
                    <a:pt x="1357" y="950"/>
                  </a:lnTo>
                  <a:lnTo>
                    <a:pt x="1349" y="950"/>
                  </a:lnTo>
                  <a:lnTo>
                    <a:pt x="1344" y="950"/>
                  </a:lnTo>
                  <a:lnTo>
                    <a:pt x="1338" y="951"/>
                  </a:lnTo>
                  <a:lnTo>
                    <a:pt x="1332" y="953"/>
                  </a:lnTo>
                  <a:lnTo>
                    <a:pt x="1325" y="959"/>
                  </a:lnTo>
                  <a:lnTo>
                    <a:pt x="943" y="1341"/>
                  </a:lnTo>
                  <a:lnTo>
                    <a:pt x="935" y="1354"/>
                  </a:lnTo>
                  <a:lnTo>
                    <a:pt x="934" y="1370"/>
                  </a:lnTo>
                  <a:lnTo>
                    <a:pt x="939" y="1385"/>
                  </a:lnTo>
                  <a:lnTo>
                    <a:pt x="1258" y="1832"/>
                  </a:lnTo>
                  <a:lnTo>
                    <a:pt x="1278" y="1867"/>
                  </a:lnTo>
                  <a:lnTo>
                    <a:pt x="1290" y="1905"/>
                  </a:lnTo>
                  <a:lnTo>
                    <a:pt x="1291" y="1944"/>
                  </a:lnTo>
                  <a:lnTo>
                    <a:pt x="1284" y="1983"/>
                  </a:lnTo>
                  <a:lnTo>
                    <a:pt x="1267" y="2020"/>
                  </a:lnTo>
                  <a:lnTo>
                    <a:pt x="1198" y="2147"/>
                  </a:lnTo>
                  <a:lnTo>
                    <a:pt x="1139" y="2281"/>
                  </a:lnTo>
                  <a:lnTo>
                    <a:pt x="1088" y="2417"/>
                  </a:lnTo>
                  <a:lnTo>
                    <a:pt x="1049" y="2556"/>
                  </a:lnTo>
                  <a:lnTo>
                    <a:pt x="1034" y="2595"/>
                  </a:lnTo>
                  <a:lnTo>
                    <a:pt x="1012" y="2627"/>
                  </a:lnTo>
                  <a:lnTo>
                    <a:pt x="982" y="2653"/>
                  </a:lnTo>
                  <a:lnTo>
                    <a:pt x="949" y="2674"/>
                  </a:lnTo>
                  <a:lnTo>
                    <a:pt x="909" y="2685"/>
                  </a:lnTo>
                  <a:lnTo>
                    <a:pt x="375" y="2774"/>
                  </a:lnTo>
                  <a:lnTo>
                    <a:pt x="360" y="2780"/>
                  </a:lnTo>
                  <a:lnTo>
                    <a:pt x="350" y="2793"/>
                  </a:lnTo>
                  <a:lnTo>
                    <a:pt x="347" y="2808"/>
                  </a:lnTo>
                  <a:lnTo>
                    <a:pt x="347" y="3346"/>
                  </a:lnTo>
                  <a:lnTo>
                    <a:pt x="350" y="3362"/>
                  </a:lnTo>
                  <a:lnTo>
                    <a:pt x="360" y="3374"/>
                  </a:lnTo>
                  <a:lnTo>
                    <a:pt x="375" y="3379"/>
                  </a:lnTo>
                  <a:lnTo>
                    <a:pt x="917" y="3472"/>
                  </a:lnTo>
                  <a:lnTo>
                    <a:pt x="954" y="3483"/>
                  </a:lnTo>
                  <a:lnTo>
                    <a:pt x="990" y="3502"/>
                  </a:lnTo>
                  <a:lnTo>
                    <a:pt x="1017" y="3530"/>
                  </a:lnTo>
                  <a:lnTo>
                    <a:pt x="1040" y="3562"/>
                  </a:lnTo>
                  <a:lnTo>
                    <a:pt x="1055" y="3599"/>
                  </a:lnTo>
                  <a:lnTo>
                    <a:pt x="1096" y="3739"/>
                  </a:lnTo>
                  <a:lnTo>
                    <a:pt x="1148" y="3874"/>
                  </a:lnTo>
                  <a:lnTo>
                    <a:pt x="1209" y="4007"/>
                  </a:lnTo>
                  <a:lnTo>
                    <a:pt x="1280" y="4133"/>
                  </a:lnTo>
                  <a:lnTo>
                    <a:pt x="1297" y="4170"/>
                  </a:lnTo>
                  <a:lnTo>
                    <a:pt x="1304" y="4210"/>
                  </a:lnTo>
                  <a:lnTo>
                    <a:pt x="1303" y="4249"/>
                  </a:lnTo>
                  <a:lnTo>
                    <a:pt x="1291" y="4288"/>
                  </a:lnTo>
                  <a:lnTo>
                    <a:pt x="1273" y="4323"/>
                  </a:lnTo>
                  <a:lnTo>
                    <a:pt x="958" y="4764"/>
                  </a:lnTo>
                  <a:lnTo>
                    <a:pt x="952" y="4779"/>
                  </a:lnTo>
                  <a:lnTo>
                    <a:pt x="954" y="4794"/>
                  </a:lnTo>
                  <a:lnTo>
                    <a:pt x="962" y="4809"/>
                  </a:lnTo>
                  <a:lnTo>
                    <a:pt x="1344" y="5189"/>
                  </a:lnTo>
                  <a:lnTo>
                    <a:pt x="1349" y="5194"/>
                  </a:lnTo>
                  <a:lnTo>
                    <a:pt x="1357" y="5198"/>
                  </a:lnTo>
                  <a:lnTo>
                    <a:pt x="1362" y="5200"/>
                  </a:lnTo>
                  <a:lnTo>
                    <a:pt x="1368" y="5200"/>
                  </a:lnTo>
                  <a:lnTo>
                    <a:pt x="1373" y="5200"/>
                  </a:lnTo>
                  <a:lnTo>
                    <a:pt x="1381" y="5196"/>
                  </a:lnTo>
                  <a:lnTo>
                    <a:pt x="1386" y="5194"/>
                  </a:lnTo>
                  <a:lnTo>
                    <a:pt x="1835" y="4874"/>
                  </a:lnTo>
                  <a:lnTo>
                    <a:pt x="1867" y="4857"/>
                  </a:lnTo>
                  <a:lnTo>
                    <a:pt x="1901" y="4846"/>
                  </a:lnTo>
                  <a:lnTo>
                    <a:pt x="1934" y="4843"/>
                  </a:lnTo>
                  <a:lnTo>
                    <a:pt x="1964" y="4846"/>
                  </a:lnTo>
                  <a:lnTo>
                    <a:pt x="1994" y="4854"/>
                  </a:lnTo>
                  <a:lnTo>
                    <a:pt x="2022" y="4867"/>
                  </a:lnTo>
                  <a:lnTo>
                    <a:pt x="2148" y="4932"/>
                  </a:lnTo>
                  <a:lnTo>
                    <a:pt x="2277" y="4992"/>
                  </a:lnTo>
                  <a:lnTo>
                    <a:pt x="2411" y="5040"/>
                  </a:lnTo>
                  <a:lnTo>
                    <a:pt x="2547" y="5081"/>
                  </a:lnTo>
                  <a:lnTo>
                    <a:pt x="2584" y="5096"/>
                  </a:lnTo>
                  <a:lnTo>
                    <a:pt x="2616" y="5118"/>
                  </a:lnTo>
                  <a:lnTo>
                    <a:pt x="2644" y="5146"/>
                  </a:lnTo>
                  <a:lnTo>
                    <a:pt x="2663" y="5180"/>
                  </a:lnTo>
                  <a:lnTo>
                    <a:pt x="2674" y="5219"/>
                  </a:lnTo>
                  <a:lnTo>
                    <a:pt x="2763" y="5757"/>
                  </a:lnTo>
                  <a:lnTo>
                    <a:pt x="2769" y="5772"/>
                  </a:lnTo>
                  <a:lnTo>
                    <a:pt x="2782" y="5781"/>
                  </a:lnTo>
                  <a:lnTo>
                    <a:pt x="2797" y="5785"/>
                  </a:lnTo>
                  <a:lnTo>
                    <a:pt x="3337" y="5785"/>
                  </a:lnTo>
                  <a:lnTo>
                    <a:pt x="3352" y="5781"/>
                  </a:lnTo>
                  <a:lnTo>
                    <a:pt x="3363" y="5772"/>
                  </a:lnTo>
                  <a:lnTo>
                    <a:pt x="3369" y="5757"/>
                  </a:lnTo>
                  <a:lnTo>
                    <a:pt x="3460" y="5219"/>
                  </a:lnTo>
                  <a:lnTo>
                    <a:pt x="3471" y="5181"/>
                  </a:lnTo>
                  <a:lnTo>
                    <a:pt x="3490" y="5146"/>
                  </a:lnTo>
                  <a:lnTo>
                    <a:pt x="3516" y="5118"/>
                  </a:lnTo>
                  <a:lnTo>
                    <a:pt x="3550" y="5096"/>
                  </a:lnTo>
                  <a:lnTo>
                    <a:pt x="3587" y="5081"/>
                  </a:lnTo>
                  <a:lnTo>
                    <a:pt x="3727" y="5040"/>
                  </a:lnTo>
                  <a:lnTo>
                    <a:pt x="3863" y="4990"/>
                  </a:lnTo>
                  <a:lnTo>
                    <a:pt x="3997" y="4928"/>
                  </a:lnTo>
                  <a:lnTo>
                    <a:pt x="4124" y="4857"/>
                  </a:lnTo>
                  <a:lnTo>
                    <a:pt x="4161" y="4843"/>
                  </a:lnTo>
                  <a:lnTo>
                    <a:pt x="4200" y="4835"/>
                  </a:lnTo>
                  <a:lnTo>
                    <a:pt x="4239" y="4837"/>
                  </a:lnTo>
                  <a:lnTo>
                    <a:pt x="4278" y="4846"/>
                  </a:lnTo>
                  <a:lnTo>
                    <a:pt x="4312" y="4867"/>
                  </a:lnTo>
                  <a:lnTo>
                    <a:pt x="4757" y="5181"/>
                  </a:lnTo>
                  <a:lnTo>
                    <a:pt x="4763" y="5185"/>
                  </a:lnTo>
                  <a:lnTo>
                    <a:pt x="4768" y="5187"/>
                  </a:lnTo>
                  <a:lnTo>
                    <a:pt x="4776" y="5189"/>
                  </a:lnTo>
                  <a:lnTo>
                    <a:pt x="4781" y="5189"/>
                  </a:lnTo>
                  <a:lnTo>
                    <a:pt x="4787" y="5187"/>
                  </a:lnTo>
                  <a:lnTo>
                    <a:pt x="4794" y="5183"/>
                  </a:lnTo>
                  <a:lnTo>
                    <a:pt x="4800" y="5178"/>
                  </a:lnTo>
                  <a:lnTo>
                    <a:pt x="5182" y="4796"/>
                  </a:lnTo>
                  <a:lnTo>
                    <a:pt x="5191" y="4783"/>
                  </a:lnTo>
                  <a:lnTo>
                    <a:pt x="5191" y="4768"/>
                  </a:lnTo>
                  <a:lnTo>
                    <a:pt x="5186" y="4753"/>
                  </a:lnTo>
                  <a:lnTo>
                    <a:pt x="4869" y="4308"/>
                  </a:lnTo>
                  <a:lnTo>
                    <a:pt x="4850" y="4273"/>
                  </a:lnTo>
                  <a:lnTo>
                    <a:pt x="4839" y="4234"/>
                  </a:lnTo>
                  <a:lnTo>
                    <a:pt x="4839" y="4195"/>
                  </a:lnTo>
                  <a:lnTo>
                    <a:pt x="4846" y="4156"/>
                  </a:lnTo>
                  <a:lnTo>
                    <a:pt x="4861" y="4120"/>
                  </a:lnTo>
                  <a:lnTo>
                    <a:pt x="4932" y="3992"/>
                  </a:lnTo>
                  <a:lnTo>
                    <a:pt x="4992" y="3860"/>
                  </a:lnTo>
                  <a:lnTo>
                    <a:pt x="5044" y="3724"/>
                  </a:lnTo>
                  <a:lnTo>
                    <a:pt x="5085" y="3584"/>
                  </a:lnTo>
                  <a:lnTo>
                    <a:pt x="5100" y="3547"/>
                  </a:lnTo>
                  <a:lnTo>
                    <a:pt x="5120" y="3513"/>
                  </a:lnTo>
                  <a:lnTo>
                    <a:pt x="5150" y="3487"/>
                  </a:lnTo>
                  <a:lnTo>
                    <a:pt x="5184" y="3469"/>
                  </a:lnTo>
                  <a:lnTo>
                    <a:pt x="5223" y="3457"/>
                  </a:lnTo>
                  <a:lnTo>
                    <a:pt x="5761" y="3366"/>
                  </a:lnTo>
                  <a:lnTo>
                    <a:pt x="5776" y="3361"/>
                  </a:lnTo>
                  <a:lnTo>
                    <a:pt x="5786" y="3349"/>
                  </a:lnTo>
                  <a:lnTo>
                    <a:pt x="5789" y="3335"/>
                  </a:lnTo>
                  <a:lnTo>
                    <a:pt x="5791" y="3335"/>
                  </a:lnTo>
                  <a:lnTo>
                    <a:pt x="5791" y="2795"/>
                  </a:lnTo>
                  <a:lnTo>
                    <a:pt x="5787" y="2780"/>
                  </a:lnTo>
                  <a:lnTo>
                    <a:pt x="5778" y="2769"/>
                  </a:lnTo>
                  <a:lnTo>
                    <a:pt x="5763" y="2761"/>
                  </a:lnTo>
                  <a:lnTo>
                    <a:pt x="5225" y="2670"/>
                  </a:lnTo>
                  <a:lnTo>
                    <a:pt x="5186" y="2661"/>
                  </a:lnTo>
                  <a:lnTo>
                    <a:pt x="5152" y="2640"/>
                  </a:lnTo>
                  <a:lnTo>
                    <a:pt x="5122" y="2614"/>
                  </a:lnTo>
                  <a:lnTo>
                    <a:pt x="5100" y="2582"/>
                  </a:lnTo>
                  <a:lnTo>
                    <a:pt x="5087" y="2543"/>
                  </a:lnTo>
                  <a:lnTo>
                    <a:pt x="5046" y="2404"/>
                  </a:lnTo>
                  <a:lnTo>
                    <a:pt x="4994" y="2268"/>
                  </a:lnTo>
                  <a:lnTo>
                    <a:pt x="4934" y="2136"/>
                  </a:lnTo>
                  <a:lnTo>
                    <a:pt x="4863" y="2007"/>
                  </a:lnTo>
                  <a:lnTo>
                    <a:pt x="4846" y="1972"/>
                  </a:lnTo>
                  <a:lnTo>
                    <a:pt x="4839" y="1933"/>
                  </a:lnTo>
                  <a:lnTo>
                    <a:pt x="4841" y="1893"/>
                  </a:lnTo>
                  <a:lnTo>
                    <a:pt x="4852" y="1854"/>
                  </a:lnTo>
                  <a:lnTo>
                    <a:pt x="4871" y="1819"/>
                  </a:lnTo>
                  <a:lnTo>
                    <a:pt x="5187" y="1376"/>
                  </a:lnTo>
                  <a:lnTo>
                    <a:pt x="5193" y="1361"/>
                  </a:lnTo>
                  <a:lnTo>
                    <a:pt x="5191" y="1344"/>
                  </a:lnTo>
                  <a:lnTo>
                    <a:pt x="5184" y="1331"/>
                  </a:lnTo>
                  <a:lnTo>
                    <a:pt x="4802" y="950"/>
                  </a:lnTo>
                  <a:lnTo>
                    <a:pt x="4794" y="946"/>
                  </a:lnTo>
                  <a:lnTo>
                    <a:pt x="4789" y="942"/>
                  </a:lnTo>
                  <a:lnTo>
                    <a:pt x="4783" y="940"/>
                  </a:lnTo>
                  <a:lnTo>
                    <a:pt x="4778" y="940"/>
                  </a:lnTo>
                  <a:lnTo>
                    <a:pt x="4772" y="940"/>
                  </a:lnTo>
                  <a:lnTo>
                    <a:pt x="4765" y="944"/>
                  </a:lnTo>
                  <a:lnTo>
                    <a:pt x="4759" y="946"/>
                  </a:lnTo>
                  <a:lnTo>
                    <a:pt x="4315" y="1264"/>
                  </a:lnTo>
                  <a:lnTo>
                    <a:pt x="4280" y="1283"/>
                  </a:lnTo>
                  <a:lnTo>
                    <a:pt x="4243" y="1294"/>
                  </a:lnTo>
                  <a:lnTo>
                    <a:pt x="4204" y="1296"/>
                  </a:lnTo>
                  <a:lnTo>
                    <a:pt x="4165" y="1288"/>
                  </a:lnTo>
                  <a:lnTo>
                    <a:pt x="4127" y="1272"/>
                  </a:lnTo>
                  <a:lnTo>
                    <a:pt x="3997" y="1201"/>
                  </a:lnTo>
                  <a:lnTo>
                    <a:pt x="3861" y="1139"/>
                  </a:lnTo>
                  <a:lnTo>
                    <a:pt x="3721" y="1087"/>
                  </a:lnTo>
                  <a:lnTo>
                    <a:pt x="3578" y="1046"/>
                  </a:lnTo>
                  <a:lnTo>
                    <a:pt x="3540" y="1031"/>
                  </a:lnTo>
                  <a:lnTo>
                    <a:pt x="3509" y="1009"/>
                  </a:lnTo>
                  <a:lnTo>
                    <a:pt x="3481" y="981"/>
                  </a:lnTo>
                  <a:lnTo>
                    <a:pt x="3462" y="946"/>
                  </a:lnTo>
                  <a:lnTo>
                    <a:pt x="3451" y="907"/>
                  </a:lnTo>
                  <a:lnTo>
                    <a:pt x="3361" y="372"/>
                  </a:lnTo>
                  <a:lnTo>
                    <a:pt x="3354" y="359"/>
                  </a:lnTo>
                  <a:lnTo>
                    <a:pt x="3343" y="348"/>
                  </a:lnTo>
                  <a:lnTo>
                    <a:pt x="3328" y="344"/>
                  </a:lnTo>
                  <a:lnTo>
                    <a:pt x="2788" y="344"/>
                  </a:lnTo>
                  <a:close/>
                  <a:moveTo>
                    <a:pt x="2786" y="0"/>
                  </a:moveTo>
                  <a:lnTo>
                    <a:pt x="3324" y="0"/>
                  </a:lnTo>
                  <a:lnTo>
                    <a:pt x="3386" y="6"/>
                  </a:lnTo>
                  <a:lnTo>
                    <a:pt x="3443" y="19"/>
                  </a:lnTo>
                  <a:lnTo>
                    <a:pt x="3497" y="43"/>
                  </a:lnTo>
                  <a:lnTo>
                    <a:pt x="3548" y="73"/>
                  </a:lnTo>
                  <a:lnTo>
                    <a:pt x="3591" y="110"/>
                  </a:lnTo>
                  <a:lnTo>
                    <a:pt x="3630" y="153"/>
                  </a:lnTo>
                  <a:lnTo>
                    <a:pt x="3661" y="203"/>
                  </a:lnTo>
                  <a:lnTo>
                    <a:pt x="3684" y="257"/>
                  </a:lnTo>
                  <a:lnTo>
                    <a:pt x="3699" y="317"/>
                  </a:lnTo>
                  <a:lnTo>
                    <a:pt x="3771" y="741"/>
                  </a:lnTo>
                  <a:lnTo>
                    <a:pt x="3919" y="791"/>
                  </a:lnTo>
                  <a:lnTo>
                    <a:pt x="4064" y="851"/>
                  </a:lnTo>
                  <a:lnTo>
                    <a:pt x="4204" y="920"/>
                  </a:lnTo>
                  <a:lnTo>
                    <a:pt x="4560" y="667"/>
                  </a:lnTo>
                  <a:lnTo>
                    <a:pt x="4610" y="635"/>
                  </a:lnTo>
                  <a:lnTo>
                    <a:pt x="4664" y="614"/>
                  </a:lnTo>
                  <a:lnTo>
                    <a:pt x="4720" y="600"/>
                  </a:lnTo>
                  <a:lnTo>
                    <a:pt x="4779" y="596"/>
                  </a:lnTo>
                  <a:lnTo>
                    <a:pt x="4839" y="601"/>
                  </a:lnTo>
                  <a:lnTo>
                    <a:pt x="4897" y="614"/>
                  </a:lnTo>
                  <a:lnTo>
                    <a:pt x="4951" y="637"/>
                  </a:lnTo>
                  <a:lnTo>
                    <a:pt x="5001" y="668"/>
                  </a:lnTo>
                  <a:lnTo>
                    <a:pt x="5046" y="707"/>
                  </a:lnTo>
                  <a:lnTo>
                    <a:pt x="5428" y="1089"/>
                  </a:lnTo>
                  <a:lnTo>
                    <a:pt x="5469" y="1134"/>
                  </a:lnTo>
                  <a:lnTo>
                    <a:pt x="5499" y="1186"/>
                  </a:lnTo>
                  <a:lnTo>
                    <a:pt x="5521" y="1240"/>
                  </a:lnTo>
                  <a:lnTo>
                    <a:pt x="5536" y="1296"/>
                  </a:lnTo>
                  <a:lnTo>
                    <a:pt x="5540" y="1354"/>
                  </a:lnTo>
                  <a:lnTo>
                    <a:pt x="5536" y="1411"/>
                  </a:lnTo>
                  <a:lnTo>
                    <a:pt x="5523" y="1469"/>
                  </a:lnTo>
                  <a:lnTo>
                    <a:pt x="5500" y="1525"/>
                  </a:lnTo>
                  <a:lnTo>
                    <a:pt x="5469" y="1577"/>
                  </a:lnTo>
                  <a:lnTo>
                    <a:pt x="5215" y="1931"/>
                  </a:lnTo>
                  <a:lnTo>
                    <a:pt x="5282" y="2067"/>
                  </a:lnTo>
                  <a:lnTo>
                    <a:pt x="5340" y="2204"/>
                  </a:lnTo>
                  <a:lnTo>
                    <a:pt x="5389" y="2348"/>
                  </a:lnTo>
                  <a:lnTo>
                    <a:pt x="5819" y="2420"/>
                  </a:lnTo>
                  <a:lnTo>
                    <a:pt x="5879" y="2435"/>
                  </a:lnTo>
                  <a:lnTo>
                    <a:pt x="5933" y="2459"/>
                  </a:lnTo>
                  <a:lnTo>
                    <a:pt x="5983" y="2491"/>
                  </a:lnTo>
                  <a:lnTo>
                    <a:pt x="6026" y="2528"/>
                  </a:lnTo>
                  <a:lnTo>
                    <a:pt x="6063" y="2573"/>
                  </a:lnTo>
                  <a:lnTo>
                    <a:pt x="6093" y="2621"/>
                  </a:lnTo>
                  <a:lnTo>
                    <a:pt x="6115" y="2675"/>
                  </a:lnTo>
                  <a:lnTo>
                    <a:pt x="6128" y="2735"/>
                  </a:lnTo>
                  <a:lnTo>
                    <a:pt x="6132" y="2795"/>
                  </a:lnTo>
                  <a:lnTo>
                    <a:pt x="6132" y="3335"/>
                  </a:lnTo>
                  <a:lnTo>
                    <a:pt x="6128" y="3394"/>
                  </a:lnTo>
                  <a:lnTo>
                    <a:pt x="6114" y="3452"/>
                  </a:lnTo>
                  <a:lnTo>
                    <a:pt x="6091" y="3506"/>
                  </a:lnTo>
                  <a:lnTo>
                    <a:pt x="6061" y="3556"/>
                  </a:lnTo>
                  <a:lnTo>
                    <a:pt x="6024" y="3601"/>
                  </a:lnTo>
                  <a:lnTo>
                    <a:pt x="5979" y="3638"/>
                  </a:lnTo>
                  <a:lnTo>
                    <a:pt x="5931" y="3670"/>
                  </a:lnTo>
                  <a:lnTo>
                    <a:pt x="5875" y="3692"/>
                  </a:lnTo>
                  <a:lnTo>
                    <a:pt x="5817" y="3707"/>
                  </a:lnTo>
                  <a:lnTo>
                    <a:pt x="5387" y="3779"/>
                  </a:lnTo>
                  <a:lnTo>
                    <a:pt x="5338" y="3921"/>
                  </a:lnTo>
                  <a:lnTo>
                    <a:pt x="5279" y="4061"/>
                  </a:lnTo>
                  <a:lnTo>
                    <a:pt x="5214" y="4197"/>
                  </a:lnTo>
                  <a:lnTo>
                    <a:pt x="5467" y="4552"/>
                  </a:lnTo>
                  <a:lnTo>
                    <a:pt x="5499" y="4604"/>
                  </a:lnTo>
                  <a:lnTo>
                    <a:pt x="5519" y="4660"/>
                  </a:lnTo>
                  <a:lnTo>
                    <a:pt x="5532" y="4716"/>
                  </a:lnTo>
                  <a:lnTo>
                    <a:pt x="5538" y="4776"/>
                  </a:lnTo>
                  <a:lnTo>
                    <a:pt x="5532" y="4833"/>
                  </a:lnTo>
                  <a:lnTo>
                    <a:pt x="5519" y="4889"/>
                  </a:lnTo>
                  <a:lnTo>
                    <a:pt x="5497" y="4943"/>
                  </a:lnTo>
                  <a:lnTo>
                    <a:pt x="5465" y="4993"/>
                  </a:lnTo>
                  <a:lnTo>
                    <a:pt x="5426" y="5040"/>
                  </a:lnTo>
                  <a:lnTo>
                    <a:pt x="5044" y="5422"/>
                  </a:lnTo>
                  <a:lnTo>
                    <a:pt x="4997" y="5461"/>
                  </a:lnTo>
                  <a:lnTo>
                    <a:pt x="4947" y="5492"/>
                  </a:lnTo>
                  <a:lnTo>
                    <a:pt x="4893" y="5515"/>
                  </a:lnTo>
                  <a:lnTo>
                    <a:pt x="4835" y="5528"/>
                  </a:lnTo>
                  <a:lnTo>
                    <a:pt x="4776" y="5533"/>
                  </a:lnTo>
                  <a:lnTo>
                    <a:pt x="4718" y="5528"/>
                  </a:lnTo>
                  <a:lnTo>
                    <a:pt x="4660" y="5515"/>
                  </a:lnTo>
                  <a:lnTo>
                    <a:pt x="4606" y="5492"/>
                  </a:lnTo>
                  <a:lnTo>
                    <a:pt x="4556" y="5463"/>
                  </a:lnTo>
                  <a:lnTo>
                    <a:pt x="4202" y="5209"/>
                  </a:lnTo>
                  <a:lnTo>
                    <a:pt x="4066" y="5275"/>
                  </a:lnTo>
                  <a:lnTo>
                    <a:pt x="3926" y="5332"/>
                  </a:lnTo>
                  <a:lnTo>
                    <a:pt x="3783" y="5383"/>
                  </a:lnTo>
                  <a:lnTo>
                    <a:pt x="3710" y="5813"/>
                  </a:lnTo>
                  <a:lnTo>
                    <a:pt x="3695" y="5870"/>
                  </a:lnTo>
                  <a:lnTo>
                    <a:pt x="3673" y="5926"/>
                  </a:lnTo>
                  <a:lnTo>
                    <a:pt x="3641" y="5975"/>
                  </a:lnTo>
                  <a:lnTo>
                    <a:pt x="3604" y="6019"/>
                  </a:lnTo>
                  <a:lnTo>
                    <a:pt x="3559" y="6056"/>
                  </a:lnTo>
                  <a:lnTo>
                    <a:pt x="3509" y="6086"/>
                  </a:lnTo>
                  <a:lnTo>
                    <a:pt x="3455" y="6109"/>
                  </a:lnTo>
                  <a:lnTo>
                    <a:pt x="3397" y="6124"/>
                  </a:lnTo>
                  <a:lnTo>
                    <a:pt x="3337" y="6127"/>
                  </a:lnTo>
                  <a:lnTo>
                    <a:pt x="2795" y="6127"/>
                  </a:lnTo>
                  <a:lnTo>
                    <a:pt x="2735" y="6124"/>
                  </a:lnTo>
                  <a:lnTo>
                    <a:pt x="2678" y="6109"/>
                  </a:lnTo>
                  <a:lnTo>
                    <a:pt x="2624" y="6086"/>
                  </a:lnTo>
                  <a:lnTo>
                    <a:pt x="2573" y="6056"/>
                  </a:lnTo>
                  <a:lnTo>
                    <a:pt x="2529" y="6019"/>
                  </a:lnTo>
                  <a:lnTo>
                    <a:pt x="2491" y="5975"/>
                  </a:lnTo>
                  <a:lnTo>
                    <a:pt x="2460" y="5926"/>
                  </a:lnTo>
                  <a:lnTo>
                    <a:pt x="2437" y="5870"/>
                  </a:lnTo>
                  <a:lnTo>
                    <a:pt x="2422" y="5813"/>
                  </a:lnTo>
                  <a:lnTo>
                    <a:pt x="2350" y="5383"/>
                  </a:lnTo>
                  <a:lnTo>
                    <a:pt x="2212" y="5334"/>
                  </a:lnTo>
                  <a:lnTo>
                    <a:pt x="2076" y="5278"/>
                  </a:lnTo>
                  <a:lnTo>
                    <a:pt x="1945" y="5215"/>
                  </a:lnTo>
                  <a:lnTo>
                    <a:pt x="1586" y="5472"/>
                  </a:lnTo>
                  <a:lnTo>
                    <a:pt x="1535" y="5502"/>
                  </a:lnTo>
                  <a:lnTo>
                    <a:pt x="1481" y="5524"/>
                  </a:lnTo>
                  <a:lnTo>
                    <a:pt x="1426" y="5537"/>
                  </a:lnTo>
                  <a:lnTo>
                    <a:pt x="1366" y="5543"/>
                  </a:lnTo>
                  <a:lnTo>
                    <a:pt x="1306" y="5537"/>
                  </a:lnTo>
                  <a:lnTo>
                    <a:pt x="1249" y="5524"/>
                  </a:lnTo>
                  <a:lnTo>
                    <a:pt x="1194" y="5500"/>
                  </a:lnTo>
                  <a:lnTo>
                    <a:pt x="1144" y="5470"/>
                  </a:lnTo>
                  <a:lnTo>
                    <a:pt x="1098" y="5431"/>
                  </a:lnTo>
                  <a:lnTo>
                    <a:pt x="717" y="5049"/>
                  </a:lnTo>
                  <a:lnTo>
                    <a:pt x="677" y="5003"/>
                  </a:lnTo>
                  <a:lnTo>
                    <a:pt x="647" y="4952"/>
                  </a:lnTo>
                  <a:lnTo>
                    <a:pt x="624" y="4898"/>
                  </a:lnTo>
                  <a:lnTo>
                    <a:pt x="609" y="4841"/>
                  </a:lnTo>
                  <a:lnTo>
                    <a:pt x="606" y="4783"/>
                  </a:lnTo>
                  <a:lnTo>
                    <a:pt x="609" y="4725"/>
                  </a:lnTo>
                  <a:lnTo>
                    <a:pt x="622" y="4669"/>
                  </a:lnTo>
                  <a:lnTo>
                    <a:pt x="645" y="4614"/>
                  </a:lnTo>
                  <a:lnTo>
                    <a:pt x="677" y="4561"/>
                  </a:lnTo>
                  <a:lnTo>
                    <a:pt x="928" y="4211"/>
                  </a:lnTo>
                  <a:lnTo>
                    <a:pt x="861" y="4076"/>
                  </a:lnTo>
                  <a:lnTo>
                    <a:pt x="801" y="3936"/>
                  </a:lnTo>
                  <a:lnTo>
                    <a:pt x="753" y="3794"/>
                  </a:lnTo>
                  <a:lnTo>
                    <a:pt x="317" y="3720"/>
                  </a:lnTo>
                  <a:lnTo>
                    <a:pt x="257" y="3705"/>
                  </a:lnTo>
                  <a:lnTo>
                    <a:pt x="203" y="3683"/>
                  </a:lnTo>
                  <a:lnTo>
                    <a:pt x="153" y="3651"/>
                  </a:lnTo>
                  <a:lnTo>
                    <a:pt x="110" y="3614"/>
                  </a:lnTo>
                  <a:lnTo>
                    <a:pt x="73" y="3569"/>
                  </a:lnTo>
                  <a:lnTo>
                    <a:pt x="41" y="3519"/>
                  </a:lnTo>
                  <a:lnTo>
                    <a:pt x="19" y="3465"/>
                  </a:lnTo>
                  <a:lnTo>
                    <a:pt x="6" y="3407"/>
                  </a:lnTo>
                  <a:lnTo>
                    <a:pt x="0" y="3346"/>
                  </a:lnTo>
                  <a:lnTo>
                    <a:pt x="0" y="2808"/>
                  </a:lnTo>
                  <a:lnTo>
                    <a:pt x="6" y="2746"/>
                  </a:lnTo>
                  <a:lnTo>
                    <a:pt x="19" y="2688"/>
                  </a:lnTo>
                  <a:lnTo>
                    <a:pt x="41" y="2634"/>
                  </a:lnTo>
                  <a:lnTo>
                    <a:pt x="73" y="2586"/>
                  </a:lnTo>
                  <a:lnTo>
                    <a:pt x="110" y="2541"/>
                  </a:lnTo>
                  <a:lnTo>
                    <a:pt x="153" y="2502"/>
                  </a:lnTo>
                  <a:lnTo>
                    <a:pt x="203" y="2472"/>
                  </a:lnTo>
                  <a:lnTo>
                    <a:pt x="257" y="2448"/>
                  </a:lnTo>
                  <a:lnTo>
                    <a:pt x="317" y="2433"/>
                  </a:lnTo>
                  <a:lnTo>
                    <a:pt x="742" y="2363"/>
                  </a:lnTo>
                  <a:lnTo>
                    <a:pt x="790" y="2219"/>
                  </a:lnTo>
                  <a:lnTo>
                    <a:pt x="846" y="2080"/>
                  </a:lnTo>
                  <a:lnTo>
                    <a:pt x="913" y="1944"/>
                  </a:lnTo>
                  <a:lnTo>
                    <a:pt x="656" y="1584"/>
                  </a:lnTo>
                  <a:lnTo>
                    <a:pt x="626" y="1532"/>
                  </a:lnTo>
                  <a:lnTo>
                    <a:pt x="604" y="1476"/>
                  </a:lnTo>
                  <a:lnTo>
                    <a:pt x="591" y="1419"/>
                  </a:lnTo>
                  <a:lnTo>
                    <a:pt x="587" y="1361"/>
                  </a:lnTo>
                  <a:lnTo>
                    <a:pt x="591" y="1303"/>
                  </a:lnTo>
                  <a:lnTo>
                    <a:pt x="606" y="1247"/>
                  </a:lnTo>
                  <a:lnTo>
                    <a:pt x="628" y="1193"/>
                  </a:lnTo>
                  <a:lnTo>
                    <a:pt x="658" y="1143"/>
                  </a:lnTo>
                  <a:lnTo>
                    <a:pt x="697" y="1097"/>
                  </a:lnTo>
                  <a:lnTo>
                    <a:pt x="1081" y="715"/>
                  </a:lnTo>
                  <a:lnTo>
                    <a:pt x="1126" y="676"/>
                  </a:lnTo>
                  <a:lnTo>
                    <a:pt x="1176" y="644"/>
                  </a:lnTo>
                  <a:lnTo>
                    <a:pt x="1230" y="622"/>
                  </a:lnTo>
                  <a:lnTo>
                    <a:pt x="1288" y="609"/>
                  </a:lnTo>
                  <a:lnTo>
                    <a:pt x="1349" y="603"/>
                  </a:lnTo>
                  <a:lnTo>
                    <a:pt x="1407" y="609"/>
                  </a:lnTo>
                  <a:lnTo>
                    <a:pt x="1465" y="622"/>
                  </a:lnTo>
                  <a:lnTo>
                    <a:pt x="1519" y="644"/>
                  </a:lnTo>
                  <a:lnTo>
                    <a:pt x="1569" y="674"/>
                  </a:lnTo>
                  <a:lnTo>
                    <a:pt x="1921" y="927"/>
                  </a:lnTo>
                  <a:lnTo>
                    <a:pt x="2055" y="860"/>
                  </a:lnTo>
                  <a:lnTo>
                    <a:pt x="2195" y="801"/>
                  </a:lnTo>
                  <a:lnTo>
                    <a:pt x="2337" y="752"/>
                  </a:lnTo>
                  <a:lnTo>
                    <a:pt x="2411" y="317"/>
                  </a:lnTo>
                  <a:lnTo>
                    <a:pt x="2426" y="257"/>
                  </a:lnTo>
                  <a:lnTo>
                    <a:pt x="2450" y="203"/>
                  </a:lnTo>
                  <a:lnTo>
                    <a:pt x="2480" y="153"/>
                  </a:lnTo>
                  <a:lnTo>
                    <a:pt x="2519" y="110"/>
                  </a:lnTo>
                  <a:lnTo>
                    <a:pt x="2564" y="73"/>
                  </a:lnTo>
                  <a:lnTo>
                    <a:pt x="2612" y="43"/>
                  </a:lnTo>
                  <a:lnTo>
                    <a:pt x="2666" y="19"/>
                  </a:lnTo>
                  <a:lnTo>
                    <a:pt x="2724" y="6"/>
                  </a:lnTo>
                  <a:lnTo>
                    <a:pt x="2786" y="0"/>
                  </a:lnTo>
                  <a:close/>
                </a:path>
              </a:pathLst>
            </a:custGeom>
            <a:solidFill>
              <a:srgbClr val="3F3F3F"/>
            </a:solidFill>
            <a:ln>
              <a:noFill/>
            </a:ln>
          </p:spPr>
          <p:txBody>
            <a:bodyPr spcFirstLastPara="1" wrap="square" lIns="91425" tIns="45700" rIns="91425" bIns="45700" anchor="t" anchorCtr="0">
              <a:noAutofit/>
            </a:bodyPr>
            <a:lstStyle/>
            <a:p>
              <a:pPr algn="l" rtl="0">
                <a:buClr>
                  <a:srgbClr val="000000"/>
                </a:buClr>
                <a:buFont typeface="Arial"/>
                <a:buNone/>
              </a:pPr>
              <a:endParaRPr sz="2400" kern="0">
                <a:solidFill>
                  <a:srgbClr val="000000"/>
                </a:solidFill>
                <a:ea typeface="Calibri"/>
                <a:cs typeface="Calibri"/>
                <a:sym typeface="Calibri"/>
              </a:endParaRPr>
            </a:p>
          </p:txBody>
        </p:sp>
        <p:sp>
          <p:nvSpPr>
            <p:cNvPr id="233" name="Google Shape;247;p31">
              <a:extLst>
                <a:ext uri="{FF2B5EF4-FFF2-40B4-BE49-F238E27FC236}">
                  <a16:creationId xmlns:a16="http://schemas.microsoft.com/office/drawing/2014/main" id="{2E70B54F-E01E-445F-99AD-7F0FED9F0451}"/>
                </a:ext>
              </a:extLst>
            </p:cNvPr>
            <p:cNvSpPr/>
            <p:nvPr/>
          </p:nvSpPr>
          <p:spPr>
            <a:xfrm>
              <a:off x="13571538" y="3205163"/>
              <a:ext cx="2100263" cy="2100263"/>
            </a:xfrm>
            <a:custGeom>
              <a:avLst/>
              <a:gdLst/>
              <a:ahLst/>
              <a:cxnLst/>
              <a:rect l="l" t="t" r="r" b="b"/>
              <a:pathLst>
                <a:path w="2646" h="2645" extrusionOk="0">
                  <a:moveTo>
                    <a:pt x="1323" y="346"/>
                  </a:moveTo>
                  <a:lnTo>
                    <a:pt x="1217" y="352"/>
                  </a:lnTo>
                  <a:lnTo>
                    <a:pt x="1114" y="368"/>
                  </a:lnTo>
                  <a:lnTo>
                    <a:pt x="1014" y="396"/>
                  </a:lnTo>
                  <a:lnTo>
                    <a:pt x="921" y="434"/>
                  </a:lnTo>
                  <a:lnTo>
                    <a:pt x="831" y="480"/>
                  </a:lnTo>
                  <a:lnTo>
                    <a:pt x="745" y="534"/>
                  </a:lnTo>
                  <a:lnTo>
                    <a:pt x="669" y="597"/>
                  </a:lnTo>
                  <a:lnTo>
                    <a:pt x="598" y="668"/>
                  </a:lnTo>
                  <a:lnTo>
                    <a:pt x="535" y="746"/>
                  </a:lnTo>
                  <a:lnTo>
                    <a:pt x="479" y="830"/>
                  </a:lnTo>
                  <a:lnTo>
                    <a:pt x="432" y="920"/>
                  </a:lnTo>
                  <a:lnTo>
                    <a:pt x="395" y="1014"/>
                  </a:lnTo>
                  <a:lnTo>
                    <a:pt x="369" y="1113"/>
                  </a:lnTo>
                  <a:lnTo>
                    <a:pt x="352" y="1216"/>
                  </a:lnTo>
                  <a:lnTo>
                    <a:pt x="347" y="1324"/>
                  </a:lnTo>
                  <a:lnTo>
                    <a:pt x="352" y="1430"/>
                  </a:lnTo>
                  <a:lnTo>
                    <a:pt x="369" y="1532"/>
                  </a:lnTo>
                  <a:lnTo>
                    <a:pt x="395" y="1631"/>
                  </a:lnTo>
                  <a:lnTo>
                    <a:pt x="432" y="1726"/>
                  </a:lnTo>
                  <a:lnTo>
                    <a:pt x="479" y="1815"/>
                  </a:lnTo>
                  <a:lnTo>
                    <a:pt x="535" y="1899"/>
                  </a:lnTo>
                  <a:lnTo>
                    <a:pt x="598" y="1977"/>
                  </a:lnTo>
                  <a:lnTo>
                    <a:pt x="669" y="2048"/>
                  </a:lnTo>
                  <a:lnTo>
                    <a:pt x="745" y="2111"/>
                  </a:lnTo>
                  <a:lnTo>
                    <a:pt x="831" y="2165"/>
                  </a:lnTo>
                  <a:lnTo>
                    <a:pt x="921" y="2212"/>
                  </a:lnTo>
                  <a:lnTo>
                    <a:pt x="1014" y="2249"/>
                  </a:lnTo>
                  <a:lnTo>
                    <a:pt x="1114" y="2277"/>
                  </a:lnTo>
                  <a:lnTo>
                    <a:pt x="1217" y="2294"/>
                  </a:lnTo>
                  <a:lnTo>
                    <a:pt x="1323" y="2299"/>
                  </a:lnTo>
                  <a:lnTo>
                    <a:pt x="1429" y="2294"/>
                  </a:lnTo>
                  <a:lnTo>
                    <a:pt x="1534" y="2277"/>
                  </a:lnTo>
                  <a:lnTo>
                    <a:pt x="1632" y="2249"/>
                  </a:lnTo>
                  <a:lnTo>
                    <a:pt x="1727" y="2212"/>
                  </a:lnTo>
                  <a:lnTo>
                    <a:pt x="1817" y="2165"/>
                  </a:lnTo>
                  <a:lnTo>
                    <a:pt x="1901" y="2111"/>
                  </a:lnTo>
                  <a:lnTo>
                    <a:pt x="1979" y="2048"/>
                  </a:lnTo>
                  <a:lnTo>
                    <a:pt x="2048" y="1977"/>
                  </a:lnTo>
                  <a:lnTo>
                    <a:pt x="2111" y="1899"/>
                  </a:lnTo>
                  <a:lnTo>
                    <a:pt x="2167" y="1815"/>
                  </a:lnTo>
                  <a:lnTo>
                    <a:pt x="2214" y="1726"/>
                  </a:lnTo>
                  <a:lnTo>
                    <a:pt x="2251" y="1631"/>
                  </a:lnTo>
                  <a:lnTo>
                    <a:pt x="2279" y="1532"/>
                  </a:lnTo>
                  <a:lnTo>
                    <a:pt x="2296" y="1430"/>
                  </a:lnTo>
                  <a:lnTo>
                    <a:pt x="2301" y="1324"/>
                  </a:lnTo>
                  <a:lnTo>
                    <a:pt x="2296" y="1216"/>
                  </a:lnTo>
                  <a:lnTo>
                    <a:pt x="2279" y="1113"/>
                  </a:lnTo>
                  <a:lnTo>
                    <a:pt x="2251" y="1014"/>
                  </a:lnTo>
                  <a:lnTo>
                    <a:pt x="2214" y="920"/>
                  </a:lnTo>
                  <a:lnTo>
                    <a:pt x="2167" y="830"/>
                  </a:lnTo>
                  <a:lnTo>
                    <a:pt x="2111" y="746"/>
                  </a:lnTo>
                  <a:lnTo>
                    <a:pt x="2048" y="668"/>
                  </a:lnTo>
                  <a:lnTo>
                    <a:pt x="1979" y="597"/>
                  </a:lnTo>
                  <a:lnTo>
                    <a:pt x="1901" y="534"/>
                  </a:lnTo>
                  <a:lnTo>
                    <a:pt x="1817" y="480"/>
                  </a:lnTo>
                  <a:lnTo>
                    <a:pt x="1727" y="434"/>
                  </a:lnTo>
                  <a:lnTo>
                    <a:pt x="1632" y="396"/>
                  </a:lnTo>
                  <a:lnTo>
                    <a:pt x="1534" y="368"/>
                  </a:lnTo>
                  <a:lnTo>
                    <a:pt x="1429" y="352"/>
                  </a:lnTo>
                  <a:lnTo>
                    <a:pt x="1323" y="346"/>
                  </a:lnTo>
                  <a:close/>
                  <a:moveTo>
                    <a:pt x="1323" y="0"/>
                  </a:moveTo>
                  <a:lnTo>
                    <a:pt x="1444" y="5"/>
                  </a:lnTo>
                  <a:lnTo>
                    <a:pt x="1562" y="22"/>
                  </a:lnTo>
                  <a:lnTo>
                    <a:pt x="1675" y="48"/>
                  </a:lnTo>
                  <a:lnTo>
                    <a:pt x="1785" y="84"/>
                  </a:lnTo>
                  <a:lnTo>
                    <a:pt x="1890" y="128"/>
                  </a:lnTo>
                  <a:lnTo>
                    <a:pt x="1990" y="180"/>
                  </a:lnTo>
                  <a:lnTo>
                    <a:pt x="2087" y="242"/>
                  </a:lnTo>
                  <a:lnTo>
                    <a:pt x="2176" y="311"/>
                  </a:lnTo>
                  <a:lnTo>
                    <a:pt x="2258" y="387"/>
                  </a:lnTo>
                  <a:lnTo>
                    <a:pt x="2335" y="471"/>
                  </a:lnTo>
                  <a:lnTo>
                    <a:pt x="2404" y="560"/>
                  </a:lnTo>
                  <a:lnTo>
                    <a:pt x="2465" y="655"/>
                  </a:lnTo>
                  <a:lnTo>
                    <a:pt x="2519" y="756"/>
                  </a:lnTo>
                  <a:lnTo>
                    <a:pt x="2564" y="862"/>
                  </a:lnTo>
                  <a:lnTo>
                    <a:pt x="2599" y="972"/>
                  </a:lnTo>
                  <a:lnTo>
                    <a:pt x="2625" y="1085"/>
                  </a:lnTo>
                  <a:lnTo>
                    <a:pt x="2640" y="1203"/>
                  </a:lnTo>
                  <a:lnTo>
                    <a:pt x="2646" y="1324"/>
                  </a:lnTo>
                  <a:lnTo>
                    <a:pt x="2640" y="1443"/>
                  </a:lnTo>
                  <a:lnTo>
                    <a:pt x="2625" y="1560"/>
                  </a:lnTo>
                  <a:lnTo>
                    <a:pt x="2599" y="1674"/>
                  </a:lnTo>
                  <a:lnTo>
                    <a:pt x="2564" y="1783"/>
                  </a:lnTo>
                  <a:lnTo>
                    <a:pt x="2519" y="1890"/>
                  </a:lnTo>
                  <a:lnTo>
                    <a:pt x="2465" y="1990"/>
                  </a:lnTo>
                  <a:lnTo>
                    <a:pt x="2404" y="2085"/>
                  </a:lnTo>
                  <a:lnTo>
                    <a:pt x="2335" y="2174"/>
                  </a:lnTo>
                  <a:lnTo>
                    <a:pt x="2258" y="2258"/>
                  </a:lnTo>
                  <a:lnTo>
                    <a:pt x="2176" y="2335"/>
                  </a:lnTo>
                  <a:lnTo>
                    <a:pt x="2087" y="2403"/>
                  </a:lnTo>
                  <a:lnTo>
                    <a:pt x="1990" y="2465"/>
                  </a:lnTo>
                  <a:lnTo>
                    <a:pt x="1890" y="2517"/>
                  </a:lnTo>
                  <a:lnTo>
                    <a:pt x="1785" y="2562"/>
                  </a:lnTo>
                  <a:lnTo>
                    <a:pt x="1675" y="2597"/>
                  </a:lnTo>
                  <a:lnTo>
                    <a:pt x="1562" y="2623"/>
                  </a:lnTo>
                  <a:lnTo>
                    <a:pt x="1444" y="2640"/>
                  </a:lnTo>
                  <a:lnTo>
                    <a:pt x="1323" y="2645"/>
                  </a:lnTo>
                  <a:lnTo>
                    <a:pt x="1204" y="2640"/>
                  </a:lnTo>
                  <a:lnTo>
                    <a:pt x="1086" y="2623"/>
                  </a:lnTo>
                  <a:lnTo>
                    <a:pt x="973" y="2597"/>
                  </a:lnTo>
                  <a:lnTo>
                    <a:pt x="863" y="2562"/>
                  </a:lnTo>
                  <a:lnTo>
                    <a:pt x="757" y="2517"/>
                  </a:lnTo>
                  <a:lnTo>
                    <a:pt x="656" y="2465"/>
                  </a:lnTo>
                  <a:lnTo>
                    <a:pt x="561" y="2403"/>
                  </a:lnTo>
                  <a:lnTo>
                    <a:pt x="472" y="2335"/>
                  </a:lnTo>
                  <a:lnTo>
                    <a:pt x="388" y="2258"/>
                  </a:lnTo>
                  <a:lnTo>
                    <a:pt x="311" y="2174"/>
                  </a:lnTo>
                  <a:lnTo>
                    <a:pt x="242" y="2085"/>
                  </a:lnTo>
                  <a:lnTo>
                    <a:pt x="181" y="1990"/>
                  </a:lnTo>
                  <a:lnTo>
                    <a:pt x="127" y="1890"/>
                  </a:lnTo>
                  <a:lnTo>
                    <a:pt x="82" y="1783"/>
                  </a:lnTo>
                  <a:lnTo>
                    <a:pt x="47" y="1674"/>
                  </a:lnTo>
                  <a:lnTo>
                    <a:pt x="21" y="1560"/>
                  </a:lnTo>
                  <a:lnTo>
                    <a:pt x="6" y="1443"/>
                  </a:lnTo>
                  <a:lnTo>
                    <a:pt x="0" y="1324"/>
                  </a:lnTo>
                  <a:lnTo>
                    <a:pt x="6" y="1203"/>
                  </a:lnTo>
                  <a:lnTo>
                    <a:pt x="21" y="1085"/>
                  </a:lnTo>
                  <a:lnTo>
                    <a:pt x="47" y="972"/>
                  </a:lnTo>
                  <a:lnTo>
                    <a:pt x="82" y="862"/>
                  </a:lnTo>
                  <a:lnTo>
                    <a:pt x="127" y="756"/>
                  </a:lnTo>
                  <a:lnTo>
                    <a:pt x="181" y="655"/>
                  </a:lnTo>
                  <a:lnTo>
                    <a:pt x="242" y="560"/>
                  </a:lnTo>
                  <a:lnTo>
                    <a:pt x="311" y="471"/>
                  </a:lnTo>
                  <a:lnTo>
                    <a:pt x="388" y="387"/>
                  </a:lnTo>
                  <a:lnTo>
                    <a:pt x="472" y="311"/>
                  </a:lnTo>
                  <a:lnTo>
                    <a:pt x="561" y="242"/>
                  </a:lnTo>
                  <a:lnTo>
                    <a:pt x="656" y="180"/>
                  </a:lnTo>
                  <a:lnTo>
                    <a:pt x="757" y="128"/>
                  </a:lnTo>
                  <a:lnTo>
                    <a:pt x="863" y="84"/>
                  </a:lnTo>
                  <a:lnTo>
                    <a:pt x="973" y="48"/>
                  </a:lnTo>
                  <a:lnTo>
                    <a:pt x="1086" y="22"/>
                  </a:lnTo>
                  <a:lnTo>
                    <a:pt x="1204" y="5"/>
                  </a:lnTo>
                  <a:lnTo>
                    <a:pt x="1323" y="0"/>
                  </a:lnTo>
                  <a:close/>
                </a:path>
              </a:pathLst>
            </a:custGeom>
            <a:solidFill>
              <a:srgbClr val="3F3F3F"/>
            </a:solidFill>
            <a:ln>
              <a:noFill/>
            </a:ln>
          </p:spPr>
          <p:txBody>
            <a:bodyPr spcFirstLastPara="1" wrap="square" lIns="91425" tIns="45700" rIns="91425" bIns="45700" anchor="t" anchorCtr="0">
              <a:noAutofit/>
            </a:bodyPr>
            <a:lstStyle/>
            <a:p>
              <a:pPr algn="l" rtl="0">
                <a:buClr>
                  <a:srgbClr val="000000"/>
                </a:buClr>
                <a:buFont typeface="Arial"/>
                <a:buNone/>
              </a:pPr>
              <a:endParaRPr sz="2400" kern="0">
                <a:solidFill>
                  <a:srgbClr val="000000"/>
                </a:solidFill>
                <a:ea typeface="Calibri"/>
                <a:cs typeface="Calibri"/>
                <a:sym typeface="Calibri"/>
              </a:endParaRPr>
            </a:p>
          </p:txBody>
        </p:sp>
      </p:grpSp>
      <p:cxnSp>
        <p:nvCxnSpPr>
          <p:cNvPr id="234" name="Google Shape;248;p31">
            <a:extLst>
              <a:ext uri="{FF2B5EF4-FFF2-40B4-BE49-F238E27FC236}">
                <a16:creationId xmlns:a16="http://schemas.microsoft.com/office/drawing/2014/main" id="{0ECE593C-D309-4CA5-A3A0-7F9448EE982E}"/>
              </a:ext>
            </a:extLst>
          </p:cNvPr>
          <p:cNvCxnSpPr/>
          <p:nvPr/>
        </p:nvCxnSpPr>
        <p:spPr>
          <a:xfrm flipH="1">
            <a:off x="7241960" y="3468139"/>
            <a:ext cx="1619646" cy="923173"/>
          </a:xfrm>
          <a:prstGeom prst="bentConnector3">
            <a:avLst>
              <a:gd name="adj1" fmla="val 27322"/>
            </a:avLst>
          </a:prstGeom>
          <a:noFill/>
          <a:ln w="31750" cap="flat" cmpd="sng">
            <a:solidFill>
              <a:srgbClr val="000000">
                <a:alpha val="32941"/>
              </a:srgbClr>
            </a:solidFill>
            <a:prstDash val="dash"/>
            <a:round/>
            <a:headEnd type="oval" w="lg" len="lg"/>
            <a:tailEnd type="oval" w="lg" len="lg"/>
          </a:ln>
        </p:spPr>
      </p:cxnSp>
      <p:cxnSp>
        <p:nvCxnSpPr>
          <p:cNvPr id="235" name="Google Shape;249;p31">
            <a:extLst>
              <a:ext uri="{FF2B5EF4-FFF2-40B4-BE49-F238E27FC236}">
                <a16:creationId xmlns:a16="http://schemas.microsoft.com/office/drawing/2014/main" id="{E37CEFCB-C928-4DC3-B3DB-C51FFBAEBAEB}"/>
              </a:ext>
            </a:extLst>
          </p:cNvPr>
          <p:cNvCxnSpPr/>
          <p:nvPr/>
        </p:nvCxnSpPr>
        <p:spPr>
          <a:xfrm rot="10800000">
            <a:off x="7952691" y="4865528"/>
            <a:ext cx="908916" cy="609887"/>
          </a:xfrm>
          <a:prstGeom prst="bentConnector3">
            <a:avLst>
              <a:gd name="adj1" fmla="val 50001"/>
            </a:avLst>
          </a:prstGeom>
          <a:noFill/>
          <a:ln w="31750" cap="flat" cmpd="sng">
            <a:solidFill>
              <a:srgbClr val="000000">
                <a:alpha val="32941"/>
              </a:srgbClr>
            </a:solidFill>
            <a:prstDash val="dash"/>
            <a:round/>
            <a:headEnd type="oval" w="lg" len="lg"/>
            <a:tailEnd type="oval" w="lg" len="lg"/>
          </a:ln>
        </p:spPr>
      </p:cxnSp>
      <p:sp>
        <p:nvSpPr>
          <p:cNvPr id="237" name="Google Shape;251;p31">
            <a:extLst>
              <a:ext uri="{FF2B5EF4-FFF2-40B4-BE49-F238E27FC236}">
                <a16:creationId xmlns:a16="http://schemas.microsoft.com/office/drawing/2014/main" id="{B47AFDC4-1DAF-43EA-B913-641081B211AD}"/>
              </a:ext>
            </a:extLst>
          </p:cNvPr>
          <p:cNvSpPr txBox="1"/>
          <p:nvPr/>
        </p:nvSpPr>
        <p:spPr>
          <a:xfrm>
            <a:off x="8963233" y="5297226"/>
            <a:ext cx="2362555" cy="383682"/>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chemeClr val="tx1">
                    <a:lumMod val="95000"/>
                    <a:lumOff val="5000"/>
                  </a:schemeClr>
                </a:solidFill>
                <a:latin typeface="Sakkal Majalla" panose="02000000000000000000" pitchFamily="2" charset="-78"/>
                <a:cs typeface="Sakkal Majalla" panose="02000000000000000000" pitchFamily="2" charset="-78"/>
              </a:defRPr>
            </a:lvl1pPr>
          </a:lstStyle>
          <a:p>
            <a:r>
              <a:rPr lang="ar-SA" dirty="0">
                <a:sym typeface="Arial"/>
              </a:rPr>
              <a:t>طرح الأسئلة</a:t>
            </a:r>
            <a:endParaRPr dirty="0">
              <a:sym typeface="Arial"/>
            </a:endParaRPr>
          </a:p>
        </p:txBody>
      </p:sp>
      <p:pic>
        <p:nvPicPr>
          <p:cNvPr id="13" name="صورة 12">
            <a:extLst>
              <a:ext uri="{FF2B5EF4-FFF2-40B4-BE49-F238E27FC236}">
                <a16:creationId xmlns:a16="http://schemas.microsoft.com/office/drawing/2014/main" id="{766A5CC1-70A0-4C70-AF87-534C52FCFDED}"/>
              </a:ext>
            </a:extLst>
          </p:cNvPr>
          <p:cNvPicPr>
            <a:picLocks/>
          </p:cNvPicPr>
          <p:nvPr/>
        </p:nvPicPr>
        <p:blipFill>
          <a:blip r:embed="rId2"/>
          <a:stretch>
            <a:fillRect/>
          </a:stretch>
        </p:blipFill>
        <p:spPr>
          <a:xfrm>
            <a:off x="3386776" y="5060810"/>
            <a:ext cx="764433" cy="648555"/>
          </a:xfrm>
          <a:prstGeom prst="rect">
            <a:avLst/>
          </a:prstGeom>
        </p:spPr>
      </p:pic>
      <p:pic>
        <p:nvPicPr>
          <p:cNvPr id="14" name="صورة 13">
            <a:extLst>
              <a:ext uri="{FF2B5EF4-FFF2-40B4-BE49-F238E27FC236}">
                <a16:creationId xmlns:a16="http://schemas.microsoft.com/office/drawing/2014/main" id="{6034A95B-6531-461F-BE6D-08CEB4998F24}"/>
              </a:ext>
            </a:extLst>
          </p:cNvPr>
          <p:cNvPicPr>
            <a:picLocks/>
          </p:cNvPicPr>
          <p:nvPr/>
        </p:nvPicPr>
        <p:blipFill>
          <a:blip r:embed="rId3"/>
          <a:stretch>
            <a:fillRect/>
          </a:stretch>
        </p:blipFill>
        <p:spPr>
          <a:xfrm>
            <a:off x="3373010" y="1370647"/>
            <a:ext cx="791963" cy="749440"/>
          </a:xfrm>
          <a:prstGeom prst="rect">
            <a:avLst/>
          </a:prstGeom>
        </p:spPr>
      </p:pic>
      <p:pic>
        <p:nvPicPr>
          <p:cNvPr id="18" name="صورة 17">
            <a:extLst>
              <a:ext uri="{FF2B5EF4-FFF2-40B4-BE49-F238E27FC236}">
                <a16:creationId xmlns:a16="http://schemas.microsoft.com/office/drawing/2014/main" id="{58CBF593-E47D-4BA9-BC3A-D3FBE263859E}"/>
              </a:ext>
            </a:extLst>
          </p:cNvPr>
          <p:cNvPicPr>
            <a:picLocks/>
          </p:cNvPicPr>
          <p:nvPr/>
        </p:nvPicPr>
        <p:blipFill>
          <a:blip r:embed="rId4"/>
          <a:stretch>
            <a:fillRect/>
          </a:stretch>
        </p:blipFill>
        <p:spPr>
          <a:xfrm>
            <a:off x="8920725" y="5059286"/>
            <a:ext cx="833653" cy="773505"/>
          </a:xfrm>
          <a:prstGeom prst="rect">
            <a:avLst/>
          </a:prstGeom>
        </p:spPr>
      </p:pic>
    </p:spTree>
    <p:extLst>
      <p:ext uri="{BB962C8B-B14F-4D97-AF65-F5344CB8AC3E}">
        <p14:creationId xmlns:p14="http://schemas.microsoft.com/office/powerpoint/2010/main" val="266331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barn(inVertical)">
                                      <p:cBhvr>
                                        <p:cTn id="7" dur="500"/>
                                        <p:tgtEl>
                                          <p:spTgt spid="221"/>
                                        </p:tgtEl>
                                      </p:cBhvr>
                                    </p:animEffect>
                                  </p:childTnLst>
                                </p:cTn>
                              </p:par>
                              <p:par>
                                <p:cTn id="8" presetID="16" presetClass="entr" presetSubtype="21" fill="hold" nodeType="withEffect">
                                  <p:stCondLst>
                                    <p:cond delay="0"/>
                                  </p:stCondLst>
                                  <p:childTnLst>
                                    <p:set>
                                      <p:cBhvr>
                                        <p:cTn id="9" dur="1" fill="hold">
                                          <p:stCondLst>
                                            <p:cond delay="0"/>
                                          </p:stCondLst>
                                        </p:cTn>
                                        <p:tgtEl>
                                          <p:spTgt spid="222"/>
                                        </p:tgtEl>
                                        <p:attrNameLst>
                                          <p:attrName>style.visibility</p:attrName>
                                        </p:attrNameLst>
                                      </p:cBhvr>
                                      <p:to>
                                        <p:strVal val="visible"/>
                                      </p:to>
                                    </p:set>
                                    <p:animEffect transition="in" filter="barn(inVertical)">
                                      <p:cBhvr>
                                        <p:cTn id="10" dur="500"/>
                                        <p:tgtEl>
                                          <p:spTgt spid="222"/>
                                        </p:tgtEl>
                                      </p:cBhvr>
                                    </p:animEffect>
                                  </p:childTnLst>
                                </p:cTn>
                              </p:par>
                              <p:par>
                                <p:cTn id="11" presetID="16" presetClass="entr" presetSubtype="21" fill="hold" nodeType="withEffect">
                                  <p:stCondLst>
                                    <p:cond delay="0"/>
                                  </p:stCondLst>
                                  <p:childTnLst>
                                    <p:set>
                                      <p:cBhvr>
                                        <p:cTn id="12" dur="1" fill="hold">
                                          <p:stCondLst>
                                            <p:cond delay="0"/>
                                          </p:stCondLst>
                                        </p:cTn>
                                        <p:tgtEl>
                                          <p:spTgt spid="231"/>
                                        </p:tgtEl>
                                        <p:attrNameLst>
                                          <p:attrName>style.visibility</p:attrName>
                                        </p:attrNameLst>
                                      </p:cBhvr>
                                      <p:to>
                                        <p:strVal val="visible"/>
                                      </p:to>
                                    </p:set>
                                    <p:animEffect transition="in" filter="barn(inVertical)">
                                      <p:cBhvr>
                                        <p:cTn id="13" dur="500"/>
                                        <p:tgtEl>
                                          <p:spTgt spid="23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8"/>
                                        </p:tgtEl>
                                        <p:attrNameLst>
                                          <p:attrName>style.visibility</p:attrName>
                                        </p:attrNameLst>
                                      </p:cBhvr>
                                      <p:to>
                                        <p:strVal val="visible"/>
                                      </p:to>
                                    </p:set>
                                    <p:animEffect transition="in" filter="barn(inVertical)">
                                      <p:cBhvr>
                                        <p:cTn id="18" dur="500"/>
                                        <p:tgtEl>
                                          <p:spTgt spid="208"/>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6"/>
                                        </p:tgtEl>
                                        <p:attrNameLst>
                                          <p:attrName>style.visibility</p:attrName>
                                        </p:attrNameLst>
                                      </p:cBhvr>
                                      <p:to>
                                        <p:strVal val="visible"/>
                                      </p:to>
                                    </p:set>
                                    <p:animEffect transition="in" filter="barn(inVertical)">
                                      <p:cBhvr>
                                        <p:cTn id="24" dur="500"/>
                                        <p:tgtEl>
                                          <p:spTgt spid="2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9"/>
                                        </p:tgtEl>
                                        <p:attrNameLst>
                                          <p:attrName>style.visibility</p:attrName>
                                        </p:attrNameLst>
                                      </p:cBhvr>
                                      <p:to>
                                        <p:strVal val="visible"/>
                                      </p:to>
                                    </p:set>
                                    <p:animEffect transition="in" filter="barn(inVertical)">
                                      <p:cBhvr>
                                        <p:cTn id="29" dur="500"/>
                                        <p:tgtEl>
                                          <p:spTgt spid="20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25"/>
                                        </p:tgtEl>
                                        <p:attrNameLst>
                                          <p:attrName>style.visibility</p:attrName>
                                        </p:attrNameLst>
                                      </p:cBhvr>
                                      <p:to>
                                        <p:strVal val="visible"/>
                                      </p:to>
                                    </p:set>
                                    <p:animEffect transition="in" filter="barn(inVertical)">
                                      <p:cBhvr>
                                        <p:cTn id="32" dur="500"/>
                                        <p:tgtEl>
                                          <p:spTgt spid="225"/>
                                        </p:tgtEl>
                                      </p:cBhvr>
                                    </p:animEffect>
                                  </p:childTnLst>
                                </p:cTn>
                              </p:par>
                              <p:par>
                                <p:cTn id="33" presetID="16" presetClass="entr" presetSubtype="21" fill="hold" nodeType="withEffect">
                                  <p:stCondLst>
                                    <p:cond delay="0"/>
                                  </p:stCondLst>
                                  <p:childTnLst>
                                    <p:set>
                                      <p:cBhvr>
                                        <p:cTn id="34" dur="1" fill="hold">
                                          <p:stCondLst>
                                            <p:cond delay="0"/>
                                          </p:stCondLst>
                                        </p:cTn>
                                        <p:tgtEl>
                                          <p:spTgt spid="226"/>
                                        </p:tgtEl>
                                        <p:attrNameLst>
                                          <p:attrName>style.visibility</p:attrName>
                                        </p:attrNameLst>
                                      </p:cBhvr>
                                      <p:to>
                                        <p:strVal val="visible"/>
                                      </p:to>
                                    </p:set>
                                    <p:animEffect transition="in" filter="barn(inVertical)">
                                      <p:cBhvr>
                                        <p:cTn id="35" dur="500"/>
                                        <p:tgtEl>
                                          <p:spTgt spid="22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17"/>
                                        </p:tgtEl>
                                        <p:attrNameLst>
                                          <p:attrName>style.visibility</p:attrName>
                                        </p:attrNameLst>
                                      </p:cBhvr>
                                      <p:to>
                                        <p:strVal val="visible"/>
                                      </p:to>
                                    </p:set>
                                    <p:animEffect transition="in" filter="barn(inVertical)">
                                      <p:cBhvr>
                                        <p:cTn id="40" dur="500"/>
                                        <p:tgtEl>
                                          <p:spTgt spid="21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0"/>
                                        </p:tgtEl>
                                        <p:attrNameLst>
                                          <p:attrName>style.visibility</p:attrName>
                                        </p:attrNameLst>
                                      </p:cBhvr>
                                      <p:to>
                                        <p:strVal val="visible"/>
                                      </p:to>
                                    </p:set>
                                    <p:animEffect transition="in" filter="barn(inVertical)">
                                      <p:cBhvr>
                                        <p:cTn id="43" dur="500"/>
                                        <p:tgtEl>
                                          <p:spTgt spid="230"/>
                                        </p:tgtEl>
                                      </p:cBhvr>
                                    </p:animEffect>
                                  </p:childTnLst>
                                </p:cTn>
                              </p:par>
                              <p:par>
                                <p:cTn id="44" presetID="16" presetClass="entr" presetSubtype="21" fill="hold" nodeType="withEffect">
                                  <p:stCondLst>
                                    <p:cond delay="0"/>
                                  </p:stCondLst>
                                  <p:childTnLst>
                                    <p:set>
                                      <p:cBhvr>
                                        <p:cTn id="45" dur="1" fill="hold">
                                          <p:stCondLst>
                                            <p:cond delay="0"/>
                                          </p:stCondLst>
                                        </p:cTn>
                                        <p:tgtEl>
                                          <p:spTgt spid="234"/>
                                        </p:tgtEl>
                                        <p:attrNameLst>
                                          <p:attrName>style.visibility</p:attrName>
                                        </p:attrNameLst>
                                      </p:cBhvr>
                                      <p:to>
                                        <p:strVal val="visible"/>
                                      </p:to>
                                    </p:set>
                                    <p:animEffect transition="in" filter="barn(inVertical)">
                                      <p:cBhvr>
                                        <p:cTn id="46" dur="500"/>
                                        <p:tgtEl>
                                          <p:spTgt spid="23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19"/>
                                        </p:tgtEl>
                                        <p:attrNameLst>
                                          <p:attrName>style.visibility</p:attrName>
                                        </p:attrNameLst>
                                      </p:cBhvr>
                                      <p:to>
                                        <p:strVal val="visible"/>
                                      </p:to>
                                    </p:set>
                                    <p:animEffect transition="in" filter="barn(inVertical)">
                                      <p:cBhvr>
                                        <p:cTn id="51" dur="500"/>
                                        <p:tgtEl>
                                          <p:spTgt spid="219"/>
                                        </p:tgtEl>
                                      </p:cBhvr>
                                    </p:animEffect>
                                  </p:childTnLst>
                                </p:cTn>
                              </p:par>
                              <p:par>
                                <p:cTn id="52" presetID="16" presetClass="entr" presetSubtype="21" fill="hold" nodeType="withEffect">
                                  <p:stCondLst>
                                    <p:cond delay="0"/>
                                  </p:stCondLst>
                                  <p:childTnLst>
                                    <p:set>
                                      <p:cBhvr>
                                        <p:cTn id="53" dur="1" fill="hold">
                                          <p:stCondLst>
                                            <p:cond delay="0"/>
                                          </p:stCondLst>
                                        </p:cTn>
                                        <p:tgtEl>
                                          <p:spTgt spid="223"/>
                                        </p:tgtEl>
                                        <p:attrNameLst>
                                          <p:attrName>style.visibility</p:attrName>
                                        </p:attrNameLst>
                                      </p:cBhvr>
                                      <p:to>
                                        <p:strVal val="visible"/>
                                      </p:to>
                                    </p:set>
                                    <p:animEffect transition="in" filter="barn(inVertical)">
                                      <p:cBhvr>
                                        <p:cTn id="54" dur="500"/>
                                        <p:tgtEl>
                                          <p:spTgt spid="223"/>
                                        </p:tgtEl>
                                      </p:cBhvr>
                                    </p:animEffect>
                                  </p:childTnLst>
                                </p:cTn>
                              </p:par>
                              <p:par>
                                <p:cTn id="55" presetID="16" presetClass="entr" presetSubtype="21"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35"/>
                                        </p:tgtEl>
                                        <p:attrNameLst>
                                          <p:attrName>style.visibility</p:attrName>
                                        </p:attrNameLst>
                                      </p:cBhvr>
                                      <p:to>
                                        <p:strVal val="visible"/>
                                      </p:to>
                                    </p:set>
                                    <p:animEffect transition="in" filter="barn(inVertical)">
                                      <p:cBhvr>
                                        <p:cTn id="62" dur="500"/>
                                        <p:tgtEl>
                                          <p:spTgt spid="235"/>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37"/>
                                        </p:tgtEl>
                                        <p:attrNameLst>
                                          <p:attrName>style.visibility</p:attrName>
                                        </p:attrNameLst>
                                      </p:cBhvr>
                                      <p:to>
                                        <p:strVal val="visible"/>
                                      </p:to>
                                    </p:set>
                                    <p:animEffect transition="in" filter="barn(inVertical)">
                                      <p:cBhvr>
                                        <p:cTn id="65" dur="500"/>
                                        <p:tgtEl>
                                          <p:spTgt spid="237"/>
                                        </p:tgtEl>
                                      </p:cBhvr>
                                    </p:animEffect>
                                  </p:childTnLst>
                                </p:cTn>
                              </p:par>
                              <p:par>
                                <p:cTn id="66" presetID="16" presetClass="entr" presetSubtype="21"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arn(inVertical)">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p:bldP spid="217" grpId="0" animBg="1"/>
      <p:bldP spid="219" grpId="0"/>
      <p:bldP spid="221" grpId="0"/>
      <p:bldP spid="225" grpId="0"/>
      <p:bldP spid="230" grpId="0"/>
      <p:bldP spid="2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8676282" y="435088"/>
            <a:ext cx="1233030"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نشاط (3)</a:t>
            </a:r>
            <a:endParaRPr lang="ar-OM" sz="2800" b="1" dirty="0">
              <a:latin typeface="Sakkal Majalla" panose="02000000000000000000" pitchFamily="2" charset="-78"/>
              <a:cs typeface="Sakkal Majalla" panose="02000000000000000000" pitchFamily="2" charset="-78"/>
            </a:endParaRPr>
          </a:p>
        </p:txBody>
      </p:sp>
      <p:sp>
        <p:nvSpPr>
          <p:cNvPr id="9" name="مربع نص 8">
            <a:extLst>
              <a:ext uri="{FF2B5EF4-FFF2-40B4-BE49-F238E27FC236}">
                <a16:creationId xmlns:a16="http://schemas.microsoft.com/office/drawing/2014/main" id="{427EC0E5-DEE5-4AB9-966D-8DD1A59589F4}"/>
              </a:ext>
            </a:extLst>
          </p:cNvPr>
          <p:cNvSpPr txBox="1"/>
          <p:nvPr/>
        </p:nvSpPr>
        <p:spPr>
          <a:xfrm>
            <a:off x="6665771" y="2636987"/>
            <a:ext cx="3949219" cy="954107"/>
          </a:xfrm>
          <a:prstGeom prst="rect">
            <a:avLst/>
          </a:prstGeom>
          <a:noFill/>
        </p:spPr>
        <p:txBody>
          <a:bodyPr wrap="square" rtlCol="1">
            <a:spAutoFit/>
          </a:bodyPr>
          <a:lstStyle/>
          <a:p>
            <a:pPr algn="ctr"/>
            <a:r>
              <a:rPr lang="ar-SA" sz="2800" b="1" dirty="0">
                <a:effectLst/>
                <a:latin typeface="Sakkal Majalla" panose="02000000000000000000" pitchFamily="2" charset="-78"/>
                <a:ea typeface="Calibri" panose="020F0502020204030204" pitchFamily="34" charset="0"/>
                <a:cs typeface="Sakkal Majalla" panose="02000000000000000000" pitchFamily="2" charset="-78"/>
              </a:rPr>
              <a:t>كيف </a:t>
            </a:r>
            <a:r>
              <a:rPr lang="ar-SA" sz="28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نثير</a:t>
            </a:r>
            <a:r>
              <a:rPr lang="ar-SA" sz="2800" b="1" dirty="0">
                <a:effectLst/>
                <a:latin typeface="Sakkal Majalla" panose="02000000000000000000" pitchFamily="2" charset="-78"/>
                <a:ea typeface="Calibri" panose="020F0502020204030204" pitchFamily="34" charset="0"/>
                <a:cs typeface="Sakkal Majalla" panose="02000000000000000000" pitchFamily="2" charset="-78"/>
              </a:rPr>
              <a:t> الطلاب للتفاعل الصفي في التعليم التقليدي وعن بعد؟</a:t>
            </a:r>
          </a:p>
        </p:txBody>
      </p:sp>
      <p:pic>
        <p:nvPicPr>
          <p:cNvPr id="1026" name="Picture 2" descr="Things Schools Should Consider Before Conduct Classes Online">
            <a:extLst>
              <a:ext uri="{FF2B5EF4-FFF2-40B4-BE49-F238E27FC236}">
                <a16:creationId xmlns:a16="http://schemas.microsoft.com/office/drawing/2014/main" id="{01972960-57FC-4404-BAB5-406574417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068" y="4264401"/>
            <a:ext cx="2262999" cy="12694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rocessing Time Vector Icons - Download Free Vector Icons | Noun Project">
            <a:extLst>
              <a:ext uri="{FF2B5EF4-FFF2-40B4-BE49-F238E27FC236}">
                <a16:creationId xmlns:a16="http://schemas.microsoft.com/office/drawing/2014/main" id="{2E89F30D-DB3F-4776-9162-5309014F4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065" y="2641138"/>
            <a:ext cx="800100" cy="800100"/>
          </a:xfrm>
          <a:prstGeom prst="rect">
            <a:avLst/>
          </a:prstGeom>
          <a:noFill/>
          <a:extLst>
            <a:ext uri="{909E8E84-426E-40DD-AFC4-6F175D3DCCD1}">
              <a14:hiddenFill xmlns:a14="http://schemas.microsoft.com/office/drawing/2010/main">
                <a:solidFill>
                  <a:srgbClr val="FFFFFF"/>
                </a:solidFill>
              </a14:hiddenFill>
            </a:ext>
          </a:extLst>
        </p:spPr>
      </p:pic>
      <p:sp>
        <p:nvSpPr>
          <p:cNvPr id="8" name="مربع نص 7">
            <a:extLst>
              <a:ext uri="{FF2B5EF4-FFF2-40B4-BE49-F238E27FC236}">
                <a16:creationId xmlns:a16="http://schemas.microsoft.com/office/drawing/2014/main" id="{DDB57B22-F9C3-4BB2-AC2C-23978C7C5AC8}"/>
              </a:ext>
            </a:extLst>
          </p:cNvPr>
          <p:cNvSpPr txBox="1"/>
          <p:nvPr/>
        </p:nvSpPr>
        <p:spPr>
          <a:xfrm>
            <a:off x="2125606" y="2887145"/>
            <a:ext cx="1002197"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3 دقائق</a:t>
            </a:r>
            <a:endParaRPr lang="ar-OM" sz="2800" b="1" dirty="0">
              <a:latin typeface="Sakkal Majalla" panose="02000000000000000000" pitchFamily="2" charset="-78"/>
              <a:cs typeface="Sakkal Majalla" panose="02000000000000000000" pitchFamily="2" charset="-78"/>
            </a:endParaRPr>
          </a:p>
        </p:txBody>
      </p:sp>
      <p:sp>
        <p:nvSpPr>
          <p:cNvPr id="12" name="مربع نص 11">
            <a:extLst>
              <a:ext uri="{FF2B5EF4-FFF2-40B4-BE49-F238E27FC236}">
                <a16:creationId xmlns:a16="http://schemas.microsoft.com/office/drawing/2014/main" id="{48BEE748-B215-45F8-B9D4-036FC6600AA6}"/>
              </a:ext>
            </a:extLst>
          </p:cNvPr>
          <p:cNvSpPr txBox="1"/>
          <p:nvPr/>
        </p:nvSpPr>
        <p:spPr>
          <a:xfrm>
            <a:off x="1441174" y="3410365"/>
            <a:ext cx="2589991" cy="338554"/>
          </a:xfrm>
          <a:prstGeom prst="rect">
            <a:avLst/>
          </a:prstGeom>
          <a:noFill/>
        </p:spPr>
        <p:txBody>
          <a:bodyPr wrap="square" rtlCol="1">
            <a:spAutoFit/>
          </a:bodyPr>
          <a:lstStyle/>
          <a:p>
            <a:r>
              <a:rPr lang="ar-SA" sz="1600" b="1" dirty="0" err="1">
                <a:solidFill>
                  <a:srgbClr val="FF0000"/>
                </a:solidFill>
                <a:latin typeface="Sakkal Majalla" panose="02000000000000000000" pitchFamily="2" charset="-78"/>
                <a:cs typeface="Sakkal Majalla" panose="02000000000000000000" pitchFamily="2" charset="-78"/>
              </a:rPr>
              <a:t>الغجابة</a:t>
            </a:r>
            <a:r>
              <a:rPr lang="ar-SA" sz="1600" b="1" dirty="0">
                <a:solidFill>
                  <a:srgbClr val="FF0000"/>
                </a:solidFill>
                <a:latin typeface="Sakkal Majalla" panose="02000000000000000000" pitchFamily="2" charset="-78"/>
                <a:cs typeface="Sakkal Majalla" panose="02000000000000000000" pitchFamily="2" charset="-78"/>
              </a:rPr>
              <a:t> عبر الشات الكتابي في الـ </a:t>
            </a:r>
            <a:r>
              <a:rPr lang="en-US" sz="1600" b="1" dirty="0">
                <a:solidFill>
                  <a:srgbClr val="FF0000"/>
                </a:solidFill>
                <a:latin typeface="Sakkal Majalla" panose="02000000000000000000" pitchFamily="2" charset="-78"/>
                <a:cs typeface="Sakkal Majalla" panose="02000000000000000000" pitchFamily="2" charset="-78"/>
              </a:rPr>
              <a:t>meet</a:t>
            </a:r>
            <a:endParaRPr lang="ar-OM" sz="12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02352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6824819" y="404311"/>
            <a:ext cx="3762569"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كيف </a:t>
            </a:r>
            <a:r>
              <a:rPr lang="ar-SA" sz="2800" b="1" dirty="0">
                <a:solidFill>
                  <a:srgbClr val="FF0000"/>
                </a:solidFill>
                <a:latin typeface="Sakkal Majalla" panose="02000000000000000000" pitchFamily="2" charset="-78"/>
                <a:cs typeface="Sakkal Majalla" panose="02000000000000000000" pitchFamily="2" charset="-78"/>
              </a:rPr>
              <a:t>نثير</a:t>
            </a:r>
            <a:r>
              <a:rPr lang="ar-SA" sz="2800" b="1" dirty="0">
                <a:latin typeface="Sakkal Majalla" panose="02000000000000000000" pitchFamily="2" charset="-78"/>
                <a:cs typeface="Sakkal Majalla" panose="02000000000000000000" pitchFamily="2" charset="-78"/>
              </a:rPr>
              <a:t> الطلاب للتفاعل الصفي؟</a:t>
            </a:r>
            <a:endParaRPr lang="ar-OM" sz="2800" b="1" dirty="0">
              <a:latin typeface="Sakkal Majalla" panose="02000000000000000000" pitchFamily="2" charset="-78"/>
              <a:cs typeface="Sakkal Majalla" panose="02000000000000000000" pitchFamily="2" charset="-78"/>
            </a:endParaRPr>
          </a:p>
        </p:txBody>
      </p:sp>
      <p:sp>
        <p:nvSpPr>
          <p:cNvPr id="89" name="مربع نص 88">
            <a:extLst>
              <a:ext uri="{FF2B5EF4-FFF2-40B4-BE49-F238E27FC236}">
                <a16:creationId xmlns:a16="http://schemas.microsoft.com/office/drawing/2014/main" id="{E3A2962F-6618-4042-9AB1-70636F382DE5}"/>
              </a:ext>
            </a:extLst>
          </p:cNvPr>
          <p:cNvSpPr txBox="1"/>
          <p:nvPr/>
        </p:nvSpPr>
        <p:spPr>
          <a:xfrm>
            <a:off x="1837525" y="6457450"/>
            <a:ext cx="1542808" cy="338554"/>
          </a:xfrm>
          <a:prstGeom prst="rect">
            <a:avLst/>
          </a:prstGeom>
          <a:noFill/>
        </p:spPr>
        <p:txBody>
          <a:bodyPr wrap="square">
            <a:spAutoFit/>
          </a:bodyPr>
          <a:lstStyle/>
          <a:p>
            <a:pPr algn="l"/>
            <a:r>
              <a:rPr lang="ar-SA" sz="1600" b="1" dirty="0">
                <a:latin typeface="Sakkal Majalla" panose="02000000000000000000" pitchFamily="2" charset="-78"/>
                <a:cs typeface="Sakkal Majalla" panose="02000000000000000000" pitchFamily="2" charset="-78"/>
              </a:rPr>
              <a:t>(نبهان، 2008</a:t>
            </a:r>
            <a:r>
              <a:rPr lang="en-US" sz="1600" b="1" dirty="0">
                <a:latin typeface="Sakkal Majalla" panose="02000000000000000000" pitchFamily="2" charset="-78"/>
                <a:cs typeface="Sakkal Majalla" panose="02000000000000000000" pitchFamily="2" charset="-78"/>
              </a:rPr>
              <a:t>(</a:t>
            </a:r>
            <a:endParaRPr lang="ar-OM" sz="1600" b="1" dirty="0">
              <a:latin typeface="Sakkal Majalla" panose="02000000000000000000" pitchFamily="2" charset="-78"/>
              <a:cs typeface="Sakkal Majalla" panose="02000000000000000000" pitchFamily="2" charset="-78"/>
            </a:endParaRPr>
          </a:p>
        </p:txBody>
      </p:sp>
      <p:sp>
        <p:nvSpPr>
          <p:cNvPr id="6" name="Google Shape;198;p31">
            <a:extLst>
              <a:ext uri="{FF2B5EF4-FFF2-40B4-BE49-F238E27FC236}">
                <a16:creationId xmlns:a16="http://schemas.microsoft.com/office/drawing/2014/main" id="{8870747B-86F5-480D-8394-DB9ED89047AD}"/>
              </a:ext>
            </a:extLst>
          </p:cNvPr>
          <p:cNvSpPr/>
          <p:nvPr/>
        </p:nvSpPr>
        <p:spPr>
          <a:xfrm>
            <a:off x="4200456" y="2526479"/>
            <a:ext cx="734046" cy="773037"/>
          </a:xfrm>
          <a:custGeom>
            <a:avLst/>
            <a:gdLst/>
            <a:ahLst/>
            <a:cxnLst/>
            <a:rect l="l" t="t" r="r" b="b"/>
            <a:pathLst>
              <a:path w="866" h="912" extrusionOk="0">
                <a:moveTo>
                  <a:pt x="344" y="0"/>
                </a:moveTo>
                <a:lnTo>
                  <a:pt x="371" y="5"/>
                </a:lnTo>
                <a:lnTo>
                  <a:pt x="395" y="18"/>
                </a:lnTo>
                <a:lnTo>
                  <a:pt x="416" y="37"/>
                </a:lnTo>
                <a:lnTo>
                  <a:pt x="842" y="547"/>
                </a:lnTo>
                <a:lnTo>
                  <a:pt x="857" y="572"/>
                </a:lnTo>
                <a:lnTo>
                  <a:pt x="864" y="598"/>
                </a:lnTo>
                <a:lnTo>
                  <a:pt x="866" y="625"/>
                </a:lnTo>
                <a:lnTo>
                  <a:pt x="861" y="651"/>
                </a:lnTo>
                <a:lnTo>
                  <a:pt x="847" y="676"/>
                </a:lnTo>
                <a:lnTo>
                  <a:pt x="828" y="697"/>
                </a:lnTo>
                <a:lnTo>
                  <a:pt x="600" y="887"/>
                </a:lnTo>
                <a:lnTo>
                  <a:pt x="577" y="903"/>
                </a:lnTo>
                <a:lnTo>
                  <a:pt x="550" y="910"/>
                </a:lnTo>
                <a:lnTo>
                  <a:pt x="522" y="912"/>
                </a:lnTo>
                <a:lnTo>
                  <a:pt x="496" y="906"/>
                </a:lnTo>
                <a:lnTo>
                  <a:pt x="471" y="893"/>
                </a:lnTo>
                <a:lnTo>
                  <a:pt x="450" y="874"/>
                </a:lnTo>
                <a:lnTo>
                  <a:pt x="25" y="364"/>
                </a:lnTo>
                <a:lnTo>
                  <a:pt x="10" y="340"/>
                </a:lnTo>
                <a:lnTo>
                  <a:pt x="2" y="313"/>
                </a:lnTo>
                <a:lnTo>
                  <a:pt x="0" y="287"/>
                </a:lnTo>
                <a:lnTo>
                  <a:pt x="6" y="260"/>
                </a:lnTo>
                <a:lnTo>
                  <a:pt x="19" y="236"/>
                </a:lnTo>
                <a:lnTo>
                  <a:pt x="38" y="215"/>
                </a:lnTo>
                <a:lnTo>
                  <a:pt x="267" y="24"/>
                </a:lnTo>
                <a:lnTo>
                  <a:pt x="291" y="9"/>
                </a:lnTo>
                <a:lnTo>
                  <a:pt x="318" y="1"/>
                </a:lnTo>
                <a:lnTo>
                  <a:pt x="344" y="0"/>
                </a:lnTo>
                <a:close/>
              </a:path>
            </a:pathLst>
          </a:custGeom>
          <a:solidFill>
            <a:schemeClr val="accent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7" name="Google Shape;199;p31">
            <a:extLst>
              <a:ext uri="{FF2B5EF4-FFF2-40B4-BE49-F238E27FC236}">
                <a16:creationId xmlns:a16="http://schemas.microsoft.com/office/drawing/2014/main" id="{2ED1A17D-25BD-4B24-A8E1-0C7298E88792}"/>
              </a:ext>
            </a:extLst>
          </p:cNvPr>
          <p:cNvSpPr/>
          <p:nvPr/>
        </p:nvSpPr>
        <p:spPr>
          <a:xfrm>
            <a:off x="4464917" y="3304602"/>
            <a:ext cx="545025" cy="783208"/>
          </a:xfrm>
          <a:custGeom>
            <a:avLst/>
            <a:gdLst/>
            <a:ahLst/>
            <a:cxnLst/>
            <a:rect l="l" t="t" r="r" b="b"/>
            <a:pathLst>
              <a:path w="643" h="924" extrusionOk="0">
                <a:moveTo>
                  <a:pt x="240" y="0"/>
                </a:moveTo>
                <a:lnTo>
                  <a:pt x="269" y="2"/>
                </a:lnTo>
                <a:lnTo>
                  <a:pt x="560" y="64"/>
                </a:lnTo>
                <a:lnTo>
                  <a:pt x="586" y="73"/>
                </a:lnTo>
                <a:lnTo>
                  <a:pt x="609" y="90"/>
                </a:lnTo>
                <a:lnTo>
                  <a:pt x="626" y="111"/>
                </a:lnTo>
                <a:lnTo>
                  <a:pt x="639" y="136"/>
                </a:lnTo>
                <a:lnTo>
                  <a:pt x="643" y="162"/>
                </a:lnTo>
                <a:lnTo>
                  <a:pt x="641" y="191"/>
                </a:lnTo>
                <a:lnTo>
                  <a:pt x="499" y="839"/>
                </a:lnTo>
                <a:lnTo>
                  <a:pt x="490" y="867"/>
                </a:lnTo>
                <a:lnTo>
                  <a:pt x="475" y="888"/>
                </a:lnTo>
                <a:lnTo>
                  <a:pt x="454" y="907"/>
                </a:lnTo>
                <a:lnTo>
                  <a:pt x="429" y="918"/>
                </a:lnTo>
                <a:lnTo>
                  <a:pt x="403" y="924"/>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chemeClr val="accent3"/>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8" name="Google Shape;200;p31">
            <a:extLst>
              <a:ext uri="{FF2B5EF4-FFF2-40B4-BE49-F238E27FC236}">
                <a16:creationId xmlns:a16="http://schemas.microsoft.com/office/drawing/2014/main" id="{CA184D94-674C-4A02-9FCC-A6FF0A7F36DF}"/>
              </a:ext>
            </a:extLst>
          </p:cNvPr>
          <p:cNvSpPr/>
          <p:nvPr/>
        </p:nvSpPr>
        <p:spPr>
          <a:xfrm>
            <a:off x="3835129" y="3996268"/>
            <a:ext cx="796771" cy="655217"/>
          </a:xfrm>
          <a:custGeom>
            <a:avLst/>
            <a:gdLst/>
            <a:ahLst/>
            <a:cxnLst/>
            <a:rect l="l" t="t" r="r" b="b"/>
            <a:pathLst>
              <a:path w="940" h="773" extrusionOk="0">
                <a:moveTo>
                  <a:pt x="709" y="0"/>
                </a:moveTo>
                <a:lnTo>
                  <a:pt x="736" y="6"/>
                </a:lnTo>
                <a:lnTo>
                  <a:pt x="760" y="17"/>
                </a:lnTo>
                <a:lnTo>
                  <a:pt x="781" y="36"/>
                </a:lnTo>
                <a:lnTo>
                  <a:pt x="798" y="58"/>
                </a:lnTo>
                <a:lnTo>
                  <a:pt x="930" y="325"/>
                </a:lnTo>
                <a:lnTo>
                  <a:pt x="938" y="351"/>
                </a:lnTo>
                <a:lnTo>
                  <a:pt x="940" y="380"/>
                </a:lnTo>
                <a:lnTo>
                  <a:pt x="934" y="406"/>
                </a:lnTo>
                <a:lnTo>
                  <a:pt x="923" y="431"/>
                </a:lnTo>
                <a:lnTo>
                  <a:pt x="906" y="451"/>
                </a:lnTo>
                <a:lnTo>
                  <a:pt x="881" y="468"/>
                </a:lnTo>
                <a:lnTo>
                  <a:pt x="286" y="763"/>
                </a:lnTo>
                <a:lnTo>
                  <a:pt x="259" y="771"/>
                </a:lnTo>
                <a:lnTo>
                  <a:pt x="233" y="773"/>
                </a:lnTo>
                <a:lnTo>
                  <a:pt x="204" y="769"/>
                </a:lnTo>
                <a:lnTo>
                  <a:pt x="182" y="756"/>
                </a:lnTo>
                <a:lnTo>
                  <a:pt x="159" y="739"/>
                </a:lnTo>
                <a:lnTo>
                  <a:pt x="144" y="714"/>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chemeClr val="accent4"/>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9" name="Google Shape;201;p31">
            <a:extLst>
              <a:ext uri="{FF2B5EF4-FFF2-40B4-BE49-F238E27FC236}">
                <a16:creationId xmlns:a16="http://schemas.microsoft.com/office/drawing/2014/main" id="{97C3133D-D413-4116-9E6A-EE344EE4436D}"/>
              </a:ext>
            </a:extLst>
          </p:cNvPr>
          <p:cNvSpPr/>
          <p:nvPr/>
        </p:nvSpPr>
        <p:spPr>
          <a:xfrm>
            <a:off x="3036662" y="4012374"/>
            <a:ext cx="796771" cy="651827"/>
          </a:xfrm>
          <a:custGeom>
            <a:avLst/>
            <a:gdLst/>
            <a:ahLst/>
            <a:cxnLst/>
            <a:rect l="l" t="t" r="r" b="b"/>
            <a:pathLst>
              <a:path w="940" h="769" extrusionOk="0">
                <a:moveTo>
                  <a:pt x="227" y="0"/>
                </a:moveTo>
                <a:lnTo>
                  <a:pt x="256" y="2"/>
                </a:lnTo>
                <a:lnTo>
                  <a:pt x="282" y="9"/>
                </a:lnTo>
                <a:lnTo>
                  <a:pt x="880" y="300"/>
                </a:lnTo>
                <a:lnTo>
                  <a:pt x="904" y="315"/>
                </a:lnTo>
                <a:lnTo>
                  <a:pt x="921" y="336"/>
                </a:lnTo>
                <a:lnTo>
                  <a:pt x="934" y="361"/>
                </a:lnTo>
                <a:lnTo>
                  <a:pt x="940" y="387"/>
                </a:lnTo>
                <a:lnTo>
                  <a:pt x="938" y="415"/>
                </a:lnTo>
                <a:lnTo>
                  <a:pt x="929" y="442"/>
                </a:lnTo>
                <a:lnTo>
                  <a:pt x="798" y="708"/>
                </a:lnTo>
                <a:lnTo>
                  <a:pt x="783" y="733"/>
                </a:lnTo>
                <a:lnTo>
                  <a:pt x="762" y="752"/>
                </a:lnTo>
                <a:lnTo>
                  <a:pt x="738" y="763"/>
                </a:lnTo>
                <a:lnTo>
                  <a:pt x="711" y="769"/>
                </a:lnTo>
                <a:lnTo>
                  <a:pt x="685" y="767"/>
                </a:lnTo>
                <a:lnTo>
                  <a:pt x="657" y="757"/>
                </a:lnTo>
                <a:lnTo>
                  <a:pt x="59" y="468"/>
                </a:lnTo>
                <a:lnTo>
                  <a:pt x="36" y="453"/>
                </a:lnTo>
                <a:lnTo>
                  <a:pt x="17" y="432"/>
                </a:lnTo>
                <a:lnTo>
                  <a:pt x="6" y="408"/>
                </a:lnTo>
                <a:lnTo>
                  <a:pt x="0" y="381"/>
                </a:lnTo>
                <a:lnTo>
                  <a:pt x="2" y="353"/>
                </a:lnTo>
                <a:lnTo>
                  <a:pt x="10" y="327"/>
                </a:lnTo>
                <a:lnTo>
                  <a:pt x="140" y="58"/>
                </a:lnTo>
                <a:lnTo>
                  <a:pt x="155" y="36"/>
                </a:lnTo>
                <a:lnTo>
                  <a:pt x="176" y="17"/>
                </a:lnTo>
                <a:lnTo>
                  <a:pt x="201" y="5"/>
                </a:lnTo>
                <a:lnTo>
                  <a:pt x="227"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0" name="Google Shape;202;p31">
            <a:extLst>
              <a:ext uri="{FF2B5EF4-FFF2-40B4-BE49-F238E27FC236}">
                <a16:creationId xmlns:a16="http://schemas.microsoft.com/office/drawing/2014/main" id="{69D41343-4B0E-40DB-AC13-B065DB2E4754}"/>
              </a:ext>
            </a:extLst>
          </p:cNvPr>
          <p:cNvSpPr/>
          <p:nvPr/>
        </p:nvSpPr>
        <p:spPr>
          <a:xfrm>
            <a:off x="2645905" y="3335118"/>
            <a:ext cx="543330" cy="782361"/>
          </a:xfrm>
          <a:custGeom>
            <a:avLst/>
            <a:gdLst/>
            <a:ahLst/>
            <a:cxnLst/>
            <a:rect l="l" t="t" r="r" b="b"/>
            <a:pathLst>
              <a:path w="641" h="923" extrusionOk="0">
                <a:moveTo>
                  <a:pt x="403" y="0"/>
                </a:moveTo>
                <a:lnTo>
                  <a:pt x="431" y="5"/>
                </a:lnTo>
                <a:lnTo>
                  <a:pt x="456" y="17"/>
                </a:lnTo>
                <a:lnTo>
                  <a:pt x="477" y="34"/>
                </a:lnTo>
                <a:lnTo>
                  <a:pt x="492" y="56"/>
                </a:lnTo>
                <a:lnTo>
                  <a:pt x="501" y="83"/>
                </a:lnTo>
                <a:lnTo>
                  <a:pt x="639" y="733"/>
                </a:lnTo>
                <a:lnTo>
                  <a:pt x="641" y="761"/>
                </a:lnTo>
                <a:lnTo>
                  <a:pt x="635" y="787"/>
                </a:lnTo>
                <a:lnTo>
                  <a:pt x="624" y="812"/>
                </a:lnTo>
                <a:lnTo>
                  <a:pt x="607" y="833"/>
                </a:lnTo>
                <a:lnTo>
                  <a:pt x="584" y="850"/>
                </a:lnTo>
                <a:lnTo>
                  <a:pt x="558" y="859"/>
                </a:lnTo>
                <a:lnTo>
                  <a:pt x="267" y="922"/>
                </a:lnTo>
                <a:lnTo>
                  <a:pt x="238" y="923"/>
                </a:lnTo>
                <a:lnTo>
                  <a:pt x="210" y="918"/>
                </a:lnTo>
                <a:lnTo>
                  <a:pt x="185" y="906"/>
                </a:lnTo>
                <a:lnTo>
                  <a:pt x="165" y="888"/>
                </a:lnTo>
                <a:lnTo>
                  <a:pt x="149" y="865"/>
                </a:lnTo>
                <a:lnTo>
                  <a:pt x="140" y="838"/>
                </a:lnTo>
                <a:lnTo>
                  <a:pt x="2" y="189"/>
                </a:lnTo>
                <a:lnTo>
                  <a:pt x="0" y="160"/>
                </a:lnTo>
                <a:lnTo>
                  <a:pt x="6" y="134"/>
                </a:lnTo>
                <a:lnTo>
                  <a:pt x="17" y="109"/>
                </a:lnTo>
                <a:lnTo>
                  <a:pt x="34" y="88"/>
                </a:lnTo>
                <a:lnTo>
                  <a:pt x="57" y="73"/>
                </a:lnTo>
                <a:lnTo>
                  <a:pt x="85" y="64"/>
                </a:lnTo>
                <a:lnTo>
                  <a:pt x="374" y="2"/>
                </a:lnTo>
                <a:lnTo>
                  <a:pt x="403" y="0"/>
                </a:lnTo>
                <a:close/>
              </a:path>
            </a:pathLst>
          </a:custGeom>
          <a:solidFill>
            <a:schemeClr val="accent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1" name="Google Shape;203;p31">
            <a:extLst>
              <a:ext uri="{FF2B5EF4-FFF2-40B4-BE49-F238E27FC236}">
                <a16:creationId xmlns:a16="http://schemas.microsoft.com/office/drawing/2014/main" id="{4641C8A0-80F2-4221-8CC6-4FF84ED45171}"/>
              </a:ext>
            </a:extLst>
          </p:cNvPr>
          <p:cNvSpPr/>
          <p:nvPr/>
        </p:nvSpPr>
        <p:spPr>
          <a:xfrm>
            <a:off x="2721344" y="2543432"/>
            <a:ext cx="734046" cy="773885"/>
          </a:xfrm>
          <a:custGeom>
            <a:avLst/>
            <a:gdLst/>
            <a:ahLst/>
            <a:cxnLst/>
            <a:rect l="l" t="t" r="r" b="b"/>
            <a:pathLst>
              <a:path w="866" h="913" extrusionOk="0">
                <a:moveTo>
                  <a:pt x="520" y="0"/>
                </a:moveTo>
                <a:lnTo>
                  <a:pt x="548" y="0"/>
                </a:lnTo>
                <a:lnTo>
                  <a:pt x="575" y="10"/>
                </a:lnTo>
                <a:lnTo>
                  <a:pt x="599" y="25"/>
                </a:lnTo>
                <a:lnTo>
                  <a:pt x="828" y="214"/>
                </a:lnTo>
                <a:lnTo>
                  <a:pt x="847" y="235"/>
                </a:lnTo>
                <a:lnTo>
                  <a:pt x="860" y="259"/>
                </a:lnTo>
                <a:lnTo>
                  <a:pt x="866" y="286"/>
                </a:lnTo>
                <a:lnTo>
                  <a:pt x="864" y="314"/>
                </a:lnTo>
                <a:lnTo>
                  <a:pt x="856" y="340"/>
                </a:lnTo>
                <a:lnTo>
                  <a:pt x="841" y="363"/>
                </a:lnTo>
                <a:lnTo>
                  <a:pt x="416" y="875"/>
                </a:lnTo>
                <a:lnTo>
                  <a:pt x="395" y="894"/>
                </a:lnTo>
                <a:lnTo>
                  <a:pt x="371" y="907"/>
                </a:lnTo>
                <a:lnTo>
                  <a:pt x="344" y="913"/>
                </a:lnTo>
                <a:lnTo>
                  <a:pt x="318" y="911"/>
                </a:lnTo>
                <a:lnTo>
                  <a:pt x="291" y="903"/>
                </a:lnTo>
                <a:lnTo>
                  <a:pt x="267" y="888"/>
                </a:lnTo>
                <a:lnTo>
                  <a:pt x="38" y="697"/>
                </a:lnTo>
                <a:lnTo>
                  <a:pt x="19" y="677"/>
                </a:lnTo>
                <a:lnTo>
                  <a:pt x="6" y="652"/>
                </a:lnTo>
                <a:lnTo>
                  <a:pt x="0" y="626"/>
                </a:lnTo>
                <a:lnTo>
                  <a:pt x="2" y="599"/>
                </a:lnTo>
                <a:lnTo>
                  <a:pt x="9" y="573"/>
                </a:lnTo>
                <a:lnTo>
                  <a:pt x="24" y="548"/>
                </a:lnTo>
                <a:lnTo>
                  <a:pt x="448" y="38"/>
                </a:lnTo>
                <a:lnTo>
                  <a:pt x="469" y="19"/>
                </a:lnTo>
                <a:lnTo>
                  <a:pt x="493" y="6"/>
                </a:lnTo>
                <a:lnTo>
                  <a:pt x="520" y="0"/>
                </a:lnTo>
                <a:close/>
              </a:path>
            </a:pathLst>
          </a:custGeom>
          <a:solidFill>
            <a:schemeClr val="accent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2" name="Google Shape;204;p31">
            <a:extLst>
              <a:ext uri="{FF2B5EF4-FFF2-40B4-BE49-F238E27FC236}">
                <a16:creationId xmlns:a16="http://schemas.microsoft.com/office/drawing/2014/main" id="{B2D71931-29A3-4802-932F-F2DF71053E67}"/>
              </a:ext>
            </a:extLst>
          </p:cNvPr>
          <p:cNvSpPr/>
          <p:nvPr/>
        </p:nvSpPr>
        <p:spPr>
          <a:xfrm>
            <a:off x="3448609" y="2328982"/>
            <a:ext cx="744218" cy="432291"/>
          </a:xfrm>
          <a:custGeom>
            <a:avLst/>
            <a:gdLst/>
            <a:ahLst/>
            <a:cxnLst/>
            <a:rect l="l" t="t" r="r" b="b"/>
            <a:pathLst>
              <a:path w="878" h="510" extrusionOk="0">
                <a:moveTo>
                  <a:pt x="106" y="0"/>
                </a:moveTo>
                <a:lnTo>
                  <a:pt x="772" y="0"/>
                </a:lnTo>
                <a:lnTo>
                  <a:pt x="804" y="6"/>
                </a:lnTo>
                <a:lnTo>
                  <a:pt x="834" y="21"/>
                </a:lnTo>
                <a:lnTo>
                  <a:pt x="857" y="44"/>
                </a:lnTo>
                <a:lnTo>
                  <a:pt x="872" y="74"/>
                </a:lnTo>
                <a:lnTo>
                  <a:pt x="878" y="106"/>
                </a:lnTo>
                <a:lnTo>
                  <a:pt x="878" y="404"/>
                </a:lnTo>
                <a:lnTo>
                  <a:pt x="872" y="437"/>
                </a:lnTo>
                <a:lnTo>
                  <a:pt x="857" y="467"/>
                </a:lnTo>
                <a:lnTo>
                  <a:pt x="834" y="489"/>
                </a:lnTo>
                <a:lnTo>
                  <a:pt x="804" y="505"/>
                </a:lnTo>
                <a:lnTo>
                  <a:pt x="772" y="510"/>
                </a:lnTo>
                <a:lnTo>
                  <a:pt x="106" y="510"/>
                </a:lnTo>
                <a:lnTo>
                  <a:pt x="74" y="505"/>
                </a:lnTo>
                <a:lnTo>
                  <a:pt x="44" y="489"/>
                </a:lnTo>
                <a:lnTo>
                  <a:pt x="21" y="467"/>
                </a:lnTo>
                <a:lnTo>
                  <a:pt x="6" y="437"/>
                </a:lnTo>
                <a:lnTo>
                  <a:pt x="0" y="404"/>
                </a:lnTo>
                <a:lnTo>
                  <a:pt x="0" y="106"/>
                </a:lnTo>
                <a:lnTo>
                  <a:pt x="6" y="74"/>
                </a:lnTo>
                <a:lnTo>
                  <a:pt x="21" y="44"/>
                </a:lnTo>
                <a:lnTo>
                  <a:pt x="44" y="21"/>
                </a:lnTo>
                <a:lnTo>
                  <a:pt x="74" y="6"/>
                </a:lnTo>
                <a:lnTo>
                  <a:pt x="106"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3" name="Google Shape;205;p31">
            <a:extLst>
              <a:ext uri="{FF2B5EF4-FFF2-40B4-BE49-F238E27FC236}">
                <a16:creationId xmlns:a16="http://schemas.microsoft.com/office/drawing/2014/main" id="{6E540ECB-5090-49D3-BE91-17D22FED748C}"/>
              </a:ext>
            </a:extLst>
          </p:cNvPr>
          <p:cNvSpPr/>
          <p:nvPr/>
        </p:nvSpPr>
        <p:spPr>
          <a:xfrm>
            <a:off x="2997081" y="897393"/>
            <a:ext cx="1647875" cy="1897932"/>
          </a:xfrm>
          <a:custGeom>
            <a:avLst/>
            <a:gdLst/>
            <a:ahLst/>
            <a:cxnLst/>
            <a:rect l="l" t="t" r="r" b="b"/>
            <a:pathLst>
              <a:path w="1944" h="2239" extrusionOk="0">
                <a:moveTo>
                  <a:pt x="1570" y="0"/>
                </a:moveTo>
                <a:lnTo>
                  <a:pt x="1579" y="0"/>
                </a:lnTo>
                <a:lnTo>
                  <a:pt x="1594" y="2"/>
                </a:lnTo>
                <a:lnTo>
                  <a:pt x="1613" y="4"/>
                </a:lnTo>
                <a:lnTo>
                  <a:pt x="1638" y="6"/>
                </a:lnTo>
                <a:lnTo>
                  <a:pt x="1664" y="11"/>
                </a:lnTo>
                <a:lnTo>
                  <a:pt x="1692" y="19"/>
                </a:lnTo>
                <a:lnTo>
                  <a:pt x="1725" y="28"/>
                </a:lnTo>
                <a:lnTo>
                  <a:pt x="1755" y="40"/>
                </a:lnTo>
                <a:lnTo>
                  <a:pt x="1787" y="57"/>
                </a:lnTo>
                <a:lnTo>
                  <a:pt x="1817" y="76"/>
                </a:lnTo>
                <a:lnTo>
                  <a:pt x="1846" y="98"/>
                </a:lnTo>
                <a:lnTo>
                  <a:pt x="1874" y="125"/>
                </a:lnTo>
                <a:lnTo>
                  <a:pt x="1897" y="157"/>
                </a:lnTo>
                <a:lnTo>
                  <a:pt x="1917" y="195"/>
                </a:lnTo>
                <a:lnTo>
                  <a:pt x="1933" y="238"/>
                </a:lnTo>
                <a:lnTo>
                  <a:pt x="1942" y="285"/>
                </a:lnTo>
                <a:lnTo>
                  <a:pt x="1944" y="340"/>
                </a:lnTo>
                <a:lnTo>
                  <a:pt x="1944" y="440"/>
                </a:lnTo>
                <a:lnTo>
                  <a:pt x="1944" y="531"/>
                </a:lnTo>
                <a:lnTo>
                  <a:pt x="1944" y="612"/>
                </a:lnTo>
                <a:lnTo>
                  <a:pt x="1944" y="684"/>
                </a:lnTo>
                <a:lnTo>
                  <a:pt x="1944" y="797"/>
                </a:lnTo>
                <a:lnTo>
                  <a:pt x="1944" y="839"/>
                </a:lnTo>
                <a:lnTo>
                  <a:pt x="1944" y="869"/>
                </a:lnTo>
                <a:lnTo>
                  <a:pt x="1944" y="886"/>
                </a:lnTo>
                <a:lnTo>
                  <a:pt x="1944" y="892"/>
                </a:lnTo>
                <a:lnTo>
                  <a:pt x="1314" y="2231"/>
                </a:lnTo>
                <a:lnTo>
                  <a:pt x="634" y="2239"/>
                </a:lnTo>
                <a:lnTo>
                  <a:pt x="0" y="886"/>
                </a:lnTo>
                <a:lnTo>
                  <a:pt x="0" y="312"/>
                </a:lnTo>
                <a:lnTo>
                  <a:pt x="0" y="308"/>
                </a:lnTo>
                <a:lnTo>
                  <a:pt x="0" y="301"/>
                </a:lnTo>
                <a:lnTo>
                  <a:pt x="0" y="287"/>
                </a:lnTo>
                <a:lnTo>
                  <a:pt x="2" y="268"/>
                </a:lnTo>
                <a:lnTo>
                  <a:pt x="6" y="248"/>
                </a:lnTo>
                <a:lnTo>
                  <a:pt x="13" y="223"/>
                </a:lnTo>
                <a:lnTo>
                  <a:pt x="21" y="197"/>
                </a:lnTo>
                <a:lnTo>
                  <a:pt x="32" y="170"/>
                </a:lnTo>
                <a:lnTo>
                  <a:pt x="47" y="142"/>
                </a:lnTo>
                <a:lnTo>
                  <a:pt x="64" y="115"/>
                </a:lnTo>
                <a:lnTo>
                  <a:pt x="87" y="89"/>
                </a:lnTo>
                <a:lnTo>
                  <a:pt x="115" y="66"/>
                </a:lnTo>
                <a:lnTo>
                  <a:pt x="148" y="44"/>
                </a:lnTo>
                <a:lnTo>
                  <a:pt x="185" y="27"/>
                </a:lnTo>
                <a:lnTo>
                  <a:pt x="229" y="13"/>
                </a:lnTo>
                <a:lnTo>
                  <a:pt x="278" y="4"/>
                </a:lnTo>
                <a:lnTo>
                  <a:pt x="337" y="0"/>
                </a:lnTo>
                <a:lnTo>
                  <a:pt x="1566" y="0"/>
                </a:lnTo>
                <a:lnTo>
                  <a:pt x="1570" y="0"/>
                </a:lnTo>
                <a:close/>
              </a:path>
            </a:pathLst>
          </a:custGeom>
          <a:gradFill>
            <a:gsLst>
              <a:gs pos="0">
                <a:schemeClr val="lt1"/>
              </a:gs>
              <a:gs pos="83000">
                <a:srgbClr val="D8D8D8"/>
              </a:gs>
              <a:gs pos="100000">
                <a:srgbClr val="D8D8D8"/>
              </a:gs>
            </a:gsLst>
            <a:lin ang="8100019"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4" name="Google Shape;206;p31">
            <a:extLst>
              <a:ext uri="{FF2B5EF4-FFF2-40B4-BE49-F238E27FC236}">
                <a16:creationId xmlns:a16="http://schemas.microsoft.com/office/drawing/2014/main" id="{F5F7CA02-23FC-4846-A656-30E217098ED7}"/>
              </a:ext>
            </a:extLst>
          </p:cNvPr>
          <p:cNvSpPr/>
          <p:nvPr/>
        </p:nvSpPr>
        <p:spPr>
          <a:xfrm>
            <a:off x="4193143" y="1329707"/>
            <a:ext cx="2051366" cy="1962355"/>
          </a:xfrm>
          <a:custGeom>
            <a:avLst/>
            <a:gdLst/>
            <a:ahLst/>
            <a:cxnLst/>
            <a:rect l="l" t="t" r="r" b="b"/>
            <a:pathLst>
              <a:path w="2420" h="2315" extrusionOk="0">
                <a:moveTo>
                  <a:pt x="1299" y="0"/>
                </a:moveTo>
                <a:lnTo>
                  <a:pt x="1342" y="8"/>
                </a:lnTo>
                <a:lnTo>
                  <a:pt x="1388" y="23"/>
                </a:lnTo>
                <a:lnTo>
                  <a:pt x="1433" y="47"/>
                </a:lnTo>
                <a:lnTo>
                  <a:pt x="1480" y="85"/>
                </a:lnTo>
                <a:lnTo>
                  <a:pt x="1528" y="134"/>
                </a:lnTo>
                <a:lnTo>
                  <a:pt x="2316" y="1077"/>
                </a:lnTo>
                <a:lnTo>
                  <a:pt x="2318" y="1081"/>
                </a:lnTo>
                <a:lnTo>
                  <a:pt x="2325" y="1090"/>
                </a:lnTo>
                <a:lnTo>
                  <a:pt x="2337" y="1105"/>
                </a:lnTo>
                <a:lnTo>
                  <a:pt x="2350" y="1126"/>
                </a:lnTo>
                <a:lnTo>
                  <a:pt x="2365" y="1151"/>
                </a:lnTo>
                <a:lnTo>
                  <a:pt x="2380" y="1179"/>
                </a:lnTo>
                <a:lnTo>
                  <a:pt x="2395" y="1213"/>
                </a:lnTo>
                <a:lnTo>
                  <a:pt x="2407" y="1249"/>
                </a:lnTo>
                <a:lnTo>
                  <a:pt x="2416" y="1287"/>
                </a:lnTo>
                <a:lnTo>
                  <a:pt x="2420" y="1328"/>
                </a:lnTo>
                <a:lnTo>
                  <a:pt x="2420" y="1370"/>
                </a:lnTo>
                <a:lnTo>
                  <a:pt x="2412" y="1413"/>
                </a:lnTo>
                <a:lnTo>
                  <a:pt x="2399" y="1457"/>
                </a:lnTo>
                <a:lnTo>
                  <a:pt x="2375" y="1500"/>
                </a:lnTo>
                <a:lnTo>
                  <a:pt x="2343" y="1544"/>
                </a:lnTo>
                <a:lnTo>
                  <a:pt x="2297" y="1587"/>
                </a:lnTo>
                <a:lnTo>
                  <a:pt x="2227" y="1644"/>
                </a:lnTo>
                <a:lnTo>
                  <a:pt x="2163" y="1699"/>
                </a:lnTo>
                <a:lnTo>
                  <a:pt x="2104" y="1748"/>
                </a:lnTo>
                <a:lnTo>
                  <a:pt x="2053" y="1791"/>
                </a:lnTo>
                <a:lnTo>
                  <a:pt x="2006" y="1829"/>
                </a:lnTo>
                <a:lnTo>
                  <a:pt x="1966" y="1863"/>
                </a:lnTo>
                <a:lnTo>
                  <a:pt x="1934" y="1890"/>
                </a:lnTo>
                <a:lnTo>
                  <a:pt x="1908" y="1912"/>
                </a:lnTo>
                <a:lnTo>
                  <a:pt x="1889" y="1927"/>
                </a:lnTo>
                <a:lnTo>
                  <a:pt x="1877" y="1937"/>
                </a:lnTo>
                <a:lnTo>
                  <a:pt x="1874" y="1941"/>
                </a:lnTo>
                <a:lnTo>
                  <a:pt x="440" y="2315"/>
                </a:lnTo>
                <a:lnTo>
                  <a:pt x="0" y="1797"/>
                </a:lnTo>
                <a:lnTo>
                  <a:pt x="633" y="444"/>
                </a:lnTo>
                <a:lnTo>
                  <a:pt x="1074" y="76"/>
                </a:lnTo>
                <a:lnTo>
                  <a:pt x="1078" y="74"/>
                </a:lnTo>
                <a:lnTo>
                  <a:pt x="1087" y="64"/>
                </a:lnTo>
                <a:lnTo>
                  <a:pt x="1104" y="55"/>
                </a:lnTo>
                <a:lnTo>
                  <a:pt x="1125" y="42"/>
                </a:lnTo>
                <a:lnTo>
                  <a:pt x="1151" y="29"/>
                </a:lnTo>
                <a:lnTo>
                  <a:pt x="1183" y="15"/>
                </a:lnTo>
                <a:lnTo>
                  <a:pt x="1217" y="6"/>
                </a:lnTo>
                <a:lnTo>
                  <a:pt x="1257" y="0"/>
                </a:lnTo>
                <a:lnTo>
                  <a:pt x="1299" y="0"/>
                </a:lnTo>
                <a:close/>
              </a:path>
            </a:pathLst>
          </a:custGeom>
          <a:gradFill>
            <a:gsLst>
              <a:gs pos="0">
                <a:schemeClr val="lt1"/>
              </a:gs>
              <a:gs pos="92000">
                <a:srgbClr val="D8D8D8"/>
              </a:gs>
              <a:gs pos="100000">
                <a:srgbClr val="D8D8D8"/>
              </a:gs>
            </a:gsLst>
            <a:lin ang="11399912"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5" name="Google Shape;207;p31">
            <a:extLst>
              <a:ext uri="{FF2B5EF4-FFF2-40B4-BE49-F238E27FC236}">
                <a16:creationId xmlns:a16="http://schemas.microsoft.com/office/drawing/2014/main" id="{4E5C9613-6768-4CA4-8E77-778AAEF9EC5C}"/>
              </a:ext>
            </a:extLst>
          </p:cNvPr>
          <p:cNvSpPr/>
          <p:nvPr/>
        </p:nvSpPr>
        <p:spPr>
          <a:xfrm>
            <a:off x="4438121" y="3081841"/>
            <a:ext cx="2035261" cy="1715683"/>
          </a:xfrm>
          <a:custGeom>
            <a:avLst/>
            <a:gdLst/>
            <a:ahLst/>
            <a:cxnLst/>
            <a:rect l="l" t="t" r="r" b="b"/>
            <a:pathLst>
              <a:path w="2401" h="2024" extrusionOk="0">
                <a:moveTo>
                  <a:pt x="1596" y="0"/>
                </a:moveTo>
                <a:lnTo>
                  <a:pt x="2156" y="121"/>
                </a:lnTo>
                <a:lnTo>
                  <a:pt x="2159" y="123"/>
                </a:lnTo>
                <a:lnTo>
                  <a:pt x="2169" y="125"/>
                </a:lnTo>
                <a:lnTo>
                  <a:pt x="2182" y="129"/>
                </a:lnTo>
                <a:lnTo>
                  <a:pt x="2199" y="134"/>
                </a:lnTo>
                <a:lnTo>
                  <a:pt x="2218" y="142"/>
                </a:lnTo>
                <a:lnTo>
                  <a:pt x="2241" y="153"/>
                </a:lnTo>
                <a:lnTo>
                  <a:pt x="2265" y="166"/>
                </a:lnTo>
                <a:lnTo>
                  <a:pt x="2288" y="183"/>
                </a:lnTo>
                <a:lnTo>
                  <a:pt x="2313" y="204"/>
                </a:lnTo>
                <a:lnTo>
                  <a:pt x="2335" y="227"/>
                </a:lnTo>
                <a:lnTo>
                  <a:pt x="2356" y="255"/>
                </a:lnTo>
                <a:lnTo>
                  <a:pt x="2373" y="285"/>
                </a:lnTo>
                <a:lnTo>
                  <a:pt x="2386" y="323"/>
                </a:lnTo>
                <a:lnTo>
                  <a:pt x="2396" y="363"/>
                </a:lnTo>
                <a:lnTo>
                  <a:pt x="2401" y="408"/>
                </a:lnTo>
                <a:lnTo>
                  <a:pt x="2400" y="459"/>
                </a:lnTo>
                <a:lnTo>
                  <a:pt x="2390" y="516"/>
                </a:lnTo>
                <a:lnTo>
                  <a:pt x="2127" y="1717"/>
                </a:lnTo>
                <a:lnTo>
                  <a:pt x="2127" y="1721"/>
                </a:lnTo>
                <a:lnTo>
                  <a:pt x="2125" y="1731"/>
                </a:lnTo>
                <a:lnTo>
                  <a:pt x="2120" y="1748"/>
                </a:lnTo>
                <a:lnTo>
                  <a:pt x="2114" y="1769"/>
                </a:lnTo>
                <a:lnTo>
                  <a:pt x="2105" y="1793"/>
                </a:lnTo>
                <a:lnTo>
                  <a:pt x="2091" y="1820"/>
                </a:lnTo>
                <a:lnTo>
                  <a:pt x="2078" y="1848"/>
                </a:lnTo>
                <a:lnTo>
                  <a:pt x="2059" y="1878"/>
                </a:lnTo>
                <a:lnTo>
                  <a:pt x="2038" y="1908"/>
                </a:lnTo>
                <a:lnTo>
                  <a:pt x="2012" y="1937"/>
                </a:lnTo>
                <a:lnTo>
                  <a:pt x="1984" y="1961"/>
                </a:lnTo>
                <a:lnTo>
                  <a:pt x="1951" y="1986"/>
                </a:lnTo>
                <a:lnTo>
                  <a:pt x="1914" y="2003"/>
                </a:lnTo>
                <a:lnTo>
                  <a:pt x="1872" y="2016"/>
                </a:lnTo>
                <a:lnTo>
                  <a:pt x="1825" y="2024"/>
                </a:lnTo>
                <a:lnTo>
                  <a:pt x="1772" y="2024"/>
                </a:lnTo>
                <a:lnTo>
                  <a:pt x="1715" y="2014"/>
                </a:lnTo>
                <a:lnTo>
                  <a:pt x="1617" y="1993"/>
                </a:lnTo>
                <a:lnTo>
                  <a:pt x="1528" y="1974"/>
                </a:lnTo>
                <a:lnTo>
                  <a:pt x="1448" y="1957"/>
                </a:lnTo>
                <a:lnTo>
                  <a:pt x="1378" y="1940"/>
                </a:lnTo>
                <a:lnTo>
                  <a:pt x="1318" y="1929"/>
                </a:lnTo>
                <a:lnTo>
                  <a:pt x="1267" y="1918"/>
                </a:lnTo>
                <a:lnTo>
                  <a:pt x="1227" y="1908"/>
                </a:lnTo>
                <a:lnTo>
                  <a:pt x="1199" y="1903"/>
                </a:lnTo>
                <a:lnTo>
                  <a:pt x="1182" y="1899"/>
                </a:lnTo>
                <a:lnTo>
                  <a:pt x="1174" y="1897"/>
                </a:lnTo>
                <a:lnTo>
                  <a:pt x="0" y="998"/>
                </a:lnTo>
                <a:lnTo>
                  <a:pt x="138" y="331"/>
                </a:lnTo>
                <a:lnTo>
                  <a:pt x="1596" y="0"/>
                </a:lnTo>
                <a:close/>
              </a:path>
            </a:pathLst>
          </a:custGeom>
          <a:gradFill>
            <a:gsLst>
              <a:gs pos="0">
                <a:schemeClr val="lt1"/>
              </a:gs>
              <a:gs pos="89000">
                <a:srgbClr val="D8D8D8"/>
              </a:gs>
              <a:gs pos="100000">
                <a:srgbClr val="D8D8D8"/>
              </a:gs>
            </a:gsLst>
            <a:lin ang="14400033"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8" name="Google Shape;208;p31">
            <a:extLst>
              <a:ext uri="{FF2B5EF4-FFF2-40B4-BE49-F238E27FC236}">
                <a16:creationId xmlns:a16="http://schemas.microsoft.com/office/drawing/2014/main" id="{F6981981-3AE5-4DC7-A5BA-79A58791B6DF}"/>
              </a:ext>
            </a:extLst>
          </p:cNvPr>
          <p:cNvSpPr/>
          <p:nvPr/>
        </p:nvSpPr>
        <p:spPr>
          <a:xfrm>
            <a:off x="3865943" y="3973592"/>
            <a:ext cx="1750443" cy="2092049"/>
          </a:xfrm>
          <a:custGeom>
            <a:avLst/>
            <a:gdLst/>
            <a:ahLst/>
            <a:cxnLst/>
            <a:rect l="l" t="t" r="r" b="b"/>
            <a:pathLst>
              <a:path w="2065" h="2468" extrusionOk="0">
                <a:moveTo>
                  <a:pt x="607" y="0"/>
                </a:moveTo>
                <a:lnTo>
                  <a:pt x="1777" y="930"/>
                </a:lnTo>
                <a:lnTo>
                  <a:pt x="2033" y="1444"/>
                </a:lnTo>
                <a:lnTo>
                  <a:pt x="2033" y="1448"/>
                </a:lnTo>
                <a:lnTo>
                  <a:pt x="2038" y="1455"/>
                </a:lnTo>
                <a:lnTo>
                  <a:pt x="2044" y="1470"/>
                </a:lnTo>
                <a:lnTo>
                  <a:pt x="2050" y="1489"/>
                </a:lnTo>
                <a:lnTo>
                  <a:pt x="2055" y="1512"/>
                </a:lnTo>
                <a:lnTo>
                  <a:pt x="2061" y="1540"/>
                </a:lnTo>
                <a:lnTo>
                  <a:pt x="2065" y="1569"/>
                </a:lnTo>
                <a:lnTo>
                  <a:pt x="2065" y="1601"/>
                </a:lnTo>
                <a:lnTo>
                  <a:pt x="2063" y="1635"/>
                </a:lnTo>
                <a:lnTo>
                  <a:pt x="2055" y="1671"/>
                </a:lnTo>
                <a:lnTo>
                  <a:pt x="2042" y="1705"/>
                </a:lnTo>
                <a:lnTo>
                  <a:pt x="2023" y="1741"/>
                </a:lnTo>
                <a:lnTo>
                  <a:pt x="1999" y="1776"/>
                </a:lnTo>
                <a:lnTo>
                  <a:pt x="1965" y="1810"/>
                </a:lnTo>
                <a:lnTo>
                  <a:pt x="1921" y="1843"/>
                </a:lnTo>
                <a:lnTo>
                  <a:pt x="1868" y="1873"/>
                </a:lnTo>
                <a:lnTo>
                  <a:pt x="768" y="2419"/>
                </a:lnTo>
                <a:lnTo>
                  <a:pt x="764" y="2421"/>
                </a:lnTo>
                <a:lnTo>
                  <a:pt x="754" y="2424"/>
                </a:lnTo>
                <a:lnTo>
                  <a:pt x="739" y="2432"/>
                </a:lnTo>
                <a:lnTo>
                  <a:pt x="719" y="2440"/>
                </a:lnTo>
                <a:lnTo>
                  <a:pt x="694" y="2447"/>
                </a:lnTo>
                <a:lnTo>
                  <a:pt x="664" y="2455"/>
                </a:lnTo>
                <a:lnTo>
                  <a:pt x="632" y="2460"/>
                </a:lnTo>
                <a:lnTo>
                  <a:pt x="597" y="2466"/>
                </a:lnTo>
                <a:lnTo>
                  <a:pt x="562" y="2468"/>
                </a:lnTo>
                <a:lnTo>
                  <a:pt x="524" y="2466"/>
                </a:lnTo>
                <a:lnTo>
                  <a:pt x="486" y="2458"/>
                </a:lnTo>
                <a:lnTo>
                  <a:pt x="446" y="2447"/>
                </a:lnTo>
                <a:lnTo>
                  <a:pt x="408" y="2430"/>
                </a:lnTo>
                <a:lnTo>
                  <a:pt x="372" y="2406"/>
                </a:lnTo>
                <a:lnTo>
                  <a:pt x="338" y="2373"/>
                </a:lnTo>
                <a:lnTo>
                  <a:pt x="306" y="2332"/>
                </a:lnTo>
                <a:lnTo>
                  <a:pt x="276" y="2283"/>
                </a:lnTo>
                <a:lnTo>
                  <a:pt x="236" y="2201"/>
                </a:lnTo>
                <a:lnTo>
                  <a:pt x="199" y="2126"/>
                </a:lnTo>
                <a:lnTo>
                  <a:pt x="164" y="2058"/>
                </a:lnTo>
                <a:lnTo>
                  <a:pt x="134" y="1996"/>
                </a:lnTo>
                <a:lnTo>
                  <a:pt x="108" y="1943"/>
                </a:lnTo>
                <a:lnTo>
                  <a:pt x="85" y="1895"/>
                </a:lnTo>
                <a:lnTo>
                  <a:pt x="66" y="1858"/>
                </a:lnTo>
                <a:lnTo>
                  <a:pt x="51" y="1827"/>
                </a:lnTo>
                <a:lnTo>
                  <a:pt x="40" y="1805"/>
                </a:lnTo>
                <a:lnTo>
                  <a:pt x="34" y="1792"/>
                </a:lnTo>
                <a:lnTo>
                  <a:pt x="30" y="1788"/>
                </a:lnTo>
                <a:lnTo>
                  <a:pt x="0" y="308"/>
                </a:lnTo>
                <a:lnTo>
                  <a:pt x="607" y="0"/>
                </a:lnTo>
                <a:close/>
              </a:path>
            </a:pathLst>
          </a:custGeom>
          <a:gradFill>
            <a:gsLst>
              <a:gs pos="0">
                <a:schemeClr val="lt1"/>
              </a:gs>
              <a:gs pos="89000">
                <a:srgbClr val="D8D8D8"/>
              </a:gs>
              <a:gs pos="100000">
                <a:srgbClr val="D8D8D8"/>
              </a:gs>
            </a:gsLst>
            <a:lin ang="12600029"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9" name="Google Shape;209;p31">
            <a:extLst>
              <a:ext uri="{FF2B5EF4-FFF2-40B4-BE49-F238E27FC236}">
                <a16:creationId xmlns:a16="http://schemas.microsoft.com/office/drawing/2014/main" id="{2EC8291A-3993-47C0-BB1E-FCFD9DEF17BD}"/>
              </a:ext>
            </a:extLst>
          </p:cNvPr>
          <p:cNvSpPr/>
          <p:nvPr/>
        </p:nvSpPr>
        <p:spPr>
          <a:xfrm>
            <a:off x="2066337" y="3993087"/>
            <a:ext cx="1735185" cy="2099678"/>
          </a:xfrm>
          <a:custGeom>
            <a:avLst/>
            <a:gdLst/>
            <a:ahLst/>
            <a:cxnLst/>
            <a:rect l="l" t="t" r="r" b="b"/>
            <a:pathLst>
              <a:path w="2047" h="2477" extrusionOk="0">
                <a:moveTo>
                  <a:pt x="1433" y="0"/>
                </a:moveTo>
                <a:lnTo>
                  <a:pt x="2047" y="291"/>
                </a:lnTo>
                <a:lnTo>
                  <a:pt x="2027" y="1784"/>
                </a:lnTo>
                <a:lnTo>
                  <a:pt x="1777" y="2299"/>
                </a:lnTo>
                <a:lnTo>
                  <a:pt x="1775" y="2303"/>
                </a:lnTo>
                <a:lnTo>
                  <a:pt x="1769" y="2311"/>
                </a:lnTo>
                <a:lnTo>
                  <a:pt x="1762" y="2324"/>
                </a:lnTo>
                <a:lnTo>
                  <a:pt x="1750" y="2341"/>
                </a:lnTo>
                <a:lnTo>
                  <a:pt x="1737" y="2360"/>
                </a:lnTo>
                <a:lnTo>
                  <a:pt x="1718" y="2381"/>
                </a:lnTo>
                <a:lnTo>
                  <a:pt x="1698" y="2401"/>
                </a:lnTo>
                <a:lnTo>
                  <a:pt x="1673" y="2422"/>
                </a:lnTo>
                <a:lnTo>
                  <a:pt x="1645" y="2441"/>
                </a:lnTo>
                <a:lnTo>
                  <a:pt x="1612" y="2456"/>
                </a:lnTo>
                <a:lnTo>
                  <a:pt x="1577" y="2469"/>
                </a:lnTo>
                <a:lnTo>
                  <a:pt x="1537" y="2475"/>
                </a:lnTo>
                <a:lnTo>
                  <a:pt x="1493" y="2477"/>
                </a:lnTo>
                <a:lnTo>
                  <a:pt x="1444" y="2469"/>
                </a:lnTo>
                <a:lnTo>
                  <a:pt x="1393" y="2456"/>
                </a:lnTo>
                <a:lnTo>
                  <a:pt x="1336" y="2434"/>
                </a:lnTo>
                <a:lnTo>
                  <a:pt x="230" y="1897"/>
                </a:lnTo>
                <a:lnTo>
                  <a:pt x="228" y="1895"/>
                </a:lnTo>
                <a:lnTo>
                  <a:pt x="219" y="1889"/>
                </a:lnTo>
                <a:lnTo>
                  <a:pt x="204" y="1882"/>
                </a:lnTo>
                <a:lnTo>
                  <a:pt x="185" y="1871"/>
                </a:lnTo>
                <a:lnTo>
                  <a:pt x="164" y="1855"/>
                </a:lnTo>
                <a:lnTo>
                  <a:pt x="139" y="1837"/>
                </a:lnTo>
                <a:lnTo>
                  <a:pt x="115" y="1816"/>
                </a:lnTo>
                <a:lnTo>
                  <a:pt x="90" y="1791"/>
                </a:lnTo>
                <a:lnTo>
                  <a:pt x="66" y="1763"/>
                </a:lnTo>
                <a:lnTo>
                  <a:pt x="45" y="1733"/>
                </a:lnTo>
                <a:lnTo>
                  <a:pt x="26" y="1699"/>
                </a:lnTo>
                <a:lnTo>
                  <a:pt x="13" y="1661"/>
                </a:lnTo>
                <a:lnTo>
                  <a:pt x="3" y="1619"/>
                </a:lnTo>
                <a:lnTo>
                  <a:pt x="0" y="1576"/>
                </a:lnTo>
                <a:lnTo>
                  <a:pt x="5" y="1529"/>
                </a:lnTo>
                <a:lnTo>
                  <a:pt x="17" y="1479"/>
                </a:lnTo>
                <a:lnTo>
                  <a:pt x="39" y="1425"/>
                </a:lnTo>
                <a:lnTo>
                  <a:pt x="79" y="1343"/>
                </a:lnTo>
                <a:lnTo>
                  <a:pt x="115" y="1268"/>
                </a:lnTo>
                <a:lnTo>
                  <a:pt x="149" y="1200"/>
                </a:lnTo>
                <a:lnTo>
                  <a:pt x="179" y="1137"/>
                </a:lnTo>
                <a:lnTo>
                  <a:pt x="204" y="1085"/>
                </a:lnTo>
                <a:lnTo>
                  <a:pt x="226" y="1037"/>
                </a:lnTo>
                <a:lnTo>
                  <a:pt x="245" y="1000"/>
                </a:lnTo>
                <a:lnTo>
                  <a:pt x="260" y="967"/>
                </a:lnTo>
                <a:lnTo>
                  <a:pt x="272" y="947"/>
                </a:lnTo>
                <a:lnTo>
                  <a:pt x="277" y="933"/>
                </a:lnTo>
                <a:lnTo>
                  <a:pt x="279" y="928"/>
                </a:lnTo>
                <a:lnTo>
                  <a:pt x="1433" y="0"/>
                </a:lnTo>
                <a:close/>
              </a:path>
            </a:pathLst>
          </a:custGeom>
          <a:gradFill>
            <a:gsLst>
              <a:gs pos="0">
                <a:schemeClr val="lt1"/>
              </a:gs>
              <a:gs pos="91000">
                <a:srgbClr val="D8D8D8"/>
              </a:gs>
              <a:gs pos="100000">
                <a:srgbClr val="D8D8D8"/>
              </a:gs>
            </a:gsLst>
            <a:lin ang="13800146"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0" name="Google Shape;210;p31">
            <a:extLst>
              <a:ext uri="{FF2B5EF4-FFF2-40B4-BE49-F238E27FC236}">
                <a16:creationId xmlns:a16="http://schemas.microsoft.com/office/drawing/2014/main" id="{767DA8FE-2C6D-4B04-BEE8-8432BBEFDA51}"/>
              </a:ext>
            </a:extLst>
          </p:cNvPr>
          <p:cNvSpPr/>
          <p:nvPr/>
        </p:nvSpPr>
        <p:spPr>
          <a:xfrm>
            <a:off x="1192388" y="3105575"/>
            <a:ext cx="2029327" cy="1719074"/>
          </a:xfrm>
          <a:custGeom>
            <a:avLst/>
            <a:gdLst/>
            <a:ahLst/>
            <a:cxnLst/>
            <a:rect l="l" t="t" r="r" b="b"/>
            <a:pathLst>
              <a:path w="2394" h="2028" extrusionOk="0">
                <a:moveTo>
                  <a:pt x="804" y="0"/>
                </a:moveTo>
                <a:lnTo>
                  <a:pt x="2246" y="339"/>
                </a:lnTo>
                <a:lnTo>
                  <a:pt x="2394" y="1002"/>
                </a:lnTo>
                <a:lnTo>
                  <a:pt x="1201" y="1903"/>
                </a:lnTo>
                <a:lnTo>
                  <a:pt x="639" y="2022"/>
                </a:lnTo>
                <a:lnTo>
                  <a:pt x="635" y="2022"/>
                </a:lnTo>
                <a:lnTo>
                  <a:pt x="626" y="2024"/>
                </a:lnTo>
                <a:lnTo>
                  <a:pt x="611" y="2026"/>
                </a:lnTo>
                <a:lnTo>
                  <a:pt x="592" y="2028"/>
                </a:lnTo>
                <a:lnTo>
                  <a:pt x="567" y="2028"/>
                </a:lnTo>
                <a:lnTo>
                  <a:pt x="539" y="2026"/>
                </a:lnTo>
                <a:lnTo>
                  <a:pt x="511" y="2022"/>
                </a:lnTo>
                <a:lnTo>
                  <a:pt x="478" y="2014"/>
                </a:lnTo>
                <a:lnTo>
                  <a:pt x="446" y="2005"/>
                </a:lnTo>
                <a:lnTo>
                  <a:pt x="414" y="1988"/>
                </a:lnTo>
                <a:lnTo>
                  <a:pt x="384" y="1967"/>
                </a:lnTo>
                <a:lnTo>
                  <a:pt x="354" y="1941"/>
                </a:lnTo>
                <a:lnTo>
                  <a:pt x="325" y="1907"/>
                </a:lnTo>
                <a:lnTo>
                  <a:pt x="301" y="1865"/>
                </a:lnTo>
                <a:lnTo>
                  <a:pt x="280" y="1816"/>
                </a:lnTo>
                <a:lnTo>
                  <a:pt x="265" y="1758"/>
                </a:lnTo>
                <a:lnTo>
                  <a:pt x="9" y="556"/>
                </a:lnTo>
                <a:lnTo>
                  <a:pt x="9" y="552"/>
                </a:lnTo>
                <a:lnTo>
                  <a:pt x="8" y="541"/>
                </a:lnTo>
                <a:lnTo>
                  <a:pt x="4" y="524"/>
                </a:lnTo>
                <a:lnTo>
                  <a:pt x="2" y="503"/>
                </a:lnTo>
                <a:lnTo>
                  <a:pt x="0" y="477"/>
                </a:lnTo>
                <a:lnTo>
                  <a:pt x="0" y="446"/>
                </a:lnTo>
                <a:lnTo>
                  <a:pt x="2" y="414"/>
                </a:lnTo>
                <a:lnTo>
                  <a:pt x="6" y="380"/>
                </a:lnTo>
                <a:lnTo>
                  <a:pt x="13" y="344"/>
                </a:lnTo>
                <a:lnTo>
                  <a:pt x="25" y="308"/>
                </a:lnTo>
                <a:lnTo>
                  <a:pt x="40" y="273"/>
                </a:lnTo>
                <a:lnTo>
                  <a:pt x="61" y="239"/>
                </a:lnTo>
                <a:lnTo>
                  <a:pt x="87" y="206"/>
                </a:lnTo>
                <a:lnTo>
                  <a:pt x="121" y="176"/>
                </a:lnTo>
                <a:lnTo>
                  <a:pt x="161" y="152"/>
                </a:lnTo>
                <a:lnTo>
                  <a:pt x="208" y="129"/>
                </a:lnTo>
                <a:lnTo>
                  <a:pt x="263" y="114"/>
                </a:lnTo>
                <a:lnTo>
                  <a:pt x="361" y="93"/>
                </a:lnTo>
                <a:lnTo>
                  <a:pt x="450" y="74"/>
                </a:lnTo>
                <a:lnTo>
                  <a:pt x="529" y="57"/>
                </a:lnTo>
                <a:lnTo>
                  <a:pt x="601" y="42"/>
                </a:lnTo>
                <a:lnTo>
                  <a:pt x="662" y="31"/>
                </a:lnTo>
                <a:lnTo>
                  <a:pt x="713" y="19"/>
                </a:lnTo>
                <a:lnTo>
                  <a:pt x="753" y="10"/>
                </a:lnTo>
                <a:lnTo>
                  <a:pt x="781" y="4"/>
                </a:lnTo>
                <a:lnTo>
                  <a:pt x="798" y="0"/>
                </a:lnTo>
                <a:lnTo>
                  <a:pt x="804" y="0"/>
                </a:lnTo>
                <a:close/>
              </a:path>
            </a:pathLst>
          </a:custGeom>
          <a:gradFill>
            <a:gsLst>
              <a:gs pos="0">
                <a:schemeClr val="lt1"/>
              </a:gs>
              <a:gs pos="94000">
                <a:srgbClr val="D8D8D8"/>
              </a:gs>
              <a:gs pos="100000">
                <a:srgbClr val="D8D8D8"/>
              </a:gs>
            </a:gsLst>
            <a:lin ang="9599908"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1" name="Google Shape;211;p31">
            <a:extLst>
              <a:ext uri="{FF2B5EF4-FFF2-40B4-BE49-F238E27FC236}">
                <a16:creationId xmlns:a16="http://schemas.microsoft.com/office/drawing/2014/main" id="{BDAB7952-FA24-47D3-84B9-A560A786D844}"/>
              </a:ext>
            </a:extLst>
          </p:cNvPr>
          <p:cNvSpPr/>
          <p:nvPr/>
        </p:nvSpPr>
        <p:spPr>
          <a:xfrm>
            <a:off x="1397524" y="1358526"/>
            <a:ext cx="2063234" cy="1950488"/>
          </a:xfrm>
          <a:custGeom>
            <a:avLst/>
            <a:gdLst/>
            <a:ahLst/>
            <a:cxnLst/>
            <a:rect l="l" t="t" r="r" b="b"/>
            <a:pathLst>
              <a:path w="2434" h="2301" extrusionOk="0">
                <a:moveTo>
                  <a:pt x="1178" y="0"/>
                </a:moveTo>
                <a:lnTo>
                  <a:pt x="1227" y="4"/>
                </a:lnTo>
                <a:lnTo>
                  <a:pt x="1276" y="19"/>
                </a:lnTo>
                <a:lnTo>
                  <a:pt x="1329" y="44"/>
                </a:lnTo>
                <a:lnTo>
                  <a:pt x="1382" y="81"/>
                </a:lnTo>
                <a:lnTo>
                  <a:pt x="1452" y="140"/>
                </a:lnTo>
                <a:lnTo>
                  <a:pt x="1517" y="193"/>
                </a:lnTo>
                <a:lnTo>
                  <a:pt x="1575" y="242"/>
                </a:lnTo>
                <a:lnTo>
                  <a:pt x="1628" y="286"/>
                </a:lnTo>
                <a:lnTo>
                  <a:pt x="1673" y="323"/>
                </a:lnTo>
                <a:lnTo>
                  <a:pt x="1713" y="357"/>
                </a:lnTo>
                <a:lnTo>
                  <a:pt x="1747" y="384"/>
                </a:lnTo>
                <a:lnTo>
                  <a:pt x="1772" y="406"/>
                </a:lnTo>
                <a:lnTo>
                  <a:pt x="1791" y="422"/>
                </a:lnTo>
                <a:lnTo>
                  <a:pt x="1804" y="431"/>
                </a:lnTo>
                <a:lnTo>
                  <a:pt x="1808" y="435"/>
                </a:lnTo>
                <a:lnTo>
                  <a:pt x="2434" y="1774"/>
                </a:lnTo>
                <a:lnTo>
                  <a:pt x="2004" y="2301"/>
                </a:lnTo>
                <a:lnTo>
                  <a:pt x="558" y="1925"/>
                </a:lnTo>
                <a:lnTo>
                  <a:pt x="117" y="1559"/>
                </a:lnTo>
                <a:lnTo>
                  <a:pt x="113" y="1557"/>
                </a:lnTo>
                <a:lnTo>
                  <a:pt x="106" y="1549"/>
                </a:lnTo>
                <a:lnTo>
                  <a:pt x="93" y="1536"/>
                </a:lnTo>
                <a:lnTo>
                  <a:pt x="78" y="1519"/>
                </a:lnTo>
                <a:lnTo>
                  <a:pt x="62" y="1498"/>
                </a:lnTo>
                <a:lnTo>
                  <a:pt x="45" y="1474"/>
                </a:lnTo>
                <a:lnTo>
                  <a:pt x="28" y="1446"/>
                </a:lnTo>
                <a:lnTo>
                  <a:pt x="15" y="1412"/>
                </a:lnTo>
                <a:lnTo>
                  <a:pt x="6" y="1376"/>
                </a:lnTo>
                <a:lnTo>
                  <a:pt x="0" y="1338"/>
                </a:lnTo>
                <a:lnTo>
                  <a:pt x="2" y="1294"/>
                </a:lnTo>
                <a:lnTo>
                  <a:pt x="9" y="1249"/>
                </a:lnTo>
                <a:lnTo>
                  <a:pt x="27" y="1202"/>
                </a:lnTo>
                <a:lnTo>
                  <a:pt x="55" y="1153"/>
                </a:lnTo>
                <a:lnTo>
                  <a:pt x="93" y="1102"/>
                </a:lnTo>
                <a:lnTo>
                  <a:pt x="877" y="155"/>
                </a:lnTo>
                <a:lnTo>
                  <a:pt x="881" y="151"/>
                </a:lnTo>
                <a:lnTo>
                  <a:pt x="891" y="142"/>
                </a:lnTo>
                <a:lnTo>
                  <a:pt x="904" y="127"/>
                </a:lnTo>
                <a:lnTo>
                  <a:pt x="925" y="108"/>
                </a:lnTo>
                <a:lnTo>
                  <a:pt x="949" y="87"/>
                </a:lnTo>
                <a:lnTo>
                  <a:pt x="978" y="66"/>
                </a:lnTo>
                <a:lnTo>
                  <a:pt x="1012" y="46"/>
                </a:lnTo>
                <a:lnTo>
                  <a:pt x="1049" y="27"/>
                </a:lnTo>
                <a:lnTo>
                  <a:pt x="1089" y="12"/>
                </a:lnTo>
                <a:lnTo>
                  <a:pt x="1133" y="2"/>
                </a:lnTo>
                <a:lnTo>
                  <a:pt x="1178" y="0"/>
                </a:lnTo>
                <a:close/>
              </a:path>
            </a:pathLst>
          </a:custGeom>
          <a:gradFill>
            <a:gsLst>
              <a:gs pos="0">
                <a:schemeClr val="lt1"/>
              </a:gs>
              <a:gs pos="93000">
                <a:srgbClr val="D8D8D8"/>
              </a:gs>
              <a:gs pos="100000">
                <a:srgbClr val="D8D8D8"/>
              </a:gs>
            </a:gsLst>
            <a:lin ang="12000143"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2" name="Google Shape;212;p31">
            <a:extLst>
              <a:ext uri="{FF2B5EF4-FFF2-40B4-BE49-F238E27FC236}">
                <a16:creationId xmlns:a16="http://schemas.microsoft.com/office/drawing/2014/main" id="{AA99F154-0E53-469A-B521-CF43C8784EE9}"/>
              </a:ext>
            </a:extLst>
          </p:cNvPr>
          <p:cNvSpPr/>
          <p:nvPr/>
        </p:nvSpPr>
        <p:spPr>
          <a:xfrm>
            <a:off x="4448980" y="3299127"/>
            <a:ext cx="545024" cy="783208"/>
          </a:xfrm>
          <a:custGeom>
            <a:avLst/>
            <a:gdLst/>
            <a:ahLst/>
            <a:cxnLst/>
            <a:rect l="l" t="t" r="r" b="b"/>
            <a:pathLst>
              <a:path w="643" h="924" extrusionOk="0">
                <a:moveTo>
                  <a:pt x="240" y="0"/>
                </a:moveTo>
                <a:lnTo>
                  <a:pt x="269" y="2"/>
                </a:lnTo>
                <a:lnTo>
                  <a:pt x="560" y="64"/>
                </a:lnTo>
                <a:lnTo>
                  <a:pt x="586" y="73"/>
                </a:lnTo>
                <a:lnTo>
                  <a:pt x="609" y="90"/>
                </a:lnTo>
                <a:lnTo>
                  <a:pt x="626" y="111"/>
                </a:lnTo>
                <a:lnTo>
                  <a:pt x="639" y="136"/>
                </a:lnTo>
                <a:lnTo>
                  <a:pt x="643" y="162"/>
                </a:lnTo>
                <a:lnTo>
                  <a:pt x="641" y="191"/>
                </a:lnTo>
                <a:lnTo>
                  <a:pt x="499" y="839"/>
                </a:lnTo>
                <a:lnTo>
                  <a:pt x="490" y="867"/>
                </a:lnTo>
                <a:lnTo>
                  <a:pt x="475" y="888"/>
                </a:lnTo>
                <a:lnTo>
                  <a:pt x="454" y="907"/>
                </a:lnTo>
                <a:lnTo>
                  <a:pt x="429" y="918"/>
                </a:lnTo>
                <a:lnTo>
                  <a:pt x="403" y="924"/>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chemeClr val="accent3"/>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3" name="Google Shape;213;p31">
            <a:extLst>
              <a:ext uri="{FF2B5EF4-FFF2-40B4-BE49-F238E27FC236}">
                <a16:creationId xmlns:a16="http://schemas.microsoft.com/office/drawing/2014/main" id="{16E95580-EA4B-440E-B37D-91FC73BEB7FB}"/>
              </a:ext>
            </a:extLst>
          </p:cNvPr>
          <p:cNvSpPr/>
          <p:nvPr/>
        </p:nvSpPr>
        <p:spPr>
          <a:xfrm>
            <a:off x="2705409" y="2537956"/>
            <a:ext cx="734045" cy="773884"/>
          </a:xfrm>
          <a:custGeom>
            <a:avLst/>
            <a:gdLst/>
            <a:ahLst/>
            <a:cxnLst/>
            <a:rect l="l" t="t" r="r" b="b"/>
            <a:pathLst>
              <a:path w="866" h="913" extrusionOk="0">
                <a:moveTo>
                  <a:pt x="520" y="0"/>
                </a:moveTo>
                <a:lnTo>
                  <a:pt x="548" y="0"/>
                </a:lnTo>
                <a:lnTo>
                  <a:pt x="575" y="10"/>
                </a:lnTo>
                <a:lnTo>
                  <a:pt x="599" y="25"/>
                </a:lnTo>
                <a:lnTo>
                  <a:pt x="828" y="214"/>
                </a:lnTo>
                <a:lnTo>
                  <a:pt x="847" y="235"/>
                </a:lnTo>
                <a:lnTo>
                  <a:pt x="860" y="259"/>
                </a:lnTo>
                <a:lnTo>
                  <a:pt x="866" y="286"/>
                </a:lnTo>
                <a:lnTo>
                  <a:pt x="864" y="314"/>
                </a:lnTo>
                <a:lnTo>
                  <a:pt x="856" y="340"/>
                </a:lnTo>
                <a:lnTo>
                  <a:pt x="841" y="363"/>
                </a:lnTo>
                <a:lnTo>
                  <a:pt x="416" y="875"/>
                </a:lnTo>
                <a:lnTo>
                  <a:pt x="395" y="894"/>
                </a:lnTo>
                <a:lnTo>
                  <a:pt x="371" y="907"/>
                </a:lnTo>
                <a:lnTo>
                  <a:pt x="344" y="913"/>
                </a:lnTo>
                <a:lnTo>
                  <a:pt x="318" y="911"/>
                </a:lnTo>
                <a:lnTo>
                  <a:pt x="291" y="903"/>
                </a:lnTo>
                <a:lnTo>
                  <a:pt x="267" y="888"/>
                </a:lnTo>
                <a:lnTo>
                  <a:pt x="38" y="697"/>
                </a:lnTo>
                <a:lnTo>
                  <a:pt x="19" y="677"/>
                </a:lnTo>
                <a:lnTo>
                  <a:pt x="6" y="652"/>
                </a:lnTo>
                <a:lnTo>
                  <a:pt x="0" y="626"/>
                </a:lnTo>
                <a:lnTo>
                  <a:pt x="2" y="599"/>
                </a:lnTo>
                <a:lnTo>
                  <a:pt x="9" y="573"/>
                </a:lnTo>
                <a:lnTo>
                  <a:pt x="24" y="548"/>
                </a:lnTo>
                <a:lnTo>
                  <a:pt x="448" y="38"/>
                </a:lnTo>
                <a:lnTo>
                  <a:pt x="469" y="19"/>
                </a:lnTo>
                <a:lnTo>
                  <a:pt x="493" y="6"/>
                </a:lnTo>
                <a:lnTo>
                  <a:pt x="520" y="0"/>
                </a:lnTo>
                <a:close/>
              </a:path>
            </a:pathLst>
          </a:custGeom>
          <a:solidFill>
            <a:schemeClr val="accent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4" name="Google Shape;214;p31">
            <a:extLst>
              <a:ext uri="{FF2B5EF4-FFF2-40B4-BE49-F238E27FC236}">
                <a16:creationId xmlns:a16="http://schemas.microsoft.com/office/drawing/2014/main" id="{0845785A-7E35-4FCA-89CF-7B60FC2F2FC9}"/>
              </a:ext>
            </a:extLst>
          </p:cNvPr>
          <p:cNvSpPr/>
          <p:nvPr/>
        </p:nvSpPr>
        <p:spPr>
          <a:xfrm>
            <a:off x="2629970" y="3329642"/>
            <a:ext cx="543329" cy="782360"/>
          </a:xfrm>
          <a:custGeom>
            <a:avLst/>
            <a:gdLst/>
            <a:ahLst/>
            <a:cxnLst/>
            <a:rect l="l" t="t" r="r" b="b"/>
            <a:pathLst>
              <a:path w="641" h="923" extrusionOk="0">
                <a:moveTo>
                  <a:pt x="403" y="0"/>
                </a:moveTo>
                <a:lnTo>
                  <a:pt x="431" y="5"/>
                </a:lnTo>
                <a:lnTo>
                  <a:pt x="456" y="17"/>
                </a:lnTo>
                <a:lnTo>
                  <a:pt x="477" y="34"/>
                </a:lnTo>
                <a:lnTo>
                  <a:pt x="492" y="56"/>
                </a:lnTo>
                <a:lnTo>
                  <a:pt x="501" y="83"/>
                </a:lnTo>
                <a:lnTo>
                  <a:pt x="639" y="733"/>
                </a:lnTo>
                <a:lnTo>
                  <a:pt x="641" y="761"/>
                </a:lnTo>
                <a:lnTo>
                  <a:pt x="635" y="787"/>
                </a:lnTo>
                <a:lnTo>
                  <a:pt x="624" y="812"/>
                </a:lnTo>
                <a:lnTo>
                  <a:pt x="607" y="833"/>
                </a:lnTo>
                <a:lnTo>
                  <a:pt x="584" y="850"/>
                </a:lnTo>
                <a:lnTo>
                  <a:pt x="558" y="859"/>
                </a:lnTo>
                <a:lnTo>
                  <a:pt x="267" y="922"/>
                </a:lnTo>
                <a:lnTo>
                  <a:pt x="238" y="923"/>
                </a:lnTo>
                <a:lnTo>
                  <a:pt x="210" y="918"/>
                </a:lnTo>
                <a:lnTo>
                  <a:pt x="185" y="906"/>
                </a:lnTo>
                <a:lnTo>
                  <a:pt x="165" y="888"/>
                </a:lnTo>
                <a:lnTo>
                  <a:pt x="149" y="865"/>
                </a:lnTo>
                <a:lnTo>
                  <a:pt x="140" y="838"/>
                </a:lnTo>
                <a:lnTo>
                  <a:pt x="2" y="189"/>
                </a:lnTo>
                <a:lnTo>
                  <a:pt x="0" y="160"/>
                </a:lnTo>
                <a:lnTo>
                  <a:pt x="6" y="134"/>
                </a:lnTo>
                <a:lnTo>
                  <a:pt x="17" y="109"/>
                </a:lnTo>
                <a:lnTo>
                  <a:pt x="34" y="88"/>
                </a:lnTo>
                <a:lnTo>
                  <a:pt x="57" y="73"/>
                </a:lnTo>
                <a:lnTo>
                  <a:pt x="85" y="64"/>
                </a:lnTo>
                <a:lnTo>
                  <a:pt x="374" y="2"/>
                </a:lnTo>
                <a:lnTo>
                  <a:pt x="403" y="0"/>
                </a:lnTo>
                <a:close/>
              </a:path>
            </a:pathLst>
          </a:custGeom>
          <a:solidFill>
            <a:schemeClr val="accent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5" name="Google Shape;215;p31">
            <a:extLst>
              <a:ext uri="{FF2B5EF4-FFF2-40B4-BE49-F238E27FC236}">
                <a16:creationId xmlns:a16="http://schemas.microsoft.com/office/drawing/2014/main" id="{7EDA2493-8BAD-4C64-9EF6-AB114F83E65B}"/>
              </a:ext>
            </a:extLst>
          </p:cNvPr>
          <p:cNvSpPr/>
          <p:nvPr/>
        </p:nvSpPr>
        <p:spPr>
          <a:xfrm>
            <a:off x="3020725" y="4006899"/>
            <a:ext cx="796770" cy="651827"/>
          </a:xfrm>
          <a:custGeom>
            <a:avLst/>
            <a:gdLst/>
            <a:ahLst/>
            <a:cxnLst/>
            <a:rect l="l" t="t" r="r" b="b"/>
            <a:pathLst>
              <a:path w="940" h="769" extrusionOk="0">
                <a:moveTo>
                  <a:pt x="227" y="0"/>
                </a:moveTo>
                <a:lnTo>
                  <a:pt x="256" y="2"/>
                </a:lnTo>
                <a:lnTo>
                  <a:pt x="282" y="9"/>
                </a:lnTo>
                <a:lnTo>
                  <a:pt x="880" y="300"/>
                </a:lnTo>
                <a:lnTo>
                  <a:pt x="904" y="315"/>
                </a:lnTo>
                <a:lnTo>
                  <a:pt x="921" y="336"/>
                </a:lnTo>
                <a:lnTo>
                  <a:pt x="934" y="361"/>
                </a:lnTo>
                <a:lnTo>
                  <a:pt x="940" y="387"/>
                </a:lnTo>
                <a:lnTo>
                  <a:pt x="938" y="415"/>
                </a:lnTo>
                <a:lnTo>
                  <a:pt x="929" y="442"/>
                </a:lnTo>
                <a:lnTo>
                  <a:pt x="798" y="708"/>
                </a:lnTo>
                <a:lnTo>
                  <a:pt x="783" y="733"/>
                </a:lnTo>
                <a:lnTo>
                  <a:pt x="762" y="752"/>
                </a:lnTo>
                <a:lnTo>
                  <a:pt x="738" y="763"/>
                </a:lnTo>
                <a:lnTo>
                  <a:pt x="711" y="769"/>
                </a:lnTo>
                <a:lnTo>
                  <a:pt x="685" y="767"/>
                </a:lnTo>
                <a:lnTo>
                  <a:pt x="657" y="757"/>
                </a:lnTo>
                <a:lnTo>
                  <a:pt x="59" y="468"/>
                </a:lnTo>
                <a:lnTo>
                  <a:pt x="36" y="453"/>
                </a:lnTo>
                <a:lnTo>
                  <a:pt x="17" y="432"/>
                </a:lnTo>
                <a:lnTo>
                  <a:pt x="6" y="408"/>
                </a:lnTo>
                <a:lnTo>
                  <a:pt x="0" y="381"/>
                </a:lnTo>
                <a:lnTo>
                  <a:pt x="2" y="353"/>
                </a:lnTo>
                <a:lnTo>
                  <a:pt x="10" y="327"/>
                </a:lnTo>
                <a:lnTo>
                  <a:pt x="140" y="58"/>
                </a:lnTo>
                <a:lnTo>
                  <a:pt x="155" y="36"/>
                </a:lnTo>
                <a:lnTo>
                  <a:pt x="176" y="17"/>
                </a:lnTo>
                <a:lnTo>
                  <a:pt x="201" y="5"/>
                </a:lnTo>
                <a:lnTo>
                  <a:pt x="227"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6" name="Google Shape;216;p31">
            <a:extLst>
              <a:ext uri="{FF2B5EF4-FFF2-40B4-BE49-F238E27FC236}">
                <a16:creationId xmlns:a16="http://schemas.microsoft.com/office/drawing/2014/main" id="{FBB7C9A0-D7B8-4AA9-91AD-CFE9EE756A25}"/>
              </a:ext>
            </a:extLst>
          </p:cNvPr>
          <p:cNvSpPr/>
          <p:nvPr/>
        </p:nvSpPr>
        <p:spPr>
          <a:xfrm>
            <a:off x="4211946" y="2529653"/>
            <a:ext cx="734045" cy="773036"/>
          </a:xfrm>
          <a:custGeom>
            <a:avLst/>
            <a:gdLst/>
            <a:ahLst/>
            <a:cxnLst/>
            <a:rect l="l" t="t" r="r" b="b"/>
            <a:pathLst>
              <a:path w="866" h="912" extrusionOk="0">
                <a:moveTo>
                  <a:pt x="344" y="0"/>
                </a:moveTo>
                <a:lnTo>
                  <a:pt x="371" y="5"/>
                </a:lnTo>
                <a:lnTo>
                  <a:pt x="395" y="18"/>
                </a:lnTo>
                <a:lnTo>
                  <a:pt x="416" y="37"/>
                </a:lnTo>
                <a:lnTo>
                  <a:pt x="842" y="547"/>
                </a:lnTo>
                <a:lnTo>
                  <a:pt x="857" y="572"/>
                </a:lnTo>
                <a:lnTo>
                  <a:pt x="864" y="598"/>
                </a:lnTo>
                <a:lnTo>
                  <a:pt x="866" y="625"/>
                </a:lnTo>
                <a:lnTo>
                  <a:pt x="861" y="651"/>
                </a:lnTo>
                <a:lnTo>
                  <a:pt x="847" y="676"/>
                </a:lnTo>
                <a:lnTo>
                  <a:pt x="828" y="697"/>
                </a:lnTo>
                <a:lnTo>
                  <a:pt x="600" y="887"/>
                </a:lnTo>
                <a:lnTo>
                  <a:pt x="577" y="903"/>
                </a:lnTo>
                <a:lnTo>
                  <a:pt x="550" y="910"/>
                </a:lnTo>
                <a:lnTo>
                  <a:pt x="522" y="912"/>
                </a:lnTo>
                <a:lnTo>
                  <a:pt x="496" y="906"/>
                </a:lnTo>
                <a:lnTo>
                  <a:pt x="471" y="893"/>
                </a:lnTo>
                <a:lnTo>
                  <a:pt x="450" y="874"/>
                </a:lnTo>
                <a:lnTo>
                  <a:pt x="25" y="364"/>
                </a:lnTo>
                <a:lnTo>
                  <a:pt x="10" y="340"/>
                </a:lnTo>
                <a:lnTo>
                  <a:pt x="2" y="313"/>
                </a:lnTo>
                <a:lnTo>
                  <a:pt x="0" y="287"/>
                </a:lnTo>
                <a:lnTo>
                  <a:pt x="6" y="260"/>
                </a:lnTo>
                <a:lnTo>
                  <a:pt x="19" y="236"/>
                </a:lnTo>
                <a:lnTo>
                  <a:pt x="38" y="215"/>
                </a:lnTo>
                <a:lnTo>
                  <a:pt x="267" y="24"/>
                </a:lnTo>
                <a:lnTo>
                  <a:pt x="291" y="9"/>
                </a:lnTo>
                <a:lnTo>
                  <a:pt x="318" y="1"/>
                </a:lnTo>
                <a:lnTo>
                  <a:pt x="344" y="0"/>
                </a:lnTo>
                <a:close/>
              </a:path>
            </a:pathLst>
          </a:custGeom>
          <a:solidFill>
            <a:schemeClr val="accent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7" name="Google Shape;217;p31">
            <a:extLst>
              <a:ext uri="{FF2B5EF4-FFF2-40B4-BE49-F238E27FC236}">
                <a16:creationId xmlns:a16="http://schemas.microsoft.com/office/drawing/2014/main" id="{04EA248B-4C47-4577-B694-DCE6EEEFD83E}"/>
              </a:ext>
            </a:extLst>
          </p:cNvPr>
          <p:cNvSpPr/>
          <p:nvPr/>
        </p:nvSpPr>
        <p:spPr>
          <a:xfrm>
            <a:off x="3819192" y="3990792"/>
            <a:ext cx="796770" cy="655216"/>
          </a:xfrm>
          <a:custGeom>
            <a:avLst/>
            <a:gdLst/>
            <a:ahLst/>
            <a:cxnLst/>
            <a:rect l="l" t="t" r="r" b="b"/>
            <a:pathLst>
              <a:path w="940" h="773" extrusionOk="0">
                <a:moveTo>
                  <a:pt x="709" y="0"/>
                </a:moveTo>
                <a:lnTo>
                  <a:pt x="736" y="6"/>
                </a:lnTo>
                <a:lnTo>
                  <a:pt x="760" y="17"/>
                </a:lnTo>
                <a:lnTo>
                  <a:pt x="781" y="36"/>
                </a:lnTo>
                <a:lnTo>
                  <a:pt x="798" y="58"/>
                </a:lnTo>
                <a:lnTo>
                  <a:pt x="930" y="325"/>
                </a:lnTo>
                <a:lnTo>
                  <a:pt x="938" y="351"/>
                </a:lnTo>
                <a:lnTo>
                  <a:pt x="940" y="380"/>
                </a:lnTo>
                <a:lnTo>
                  <a:pt x="934" y="406"/>
                </a:lnTo>
                <a:lnTo>
                  <a:pt x="923" y="431"/>
                </a:lnTo>
                <a:lnTo>
                  <a:pt x="906" y="451"/>
                </a:lnTo>
                <a:lnTo>
                  <a:pt x="881" y="468"/>
                </a:lnTo>
                <a:lnTo>
                  <a:pt x="286" y="763"/>
                </a:lnTo>
                <a:lnTo>
                  <a:pt x="259" y="771"/>
                </a:lnTo>
                <a:lnTo>
                  <a:pt x="233" y="773"/>
                </a:lnTo>
                <a:lnTo>
                  <a:pt x="204" y="769"/>
                </a:lnTo>
                <a:lnTo>
                  <a:pt x="182" y="756"/>
                </a:lnTo>
                <a:lnTo>
                  <a:pt x="159" y="739"/>
                </a:lnTo>
                <a:lnTo>
                  <a:pt x="144" y="714"/>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chemeClr val="accent4"/>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8" name="Google Shape;218;p31">
            <a:extLst>
              <a:ext uri="{FF2B5EF4-FFF2-40B4-BE49-F238E27FC236}">
                <a16:creationId xmlns:a16="http://schemas.microsoft.com/office/drawing/2014/main" id="{225169CE-F459-4470-9764-4AF25CBC8A2F}"/>
              </a:ext>
            </a:extLst>
          </p:cNvPr>
          <p:cNvSpPr/>
          <p:nvPr/>
        </p:nvSpPr>
        <p:spPr>
          <a:xfrm>
            <a:off x="4200456" y="2625653"/>
            <a:ext cx="703532" cy="673865"/>
          </a:xfrm>
          <a:custGeom>
            <a:avLst/>
            <a:gdLst/>
            <a:ahLst/>
            <a:cxnLst/>
            <a:rect l="l" t="t" r="r" b="b"/>
            <a:pathLst>
              <a:path w="830" h="795" extrusionOk="0">
                <a:moveTo>
                  <a:pt x="155" y="0"/>
                </a:moveTo>
                <a:lnTo>
                  <a:pt x="136" y="20"/>
                </a:lnTo>
                <a:lnTo>
                  <a:pt x="125" y="45"/>
                </a:lnTo>
                <a:lnTo>
                  <a:pt x="119" y="71"/>
                </a:lnTo>
                <a:lnTo>
                  <a:pt x="121" y="98"/>
                </a:lnTo>
                <a:lnTo>
                  <a:pt x="129" y="124"/>
                </a:lnTo>
                <a:lnTo>
                  <a:pt x="144" y="149"/>
                </a:lnTo>
                <a:lnTo>
                  <a:pt x="569" y="657"/>
                </a:lnTo>
                <a:lnTo>
                  <a:pt x="590" y="678"/>
                </a:lnTo>
                <a:lnTo>
                  <a:pt x="615" y="689"/>
                </a:lnTo>
                <a:lnTo>
                  <a:pt x="641" y="695"/>
                </a:lnTo>
                <a:lnTo>
                  <a:pt x="668" y="695"/>
                </a:lnTo>
                <a:lnTo>
                  <a:pt x="694" y="687"/>
                </a:lnTo>
                <a:lnTo>
                  <a:pt x="719" y="672"/>
                </a:lnTo>
                <a:lnTo>
                  <a:pt x="830" y="578"/>
                </a:lnTo>
                <a:lnTo>
                  <a:pt x="828" y="580"/>
                </a:lnTo>
                <a:lnTo>
                  <a:pt x="600" y="770"/>
                </a:lnTo>
                <a:lnTo>
                  <a:pt x="577" y="786"/>
                </a:lnTo>
                <a:lnTo>
                  <a:pt x="550" y="793"/>
                </a:lnTo>
                <a:lnTo>
                  <a:pt x="522" y="795"/>
                </a:lnTo>
                <a:lnTo>
                  <a:pt x="496" y="789"/>
                </a:lnTo>
                <a:lnTo>
                  <a:pt x="471" y="776"/>
                </a:lnTo>
                <a:lnTo>
                  <a:pt x="450" y="757"/>
                </a:lnTo>
                <a:lnTo>
                  <a:pt x="25" y="247"/>
                </a:lnTo>
                <a:lnTo>
                  <a:pt x="10" y="223"/>
                </a:lnTo>
                <a:lnTo>
                  <a:pt x="2" y="196"/>
                </a:lnTo>
                <a:lnTo>
                  <a:pt x="0" y="170"/>
                </a:lnTo>
                <a:lnTo>
                  <a:pt x="6" y="143"/>
                </a:lnTo>
                <a:lnTo>
                  <a:pt x="19" y="119"/>
                </a:lnTo>
                <a:lnTo>
                  <a:pt x="38" y="98"/>
                </a:lnTo>
                <a:lnTo>
                  <a:pt x="155" y="0"/>
                </a:lnTo>
                <a:close/>
              </a:path>
            </a:pathLst>
          </a:custGeom>
          <a:solidFill>
            <a:srgbClr val="027D6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9" name="Google Shape;219;p31">
            <a:extLst>
              <a:ext uri="{FF2B5EF4-FFF2-40B4-BE49-F238E27FC236}">
                <a16:creationId xmlns:a16="http://schemas.microsoft.com/office/drawing/2014/main" id="{C07A7359-16F2-4D7F-8F16-D6159AA4181B}"/>
              </a:ext>
            </a:extLst>
          </p:cNvPr>
          <p:cNvSpPr/>
          <p:nvPr/>
        </p:nvSpPr>
        <p:spPr>
          <a:xfrm>
            <a:off x="4464917" y="3304603"/>
            <a:ext cx="344985" cy="781513"/>
          </a:xfrm>
          <a:custGeom>
            <a:avLst/>
            <a:gdLst/>
            <a:ahLst/>
            <a:cxnLst/>
            <a:rect l="l" t="t" r="r" b="b"/>
            <a:pathLst>
              <a:path w="407" h="922" extrusionOk="0">
                <a:moveTo>
                  <a:pt x="240" y="0"/>
                </a:moveTo>
                <a:lnTo>
                  <a:pt x="269" y="2"/>
                </a:lnTo>
                <a:lnTo>
                  <a:pt x="407" y="32"/>
                </a:lnTo>
                <a:lnTo>
                  <a:pt x="376" y="34"/>
                </a:lnTo>
                <a:lnTo>
                  <a:pt x="348" y="43"/>
                </a:lnTo>
                <a:lnTo>
                  <a:pt x="324" y="60"/>
                </a:lnTo>
                <a:lnTo>
                  <a:pt x="305" y="85"/>
                </a:lnTo>
                <a:lnTo>
                  <a:pt x="293" y="115"/>
                </a:lnTo>
                <a:lnTo>
                  <a:pt x="151" y="763"/>
                </a:lnTo>
                <a:lnTo>
                  <a:pt x="150" y="791"/>
                </a:lnTo>
                <a:lnTo>
                  <a:pt x="155" y="818"/>
                </a:lnTo>
                <a:lnTo>
                  <a:pt x="167" y="842"/>
                </a:lnTo>
                <a:lnTo>
                  <a:pt x="184" y="863"/>
                </a:lnTo>
                <a:lnTo>
                  <a:pt x="206" y="880"/>
                </a:lnTo>
                <a:lnTo>
                  <a:pt x="233" y="890"/>
                </a:lnTo>
                <a:lnTo>
                  <a:pt x="386" y="922"/>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rgbClr val="A71F2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0" name="Google Shape;220;p31">
            <a:extLst>
              <a:ext uri="{FF2B5EF4-FFF2-40B4-BE49-F238E27FC236}">
                <a16:creationId xmlns:a16="http://schemas.microsoft.com/office/drawing/2014/main" id="{A6273516-6DEB-4B4A-B7CA-FB3741016615}"/>
              </a:ext>
            </a:extLst>
          </p:cNvPr>
          <p:cNvSpPr/>
          <p:nvPr/>
        </p:nvSpPr>
        <p:spPr>
          <a:xfrm>
            <a:off x="3835128" y="3996268"/>
            <a:ext cx="789990" cy="493319"/>
          </a:xfrm>
          <a:custGeom>
            <a:avLst/>
            <a:gdLst/>
            <a:ahLst/>
            <a:cxnLst/>
            <a:rect l="l" t="t" r="r" b="b"/>
            <a:pathLst>
              <a:path w="932" h="582" extrusionOk="0">
                <a:moveTo>
                  <a:pt x="709" y="0"/>
                </a:moveTo>
                <a:lnTo>
                  <a:pt x="736" y="6"/>
                </a:lnTo>
                <a:lnTo>
                  <a:pt x="760" y="17"/>
                </a:lnTo>
                <a:lnTo>
                  <a:pt x="781" y="36"/>
                </a:lnTo>
                <a:lnTo>
                  <a:pt x="798" y="58"/>
                </a:lnTo>
                <a:lnTo>
                  <a:pt x="930" y="325"/>
                </a:lnTo>
                <a:lnTo>
                  <a:pt x="932" y="331"/>
                </a:lnTo>
                <a:lnTo>
                  <a:pt x="866" y="198"/>
                </a:lnTo>
                <a:lnTo>
                  <a:pt x="851" y="176"/>
                </a:lnTo>
                <a:lnTo>
                  <a:pt x="830" y="157"/>
                </a:lnTo>
                <a:lnTo>
                  <a:pt x="806" y="145"/>
                </a:lnTo>
                <a:lnTo>
                  <a:pt x="779" y="140"/>
                </a:lnTo>
                <a:lnTo>
                  <a:pt x="751" y="142"/>
                </a:lnTo>
                <a:lnTo>
                  <a:pt x="724" y="151"/>
                </a:lnTo>
                <a:lnTo>
                  <a:pt x="129" y="446"/>
                </a:lnTo>
                <a:lnTo>
                  <a:pt x="106" y="461"/>
                </a:lnTo>
                <a:lnTo>
                  <a:pt x="89" y="482"/>
                </a:lnTo>
                <a:lnTo>
                  <a:pt x="76" y="504"/>
                </a:lnTo>
                <a:lnTo>
                  <a:pt x="70" y="531"/>
                </a:lnTo>
                <a:lnTo>
                  <a:pt x="70" y="557"/>
                </a:lnTo>
                <a:lnTo>
                  <a:pt x="78" y="582"/>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rgbClr val="025B87"/>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1" name="Google Shape;221;p31">
            <a:extLst>
              <a:ext uri="{FF2B5EF4-FFF2-40B4-BE49-F238E27FC236}">
                <a16:creationId xmlns:a16="http://schemas.microsoft.com/office/drawing/2014/main" id="{0B8722D0-3B48-4D2E-9AA0-6DA179238E0D}"/>
              </a:ext>
            </a:extLst>
          </p:cNvPr>
          <p:cNvSpPr/>
          <p:nvPr/>
        </p:nvSpPr>
        <p:spPr>
          <a:xfrm>
            <a:off x="3099386" y="4012374"/>
            <a:ext cx="734046" cy="603511"/>
          </a:xfrm>
          <a:custGeom>
            <a:avLst/>
            <a:gdLst/>
            <a:ahLst/>
            <a:cxnLst/>
            <a:rect l="l" t="t" r="r" b="b"/>
            <a:pathLst>
              <a:path w="866" h="712" extrusionOk="0">
                <a:moveTo>
                  <a:pt x="153" y="0"/>
                </a:moveTo>
                <a:lnTo>
                  <a:pt x="182" y="2"/>
                </a:lnTo>
                <a:lnTo>
                  <a:pt x="208" y="9"/>
                </a:lnTo>
                <a:lnTo>
                  <a:pt x="806" y="300"/>
                </a:lnTo>
                <a:lnTo>
                  <a:pt x="830" y="315"/>
                </a:lnTo>
                <a:lnTo>
                  <a:pt x="847" y="336"/>
                </a:lnTo>
                <a:lnTo>
                  <a:pt x="860" y="361"/>
                </a:lnTo>
                <a:lnTo>
                  <a:pt x="866" y="387"/>
                </a:lnTo>
                <a:lnTo>
                  <a:pt x="864" y="415"/>
                </a:lnTo>
                <a:lnTo>
                  <a:pt x="855" y="442"/>
                </a:lnTo>
                <a:lnTo>
                  <a:pt x="724" y="708"/>
                </a:lnTo>
                <a:lnTo>
                  <a:pt x="724" y="712"/>
                </a:lnTo>
                <a:lnTo>
                  <a:pt x="789" y="580"/>
                </a:lnTo>
                <a:lnTo>
                  <a:pt x="796" y="553"/>
                </a:lnTo>
                <a:lnTo>
                  <a:pt x="798" y="525"/>
                </a:lnTo>
                <a:lnTo>
                  <a:pt x="792" y="499"/>
                </a:lnTo>
                <a:lnTo>
                  <a:pt x="781" y="474"/>
                </a:lnTo>
                <a:lnTo>
                  <a:pt x="762" y="453"/>
                </a:lnTo>
                <a:lnTo>
                  <a:pt x="739" y="438"/>
                </a:lnTo>
                <a:lnTo>
                  <a:pt x="142" y="147"/>
                </a:lnTo>
                <a:lnTo>
                  <a:pt x="115" y="140"/>
                </a:lnTo>
                <a:lnTo>
                  <a:pt x="87" y="138"/>
                </a:lnTo>
                <a:lnTo>
                  <a:pt x="63" y="143"/>
                </a:lnTo>
                <a:lnTo>
                  <a:pt x="38" y="155"/>
                </a:lnTo>
                <a:lnTo>
                  <a:pt x="17" y="172"/>
                </a:lnTo>
                <a:lnTo>
                  <a:pt x="0" y="194"/>
                </a:lnTo>
                <a:lnTo>
                  <a:pt x="66" y="58"/>
                </a:lnTo>
                <a:lnTo>
                  <a:pt x="81" y="36"/>
                </a:lnTo>
                <a:lnTo>
                  <a:pt x="102" y="17"/>
                </a:lnTo>
                <a:lnTo>
                  <a:pt x="127" y="5"/>
                </a:lnTo>
                <a:lnTo>
                  <a:pt x="153" y="0"/>
                </a:lnTo>
                <a:close/>
              </a:path>
            </a:pathLst>
          </a:custGeom>
          <a:solidFill>
            <a:srgbClr val="C9740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2" name="Google Shape;222;p31">
            <a:extLst>
              <a:ext uri="{FF2B5EF4-FFF2-40B4-BE49-F238E27FC236}">
                <a16:creationId xmlns:a16="http://schemas.microsoft.com/office/drawing/2014/main" id="{C4AC78FC-B696-4102-9D57-8C02B8BCD9D3}"/>
              </a:ext>
            </a:extLst>
          </p:cNvPr>
          <p:cNvSpPr/>
          <p:nvPr/>
        </p:nvSpPr>
        <p:spPr>
          <a:xfrm>
            <a:off x="2851031" y="3335118"/>
            <a:ext cx="338204" cy="781513"/>
          </a:xfrm>
          <a:custGeom>
            <a:avLst/>
            <a:gdLst/>
            <a:ahLst/>
            <a:cxnLst/>
            <a:rect l="l" t="t" r="r" b="b"/>
            <a:pathLst>
              <a:path w="399" h="922" extrusionOk="0">
                <a:moveTo>
                  <a:pt x="161" y="0"/>
                </a:moveTo>
                <a:lnTo>
                  <a:pt x="189" y="5"/>
                </a:lnTo>
                <a:lnTo>
                  <a:pt x="214" y="17"/>
                </a:lnTo>
                <a:lnTo>
                  <a:pt x="235" y="34"/>
                </a:lnTo>
                <a:lnTo>
                  <a:pt x="250" y="56"/>
                </a:lnTo>
                <a:lnTo>
                  <a:pt x="259" y="83"/>
                </a:lnTo>
                <a:lnTo>
                  <a:pt x="397" y="733"/>
                </a:lnTo>
                <a:lnTo>
                  <a:pt x="399" y="761"/>
                </a:lnTo>
                <a:lnTo>
                  <a:pt x="393" y="787"/>
                </a:lnTo>
                <a:lnTo>
                  <a:pt x="382" y="812"/>
                </a:lnTo>
                <a:lnTo>
                  <a:pt x="365" y="833"/>
                </a:lnTo>
                <a:lnTo>
                  <a:pt x="342" y="850"/>
                </a:lnTo>
                <a:lnTo>
                  <a:pt x="316" y="859"/>
                </a:lnTo>
                <a:lnTo>
                  <a:pt x="25" y="922"/>
                </a:lnTo>
                <a:lnTo>
                  <a:pt x="13" y="922"/>
                </a:lnTo>
                <a:lnTo>
                  <a:pt x="170" y="889"/>
                </a:lnTo>
                <a:lnTo>
                  <a:pt x="197" y="880"/>
                </a:lnTo>
                <a:lnTo>
                  <a:pt x="219" y="863"/>
                </a:lnTo>
                <a:lnTo>
                  <a:pt x="236" y="842"/>
                </a:lnTo>
                <a:lnTo>
                  <a:pt x="250" y="818"/>
                </a:lnTo>
                <a:lnTo>
                  <a:pt x="253" y="791"/>
                </a:lnTo>
                <a:lnTo>
                  <a:pt x="252" y="763"/>
                </a:lnTo>
                <a:lnTo>
                  <a:pt x="114" y="113"/>
                </a:lnTo>
                <a:lnTo>
                  <a:pt x="102" y="85"/>
                </a:lnTo>
                <a:lnTo>
                  <a:pt x="85" y="60"/>
                </a:lnTo>
                <a:lnTo>
                  <a:pt x="59" y="41"/>
                </a:lnTo>
                <a:lnTo>
                  <a:pt x="30" y="32"/>
                </a:lnTo>
                <a:lnTo>
                  <a:pt x="0" y="30"/>
                </a:lnTo>
                <a:lnTo>
                  <a:pt x="132" y="2"/>
                </a:lnTo>
                <a:lnTo>
                  <a:pt x="161" y="0"/>
                </a:lnTo>
                <a:close/>
              </a:path>
            </a:pathLst>
          </a:custGeom>
          <a:solidFill>
            <a:srgbClr val="4B7B3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3" name="Google Shape;223;p31">
            <a:extLst>
              <a:ext uri="{FF2B5EF4-FFF2-40B4-BE49-F238E27FC236}">
                <a16:creationId xmlns:a16="http://schemas.microsoft.com/office/drawing/2014/main" id="{458E9A56-0E08-46A3-A7AA-581DBB0334F5}"/>
              </a:ext>
            </a:extLst>
          </p:cNvPr>
          <p:cNvSpPr/>
          <p:nvPr/>
        </p:nvSpPr>
        <p:spPr>
          <a:xfrm>
            <a:off x="2745077" y="2644300"/>
            <a:ext cx="710312" cy="673017"/>
          </a:xfrm>
          <a:custGeom>
            <a:avLst/>
            <a:gdLst/>
            <a:ahLst/>
            <a:cxnLst/>
            <a:rect l="l" t="t" r="r" b="b"/>
            <a:pathLst>
              <a:path w="838" h="794" extrusionOk="0">
                <a:moveTo>
                  <a:pt x="687" y="0"/>
                </a:moveTo>
                <a:lnTo>
                  <a:pt x="800" y="95"/>
                </a:lnTo>
                <a:lnTo>
                  <a:pt x="819" y="116"/>
                </a:lnTo>
                <a:lnTo>
                  <a:pt x="832" y="140"/>
                </a:lnTo>
                <a:lnTo>
                  <a:pt x="838" y="167"/>
                </a:lnTo>
                <a:lnTo>
                  <a:pt x="836" y="195"/>
                </a:lnTo>
                <a:lnTo>
                  <a:pt x="828" y="221"/>
                </a:lnTo>
                <a:lnTo>
                  <a:pt x="813" y="244"/>
                </a:lnTo>
                <a:lnTo>
                  <a:pt x="388" y="756"/>
                </a:lnTo>
                <a:lnTo>
                  <a:pt x="367" y="775"/>
                </a:lnTo>
                <a:lnTo>
                  <a:pt x="343" y="788"/>
                </a:lnTo>
                <a:lnTo>
                  <a:pt x="316" y="794"/>
                </a:lnTo>
                <a:lnTo>
                  <a:pt x="290" y="792"/>
                </a:lnTo>
                <a:lnTo>
                  <a:pt x="263" y="784"/>
                </a:lnTo>
                <a:lnTo>
                  <a:pt x="239" y="769"/>
                </a:lnTo>
                <a:lnTo>
                  <a:pt x="10" y="578"/>
                </a:lnTo>
                <a:lnTo>
                  <a:pt x="4" y="575"/>
                </a:lnTo>
                <a:lnTo>
                  <a:pt x="0" y="569"/>
                </a:lnTo>
                <a:lnTo>
                  <a:pt x="116" y="665"/>
                </a:lnTo>
                <a:lnTo>
                  <a:pt x="138" y="680"/>
                </a:lnTo>
                <a:lnTo>
                  <a:pt x="165" y="688"/>
                </a:lnTo>
                <a:lnTo>
                  <a:pt x="193" y="688"/>
                </a:lnTo>
                <a:lnTo>
                  <a:pt x="220" y="682"/>
                </a:lnTo>
                <a:lnTo>
                  <a:pt x="244" y="671"/>
                </a:lnTo>
                <a:lnTo>
                  <a:pt x="265" y="650"/>
                </a:lnTo>
                <a:lnTo>
                  <a:pt x="689" y="140"/>
                </a:lnTo>
                <a:lnTo>
                  <a:pt x="706" y="114"/>
                </a:lnTo>
                <a:lnTo>
                  <a:pt x="713" y="85"/>
                </a:lnTo>
                <a:lnTo>
                  <a:pt x="711" y="55"/>
                </a:lnTo>
                <a:lnTo>
                  <a:pt x="704" y="27"/>
                </a:lnTo>
                <a:lnTo>
                  <a:pt x="687" y="0"/>
                </a:lnTo>
                <a:close/>
              </a:path>
            </a:pathLst>
          </a:custGeom>
          <a:solidFill>
            <a:srgbClr val="7A447B"/>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4" name="Google Shape;224;p31">
            <a:extLst>
              <a:ext uri="{FF2B5EF4-FFF2-40B4-BE49-F238E27FC236}">
                <a16:creationId xmlns:a16="http://schemas.microsoft.com/office/drawing/2014/main" id="{7BDA4E91-F4C4-4C36-A351-7E2136C77361}"/>
              </a:ext>
            </a:extLst>
          </p:cNvPr>
          <p:cNvSpPr/>
          <p:nvPr/>
        </p:nvSpPr>
        <p:spPr>
          <a:xfrm>
            <a:off x="3447274" y="2328982"/>
            <a:ext cx="744217" cy="432291"/>
          </a:xfrm>
          <a:custGeom>
            <a:avLst/>
            <a:gdLst/>
            <a:ahLst/>
            <a:cxnLst/>
            <a:rect l="l" t="t" r="r" b="b"/>
            <a:pathLst>
              <a:path w="878" h="510" extrusionOk="0">
                <a:moveTo>
                  <a:pt x="106" y="0"/>
                </a:moveTo>
                <a:lnTo>
                  <a:pt x="772" y="0"/>
                </a:lnTo>
                <a:lnTo>
                  <a:pt x="804" y="6"/>
                </a:lnTo>
                <a:lnTo>
                  <a:pt x="834" y="21"/>
                </a:lnTo>
                <a:lnTo>
                  <a:pt x="857" y="44"/>
                </a:lnTo>
                <a:lnTo>
                  <a:pt x="872" y="74"/>
                </a:lnTo>
                <a:lnTo>
                  <a:pt x="878" y="106"/>
                </a:lnTo>
                <a:lnTo>
                  <a:pt x="878" y="404"/>
                </a:lnTo>
                <a:lnTo>
                  <a:pt x="872" y="437"/>
                </a:lnTo>
                <a:lnTo>
                  <a:pt x="857" y="467"/>
                </a:lnTo>
                <a:lnTo>
                  <a:pt x="834" y="489"/>
                </a:lnTo>
                <a:lnTo>
                  <a:pt x="804" y="505"/>
                </a:lnTo>
                <a:lnTo>
                  <a:pt x="772" y="510"/>
                </a:lnTo>
                <a:lnTo>
                  <a:pt x="106" y="510"/>
                </a:lnTo>
                <a:lnTo>
                  <a:pt x="74" y="505"/>
                </a:lnTo>
                <a:lnTo>
                  <a:pt x="44" y="489"/>
                </a:lnTo>
                <a:lnTo>
                  <a:pt x="21" y="467"/>
                </a:lnTo>
                <a:lnTo>
                  <a:pt x="6" y="437"/>
                </a:lnTo>
                <a:lnTo>
                  <a:pt x="0" y="404"/>
                </a:lnTo>
                <a:lnTo>
                  <a:pt x="0" y="106"/>
                </a:lnTo>
                <a:lnTo>
                  <a:pt x="6" y="74"/>
                </a:lnTo>
                <a:lnTo>
                  <a:pt x="21" y="44"/>
                </a:lnTo>
                <a:lnTo>
                  <a:pt x="44" y="21"/>
                </a:lnTo>
                <a:lnTo>
                  <a:pt x="74" y="6"/>
                </a:lnTo>
                <a:lnTo>
                  <a:pt x="106"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5" name="Google Shape;225;p31">
            <a:extLst>
              <a:ext uri="{FF2B5EF4-FFF2-40B4-BE49-F238E27FC236}">
                <a16:creationId xmlns:a16="http://schemas.microsoft.com/office/drawing/2014/main" id="{4CDD0EBC-7993-4946-9408-C17E9B933409}"/>
              </a:ext>
            </a:extLst>
          </p:cNvPr>
          <p:cNvSpPr/>
          <p:nvPr/>
        </p:nvSpPr>
        <p:spPr>
          <a:xfrm>
            <a:off x="3448609" y="2548518"/>
            <a:ext cx="744218" cy="212755"/>
          </a:xfrm>
          <a:custGeom>
            <a:avLst/>
            <a:gdLst/>
            <a:ahLst/>
            <a:cxnLst/>
            <a:rect l="l" t="t" r="r" b="b"/>
            <a:pathLst>
              <a:path w="878" h="251" extrusionOk="0">
                <a:moveTo>
                  <a:pt x="0" y="0"/>
                </a:moveTo>
                <a:lnTo>
                  <a:pt x="6" y="34"/>
                </a:lnTo>
                <a:lnTo>
                  <a:pt x="21" y="62"/>
                </a:lnTo>
                <a:lnTo>
                  <a:pt x="44" y="85"/>
                </a:lnTo>
                <a:lnTo>
                  <a:pt x="74" y="100"/>
                </a:lnTo>
                <a:lnTo>
                  <a:pt x="106" y="106"/>
                </a:lnTo>
                <a:lnTo>
                  <a:pt x="772" y="106"/>
                </a:lnTo>
                <a:lnTo>
                  <a:pt x="804" y="100"/>
                </a:lnTo>
                <a:lnTo>
                  <a:pt x="834" y="85"/>
                </a:lnTo>
                <a:lnTo>
                  <a:pt x="857" y="62"/>
                </a:lnTo>
                <a:lnTo>
                  <a:pt x="872" y="34"/>
                </a:lnTo>
                <a:lnTo>
                  <a:pt x="878" y="0"/>
                </a:lnTo>
                <a:lnTo>
                  <a:pt x="878" y="145"/>
                </a:lnTo>
                <a:lnTo>
                  <a:pt x="872" y="178"/>
                </a:lnTo>
                <a:lnTo>
                  <a:pt x="857" y="208"/>
                </a:lnTo>
                <a:lnTo>
                  <a:pt x="834" y="230"/>
                </a:lnTo>
                <a:lnTo>
                  <a:pt x="804" y="246"/>
                </a:lnTo>
                <a:lnTo>
                  <a:pt x="772" y="251"/>
                </a:lnTo>
                <a:lnTo>
                  <a:pt x="106" y="251"/>
                </a:lnTo>
                <a:lnTo>
                  <a:pt x="74" y="246"/>
                </a:lnTo>
                <a:lnTo>
                  <a:pt x="44" y="230"/>
                </a:lnTo>
                <a:lnTo>
                  <a:pt x="21" y="208"/>
                </a:lnTo>
                <a:lnTo>
                  <a:pt x="6" y="178"/>
                </a:lnTo>
                <a:lnTo>
                  <a:pt x="0" y="145"/>
                </a:lnTo>
                <a:lnTo>
                  <a:pt x="0" y="0"/>
                </a:lnTo>
                <a:close/>
              </a:path>
            </a:pathLst>
          </a:custGeom>
          <a:solidFill>
            <a:srgbClr val="C9740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6" name="Google Shape;226;p31">
            <a:extLst>
              <a:ext uri="{FF2B5EF4-FFF2-40B4-BE49-F238E27FC236}">
                <a16:creationId xmlns:a16="http://schemas.microsoft.com/office/drawing/2014/main" id="{C8CDC081-66D2-4060-B663-4CAB67761BEA}"/>
              </a:ext>
            </a:extLst>
          </p:cNvPr>
          <p:cNvSpPr/>
          <p:nvPr/>
        </p:nvSpPr>
        <p:spPr>
          <a:xfrm>
            <a:off x="3027339" y="2737538"/>
            <a:ext cx="1597781" cy="1564722"/>
          </a:xfrm>
          <a:custGeom>
            <a:avLst/>
            <a:gdLst/>
            <a:ahLst/>
            <a:cxnLst/>
            <a:rect l="l" t="t" r="r" b="b"/>
            <a:pathLst>
              <a:path w="1885" h="1846" extrusionOk="0">
                <a:moveTo>
                  <a:pt x="1261" y="0"/>
                </a:moveTo>
                <a:lnTo>
                  <a:pt x="1299" y="4"/>
                </a:lnTo>
                <a:lnTo>
                  <a:pt x="1337" y="15"/>
                </a:lnTo>
                <a:lnTo>
                  <a:pt x="1375" y="34"/>
                </a:lnTo>
                <a:lnTo>
                  <a:pt x="1409" y="57"/>
                </a:lnTo>
                <a:lnTo>
                  <a:pt x="1435" y="81"/>
                </a:lnTo>
                <a:lnTo>
                  <a:pt x="1838" y="584"/>
                </a:lnTo>
                <a:lnTo>
                  <a:pt x="1857" y="614"/>
                </a:lnTo>
                <a:lnTo>
                  <a:pt x="1872" y="652"/>
                </a:lnTo>
                <a:lnTo>
                  <a:pt x="1881" y="693"/>
                </a:lnTo>
                <a:lnTo>
                  <a:pt x="1885" y="733"/>
                </a:lnTo>
                <a:lnTo>
                  <a:pt x="1881" y="771"/>
                </a:lnTo>
                <a:lnTo>
                  <a:pt x="1740" y="1396"/>
                </a:lnTo>
                <a:lnTo>
                  <a:pt x="1726" y="1432"/>
                </a:lnTo>
                <a:lnTo>
                  <a:pt x="1708" y="1468"/>
                </a:lnTo>
                <a:lnTo>
                  <a:pt x="1681" y="1500"/>
                </a:lnTo>
                <a:lnTo>
                  <a:pt x="1651" y="1526"/>
                </a:lnTo>
                <a:lnTo>
                  <a:pt x="1621" y="1547"/>
                </a:lnTo>
                <a:lnTo>
                  <a:pt x="1042" y="1827"/>
                </a:lnTo>
                <a:lnTo>
                  <a:pt x="1006" y="1840"/>
                </a:lnTo>
                <a:lnTo>
                  <a:pt x="966" y="1846"/>
                </a:lnTo>
                <a:lnTo>
                  <a:pt x="925" y="1846"/>
                </a:lnTo>
                <a:lnTo>
                  <a:pt x="885" y="1840"/>
                </a:lnTo>
                <a:lnTo>
                  <a:pt x="851" y="1829"/>
                </a:lnTo>
                <a:lnTo>
                  <a:pt x="270" y="1551"/>
                </a:lnTo>
                <a:lnTo>
                  <a:pt x="238" y="1532"/>
                </a:lnTo>
                <a:lnTo>
                  <a:pt x="208" y="1504"/>
                </a:lnTo>
                <a:lnTo>
                  <a:pt x="182" y="1472"/>
                </a:lnTo>
                <a:lnTo>
                  <a:pt x="163" y="1438"/>
                </a:lnTo>
                <a:lnTo>
                  <a:pt x="149" y="1402"/>
                </a:lnTo>
                <a:lnTo>
                  <a:pt x="4" y="776"/>
                </a:lnTo>
                <a:lnTo>
                  <a:pt x="0" y="739"/>
                </a:lnTo>
                <a:lnTo>
                  <a:pt x="4" y="699"/>
                </a:lnTo>
                <a:lnTo>
                  <a:pt x="13" y="657"/>
                </a:lnTo>
                <a:lnTo>
                  <a:pt x="27" y="620"/>
                </a:lnTo>
                <a:lnTo>
                  <a:pt x="47" y="589"/>
                </a:lnTo>
                <a:lnTo>
                  <a:pt x="446" y="85"/>
                </a:lnTo>
                <a:lnTo>
                  <a:pt x="473" y="58"/>
                </a:lnTo>
                <a:lnTo>
                  <a:pt x="505" y="36"/>
                </a:lnTo>
                <a:lnTo>
                  <a:pt x="543" y="19"/>
                </a:lnTo>
                <a:lnTo>
                  <a:pt x="582" y="6"/>
                </a:lnTo>
                <a:lnTo>
                  <a:pt x="618" y="2"/>
                </a:lnTo>
                <a:lnTo>
                  <a:pt x="1261" y="0"/>
                </a:lnTo>
                <a:close/>
              </a:path>
            </a:pathLst>
          </a:custGeom>
          <a:gradFill>
            <a:gsLst>
              <a:gs pos="0">
                <a:schemeClr val="lt1"/>
              </a:gs>
              <a:gs pos="100000">
                <a:srgbClr val="D8D8D8"/>
              </a:gs>
            </a:gsLst>
            <a:lin ang="2700000" scaled="0"/>
          </a:gradFill>
          <a:ln>
            <a:noFill/>
          </a:ln>
          <a:effectLst>
            <a:outerShdw blurRad="190500" sx="102000" sy="102000" algn="ctr" rotWithShape="0">
              <a:srgbClr val="000000">
                <a:alpha val="7843"/>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7" name="Google Shape;227;p31">
            <a:extLst>
              <a:ext uri="{FF2B5EF4-FFF2-40B4-BE49-F238E27FC236}">
                <a16:creationId xmlns:a16="http://schemas.microsoft.com/office/drawing/2014/main" id="{D8C2AC96-CB2F-4E74-94B1-019409162EC1}"/>
              </a:ext>
            </a:extLst>
          </p:cNvPr>
          <p:cNvSpPr txBox="1"/>
          <p:nvPr/>
        </p:nvSpPr>
        <p:spPr>
          <a:xfrm>
            <a:off x="3641712" y="2343610"/>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01</a:t>
            </a:r>
            <a:endParaRPr sz="1400" b="1">
              <a:solidFill>
                <a:schemeClr val="lt1"/>
              </a:solidFill>
              <a:latin typeface="Arial"/>
              <a:ea typeface="Arial"/>
              <a:cs typeface="Arial"/>
              <a:sym typeface="Arial"/>
            </a:endParaRPr>
          </a:p>
        </p:txBody>
      </p:sp>
      <p:sp>
        <p:nvSpPr>
          <p:cNvPr id="38" name="Google Shape;228;p31">
            <a:extLst>
              <a:ext uri="{FF2B5EF4-FFF2-40B4-BE49-F238E27FC236}">
                <a16:creationId xmlns:a16="http://schemas.microsoft.com/office/drawing/2014/main" id="{E4CF9120-106A-448F-8B28-D2FD11075D36}"/>
              </a:ext>
            </a:extLst>
          </p:cNvPr>
          <p:cNvSpPr txBox="1"/>
          <p:nvPr/>
        </p:nvSpPr>
        <p:spPr>
          <a:xfrm rot="2937415">
            <a:off x="4415103" y="2727228"/>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02</a:t>
            </a:r>
            <a:endParaRPr sz="1400" b="1">
              <a:solidFill>
                <a:schemeClr val="lt1"/>
              </a:solidFill>
              <a:latin typeface="Arial"/>
              <a:ea typeface="Arial"/>
              <a:cs typeface="Arial"/>
              <a:sym typeface="Arial"/>
            </a:endParaRPr>
          </a:p>
        </p:txBody>
      </p:sp>
      <p:sp>
        <p:nvSpPr>
          <p:cNvPr id="39" name="Google Shape;229;p31">
            <a:extLst>
              <a:ext uri="{FF2B5EF4-FFF2-40B4-BE49-F238E27FC236}">
                <a16:creationId xmlns:a16="http://schemas.microsoft.com/office/drawing/2014/main" id="{B311E296-7DA6-4880-A7CF-C7BA1DD63113}"/>
              </a:ext>
            </a:extLst>
          </p:cNvPr>
          <p:cNvSpPr txBox="1"/>
          <p:nvPr/>
        </p:nvSpPr>
        <p:spPr>
          <a:xfrm rot="-4650091">
            <a:off x="4598006" y="3557611"/>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03</a:t>
            </a:r>
            <a:endParaRPr sz="1400" b="1">
              <a:solidFill>
                <a:schemeClr val="lt1"/>
              </a:solidFill>
              <a:latin typeface="Arial"/>
              <a:ea typeface="Arial"/>
              <a:cs typeface="Arial"/>
              <a:sym typeface="Arial"/>
            </a:endParaRPr>
          </a:p>
        </p:txBody>
      </p:sp>
      <p:sp>
        <p:nvSpPr>
          <p:cNvPr id="40" name="Google Shape;230;p31">
            <a:extLst>
              <a:ext uri="{FF2B5EF4-FFF2-40B4-BE49-F238E27FC236}">
                <a16:creationId xmlns:a16="http://schemas.microsoft.com/office/drawing/2014/main" id="{2C306D59-C43A-4415-BEBB-D698ABA0F451}"/>
              </a:ext>
            </a:extLst>
          </p:cNvPr>
          <p:cNvSpPr txBox="1"/>
          <p:nvPr/>
        </p:nvSpPr>
        <p:spPr>
          <a:xfrm rot="-1573289">
            <a:off x="4058119" y="4222629"/>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04</a:t>
            </a:r>
            <a:endParaRPr sz="1400" b="1">
              <a:solidFill>
                <a:schemeClr val="lt1"/>
              </a:solidFill>
              <a:latin typeface="Arial"/>
              <a:ea typeface="Arial"/>
              <a:cs typeface="Arial"/>
              <a:sym typeface="Arial"/>
            </a:endParaRPr>
          </a:p>
        </p:txBody>
      </p:sp>
      <p:sp>
        <p:nvSpPr>
          <p:cNvPr id="41" name="Google Shape;231;p31">
            <a:extLst>
              <a:ext uri="{FF2B5EF4-FFF2-40B4-BE49-F238E27FC236}">
                <a16:creationId xmlns:a16="http://schemas.microsoft.com/office/drawing/2014/main" id="{4C7F8963-0876-4978-B1A9-E9D0A3568F81}"/>
              </a:ext>
            </a:extLst>
          </p:cNvPr>
          <p:cNvSpPr txBox="1"/>
          <p:nvPr/>
        </p:nvSpPr>
        <p:spPr>
          <a:xfrm rot="1465680">
            <a:off x="3215763" y="4228172"/>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05</a:t>
            </a:r>
            <a:endParaRPr sz="1400" b="1">
              <a:solidFill>
                <a:schemeClr val="lt1"/>
              </a:solidFill>
              <a:latin typeface="Arial"/>
              <a:ea typeface="Arial"/>
              <a:cs typeface="Arial"/>
              <a:sym typeface="Arial"/>
            </a:endParaRPr>
          </a:p>
        </p:txBody>
      </p:sp>
      <p:sp>
        <p:nvSpPr>
          <p:cNvPr id="42" name="Google Shape;232;p31">
            <a:extLst>
              <a:ext uri="{FF2B5EF4-FFF2-40B4-BE49-F238E27FC236}">
                <a16:creationId xmlns:a16="http://schemas.microsoft.com/office/drawing/2014/main" id="{ED83C8D6-0FBF-40EC-996E-F8C4008BDC11}"/>
              </a:ext>
            </a:extLst>
          </p:cNvPr>
          <p:cNvSpPr txBox="1"/>
          <p:nvPr/>
        </p:nvSpPr>
        <p:spPr>
          <a:xfrm rot="-6187216">
            <a:off x="2678207" y="3590862"/>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06</a:t>
            </a:r>
            <a:endParaRPr sz="1400" b="1">
              <a:solidFill>
                <a:schemeClr val="lt1"/>
              </a:solidFill>
              <a:latin typeface="Arial"/>
              <a:ea typeface="Arial"/>
              <a:cs typeface="Arial"/>
              <a:sym typeface="Arial"/>
            </a:endParaRPr>
          </a:p>
        </p:txBody>
      </p:sp>
      <p:sp>
        <p:nvSpPr>
          <p:cNvPr id="43" name="Google Shape;233;p31">
            <a:extLst>
              <a:ext uri="{FF2B5EF4-FFF2-40B4-BE49-F238E27FC236}">
                <a16:creationId xmlns:a16="http://schemas.microsoft.com/office/drawing/2014/main" id="{B0D555A9-8C9A-45FF-9D17-41521CC23CBD}"/>
              </a:ext>
            </a:extLst>
          </p:cNvPr>
          <p:cNvSpPr txBox="1"/>
          <p:nvPr/>
        </p:nvSpPr>
        <p:spPr>
          <a:xfrm rot="-3066863">
            <a:off x="2861090" y="2731880"/>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07</a:t>
            </a:r>
            <a:endParaRPr sz="1400" b="1">
              <a:solidFill>
                <a:schemeClr val="lt1"/>
              </a:solidFill>
              <a:latin typeface="Arial"/>
              <a:ea typeface="Arial"/>
              <a:cs typeface="Arial"/>
              <a:sym typeface="Arial"/>
            </a:endParaRPr>
          </a:p>
        </p:txBody>
      </p:sp>
      <p:sp>
        <p:nvSpPr>
          <p:cNvPr id="45" name="Google Shape;235;p31">
            <a:extLst>
              <a:ext uri="{FF2B5EF4-FFF2-40B4-BE49-F238E27FC236}">
                <a16:creationId xmlns:a16="http://schemas.microsoft.com/office/drawing/2014/main" id="{D3A5A9CA-DEB1-40F8-BEB0-BF58376CDA5C}"/>
              </a:ext>
            </a:extLst>
          </p:cNvPr>
          <p:cNvSpPr txBox="1"/>
          <p:nvPr/>
        </p:nvSpPr>
        <p:spPr>
          <a:xfrm>
            <a:off x="3209194" y="1548240"/>
            <a:ext cx="1226105"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1"/>
                </a:solidFill>
                <a:latin typeface="Sakkal Majalla" panose="02000000000000000000" pitchFamily="2" charset="-78"/>
                <a:ea typeface="Arial"/>
                <a:cs typeface="Sakkal Majalla" panose="02000000000000000000" pitchFamily="2" charset="-78"/>
                <a:sym typeface="Arial"/>
              </a:rPr>
              <a:t>بيئة أمنة</a:t>
            </a:r>
            <a:endParaRPr sz="2000" b="1" dirty="0">
              <a:solidFill>
                <a:schemeClr val="accent1"/>
              </a:solidFill>
              <a:latin typeface="Sakkal Majalla" panose="02000000000000000000" pitchFamily="2" charset="-78"/>
              <a:ea typeface="Arial"/>
              <a:cs typeface="Sakkal Majalla" panose="02000000000000000000" pitchFamily="2" charset="-78"/>
              <a:sym typeface="Arial"/>
            </a:endParaRPr>
          </a:p>
        </p:txBody>
      </p:sp>
      <p:sp>
        <p:nvSpPr>
          <p:cNvPr id="47" name="Google Shape;237;p31">
            <a:extLst>
              <a:ext uri="{FF2B5EF4-FFF2-40B4-BE49-F238E27FC236}">
                <a16:creationId xmlns:a16="http://schemas.microsoft.com/office/drawing/2014/main" id="{38DBF6E1-A836-4CD4-A7A2-44C48C35B3A2}"/>
              </a:ext>
            </a:extLst>
          </p:cNvPr>
          <p:cNvSpPr txBox="1"/>
          <p:nvPr/>
        </p:nvSpPr>
        <p:spPr>
          <a:xfrm>
            <a:off x="4623133" y="2189721"/>
            <a:ext cx="1352278"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2"/>
                </a:solidFill>
                <a:latin typeface="Arial"/>
                <a:ea typeface="Arial"/>
                <a:cs typeface="Arial"/>
                <a:sym typeface="Arial"/>
              </a:rPr>
              <a:t>لماذا؟</a:t>
            </a:r>
            <a:endParaRPr sz="2000" b="1" dirty="0">
              <a:solidFill>
                <a:schemeClr val="accent2"/>
              </a:solidFill>
              <a:latin typeface="Arial"/>
              <a:ea typeface="Arial"/>
              <a:cs typeface="Arial"/>
              <a:sym typeface="Arial"/>
            </a:endParaRPr>
          </a:p>
        </p:txBody>
      </p:sp>
      <p:sp>
        <p:nvSpPr>
          <p:cNvPr id="49" name="Google Shape;239;p31">
            <a:extLst>
              <a:ext uri="{FF2B5EF4-FFF2-40B4-BE49-F238E27FC236}">
                <a16:creationId xmlns:a16="http://schemas.microsoft.com/office/drawing/2014/main" id="{CEEB4BAC-68CD-4025-8962-82DFC5A8006B}"/>
              </a:ext>
            </a:extLst>
          </p:cNvPr>
          <p:cNvSpPr txBox="1"/>
          <p:nvPr/>
        </p:nvSpPr>
        <p:spPr>
          <a:xfrm>
            <a:off x="4986598" y="3722516"/>
            <a:ext cx="1317613"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3"/>
                </a:solidFill>
                <a:latin typeface="Arial"/>
                <a:ea typeface="Arial"/>
                <a:cs typeface="Arial"/>
                <a:sym typeface="Arial"/>
              </a:rPr>
              <a:t>وقت كافي</a:t>
            </a:r>
            <a:endParaRPr sz="2000" b="1" dirty="0">
              <a:solidFill>
                <a:schemeClr val="accent3"/>
              </a:solidFill>
              <a:latin typeface="Arial"/>
              <a:ea typeface="Arial"/>
              <a:cs typeface="Arial"/>
              <a:sym typeface="Arial"/>
            </a:endParaRPr>
          </a:p>
        </p:txBody>
      </p:sp>
      <p:sp>
        <p:nvSpPr>
          <p:cNvPr id="51" name="Google Shape;241;p31">
            <a:extLst>
              <a:ext uri="{FF2B5EF4-FFF2-40B4-BE49-F238E27FC236}">
                <a16:creationId xmlns:a16="http://schemas.microsoft.com/office/drawing/2014/main" id="{4DA84C75-520F-40E4-914E-3D749CCD8918}"/>
              </a:ext>
            </a:extLst>
          </p:cNvPr>
          <p:cNvSpPr txBox="1"/>
          <p:nvPr/>
        </p:nvSpPr>
        <p:spPr>
          <a:xfrm>
            <a:off x="3983337" y="5014072"/>
            <a:ext cx="1297126"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4"/>
                </a:solidFill>
                <a:latin typeface="Arial"/>
                <a:ea typeface="Arial"/>
                <a:cs typeface="Arial"/>
                <a:sym typeface="Arial"/>
              </a:rPr>
              <a:t>اطلب أمثلة</a:t>
            </a:r>
            <a:endParaRPr sz="2000" b="1" dirty="0">
              <a:solidFill>
                <a:schemeClr val="accent4"/>
              </a:solidFill>
              <a:latin typeface="Arial"/>
              <a:ea typeface="Arial"/>
              <a:cs typeface="Arial"/>
              <a:sym typeface="Arial"/>
            </a:endParaRPr>
          </a:p>
        </p:txBody>
      </p:sp>
      <p:sp>
        <p:nvSpPr>
          <p:cNvPr id="53" name="Google Shape;243;p31">
            <a:extLst>
              <a:ext uri="{FF2B5EF4-FFF2-40B4-BE49-F238E27FC236}">
                <a16:creationId xmlns:a16="http://schemas.microsoft.com/office/drawing/2014/main" id="{046D5A4D-9D76-44FD-895D-C8AA70EC29DF}"/>
              </a:ext>
            </a:extLst>
          </p:cNvPr>
          <p:cNvSpPr txBox="1"/>
          <p:nvPr/>
        </p:nvSpPr>
        <p:spPr>
          <a:xfrm>
            <a:off x="2230989" y="4991441"/>
            <a:ext cx="1576257"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1"/>
                </a:solidFill>
                <a:latin typeface="Arial"/>
                <a:ea typeface="Arial"/>
                <a:cs typeface="Arial"/>
                <a:sym typeface="Arial"/>
              </a:rPr>
              <a:t>استخدم الاسماء</a:t>
            </a:r>
            <a:endParaRPr sz="2000" b="1" dirty="0">
              <a:solidFill>
                <a:schemeClr val="accent1"/>
              </a:solidFill>
              <a:latin typeface="Arial"/>
              <a:ea typeface="Arial"/>
              <a:cs typeface="Arial"/>
              <a:sym typeface="Arial"/>
            </a:endParaRPr>
          </a:p>
        </p:txBody>
      </p:sp>
      <p:sp>
        <p:nvSpPr>
          <p:cNvPr id="55" name="Google Shape;245;p31">
            <a:extLst>
              <a:ext uri="{FF2B5EF4-FFF2-40B4-BE49-F238E27FC236}">
                <a16:creationId xmlns:a16="http://schemas.microsoft.com/office/drawing/2014/main" id="{904C04CA-8C6C-4778-A043-FEA6ED14F03D}"/>
              </a:ext>
            </a:extLst>
          </p:cNvPr>
          <p:cNvSpPr txBox="1"/>
          <p:nvPr/>
        </p:nvSpPr>
        <p:spPr>
          <a:xfrm>
            <a:off x="1317624" y="3490546"/>
            <a:ext cx="1926661" cy="539272"/>
          </a:xfrm>
          <a:prstGeom prst="rect">
            <a:avLst/>
          </a:prstGeom>
          <a:noFill/>
          <a:ln>
            <a:noFill/>
          </a:ln>
        </p:spPr>
        <p:txBody>
          <a:bodyPr spcFirstLastPara="1" wrap="square" lIns="91425" tIns="45700" rIns="91425" bIns="45700" anchor="b" anchorCtr="0">
            <a:noAutofit/>
          </a:bodyPr>
          <a:lstStyle/>
          <a:p>
            <a:pPr algn="l" rtl="0"/>
            <a:r>
              <a:rPr lang="ar-SA" sz="2000" b="1" dirty="0">
                <a:solidFill>
                  <a:schemeClr val="accent5"/>
                </a:solidFill>
                <a:latin typeface="Arial"/>
                <a:ea typeface="Arial"/>
                <a:cs typeface="Arial"/>
                <a:sym typeface="Arial"/>
              </a:rPr>
              <a:t>تنويع الانشطة</a:t>
            </a:r>
            <a:endParaRPr sz="2000" b="1" dirty="0">
              <a:solidFill>
                <a:schemeClr val="accent5"/>
              </a:solidFill>
              <a:latin typeface="Arial"/>
              <a:ea typeface="Arial"/>
              <a:cs typeface="Arial"/>
              <a:sym typeface="Arial"/>
            </a:endParaRPr>
          </a:p>
        </p:txBody>
      </p:sp>
      <p:sp>
        <p:nvSpPr>
          <p:cNvPr id="57" name="Google Shape;247;p31">
            <a:extLst>
              <a:ext uri="{FF2B5EF4-FFF2-40B4-BE49-F238E27FC236}">
                <a16:creationId xmlns:a16="http://schemas.microsoft.com/office/drawing/2014/main" id="{AC7B8834-66BE-4B05-99E7-432C836E1341}"/>
              </a:ext>
            </a:extLst>
          </p:cNvPr>
          <p:cNvSpPr txBox="1"/>
          <p:nvPr/>
        </p:nvSpPr>
        <p:spPr>
          <a:xfrm>
            <a:off x="1416753" y="2317025"/>
            <a:ext cx="1740975" cy="329433"/>
          </a:xfrm>
          <a:prstGeom prst="rect">
            <a:avLst/>
          </a:prstGeom>
          <a:noFill/>
          <a:ln>
            <a:noFill/>
          </a:ln>
        </p:spPr>
        <p:txBody>
          <a:bodyPr spcFirstLastPara="1" wrap="square" lIns="91425" tIns="45700" rIns="91425" bIns="45700" anchor="b" anchorCtr="0">
            <a:noAutofit/>
          </a:bodyPr>
          <a:lstStyle/>
          <a:p>
            <a:pPr algn="l" rtl="0"/>
            <a:r>
              <a:rPr lang="ar-SA" sz="2000" b="1" dirty="0">
                <a:solidFill>
                  <a:schemeClr val="accent6"/>
                </a:solidFill>
                <a:latin typeface="Arial"/>
                <a:ea typeface="Arial"/>
                <a:cs typeface="Arial"/>
                <a:sym typeface="Arial"/>
              </a:rPr>
              <a:t>الطالب هو المحور</a:t>
            </a:r>
            <a:endParaRPr sz="2000" b="1" dirty="0">
              <a:solidFill>
                <a:schemeClr val="accent6"/>
              </a:solidFill>
              <a:latin typeface="Arial"/>
              <a:ea typeface="Arial"/>
              <a:cs typeface="Arial"/>
              <a:sym typeface="Arial"/>
            </a:endParaRPr>
          </a:p>
        </p:txBody>
      </p:sp>
      <p:pic>
        <p:nvPicPr>
          <p:cNvPr id="3" name="صورة 2">
            <a:extLst>
              <a:ext uri="{FF2B5EF4-FFF2-40B4-BE49-F238E27FC236}">
                <a16:creationId xmlns:a16="http://schemas.microsoft.com/office/drawing/2014/main" id="{0167C345-0B5F-42BB-99AB-DAF536B03ED4}"/>
              </a:ext>
            </a:extLst>
          </p:cNvPr>
          <p:cNvPicPr>
            <a:picLocks/>
          </p:cNvPicPr>
          <p:nvPr/>
        </p:nvPicPr>
        <p:blipFill>
          <a:blip r:embed="rId2"/>
          <a:stretch>
            <a:fillRect/>
          </a:stretch>
        </p:blipFill>
        <p:spPr>
          <a:xfrm>
            <a:off x="3083931" y="2740340"/>
            <a:ext cx="1521314" cy="1541498"/>
          </a:xfrm>
          <a:prstGeom prst="rect">
            <a:avLst/>
          </a:prstGeom>
        </p:spPr>
      </p:pic>
    </p:spTree>
    <p:extLst>
      <p:ext uri="{BB962C8B-B14F-4D97-AF65-F5344CB8AC3E}">
        <p14:creationId xmlns:p14="http://schemas.microsoft.com/office/powerpoint/2010/main" val="2562138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Google Shape;262;p32">
            <a:extLst>
              <a:ext uri="{FF2B5EF4-FFF2-40B4-BE49-F238E27FC236}">
                <a16:creationId xmlns:a16="http://schemas.microsoft.com/office/drawing/2014/main" id="{0D9325C6-1DB8-4C23-99FA-0FC8824901A4}"/>
              </a:ext>
            </a:extLst>
          </p:cNvPr>
          <p:cNvSpPr/>
          <p:nvPr/>
        </p:nvSpPr>
        <p:spPr>
          <a:xfrm>
            <a:off x="3003576" y="891916"/>
            <a:ext cx="1647875" cy="1897932"/>
          </a:xfrm>
          <a:custGeom>
            <a:avLst/>
            <a:gdLst/>
            <a:ahLst/>
            <a:cxnLst/>
            <a:rect l="l" t="t" r="r" b="b"/>
            <a:pathLst>
              <a:path w="1944" h="2239" extrusionOk="0">
                <a:moveTo>
                  <a:pt x="1570" y="0"/>
                </a:moveTo>
                <a:lnTo>
                  <a:pt x="1579" y="0"/>
                </a:lnTo>
                <a:lnTo>
                  <a:pt x="1594" y="2"/>
                </a:lnTo>
                <a:lnTo>
                  <a:pt x="1613" y="4"/>
                </a:lnTo>
                <a:lnTo>
                  <a:pt x="1638" y="6"/>
                </a:lnTo>
                <a:lnTo>
                  <a:pt x="1664" y="11"/>
                </a:lnTo>
                <a:lnTo>
                  <a:pt x="1692" y="19"/>
                </a:lnTo>
                <a:lnTo>
                  <a:pt x="1725" y="28"/>
                </a:lnTo>
                <a:lnTo>
                  <a:pt x="1755" y="40"/>
                </a:lnTo>
                <a:lnTo>
                  <a:pt x="1787" y="57"/>
                </a:lnTo>
                <a:lnTo>
                  <a:pt x="1817" y="76"/>
                </a:lnTo>
                <a:lnTo>
                  <a:pt x="1846" y="98"/>
                </a:lnTo>
                <a:lnTo>
                  <a:pt x="1874" y="125"/>
                </a:lnTo>
                <a:lnTo>
                  <a:pt x="1897" y="157"/>
                </a:lnTo>
                <a:lnTo>
                  <a:pt x="1917" y="195"/>
                </a:lnTo>
                <a:lnTo>
                  <a:pt x="1933" y="238"/>
                </a:lnTo>
                <a:lnTo>
                  <a:pt x="1942" y="285"/>
                </a:lnTo>
                <a:lnTo>
                  <a:pt x="1944" y="340"/>
                </a:lnTo>
                <a:lnTo>
                  <a:pt x="1944" y="440"/>
                </a:lnTo>
                <a:lnTo>
                  <a:pt x="1944" y="531"/>
                </a:lnTo>
                <a:lnTo>
                  <a:pt x="1944" y="612"/>
                </a:lnTo>
                <a:lnTo>
                  <a:pt x="1944" y="684"/>
                </a:lnTo>
                <a:lnTo>
                  <a:pt x="1944" y="797"/>
                </a:lnTo>
                <a:lnTo>
                  <a:pt x="1944" y="839"/>
                </a:lnTo>
                <a:lnTo>
                  <a:pt x="1944" y="869"/>
                </a:lnTo>
                <a:lnTo>
                  <a:pt x="1944" y="886"/>
                </a:lnTo>
                <a:lnTo>
                  <a:pt x="1944" y="892"/>
                </a:lnTo>
                <a:lnTo>
                  <a:pt x="1314" y="2231"/>
                </a:lnTo>
                <a:lnTo>
                  <a:pt x="634" y="2239"/>
                </a:lnTo>
                <a:lnTo>
                  <a:pt x="0" y="886"/>
                </a:lnTo>
                <a:lnTo>
                  <a:pt x="0" y="312"/>
                </a:lnTo>
                <a:lnTo>
                  <a:pt x="0" y="308"/>
                </a:lnTo>
                <a:lnTo>
                  <a:pt x="0" y="301"/>
                </a:lnTo>
                <a:lnTo>
                  <a:pt x="0" y="287"/>
                </a:lnTo>
                <a:lnTo>
                  <a:pt x="2" y="268"/>
                </a:lnTo>
                <a:lnTo>
                  <a:pt x="6" y="248"/>
                </a:lnTo>
                <a:lnTo>
                  <a:pt x="13" y="223"/>
                </a:lnTo>
                <a:lnTo>
                  <a:pt x="21" y="197"/>
                </a:lnTo>
                <a:lnTo>
                  <a:pt x="32" y="170"/>
                </a:lnTo>
                <a:lnTo>
                  <a:pt x="47" y="142"/>
                </a:lnTo>
                <a:lnTo>
                  <a:pt x="64" y="115"/>
                </a:lnTo>
                <a:lnTo>
                  <a:pt x="87" y="89"/>
                </a:lnTo>
                <a:lnTo>
                  <a:pt x="115" y="66"/>
                </a:lnTo>
                <a:lnTo>
                  <a:pt x="148" y="44"/>
                </a:lnTo>
                <a:lnTo>
                  <a:pt x="185" y="27"/>
                </a:lnTo>
                <a:lnTo>
                  <a:pt x="229" y="13"/>
                </a:lnTo>
                <a:lnTo>
                  <a:pt x="278" y="4"/>
                </a:lnTo>
                <a:lnTo>
                  <a:pt x="337" y="0"/>
                </a:lnTo>
                <a:lnTo>
                  <a:pt x="1566" y="0"/>
                </a:lnTo>
                <a:lnTo>
                  <a:pt x="1570" y="0"/>
                </a:lnTo>
                <a:close/>
              </a:path>
            </a:pathLst>
          </a:custGeom>
          <a:gradFill>
            <a:gsLst>
              <a:gs pos="0">
                <a:schemeClr val="accent1"/>
              </a:gs>
              <a:gs pos="93000">
                <a:srgbClr val="864D04"/>
              </a:gs>
              <a:gs pos="100000">
                <a:srgbClr val="864D04"/>
              </a:gs>
            </a:gsLst>
            <a:lin ang="12000000" scaled="0"/>
          </a:gradFill>
          <a:ln w="19050" cap="flat" cmpd="sng">
            <a:solidFill>
              <a:schemeClr val="accent1"/>
            </a:solidFill>
            <a:prstDash val="solid"/>
            <a:round/>
            <a:headEnd type="none" w="sm" len="sm"/>
            <a:tailEnd type="none" w="sm" len="sm"/>
          </a:ln>
          <a:effectLst>
            <a:outerShdw blurRad="381000" dist="88900" dir="2700000" algn="tl" rotWithShape="0">
              <a:srgbClr val="000000">
                <a:alpha val="47843"/>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6824819" y="404311"/>
            <a:ext cx="3762569"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كيف </a:t>
            </a:r>
            <a:r>
              <a:rPr lang="ar-SA" sz="2800" b="1" dirty="0">
                <a:solidFill>
                  <a:srgbClr val="FF0000"/>
                </a:solidFill>
                <a:latin typeface="Sakkal Majalla" panose="02000000000000000000" pitchFamily="2" charset="-78"/>
                <a:cs typeface="Sakkal Majalla" panose="02000000000000000000" pitchFamily="2" charset="-78"/>
              </a:rPr>
              <a:t>نثير</a:t>
            </a:r>
            <a:r>
              <a:rPr lang="ar-SA" sz="2800" b="1" dirty="0">
                <a:latin typeface="Sakkal Majalla" panose="02000000000000000000" pitchFamily="2" charset="-78"/>
                <a:cs typeface="Sakkal Majalla" panose="02000000000000000000" pitchFamily="2" charset="-78"/>
              </a:rPr>
              <a:t> الطلاب للتفاعل الصفي؟</a:t>
            </a:r>
            <a:endParaRPr lang="ar-OM" sz="2800" b="1" dirty="0">
              <a:latin typeface="Sakkal Majalla" panose="02000000000000000000" pitchFamily="2" charset="-78"/>
              <a:cs typeface="Sakkal Majalla" panose="02000000000000000000" pitchFamily="2" charset="-78"/>
            </a:endParaRPr>
          </a:p>
        </p:txBody>
      </p:sp>
      <p:sp>
        <p:nvSpPr>
          <p:cNvPr id="89" name="مربع نص 88">
            <a:extLst>
              <a:ext uri="{FF2B5EF4-FFF2-40B4-BE49-F238E27FC236}">
                <a16:creationId xmlns:a16="http://schemas.microsoft.com/office/drawing/2014/main" id="{E3A2962F-6618-4042-9AB1-70636F382DE5}"/>
              </a:ext>
            </a:extLst>
          </p:cNvPr>
          <p:cNvSpPr txBox="1"/>
          <p:nvPr/>
        </p:nvSpPr>
        <p:spPr>
          <a:xfrm>
            <a:off x="1837525" y="6457450"/>
            <a:ext cx="1542808" cy="338554"/>
          </a:xfrm>
          <a:prstGeom prst="rect">
            <a:avLst/>
          </a:prstGeom>
          <a:noFill/>
        </p:spPr>
        <p:txBody>
          <a:bodyPr wrap="square">
            <a:spAutoFit/>
          </a:bodyPr>
          <a:lstStyle/>
          <a:p>
            <a:pPr algn="l"/>
            <a:r>
              <a:rPr lang="ar-SA" sz="1600" b="1" dirty="0">
                <a:latin typeface="Sakkal Majalla" panose="02000000000000000000" pitchFamily="2" charset="-78"/>
                <a:cs typeface="Sakkal Majalla" panose="02000000000000000000" pitchFamily="2" charset="-78"/>
              </a:rPr>
              <a:t>(نبهان، 2008</a:t>
            </a:r>
            <a:r>
              <a:rPr lang="en-US" sz="1600" b="1" dirty="0">
                <a:latin typeface="Sakkal Majalla" panose="02000000000000000000" pitchFamily="2" charset="-78"/>
                <a:cs typeface="Sakkal Majalla" panose="02000000000000000000" pitchFamily="2" charset="-78"/>
              </a:rPr>
              <a:t>(</a:t>
            </a:r>
            <a:endParaRPr lang="ar-OM" sz="1600" b="1" dirty="0">
              <a:latin typeface="Sakkal Majalla" panose="02000000000000000000" pitchFamily="2" charset="-78"/>
              <a:cs typeface="Sakkal Majalla" panose="02000000000000000000" pitchFamily="2" charset="-78"/>
            </a:endParaRPr>
          </a:p>
        </p:txBody>
      </p:sp>
      <p:sp>
        <p:nvSpPr>
          <p:cNvPr id="6" name="Google Shape;198;p31">
            <a:extLst>
              <a:ext uri="{FF2B5EF4-FFF2-40B4-BE49-F238E27FC236}">
                <a16:creationId xmlns:a16="http://schemas.microsoft.com/office/drawing/2014/main" id="{8870747B-86F5-480D-8394-DB9ED89047AD}"/>
              </a:ext>
            </a:extLst>
          </p:cNvPr>
          <p:cNvSpPr/>
          <p:nvPr/>
        </p:nvSpPr>
        <p:spPr>
          <a:xfrm>
            <a:off x="4200456" y="2526479"/>
            <a:ext cx="734046" cy="773037"/>
          </a:xfrm>
          <a:custGeom>
            <a:avLst/>
            <a:gdLst/>
            <a:ahLst/>
            <a:cxnLst/>
            <a:rect l="l" t="t" r="r" b="b"/>
            <a:pathLst>
              <a:path w="866" h="912" extrusionOk="0">
                <a:moveTo>
                  <a:pt x="344" y="0"/>
                </a:moveTo>
                <a:lnTo>
                  <a:pt x="371" y="5"/>
                </a:lnTo>
                <a:lnTo>
                  <a:pt x="395" y="18"/>
                </a:lnTo>
                <a:lnTo>
                  <a:pt x="416" y="37"/>
                </a:lnTo>
                <a:lnTo>
                  <a:pt x="842" y="547"/>
                </a:lnTo>
                <a:lnTo>
                  <a:pt x="857" y="572"/>
                </a:lnTo>
                <a:lnTo>
                  <a:pt x="864" y="598"/>
                </a:lnTo>
                <a:lnTo>
                  <a:pt x="866" y="625"/>
                </a:lnTo>
                <a:lnTo>
                  <a:pt x="861" y="651"/>
                </a:lnTo>
                <a:lnTo>
                  <a:pt x="847" y="676"/>
                </a:lnTo>
                <a:lnTo>
                  <a:pt x="828" y="697"/>
                </a:lnTo>
                <a:lnTo>
                  <a:pt x="600" y="887"/>
                </a:lnTo>
                <a:lnTo>
                  <a:pt x="577" y="903"/>
                </a:lnTo>
                <a:lnTo>
                  <a:pt x="550" y="910"/>
                </a:lnTo>
                <a:lnTo>
                  <a:pt x="522" y="912"/>
                </a:lnTo>
                <a:lnTo>
                  <a:pt x="496" y="906"/>
                </a:lnTo>
                <a:lnTo>
                  <a:pt x="471" y="893"/>
                </a:lnTo>
                <a:lnTo>
                  <a:pt x="450" y="874"/>
                </a:lnTo>
                <a:lnTo>
                  <a:pt x="25" y="364"/>
                </a:lnTo>
                <a:lnTo>
                  <a:pt x="10" y="340"/>
                </a:lnTo>
                <a:lnTo>
                  <a:pt x="2" y="313"/>
                </a:lnTo>
                <a:lnTo>
                  <a:pt x="0" y="287"/>
                </a:lnTo>
                <a:lnTo>
                  <a:pt x="6" y="260"/>
                </a:lnTo>
                <a:lnTo>
                  <a:pt x="19" y="236"/>
                </a:lnTo>
                <a:lnTo>
                  <a:pt x="38" y="215"/>
                </a:lnTo>
                <a:lnTo>
                  <a:pt x="267" y="24"/>
                </a:lnTo>
                <a:lnTo>
                  <a:pt x="291" y="9"/>
                </a:lnTo>
                <a:lnTo>
                  <a:pt x="318" y="1"/>
                </a:lnTo>
                <a:lnTo>
                  <a:pt x="344" y="0"/>
                </a:lnTo>
                <a:close/>
              </a:path>
            </a:pathLst>
          </a:custGeom>
          <a:solidFill>
            <a:schemeClr val="accent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7" name="Google Shape;199;p31">
            <a:extLst>
              <a:ext uri="{FF2B5EF4-FFF2-40B4-BE49-F238E27FC236}">
                <a16:creationId xmlns:a16="http://schemas.microsoft.com/office/drawing/2014/main" id="{2ED1A17D-25BD-4B24-A8E1-0C7298E88792}"/>
              </a:ext>
            </a:extLst>
          </p:cNvPr>
          <p:cNvSpPr/>
          <p:nvPr/>
        </p:nvSpPr>
        <p:spPr>
          <a:xfrm>
            <a:off x="4464917" y="3304602"/>
            <a:ext cx="545025" cy="783208"/>
          </a:xfrm>
          <a:custGeom>
            <a:avLst/>
            <a:gdLst/>
            <a:ahLst/>
            <a:cxnLst/>
            <a:rect l="l" t="t" r="r" b="b"/>
            <a:pathLst>
              <a:path w="643" h="924" extrusionOk="0">
                <a:moveTo>
                  <a:pt x="240" y="0"/>
                </a:moveTo>
                <a:lnTo>
                  <a:pt x="269" y="2"/>
                </a:lnTo>
                <a:lnTo>
                  <a:pt x="560" y="64"/>
                </a:lnTo>
                <a:lnTo>
                  <a:pt x="586" y="73"/>
                </a:lnTo>
                <a:lnTo>
                  <a:pt x="609" y="90"/>
                </a:lnTo>
                <a:lnTo>
                  <a:pt x="626" y="111"/>
                </a:lnTo>
                <a:lnTo>
                  <a:pt x="639" y="136"/>
                </a:lnTo>
                <a:lnTo>
                  <a:pt x="643" y="162"/>
                </a:lnTo>
                <a:lnTo>
                  <a:pt x="641" y="191"/>
                </a:lnTo>
                <a:lnTo>
                  <a:pt x="499" y="839"/>
                </a:lnTo>
                <a:lnTo>
                  <a:pt x="490" y="867"/>
                </a:lnTo>
                <a:lnTo>
                  <a:pt x="475" y="888"/>
                </a:lnTo>
                <a:lnTo>
                  <a:pt x="454" y="907"/>
                </a:lnTo>
                <a:lnTo>
                  <a:pt x="429" y="918"/>
                </a:lnTo>
                <a:lnTo>
                  <a:pt x="403" y="924"/>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chemeClr val="accent3"/>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8" name="Google Shape;200;p31">
            <a:extLst>
              <a:ext uri="{FF2B5EF4-FFF2-40B4-BE49-F238E27FC236}">
                <a16:creationId xmlns:a16="http://schemas.microsoft.com/office/drawing/2014/main" id="{CA184D94-674C-4A02-9FCC-A6FF0A7F36DF}"/>
              </a:ext>
            </a:extLst>
          </p:cNvPr>
          <p:cNvSpPr/>
          <p:nvPr/>
        </p:nvSpPr>
        <p:spPr>
          <a:xfrm>
            <a:off x="3835129" y="3996268"/>
            <a:ext cx="796771" cy="655217"/>
          </a:xfrm>
          <a:custGeom>
            <a:avLst/>
            <a:gdLst/>
            <a:ahLst/>
            <a:cxnLst/>
            <a:rect l="l" t="t" r="r" b="b"/>
            <a:pathLst>
              <a:path w="940" h="773" extrusionOk="0">
                <a:moveTo>
                  <a:pt x="709" y="0"/>
                </a:moveTo>
                <a:lnTo>
                  <a:pt x="736" y="6"/>
                </a:lnTo>
                <a:lnTo>
                  <a:pt x="760" y="17"/>
                </a:lnTo>
                <a:lnTo>
                  <a:pt x="781" y="36"/>
                </a:lnTo>
                <a:lnTo>
                  <a:pt x="798" y="58"/>
                </a:lnTo>
                <a:lnTo>
                  <a:pt x="930" y="325"/>
                </a:lnTo>
                <a:lnTo>
                  <a:pt x="938" y="351"/>
                </a:lnTo>
                <a:lnTo>
                  <a:pt x="940" y="380"/>
                </a:lnTo>
                <a:lnTo>
                  <a:pt x="934" y="406"/>
                </a:lnTo>
                <a:lnTo>
                  <a:pt x="923" y="431"/>
                </a:lnTo>
                <a:lnTo>
                  <a:pt x="906" y="451"/>
                </a:lnTo>
                <a:lnTo>
                  <a:pt x="881" y="468"/>
                </a:lnTo>
                <a:lnTo>
                  <a:pt x="286" y="763"/>
                </a:lnTo>
                <a:lnTo>
                  <a:pt x="259" y="771"/>
                </a:lnTo>
                <a:lnTo>
                  <a:pt x="233" y="773"/>
                </a:lnTo>
                <a:lnTo>
                  <a:pt x="204" y="769"/>
                </a:lnTo>
                <a:lnTo>
                  <a:pt x="182" y="756"/>
                </a:lnTo>
                <a:lnTo>
                  <a:pt x="159" y="739"/>
                </a:lnTo>
                <a:lnTo>
                  <a:pt x="144" y="714"/>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chemeClr val="accent4"/>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9" name="Google Shape;201;p31">
            <a:extLst>
              <a:ext uri="{FF2B5EF4-FFF2-40B4-BE49-F238E27FC236}">
                <a16:creationId xmlns:a16="http://schemas.microsoft.com/office/drawing/2014/main" id="{97C3133D-D413-4116-9E6A-EE344EE4436D}"/>
              </a:ext>
            </a:extLst>
          </p:cNvPr>
          <p:cNvSpPr/>
          <p:nvPr/>
        </p:nvSpPr>
        <p:spPr>
          <a:xfrm>
            <a:off x="3036662" y="4012374"/>
            <a:ext cx="796771" cy="651827"/>
          </a:xfrm>
          <a:custGeom>
            <a:avLst/>
            <a:gdLst/>
            <a:ahLst/>
            <a:cxnLst/>
            <a:rect l="l" t="t" r="r" b="b"/>
            <a:pathLst>
              <a:path w="940" h="769" extrusionOk="0">
                <a:moveTo>
                  <a:pt x="227" y="0"/>
                </a:moveTo>
                <a:lnTo>
                  <a:pt x="256" y="2"/>
                </a:lnTo>
                <a:lnTo>
                  <a:pt x="282" y="9"/>
                </a:lnTo>
                <a:lnTo>
                  <a:pt x="880" y="300"/>
                </a:lnTo>
                <a:lnTo>
                  <a:pt x="904" y="315"/>
                </a:lnTo>
                <a:lnTo>
                  <a:pt x="921" y="336"/>
                </a:lnTo>
                <a:lnTo>
                  <a:pt x="934" y="361"/>
                </a:lnTo>
                <a:lnTo>
                  <a:pt x="940" y="387"/>
                </a:lnTo>
                <a:lnTo>
                  <a:pt x="938" y="415"/>
                </a:lnTo>
                <a:lnTo>
                  <a:pt x="929" y="442"/>
                </a:lnTo>
                <a:lnTo>
                  <a:pt x="798" y="708"/>
                </a:lnTo>
                <a:lnTo>
                  <a:pt x="783" y="733"/>
                </a:lnTo>
                <a:lnTo>
                  <a:pt x="762" y="752"/>
                </a:lnTo>
                <a:lnTo>
                  <a:pt x="738" y="763"/>
                </a:lnTo>
                <a:lnTo>
                  <a:pt x="711" y="769"/>
                </a:lnTo>
                <a:lnTo>
                  <a:pt x="685" y="767"/>
                </a:lnTo>
                <a:lnTo>
                  <a:pt x="657" y="757"/>
                </a:lnTo>
                <a:lnTo>
                  <a:pt x="59" y="468"/>
                </a:lnTo>
                <a:lnTo>
                  <a:pt x="36" y="453"/>
                </a:lnTo>
                <a:lnTo>
                  <a:pt x="17" y="432"/>
                </a:lnTo>
                <a:lnTo>
                  <a:pt x="6" y="408"/>
                </a:lnTo>
                <a:lnTo>
                  <a:pt x="0" y="381"/>
                </a:lnTo>
                <a:lnTo>
                  <a:pt x="2" y="353"/>
                </a:lnTo>
                <a:lnTo>
                  <a:pt x="10" y="327"/>
                </a:lnTo>
                <a:lnTo>
                  <a:pt x="140" y="58"/>
                </a:lnTo>
                <a:lnTo>
                  <a:pt x="155" y="36"/>
                </a:lnTo>
                <a:lnTo>
                  <a:pt x="176" y="17"/>
                </a:lnTo>
                <a:lnTo>
                  <a:pt x="201" y="5"/>
                </a:lnTo>
                <a:lnTo>
                  <a:pt x="227"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0" name="Google Shape;202;p31">
            <a:extLst>
              <a:ext uri="{FF2B5EF4-FFF2-40B4-BE49-F238E27FC236}">
                <a16:creationId xmlns:a16="http://schemas.microsoft.com/office/drawing/2014/main" id="{69D41343-4B0E-40DB-AC13-B065DB2E4754}"/>
              </a:ext>
            </a:extLst>
          </p:cNvPr>
          <p:cNvSpPr/>
          <p:nvPr/>
        </p:nvSpPr>
        <p:spPr>
          <a:xfrm>
            <a:off x="2645905" y="3335118"/>
            <a:ext cx="543330" cy="782361"/>
          </a:xfrm>
          <a:custGeom>
            <a:avLst/>
            <a:gdLst/>
            <a:ahLst/>
            <a:cxnLst/>
            <a:rect l="l" t="t" r="r" b="b"/>
            <a:pathLst>
              <a:path w="641" h="923" extrusionOk="0">
                <a:moveTo>
                  <a:pt x="403" y="0"/>
                </a:moveTo>
                <a:lnTo>
                  <a:pt x="431" y="5"/>
                </a:lnTo>
                <a:lnTo>
                  <a:pt x="456" y="17"/>
                </a:lnTo>
                <a:lnTo>
                  <a:pt x="477" y="34"/>
                </a:lnTo>
                <a:lnTo>
                  <a:pt x="492" y="56"/>
                </a:lnTo>
                <a:lnTo>
                  <a:pt x="501" y="83"/>
                </a:lnTo>
                <a:lnTo>
                  <a:pt x="639" y="733"/>
                </a:lnTo>
                <a:lnTo>
                  <a:pt x="641" y="761"/>
                </a:lnTo>
                <a:lnTo>
                  <a:pt x="635" y="787"/>
                </a:lnTo>
                <a:lnTo>
                  <a:pt x="624" y="812"/>
                </a:lnTo>
                <a:lnTo>
                  <a:pt x="607" y="833"/>
                </a:lnTo>
                <a:lnTo>
                  <a:pt x="584" y="850"/>
                </a:lnTo>
                <a:lnTo>
                  <a:pt x="558" y="859"/>
                </a:lnTo>
                <a:lnTo>
                  <a:pt x="267" y="922"/>
                </a:lnTo>
                <a:lnTo>
                  <a:pt x="238" y="923"/>
                </a:lnTo>
                <a:lnTo>
                  <a:pt x="210" y="918"/>
                </a:lnTo>
                <a:lnTo>
                  <a:pt x="185" y="906"/>
                </a:lnTo>
                <a:lnTo>
                  <a:pt x="165" y="888"/>
                </a:lnTo>
                <a:lnTo>
                  <a:pt x="149" y="865"/>
                </a:lnTo>
                <a:lnTo>
                  <a:pt x="140" y="838"/>
                </a:lnTo>
                <a:lnTo>
                  <a:pt x="2" y="189"/>
                </a:lnTo>
                <a:lnTo>
                  <a:pt x="0" y="160"/>
                </a:lnTo>
                <a:lnTo>
                  <a:pt x="6" y="134"/>
                </a:lnTo>
                <a:lnTo>
                  <a:pt x="17" y="109"/>
                </a:lnTo>
                <a:lnTo>
                  <a:pt x="34" y="88"/>
                </a:lnTo>
                <a:lnTo>
                  <a:pt x="57" y="73"/>
                </a:lnTo>
                <a:lnTo>
                  <a:pt x="85" y="64"/>
                </a:lnTo>
                <a:lnTo>
                  <a:pt x="374" y="2"/>
                </a:lnTo>
                <a:lnTo>
                  <a:pt x="403" y="0"/>
                </a:lnTo>
                <a:close/>
              </a:path>
            </a:pathLst>
          </a:custGeom>
          <a:solidFill>
            <a:schemeClr val="accent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1" name="Google Shape;203;p31">
            <a:extLst>
              <a:ext uri="{FF2B5EF4-FFF2-40B4-BE49-F238E27FC236}">
                <a16:creationId xmlns:a16="http://schemas.microsoft.com/office/drawing/2014/main" id="{4641C8A0-80F2-4221-8CC6-4FF84ED45171}"/>
              </a:ext>
            </a:extLst>
          </p:cNvPr>
          <p:cNvSpPr/>
          <p:nvPr/>
        </p:nvSpPr>
        <p:spPr>
          <a:xfrm>
            <a:off x="2721344" y="2543432"/>
            <a:ext cx="734046" cy="773885"/>
          </a:xfrm>
          <a:custGeom>
            <a:avLst/>
            <a:gdLst/>
            <a:ahLst/>
            <a:cxnLst/>
            <a:rect l="l" t="t" r="r" b="b"/>
            <a:pathLst>
              <a:path w="866" h="913" extrusionOk="0">
                <a:moveTo>
                  <a:pt x="520" y="0"/>
                </a:moveTo>
                <a:lnTo>
                  <a:pt x="548" y="0"/>
                </a:lnTo>
                <a:lnTo>
                  <a:pt x="575" y="10"/>
                </a:lnTo>
                <a:lnTo>
                  <a:pt x="599" y="25"/>
                </a:lnTo>
                <a:lnTo>
                  <a:pt x="828" y="214"/>
                </a:lnTo>
                <a:lnTo>
                  <a:pt x="847" y="235"/>
                </a:lnTo>
                <a:lnTo>
                  <a:pt x="860" y="259"/>
                </a:lnTo>
                <a:lnTo>
                  <a:pt x="866" y="286"/>
                </a:lnTo>
                <a:lnTo>
                  <a:pt x="864" y="314"/>
                </a:lnTo>
                <a:lnTo>
                  <a:pt x="856" y="340"/>
                </a:lnTo>
                <a:lnTo>
                  <a:pt x="841" y="363"/>
                </a:lnTo>
                <a:lnTo>
                  <a:pt x="416" y="875"/>
                </a:lnTo>
                <a:lnTo>
                  <a:pt x="395" y="894"/>
                </a:lnTo>
                <a:lnTo>
                  <a:pt x="371" y="907"/>
                </a:lnTo>
                <a:lnTo>
                  <a:pt x="344" y="913"/>
                </a:lnTo>
                <a:lnTo>
                  <a:pt x="318" y="911"/>
                </a:lnTo>
                <a:lnTo>
                  <a:pt x="291" y="903"/>
                </a:lnTo>
                <a:lnTo>
                  <a:pt x="267" y="888"/>
                </a:lnTo>
                <a:lnTo>
                  <a:pt x="38" y="697"/>
                </a:lnTo>
                <a:lnTo>
                  <a:pt x="19" y="677"/>
                </a:lnTo>
                <a:lnTo>
                  <a:pt x="6" y="652"/>
                </a:lnTo>
                <a:lnTo>
                  <a:pt x="0" y="626"/>
                </a:lnTo>
                <a:lnTo>
                  <a:pt x="2" y="599"/>
                </a:lnTo>
                <a:lnTo>
                  <a:pt x="9" y="573"/>
                </a:lnTo>
                <a:lnTo>
                  <a:pt x="24" y="548"/>
                </a:lnTo>
                <a:lnTo>
                  <a:pt x="448" y="38"/>
                </a:lnTo>
                <a:lnTo>
                  <a:pt x="469" y="19"/>
                </a:lnTo>
                <a:lnTo>
                  <a:pt x="493" y="6"/>
                </a:lnTo>
                <a:lnTo>
                  <a:pt x="520" y="0"/>
                </a:lnTo>
                <a:close/>
              </a:path>
            </a:pathLst>
          </a:custGeom>
          <a:solidFill>
            <a:schemeClr val="accent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2" name="Google Shape;204;p31">
            <a:extLst>
              <a:ext uri="{FF2B5EF4-FFF2-40B4-BE49-F238E27FC236}">
                <a16:creationId xmlns:a16="http://schemas.microsoft.com/office/drawing/2014/main" id="{B2D71931-29A3-4802-932F-F2DF71053E67}"/>
              </a:ext>
            </a:extLst>
          </p:cNvPr>
          <p:cNvSpPr/>
          <p:nvPr/>
        </p:nvSpPr>
        <p:spPr>
          <a:xfrm>
            <a:off x="3448609" y="2328982"/>
            <a:ext cx="744218" cy="432291"/>
          </a:xfrm>
          <a:custGeom>
            <a:avLst/>
            <a:gdLst/>
            <a:ahLst/>
            <a:cxnLst/>
            <a:rect l="l" t="t" r="r" b="b"/>
            <a:pathLst>
              <a:path w="878" h="510" extrusionOk="0">
                <a:moveTo>
                  <a:pt x="106" y="0"/>
                </a:moveTo>
                <a:lnTo>
                  <a:pt x="772" y="0"/>
                </a:lnTo>
                <a:lnTo>
                  <a:pt x="804" y="6"/>
                </a:lnTo>
                <a:lnTo>
                  <a:pt x="834" y="21"/>
                </a:lnTo>
                <a:lnTo>
                  <a:pt x="857" y="44"/>
                </a:lnTo>
                <a:lnTo>
                  <a:pt x="872" y="74"/>
                </a:lnTo>
                <a:lnTo>
                  <a:pt x="878" y="106"/>
                </a:lnTo>
                <a:lnTo>
                  <a:pt x="878" y="404"/>
                </a:lnTo>
                <a:lnTo>
                  <a:pt x="872" y="437"/>
                </a:lnTo>
                <a:lnTo>
                  <a:pt x="857" y="467"/>
                </a:lnTo>
                <a:lnTo>
                  <a:pt x="834" y="489"/>
                </a:lnTo>
                <a:lnTo>
                  <a:pt x="804" y="505"/>
                </a:lnTo>
                <a:lnTo>
                  <a:pt x="772" y="510"/>
                </a:lnTo>
                <a:lnTo>
                  <a:pt x="106" y="510"/>
                </a:lnTo>
                <a:lnTo>
                  <a:pt x="74" y="505"/>
                </a:lnTo>
                <a:lnTo>
                  <a:pt x="44" y="489"/>
                </a:lnTo>
                <a:lnTo>
                  <a:pt x="21" y="467"/>
                </a:lnTo>
                <a:lnTo>
                  <a:pt x="6" y="437"/>
                </a:lnTo>
                <a:lnTo>
                  <a:pt x="0" y="404"/>
                </a:lnTo>
                <a:lnTo>
                  <a:pt x="0" y="106"/>
                </a:lnTo>
                <a:lnTo>
                  <a:pt x="6" y="74"/>
                </a:lnTo>
                <a:lnTo>
                  <a:pt x="21" y="44"/>
                </a:lnTo>
                <a:lnTo>
                  <a:pt x="44" y="21"/>
                </a:lnTo>
                <a:lnTo>
                  <a:pt x="74" y="6"/>
                </a:lnTo>
                <a:lnTo>
                  <a:pt x="106"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4" name="Google Shape;206;p31">
            <a:extLst>
              <a:ext uri="{FF2B5EF4-FFF2-40B4-BE49-F238E27FC236}">
                <a16:creationId xmlns:a16="http://schemas.microsoft.com/office/drawing/2014/main" id="{F5F7CA02-23FC-4846-A656-30E217098ED7}"/>
              </a:ext>
            </a:extLst>
          </p:cNvPr>
          <p:cNvSpPr/>
          <p:nvPr/>
        </p:nvSpPr>
        <p:spPr>
          <a:xfrm>
            <a:off x="4193143" y="1329707"/>
            <a:ext cx="2051366" cy="1962355"/>
          </a:xfrm>
          <a:custGeom>
            <a:avLst/>
            <a:gdLst/>
            <a:ahLst/>
            <a:cxnLst/>
            <a:rect l="l" t="t" r="r" b="b"/>
            <a:pathLst>
              <a:path w="2420" h="2315" extrusionOk="0">
                <a:moveTo>
                  <a:pt x="1299" y="0"/>
                </a:moveTo>
                <a:lnTo>
                  <a:pt x="1342" y="8"/>
                </a:lnTo>
                <a:lnTo>
                  <a:pt x="1388" y="23"/>
                </a:lnTo>
                <a:lnTo>
                  <a:pt x="1433" y="47"/>
                </a:lnTo>
                <a:lnTo>
                  <a:pt x="1480" y="85"/>
                </a:lnTo>
                <a:lnTo>
                  <a:pt x="1528" y="134"/>
                </a:lnTo>
                <a:lnTo>
                  <a:pt x="2316" y="1077"/>
                </a:lnTo>
                <a:lnTo>
                  <a:pt x="2318" y="1081"/>
                </a:lnTo>
                <a:lnTo>
                  <a:pt x="2325" y="1090"/>
                </a:lnTo>
                <a:lnTo>
                  <a:pt x="2337" y="1105"/>
                </a:lnTo>
                <a:lnTo>
                  <a:pt x="2350" y="1126"/>
                </a:lnTo>
                <a:lnTo>
                  <a:pt x="2365" y="1151"/>
                </a:lnTo>
                <a:lnTo>
                  <a:pt x="2380" y="1179"/>
                </a:lnTo>
                <a:lnTo>
                  <a:pt x="2395" y="1213"/>
                </a:lnTo>
                <a:lnTo>
                  <a:pt x="2407" y="1249"/>
                </a:lnTo>
                <a:lnTo>
                  <a:pt x="2416" y="1287"/>
                </a:lnTo>
                <a:lnTo>
                  <a:pt x="2420" y="1328"/>
                </a:lnTo>
                <a:lnTo>
                  <a:pt x="2420" y="1370"/>
                </a:lnTo>
                <a:lnTo>
                  <a:pt x="2412" y="1413"/>
                </a:lnTo>
                <a:lnTo>
                  <a:pt x="2399" y="1457"/>
                </a:lnTo>
                <a:lnTo>
                  <a:pt x="2375" y="1500"/>
                </a:lnTo>
                <a:lnTo>
                  <a:pt x="2343" y="1544"/>
                </a:lnTo>
                <a:lnTo>
                  <a:pt x="2297" y="1587"/>
                </a:lnTo>
                <a:lnTo>
                  <a:pt x="2227" y="1644"/>
                </a:lnTo>
                <a:lnTo>
                  <a:pt x="2163" y="1699"/>
                </a:lnTo>
                <a:lnTo>
                  <a:pt x="2104" y="1748"/>
                </a:lnTo>
                <a:lnTo>
                  <a:pt x="2053" y="1791"/>
                </a:lnTo>
                <a:lnTo>
                  <a:pt x="2006" y="1829"/>
                </a:lnTo>
                <a:lnTo>
                  <a:pt x="1966" y="1863"/>
                </a:lnTo>
                <a:lnTo>
                  <a:pt x="1934" y="1890"/>
                </a:lnTo>
                <a:lnTo>
                  <a:pt x="1908" y="1912"/>
                </a:lnTo>
                <a:lnTo>
                  <a:pt x="1889" y="1927"/>
                </a:lnTo>
                <a:lnTo>
                  <a:pt x="1877" y="1937"/>
                </a:lnTo>
                <a:lnTo>
                  <a:pt x="1874" y="1941"/>
                </a:lnTo>
                <a:lnTo>
                  <a:pt x="440" y="2315"/>
                </a:lnTo>
                <a:lnTo>
                  <a:pt x="0" y="1797"/>
                </a:lnTo>
                <a:lnTo>
                  <a:pt x="633" y="444"/>
                </a:lnTo>
                <a:lnTo>
                  <a:pt x="1074" y="76"/>
                </a:lnTo>
                <a:lnTo>
                  <a:pt x="1078" y="74"/>
                </a:lnTo>
                <a:lnTo>
                  <a:pt x="1087" y="64"/>
                </a:lnTo>
                <a:lnTo>
                  <a:pt x="1104" y="55"/>
                </a:lnTo>
                <a:lnTo>
                  <a:pt x="1125" y="42"/>
                </a:lnTo>
                <a:lnTo>
                  <a:pt x="1151" y="29"/>
                </a:lnTo>
                <a:lnTo>
                  <a:pt x="1183" y="15"/>
                </a:lnTo>
                <a:lnTo>
                  <a:pt x="1217" y="6"/>
                </a:lnTo>
                <a:lnTo>
                  <a:pt x="1257" y="0"/>
                </a:lnTo>
                <a:lnTo>
                  <a:pt x="1299" y="0"/>
                </a:lnTo>
                <a:close/>
              </a:path>
            </a:pathLst>
          </a:custGeom>
          <a:gradFill>
            <a:gsLst>
              <a:gs pos="0">
                <a:schemeClr val="lt1"/>
              </a:gs>
              <a:gs pos="92000">
                <a:srgbClr val="D8D8D8"/>
              </a:gs>
              <a:gs pos="100000">
                <a:srgbClr val="D8D8D8"/>
              </a:gs>
            </a:gsLst>
            <a:lin ang="11399912"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5" name="Google Shape;207;p31">
            <a:extLst>
              <a:ext uri="{FF2B5EF4-FFF2-40B4-BE49-F238E27FC236}">
                <a16:creationId xmlns:a16="http://schemas.microsoft.com/office/drawing/2014/main" id="{4E5C9613-6768-4CA4-8E77-778AAEF9EC5C}"/>
              </a:ext>
            </a:extLst>
          </p:cNvPr>
          <p:cNvSpPr/>
          <p:nvPr/>
        </p:nvSpPr>
        <p:spPr>
          <a:xfrm>
            <a:off x="4438121" y="3081841"/>
            <a:ext cx="2035261" cy="1715683"/>
          </a:xfrm>
          <a:custGeom>
            <a:avLst/>
            <a:gdLst/>
            <a:ahLst/>
            <a:cxnLst/>
            <a:rect l="l" t="t" r="r" b="b"/>
            <a:pathLst>
              <a:path w="2401" h="2024" extrusionOk="0">
                <a:moveTo>
                  <a:pt x="1596" y="0"/>
                </a:moveTo>
                <a:lnTo>
                  <a:pt x="2156" y="121"/>
                </a:lnTo>
                <a:lnTo>
                  <a:pt x="2159" y="123"/>
                </a:lnTo>
                <a:lnTo>
                  <a:pt x="2169" y="125"/>
                </a:lnTo>
                <a:lnTo>
                  <a:pt x="2182" y="129"/>
                </a:lnTo>
                <a:lnTo>
                  <a:pt x="2199" y="134"/>
                </a:lnTo>
                <a:lnTo>
                  <a:pt x="2218" y="142"/>
                </a:lnTo>
                <a:lnTo>
                  <a:pt x="2241" y="153"/>
                </a:lnTo>
                <a:lnTo>
                  <a:pt x="2265" y="166"/>
                </a:lnTo>
                <a:lnTo>
                  <a:pt x="2288" y="183"/>
                </a:lnTo>
                <a:lnTo>
                  <a:pt x="2313" y="204"/>
                </a:lnTo>
                <a:lnTo>
                  <a:pt x="2335" y="227"/>
                </a:lnTo>
                <a:lnTo>
                  <a:pt x="2356" y="255"/>
                </a:lnTo>
                <a:lnTo>
                  <a:pt x="2373" y="285"/>
                </a:lnTo>
                <a:lnTo>
                  <a:pt x="2386" y="323"/>
                </a:lnTo>
                <a:lnTo>
                  <a:pt x="2396" y="363"/>
                </a:lnTo>
                <a:lnTo>
                  <a:pt x="2401" y="408"/>
                </a:lnTo>
                <a:lnTo>
                  <a:pt x="2400" y="459"/>
                </a:lnTo>
                <a:lnTo>
                  <a:pt x="2390" y="516"/>
                </a:lnTo>
                <a:lnTo>
                  <a:pt x="2127" y="1717"/>
                </a:lnTo>
                <a:lnTo>
                  <a:pt x="2127" y="1721"/>
                </a:lnTo>
                <a:lnTo>
                  <a:pt x="2125" y="1731"/>
                </a:lnTo>
                <a:lnTo>
                  <a:pt x="2120" y="1748"/>
                </a:lnTo>
                <a:lnTo>
                  <a:pt x="2114" y="1769"/>
                </a:lnTo>
                <a:lnTo>
                  <a:pt x="2105" y="1793"/>
                </a:lnTo>
                <a:lnTo>
                  <a:pt x="2091" y="1820"/>
                </a:lnTo>
                <a:lnTo>
                  <a:pt x="2078" y="1848"/>
                </a:lnTo>
                <a:lnTo>
                  <a:pt x="2059" y="1878"/>
                </a:lnTo>
                <a:lnTo>
                  <a:pt x="2038" y="1908"/>
                </a:lnTo>
                <a:lnTo>
                  <a:pt x="2012" y="1937"/>
                </a:lnTo>
                <a:lnTo>
                  <a:pt x="1984" y="1961"/>
                </a:lnTo>
                <a:lnTo>
                  <a:pt x="1951" y="1986"/>
                </a:lnTo>
                <a:lnTo>
                  <a:pt x="1914" y="2003"/>
                </a:lnTo>
                <a:lnTo>
                  <a:pt x="1872" y="2016"/>
                </a:lnTo>
                <a:lnTo>
                  <a:pt x="1825" y="2024"/>
                </a:lnTo>
                <a:lnTo>
                  <a:pt x="1772" y="2024"/>
                </a:lnTo>
                <a:lnTo>
                  <a:pt x="1715" y="2014"/>
                </a:lnTo>
                <a:lnTo>
                  <a:pt x="1617" y="1993"/>
                </a:lnTo>
                <a:lnTo>
                  <a:pt x="1528" y="1974"/>
                </a:lnTo>
                <a:lnTo>
                  <a:pt x="1448" y="1957"/>
                </a:lnTo>
                <a:lnTo>
                  <a:pt x="1378" y="1940"/>
                </a:lnTo>
                <a:lnTo>
                  <a:pt x="1318" y="1929"/>
                </a:lnTo>
                <a:lnTo>
                  <a:pt x="1267" y="1918"/>
                </a:lnTo>
                <a:lnTo>
                  <a:pt x="1227" y="1908"/>
                </a:lnTo>
                <a:lnTo>
                  <a:pt x="1199" y="1903"/>
                </a:lnTo>
                <a:lnTo>
                  <a:pt x="1182" y="1899"/>
                </a:lnTo>
                <a:lnTo>
                  <a:pt x="1174" y="1897"/>
                </a:lnTo>
                <a:lnTo>
                  <a:pt x="0" y="998"/>
                </a:lnTo>
                <a:lnTo>
                  <a:pt x="138" y="331"/>
                </a:lnTo>
                <a:lnTo>
                  <a:pt x="1596" y="0"/>
                </a:lnTo>
                <a:close/>
              </a:path>
            </a:pathLst>
          </a:custGeom>
          <a:gradFill>
            <a:gsLst>
              <a:gs pos="0">
                <a:schemeClr val="lt1"/>
              </a:gs>
              <a:gs pos="89000">
                <a:srgbClr val="D8D8D8"/>
              </a:gs>
              <a:gs pos="100000">
                <a:srgbClr val="D8D8D8"/>
              </a:gs>
            </a:gsLst>
            <a:lin ang="14400033"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8" name="Google Shape;208;p31">
            <a:extLst>
              <a:ext uri="{FF2B5EF4-FFF2-40B4-BE49-F238E27FC236}">
                <a16:creationId xmlns:a16="http://schemas.microsoft.com/office/drawing/2014/main" id="{F6981981-3AE5-4DC7-A5BA-79A58791B6DF}"/>
              </a:ext>
            </a:extLst>
          </p:cNvPr>
          <p:cNvSpPr/>
          <p:nvPr/>
        </p:nvSpPr>
        <p:spPr>
          <a:xfrm>
            <a:off x="3865943" y="3973592"/>
            <a:ext cx="1750443" cy="2092049"/>
          </a:xfrm>
          <a:custGeom>
            <a:avLst/>
            <a:gdLst/>
            <a:ahLst/>
            <a:cxnLst/>
            <a:rect l="l" t="t" r="r" b="b"/>
            <a:pathLst>
              <a:path w="2065" h="2468" extrusionOk="0">
                <a:moveTo>
                  <a:pt x="607" y="0"/>
                </a:moveTo>
                <a:lnTo>
                  <a:pt x="1777" y="930"/>
                </a:lnTo>
                <a:lnTo>
                  <a:pt x="2033" y="1444"/>
                </a:lnTo>
                <a:lnTo>
                  <a:pt x="2033" y="1448"/>
                </a:lnTo>
                <a:lnTo>
                  <a:pt x="2038" y="1455"/>
                </a:lnTo>
                <a:lnTo>
                  <a:pt x="2044" y="1470"/>
                </a:lnTo>
                <a:lnTo>
                  <a:pt x="2050" y="1489"/>
                </a:lnTo>
                <a:lnTo>
                  <a:pt x="2055" y="1512"/>
                </a:lnTo>
                <a:lnTo>
                  <a:pt x="2061" y="1540"/>
                </a:lnTo>
                <a:lnTo>
                  <a:pt x="2065" y="1569"/>
                </a:lnTo>
                <a:lnTo>
                  <a:pt x="2065" y="1601"/>
                </a:lnTo>
                <a:lnTo>
                  <a:pt x="2063" y="1635"/>
                </a:lnTo>
                <a:lnTo>
                  <a:pt x="2055" y="1671"/>
                </a:lnTo>
                <a:lnTo>
                  <a:pt x="2042" y="1705"/>
                </a:lnTo>
                <a:lnTo>
                  <a:pt x="2023" y="1741"/>
                </a:lnTo>
                <a:lnTo>
                  <a:pt x="1999" y="1776"/>
                </a:lnTo>
                <a:lnTo>
                  <a:pt x="1965" y="1810"/>
                </a:lnTo>
                <a:lnTo>
                  <a:pt x="1921" y="1843"/>
                </a:lnTo>
                <a:lnTo>
                  <a:pt x="1868" y="1873"/>
                </a:lnTo>
                <a:lnTo>
                  <a:pt x="768" y="2419"/>
                </a:lnTo>
                <a:lnTo>
                  <a:pt x="764" y="2421"/>
                </a:lnTo>
                <a:lnTo>
                  <a:pt x="754" y="2424"/>
                </a:lnTo>
                <a:lnTo>
                  <a:pt x="739" y="2432"/>
                </a:lnTo>
                <a:lnTo>
                  <a:pt x="719" y="2440"/>
                </a:lnTo>
                <a:lnTo>
                  <a:pt x="694" y="2447"/>
                </a:lnTo>
                <a:lnTo>
                  <a:pt x="664" y="2455"/>
                </a:lnTo>
                <a:lnTo>
                  <a:pt x="632" y="2460"/>
                </a:lnTo>
                <a:lnTo>
                  <a:pt x="597" y="2466"/>
                </a:lnTo>
                <a:lnTo>
                  <a:pt x="562" y="2468"/>
                </a:lnTo>
                <a:lnTo>
                  <a:pt x="524" y="2466"/>
                </a:lnTo>
                <a:lnTo>
                  <a:pt x="486" y="2458"/>
                </a:lnTo>
                <a:lnTo>
                  <a:pt x="446" y="2447"/>
                </a:lnTo>
                <a:lnTo>
                  <a:pt x="408" y="2430"/>
                </a:lnTo>
                <a:lnTo>
                  <a:pt x="372" y="2406"/>
                </a:lnTo>
                <a:lnTo>
                  <a:pt x="338" y="2373"/>
                </a:lnTo>
                <a:lnTo>
                  <a:pt x="306" y="2332"/>
                </a:lnTo>
                <a:lnTo>
                  <a:pt x="276" y="2283"/>
                </a:lnTo>
                <a:lnTo>
                  <a:pt x="236" y="2201"/>
                </a:lnTo>
                <a:lnTo>
                  <a:pt x="199" y="2126"/>
                </a:lnTo>
                <a:lnTo>
                  <a:pt x="164" y="2058"/>
                </a:lnTo>
                <a:lnTo>
                  <a:pt x="134" y="1996"/>
                </a:lnTo>
                <a:lnTo>
                  <a:pt x="108" y="1943"/>
                </a:lnTo>
                <a:lnTo>
                  <a:pt x="85" y="1895"/>
                </a:lnTo>
                <a:lnTo>
                  <a:pt x="66" y="1858"/>
                </a:lnTo>
                <a:lnTo>
                  <a:pt x="51" y="1827"/>
                </a:lnTo>
                <a:lnTo>
                  <a:pt x="40" y="1805"/>
                </a:lnTo>
                <a:lnTo>
                  <a:pt x="34" y="1792"/>
                </a:lnTo>
                <a:lnTo>
                  <a:pt x="30" y="1788"/>
                </a:lnTo>
                <a:lnTo>
                  <a:pt x="0" y="308"/>
                </a:lnTo>
                <a:lnTo>
                  <a:pt x="607" y="0"/>
                </a:lnTo>
                <a:close/>
              </a:path>
            </a:pathLst>
          </a:custGeom>
          <a:gradFill>
            <a:gsLst>
              <a:gs pos="0">
                <a:schemeClr val="lt1"/>
              </a:gs>
              <a:gs pos="89000">
                <a:srgbClr val="D8D8D8"/>
              </a:gs>
              <a:gs pos="100000">
                <a:srgbClr val="D8D8D8"/>
              </a:gs>
            </a:gsLst>
            <a:lin ang="12600029"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9" name="Google Shape;209;p31">
            <a:extLst>
              <a:ext uri="{FF2B5EF4-FFF2-40B4-BE49-F238E27FC236}">
                <a16:creationId xmlns:a16="http://schemas.microsoft.com/office/drawing/2014/main" id="{2EC8291A-3993-47C0-BB1E-FCFD9DEF17BD}"/>
              </a:ext>
            </a:extLst>
          </p:cNvPr>
          <p:cNvSpPr/>
          <p:nvPr/>
        </p:nvSpPr>
        <p:spPr>
          <a:xfrm>
            <a:off x="2066337" y="3993087"/>
            <a:ext cx="1735185" cy="2099678"/>
          </a:xfrm>
          <a:custGeom>
            <a:avLst/>
            <a:gdLst/>
            <a:ahLst/>
            <a:cxnLst/>
            <a:rect l="l" t="t" r="r" b="b"/>
            <a:pathLst>
              <a:path w="2047" h="2477" extrusionOk="0">
                <a:moveTo>
                  <a:pt x="1433" y="0"/>
                </a:moveTo>
                <a:lnTo>
                  <a:pt x="2047" y="291"/>
                </a:lnTo>
                <a:lnTo>
                  <a:pt x="2027" y="1784"/>
                </a:lnTo>
                <a:lnTo>
                  <a:pt x="1777" y="2299"/>
                </a:lnTo>
                <a:lnTo>
                  <a:pt x="1775" y="2303"/>
                </a:lnTo>
                <a:lnTo>
                  <a:pt x="1769" y="2311"/>
                </a:lnTo>
                <a:lnTo>
                  <a:pt x="1762" y="2324"/>
                </a:lnTo>
                <a:lnTo>
                  <a:pt x="1750" y="2341"/>
                </a:lnTo>
                <a:lnTo>
                  <a:pt x="1737" y="2360"/>
                </a:lnTo>
                <a:lnTo>
                  <a:pt x="1718" y="2381"/>
                </a:lnTo>
                <a:lnTo>
                  <a:pt x="1698" y="2401"/>
                </a:lnTo>
                <a:lnTo>
                  <a:pt x="1673" y="2422"/>
                </a:lnTo>
                <a:lnTo>
                  <a:pt x="1645" y="2441"/>
                </a:lnTo>
                <a:lnTo>
                  <a:pt x="1612" y="2456"/>
                </a:lnTo>
                <a:lnTo>
                  <a:pt x="1577" y="2469"/>
                </a:lnTo>
                <a:lnTo>
                  <a:pt x="1537" y="2475"/>
                </a:lnTo>
                <a:lnTo>
                  <a:pt x="1493" y="2477"/>
                </a:lnTo>
                <a:lnTo>
                  <a:pt x="1444" y="2469"/>
                </a:lnTo>
                <a:lnTo>
                  <a:pt x="1393" y="2456"/>
                </a:lnTo>
                <a:lnTo>
                  <a:pt x="1336" y="2434"/>
                </a:lnTo>
                <a:lnTo>
                  <a:pt x="230" y="1897"/>
                </a:lnTo>
                <a:lnTo>
                  <a:pt x="228" y="1895"/>
                </a:lnTo>
                <a:lnTo>
                  <a:pt x="219" y="1889"/>
                </a:lnTo>
                <a:lnTo>
                  <a:pt x="204" y="1882"/>
                </a:lnTo>
                <a:lnTo>
                  <a:pt x="185" y="1871"/>
                </a:lnTo>
                <a:lnTo>
                  <a:pt x="164" y="1855"/>
                </a:lnTo>
                <a:lnTo>
                  <a:pt x="139" y="1837"/>
                </a:lnTo>
                <a:lnTo>
                  <a:pt x="115" y="1816"/>
                </a:lnTo>
                <a:lnTo>
                  <a:pt x="90" y="1791"/>
                </a:lnTo>
                <a:lnTo>
                  <a:pt x="66" y="1763"/>
                </a:lnTo>
                <a:lnTo>
                  <a:pt x="45" y="1733"/>
                </a:lnTo>
                <a:lnTo>
                  <a:pt x="26" y="1699"/>
                </a:lnTo>
                <a:lnTo>
                  <a:pt x="13" y="1661"/>
                </a:lnTo>
                <a:lnTo>
                  <a:pt x="3" y="1619"/>
                </a:lnTo>
                <a:lnTo>
                  <a:pt x="0" y="1576"/>
                </a:lnTo>
                <a:lnTo>
                  <a:pt x="5" y="1529"/>
                </a:lnTo>
                <a:lnTo>
                  <a:pt x="17" y="1479"/>
                </a:lnTo>
                <a:lnTo>
                  <a:pt x="39" y="1425"/>
                </a:lnTo>
                <a:lnTo>
                  <a:pt x="79" y="1343"/>
                </a:lnTo>
                <a:lnTo>
                  <a:pt x="115" y="1268"/>
                </a:lnTo>
                <a:lnTo>
                  <a:pt x="149" y="1200"/>
                </a:lnTo>
                <a:lnTo>
                  <a:pt x="179" y="1137"/>
                </a:lnTo>
                <a:lnTo>
                  <a:pt x="204" y="1085"/>
                </a:lnTo>
                <a:lnTo>
                  <a:pt x="226" y="1037"/>
                </a:lnTo>
                <a:lnTo>
                  <a:pt x="245" y="1000"/>
                </a:lnTo>
                <a:lnTo>
                  <a:pt x="260" y="967"/>
                </a:lnTo>
                <a:lnTo>
                  <a:pt x="272" y="947"/>
                </a:lnTo>
                <a:lnTo>
                  <a:pt x="277" y="933"/>
                </a:lnTo>
                <a:lnTo>
                  <a:pt x="279" y="928"/>
                </a:lnTo>
                <a:lnTo>
                  <a:pt x="1433" y="0"/>
                </a:lnTo>
                <a:close/>
              </a:path>
            </a:pathLst>
          </a:custGeom>
          <a:gradFill>
            <a:gsLst>
              <a:gs pos="0">
                <a:schemeClr val="lt1"/>
              </a:gs>
              <a:gs pos="91000">
                <a:srgbClr val="D8D8D8"/>
              </a:gs>
              <a:gs pos="100000">
                <a:srgbClr val="D8D8D8"/>
              </a:gs>
            </a:gsLst>
            <a:lin ang="13800146"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0" name="Google Shape;210;p31">
            <a:extLst>
              <a:ext uri="{FF2B5EF4-FFF2-40B4-BE49-F238E27FC236}">
                <a16:creationId xmlns:a16="http://schemas.microsoft.com/office/drawing/2014/main" id="{767DA8FE-2C6D-4B04-BEE8-8432BBEFDA51}"/>
              </a:ext>
            </a:extLst>
          </p:cNvPr>
          <p:cNvSpPr/>
          <p:nvPr/>
        </p:nvSpPr>
        <p:spPr>
          <a:xfrm>
            <a:off x="1192388" y="3105575"/>
            <a:ext cx="2029327" cy="1719074"/>
          </a:xfrm>
          <a:custGeom>
            <a:avLst/>
            <a:gdLst/>
            <a:ahLst/>
            <a:cxnLst/>
            <a:rect l="l" t="t" r="r" b="b"/>
            <a:pathLst>
              <a:path w="2394" h="2028" extrusionOk="0">
                <a:moveTo>
                  <a:pt x="804" y="0"/>
                </a:moveTo>
                <a:lnTo>
                  <a:pt x="2246" y="339"/>
                </a:lnTo>
                <a:lnTo>
                  <a:pt x="2394" y="1002"/>
                </a:lnTo>
                <a:lnTo>
                  <a:pt x="1201" y="1903"/>
                </a:lnTo>
                <a:lnTo>
                  <a:pt x="639" y="2022"/>
                </a:lnTo>
                <a:lnTo>
                  <a:pt x="635" y="2022"/>
                </a:lnTo>
                <a:lnTo>
                  <a:pt x="626" y="2024"/>
                </a:lnTo>
                <a:lnTo>
                  <a:pt x="611" y="2026"/>
                </a:lnTo>
                <a:lnTo>
                  <a:pt x="592" y="2028"/>
                </a:lnTo>
                <a:lnTo>
                  <a:pt x="567" y="2028"/>
                </a:lnTo>
                <a:lnTo>
                  <a:pt x="539" y="2026"/>
                </a:lnTo>
                <a:lnTo>
                  <a:pt x="511" y="2022"/>
                </a:lnTo>
                <a:lnTo>
                  <a:pt x="478" y="2014"/>
                </a:lnTo>
                <a:lnTo>
                  <a:pt x="446" y="2005"/>
                </a:lnTo>
                <a:lnTo>
                  <a:pt x="414" y="1988"/>
                </a:lnTo>
                <a:lnTo>
                  <a:pt x="384" y="1967"/>
                </a:lnTo>
                <a:lnTo>
                  <a:pt x="354" y="1941"/>
                </a:lnTo>
                <a:lnTo>
                  <a:pt x="325" y="1907"/>
                </a:lnTo>
                <a:lnTo>
                  <a:pt x="301" y="1865"/>
                </a:lnTo>
                <a:lnTo>
                  <a:pt x="280" y="1816"/>
                </a:lnTo>
                <a:lnTo>
                  <a:pt x="265" y="1758"/>
                </a:lnTo>
                <a:lnTo>
                  <a:pt x="9" y="556"/>
                </a:lnTo>
                <a:lnTo>
                  <a:pt x="9" y="552"/>
                </a:lnTo>
                <a:lnTo>
                  <a:pt x="8" y="541"/>
                </a:lnTo>
                <a:lnTo>
                  <a:pt x="4" y="524"/>
                </a:lnTo>
                <a:lnTo>
                  <a:pt x="2" y="503"/>
                </a:lnTo>
                <a:lnTo>
                  <a:pt x="0" y="477"/>
                </a:lnTo>
                <a:lnTo>
                  <a:pt x="0" y="446"/>
                </a:lnTo>
                <a:lnTo>
                  <a:pt x="2" y="414"/>
                </a:lnTo>
                <a:lnTo>
                  <a:pt x="6" y="380"/>
                </a:lnTo>
                <a:lnTo>
                  <a:pt x="13" y="344"/>
                </a:lnTo>
                <a:lnTo>
                  <a:pt x="25" y="308"/>
                </a:lnTo>
                <a:lnTo>
                  <a:pt x="40" y="273"/>
                </a:lnTo>
                <a:lnTo>
                  <a:pt x="61" y="239"/>
                </a:lnTo>
                <a:lnTo>
                  <a:pt x="87" y="206"/>
                </a:lnTo>
                <a:lnTo>
                  <a:pt x="121" y="176"/>
                </a:lnTo>
                <a:lnTo>
                  <a:pt x="161" y="152"/>
                </a:lnTo>
                <a:lnTo>
                  <a:pt x="208" y="129"/>
                </a:lnTo>
                <a:lnTo>
                  <a:pt x="263" y="114"/>
                </a:lnTo>
                <a:lnTo>
                  <a:pt x="361" y="93"/>
                </a:lnTo>
                <a:lnTo>
                  <a:pt x="450" y="74"/>
                </a:lnTo>
                <a:lnTo>
                  <a:pt x="529" y="57"/>
                </a:lnTo>
                <a:lnTo>
                  <a:pt x="601" y="42"/>
                </a:lnTo>
                <a:lnTo>
                  <a:pt x="662" y="31"/>
                </a:lnTo>
                <a:lnTo>
                  <a:pt x="713" y="19"/>
                </a:lnTo>
                <a:lnTo>
                  <a:pt x="753" y="10"/>
                </a:lnTo>
                <a:lnTo>
                  <a:pt x="781" y="4"/>
                </a:lnTo>
                <a:lnTo>
                  <a:pt x="798" y="0"/>
                </a:lnTo>
                <a:lnTo>
                  <a:pt x="804" y="0"/>
                </a:lnTo>
                <a:close/>
              </a:path>
            </a:pathLst>
          </a:custGeom>
          <a:gradFill>
            <a:gsLst>
              <a:gs pos="0">
                <a:schemeClr val="lt1"/>
              </a:gs>
              <a:gs pos="94000">
                <a:srgbClr val="D8D8D8"/>
              </a:gs>
              <a:gs pos="100000">
                <a:srgbClr val="D8D8D8"/>
              </a:gs>
            </a:gsLst>
            <a:lin ang="9599908"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1" name="Google Shape;211;p31">
            <a:extLst>
              <a:ext uri="{FF2B5EF4-FFF2-40B4-BE49-F238E27FC236}">
                <a16:creationId xmlns:a16="http://schemas.microsoft.com/office/drawing/2014/main" id="{BDAB7952-FA24-47D3-84B9-A560A786D844}"/>
              </a:ext>
            </a:extLst>
          </p:cNvPr>
          <p:cNvSpPr/>
          <p:nvPr/>
        </p:nvSpPr>
        <p:spPr>
          <a:xfrm>
            <a:off x="1397524" y="1358526"/>
            <a:ext cx="2063234" cy="1950488"/>
          </a:xfrm>
          <a:custGeom>
            <a:avLst/>
            <a:gdLst/>
            <a:ahLst/>
            <a:cxnLst/>
            <a:rect l="l" t="t" r="r" b="b"/>
            <a:pathLst>
              <a:path w="2434" h="2301" extrusionOk="0">
                <a:moveTo>
                  <a:pt x="1178" y="0"/>
                </a:moveTo>
                <a:lnTo>
                  <a:pt x="1227" y="4"/>
                </a:lnTo>
                <a:lnTo>
                  <a:pt x="1276" y="19"/>
                </a:lnTo>
                <a:lnTo>
                  <a:pt x="1329" y="44"/>
                </a:lnTo>
                <a:lnTo>
                  <a:pt x="1382" y="81"/>
                </a:lnTo>
                <a:lnTo>
                  <a:pt x="1452" y="140"/>
                </a:lnTo>
                <a:lnTo>
                  <a:pt x="1517" y="193"/>
                </a:lnTo>
                <a:lnTo>
                  <a:pt x="1575" y="242"/>
                </a:lnTo>
                <a:lnTo>
                  <a:pt x="1628" y="286"/>
                </a:lnTo>
                <a:lnTo>
                  <a:pt x="1673" y="323"/>
                </a:lnTo>
                <a:lnTo>
                  <a:pt x="1713" y="357"/>
                </a:lnTo>
                <a:lnTo>
                  <a:pt x="1747" y="384"/>
                </a:lnTo>
                <a:lnTo>
                  <a:pt x="1772" y="406"/>
                </a:lnTo>
                <a:lnTo>
                  <a:pt x="1791" y="422"/>
                </a:lnTo>
                <a:lnTo>
                  <a:pt x="1804" y="431"/>
                </a:lnTo>
                <a:lnTo>
                  <a:pt x="1808" y="435"/>
                </a:lnTo>
                <a:lnTo>
                  <a:pt x="2434" y="1774"/>
                </a:lnTo>
                <a:lnTo>
                  <a:pt x="2004" y="2301"/>
                </a:lnTo>
                <a:lnTo>
                  <a:pt x="558" y="1925"/>
                </a:lnTo>
                <a:lnTo>
                  <a:pt x="117" y="1559"/>
                </a:lnTo>
                <a:lnTo>
                  <a:pt x="113" y="1557"/>
                </a:lnTo>
                <a:lnTo>
                  <a:pt x="106" y="1549"/>
                </a:lnTo>
                <a:lnTo>
                  <a:pt x="93" y="1536"/>
                </a:lnTo>
                <a:lnTo>
                  <a:pt x="78" y="1519"/>
                </a:lnTo>
                <a:lnTo>
                  <a:pt x="62" y="1498"/>
                </a:lnTo>
                <a:lnTo>
                  <a:pt x="45" y="1474"/>
                </a:lnTo>
                <a:lnTo>
                  <a:pt x="28" y="1446"/>
                </a:lnTo>
                <a:lnTo>
                  <a:pt x="15" y="1412"/>
                </a:lnTo>
                <a:lnTo>
                  <a:pt x="6" y="1376"/>
                </a:lnTo>
                <a:lnTo>
                  <a:pt x="0" y="1338"/>
                </a:lnTo>
                <a:lnTo>
                  <a:pt x="2" y="1294"/>
                </a:lnTo>
                <a:lnTo>
                  <a:pt x="9" y="1249"/>
                </a:lnTo>
                <a:lnTo>
                  <a:pt x="27" y="1202"/>
                </a:lnTo>
                <a:lnTo>
                  <a:pt x="55" y="1153"/>
                </a:lnTo>
                <a:lnTo>
                  <a:pt x="93" y="1102"/>
                </a:lnTo>
                <a:lnTo>
                  <a:pt x="877" y="155"/>
                </a:lnTo>
                <a:lnTo>
                  <a:pt x="881" y="151"/>
                </a:lnTo>
                <a:lnTo>
                  <a:pt x="891" y="142"/>
                </a:lnTo>
                <a:lnTo>
                  <a:pt x="904" y="127"/>
                </a:lnTo>
                <a:lnTo>
                  <a:pt x="925" y="108"/>
                </a:lnTo>
                <a:lnTo>
                  <a:pt x="949" y="87"/>
                </a:lnTo>
                <a:lnTo>
                  <a:pt x="978" y="66"/>
                </a:lnTo>
                <a:lnTo>
                  <a:pt x="1012" y="46"/>
                </a:lnTo>
                <a:lnTo>
                  <a:pt x="1049" y="27"/>
                </a:lnTo>
                <a:lnTo>
                  <a:pt x="1089" y="12"/>
                </a:lnTo>
                <a:lnTo>
                  <a:pt x="1133" y="2"/>
                </a:lnTo>
                <a:lnTo>
                  <a:pt x="1178" y="0"/>
                </a:lnTo>
                <a:close/>
              </a:path>
            </a:pathLst>
          </a:custGeom>
          <a:gradFill>
            <a:gsLst>
              <a:gs pos="0">
                <a:schemeClr val="lt1"/>
              </a:gs>
              <a:gs pos="93000">
                <a:srgbClr val="D8D8D8"/>
              </a:gs>
              <a:gs pos="100000">
                <a:srgbClr val="D8D8D8"/>
              </a:gs>
            </a:gsLst>
            <a:lin ang="12000143"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2" name="Google Shape;212;p31">
            <a:extLst>
              <a:ext uri="{FF2B5EF4-FFF2-40B4-BE49-F238E27FC236}">
                <a16:creationId xmlns:a16="http://schemas.microsoft.com/office/drawing/2014/main" id="{AA99F154-0E53-469A-B521-CF43C8784EE9}"/>
              </a:ext>
            </a:extLst>
          </p:cNvPr>
          <p:cNvSpPr/>
          <p:nvPr/>
        </p:nvSpPr>
        <p:spPr>
          <a:xfrm>
            <a:off x="4448980" y="3299127"/>
            <a:ext cx="545024" cy="783208"/>
          </a:xfrm>
          <a:custGeom>
            <a:avLst/>
            <a:gdLst/>
            <a:ahLst/>
            <a:cxnLst/>
            <a:rect l="l" t="t" r="r" b="b"/>
            <a:pathLst>
              <a:path w="643" h="924" extrusionOk="0">
                <a:moveTo>
                  <a:pt x="240" y="0"/>
                </a:moveTo>
                <a:lnTo>
                  <a:pt x="269" y="2"/>
                </a:lnTo>
                <a:lnTo>
                  <a:pt x="560" y="64"/>
                </a:lnTo>
                <a:lnTo>
                  <a:pt x="586" y="73"/>
                </a:lnTo>
                <a:lnTo>
                  <a:pt x="609" y="90"/>
                </a:lnTo>
                <a:lnTo>
                  <a:pt x="626" y="111"/>
                </a:lnTo>
                <a:lnTo>
                  <a:pt x="639" y="136"/>
                </a:lnTo>
                <a:lnTo>
                  <a:pt x="643" y="162"/>
                </a:lnTo>
                <a:lnTo>
                  <a:pt x="641" y="191"/>
                </a:lnTo>
                <a:lnTo>
                  <a:pt x="499" y="839"/>
                </a:lnTo>
                <a:lnTo>
                  <a:pt x="490" y="867"/>
                </a:lnTo>
                <a:lnTo>
                  <a:pt x="475" y="888"/>
                </a:lnTo>
                <a:lnTo>
                  <a:pt x="454" y="907"/>
                </a:lnTo>
                <a:lnTo>
                  <a:pt x="429" y="918"/>
                </a:lnTo>
                <a:lnTo>
                  <a:pt x="403" y="924"/>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chemeClr val="accent3"/>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3" name="Google Shape;213;p31">
            <a:extLst>
              <a:ext uri="{FF2B5EF4-FFF2-40B4-BE49-F238E27FC236}">
                <a16:creationId xmlns:a16="http://schemas.microsoft.com/office/drawing/2014/main" id="{16E95580-EA4B-440E-B37D-91FC73BEB7FB}"/>
              </a:ext>
            </a:extLst>
          </p:cNvPr>
          <p:cNvSpPr/>
          <p:nvPr/>
        </p:nvSpPr>
        <p:spPr>
          <a:xfrm>
            <a:off x="2705409" y="2537956"/>
            <a:ext cx="734045" cy="773884"/>
          </a:xfrm>
          <a:custGeom>
            <a:avLst/>
            <a:gdLst/>
            <a:ahLst/>
            <a:cxnLst/>
            <a:rect l="l" t="t" r="r" b="b"/>
            <a:pathLst>
              <a:path w="866" h="913" extrusionOk="0">
                <a:moveTo>
                  <a:pt x="520" y="0"/>
                </a:moveTo>
                <a:lnTo>
                  <a:pt x="548" y="0"/>
                </a:lnTo>
                <a:lnTo>
                  <a:pt x="575" y="10"/>
                </a:lnTo>
                <a:lnTo>
                  <a:pt x="599" y="25"/>
                </a:lnTo>
                <a:lnTo>
                  <a:pt x="828" y="214"/>
                </a:lnTo>
                <a:lnTo>
                  <a:pt x="847" y="235"/>
                </a:lnTo>
                <a:lnTo>
                  <a:pt x="860" y="259"/>
                </a:lnTo>
                <a:lnTo>
                  <a:pt x="866" y="286"/>
                </a:lnTo>
                <a:lnTo>
                  <a:pt x="864" y="314"/>
                </a:lnTo>
                <a:lnTo>
                  <a:pt x="856" y="340"/>
                </a:lnTo>
                <a:lnTo>
                  <a:pt x="841" y="363"/>
                </a:lnTo>
                <a:lnTo>
                  <a:pt x="416" y="875"/>
                </a:lnTo>
                <a:lnTo>
                  <a:pt x="395" y="894"/>
                </a:lnTo>
                <a:lnTo>
                  <a:pt x="371" y="907"/>
                </a:lnTo>
                <a:lnTo>
                  <a:pt x="344" y="913"/>
                </a:lnTo>
                <a:lnTo>
                  <a:pt x="318" y="911"/>
                </a:lnTo>
                <a:lnTo>
                  <a:pt x="291" y="903"/>
                </a:lnTo>
                <a:lnTo>
                  <a:pt x="267" y="888"/>
                </a:lnTo>
                <a:lnTo>
                  <a:pt x="38" y="697"/>
                </a:lnTo>
                <a:lnTo>
                  <a:pt x="19" y="677"/>
                </a:lnTo>
                <a:lnTo>
                  <a:pt x="6" y="652"/>
                </a:lnTo>
                <a:lnTo>
                  <a:pt x="0" y="626"/>
                </a:lnTo>
                <a:lnTo>
                  <a:pt x="2" y="599"/>
                </a:lnTo>
                <a:lnTo>
                  <a:pt x="9" y="573"/>
                </a:lnTo>
                <a:lnTo>
                  <a:pt x="24" y="548"/>
                </a:lnTo>
                <a:lnTo>
                  <a:pt x="448" y="38"/>
                </a:lnTo>
                <a:lnTo>
                  <a:pt x="469" y="19"/>
                </a:lnTo>
                <a:lnTo>
                  <a:pt x="493" y="6"/>
                </a:lnTo>
                <a:lnTo>
                  <a:pt x="520" y="0"/>
                </a:lnTo>
                <a:close/>
              </a:path>
            </a:pathLst>
          </a:custGeom>
          <a:solidFill>
            <a:schemeClr val="accent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4" name="Google Shape;214;p31">
            <a:extLst>
              <a:ext uri="{FF2B5EF4-FFF2-40B4-BE49-F238E27FC236}">
                <a16:creationId xmlns:a16="http://schemas.microsoft.com/office/drawing/2014/main" id="{0845785A-7E35-4FCA-89CF-7B60FC2F2FC9}"/>
              </a:ext>
            </a:extLst>
          </p:cNvPr>
          <p:cNvSpPr/>
          <p:nvPr/>
        </p:nvSpPr>
        <p:spPr>
          <a:xfrm>
            <a:off x="2629970" y="3329642"/>
            <a:ext cx="543329" cy="782360"/>
          </a:xfrm>
          <a:custGeom>
            <a:avLst/>
            <a:gdLst/>
            <a:ahLst/>
            <a:cxnLst/>
            <a:rect l="l" t="t" r="r" b="b"/>
            <a:pathLst>
              <a:path w="641" h="923" extrusionOk="0">
                <a:moveTo>
                  <a:pt x="403" y="0"/>
                </a:moveTo>
                <a:lnTo>
                  <a:pt x="431" y="5"/>
                </a:lnTo>
                <a:lnTo>
                  <a:pt x="456" y="17"/>
                </a:lnTo>
                <a:lnTo>
                  <a:pt x="477" y="34"/>
                </a:lnTo>
                <a:lnTo>
                  <a:pt x="492" y="56"/>
                </a:lnTo>
                <a:lnTo>
                  <a:pt x="501" y="83"/>
                </a:lnTo>
                <a:lnTo>
                  <a:pt x="639" y="733"/>
                </a:lnTo>
                <a:lnTo>
                  <a:pt x="641" y="761"/>
                </a:lnTo>
                <a:lnTo>
                  <a:pt x="635" y="787"/>
                </a:lnTo>
                <a:lnTo>
                  <a:pt x="624" y="812"/>
                </a:lnTo>
                <a:lnTo>
                  <a:pt x="607" y="833"/>
                </a:lnTo>
                <a:lnTo>
                  <a:pt x="584" y="850"/>
                </a:lnTo>
                <a:lnTo>
                  <a:pt x="558" y="859"/>
                </a:lnTo>
                <a:lnTo>
                  <a:pt x="267" y="922"/>
                </a:lnTo>
                <a:lnTo>
                  <a:pt x="238" y="923"/>
                </a:lnTo>
                <a:lnTo>
                  <a:pt x="210" y="918"/>
                </a:lnTo>
                <a:lnTo>
                  <a:pt x="185" y="906"/>
                </a:lnTo>
                <a:lnTo>
                  <a:pt x="165" y="888"/>
                </a:lnTo>
                <a:lnTo>
                  <a:pt x="149" y="865"/>
                </a:lnTo>
                <a:lnTo>
                  <a:pt x="140" y="838"/>
                </a:lnTo>
                <a:lnTo>
                  <a:pt x="2" y="189"/>
                </a:lnTo>
                <a:lnTo>
                  <a:pt x="0" y="160"/>
                </a:lnTo>
                <a:lnTo>
                  <a:pt x="6" y="134"/>
                </a:lnTo>
                <a:lnTo>
                  <a:pt x="17" y="109"/>
                </a:lnTo>
                <a:lnTo>
                  <a:pt x="34" y="88"/>
                </a:lnTo>
                <a:lnTo>
                  <a:pt x="57" y="73"/>
                </a:lnTo>
                <a:lnTo>
                  <a:pt x="85" y="64"/>
                </a:lnTo>
                <a:lnTo>
                  <a:pt x="374" y="2"/>
                </a:lnTo>
                <a:lnTo>
                  <a:pt x="403" y="0"/>
                </a:lnTo>
                <a:close/>
              </a:path>
            </a:pathLst>
          </a:custGeom>
          <a:solidFill>
            <a:schemeClr val="accent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5" name="Google Shape;215;p31">
            <a:extLst>
              <a:ext uri="{FF2B5EF4-FFF2-40B4-BE49-F238E27FC236}">
                <a16:creationId xmlns:a16="http://schemas.microsoft.com/office/drawing/2014/main" id="{7EDA2493-8BAD-4C64-9EF6-AB114F83E65B}"/>
              </a:ext>
            </a:extLst>
          </p:cNvPr>
          <p:cNvSpPr/>
          <p:nvPr/>
        </p:nvSpPr>
        <p:spPr>
          <a:xfrm>
            <a:off x="3020725" y="4006899"/>
            <a:ext cx="796770" cy="651827"/>
          </a:xfrm>
          <a:custGeom>
            <a:avLst/>
            <a:gdLst/>
            <a:ahLst/>
            <a:cxnLst/>
            <a:rect l="l" t="t" r="r" b="b"/>
            <a:pathLst>
              <a:path w="940" h="769" extrusionOk="0">
                <a:moveTo>
                  <a:pt x="227" y="0"/>
                </a:moveTo>
                <a:lnTo>
                  <a:pt x="256" y="2"/>
                </a:lnTo>
                <a:lnTo>
                  <a:pt x="282" y="9"/>
                </a:lnTo>
                <a:lnTo>
                  <a:pt x="880" y="300"/>
                </a:lnTo>
                <a:lnTo>
                  <a:pt x="904" y="315"/>
                </a:lnTo>
                <a:lnTo>
                  <a:pt x="921" y="336"/>
                </a:lnTo>
                <a:lnTo>
                  <a:pt x="934" y="361"/>
                </a:lnTo>
                <a:lnTo>
                  <a:pt x="940" y="387"/>
                </a:lnTo>
                <a:lnTo>
                  <a:pt x="938" y="415"/>
                </a:lnTo>
                <a:lnTo>
                  <a:pt x="929" y="442"/>
                </a:lnTo>
                <a:lnTo>
                  <a:pt x="798" y="708"/>
                </a:lnTo>
                <a:lnTo>
                  <a:pt x="783" y="733"/>
                </a:lnTo>
                <a:lnTo>
                  <a:pt x="762" y="752"/>
                </a:lnTo>
                <a:lnTo>
                  <a:pt x="738" y="763"/>
                </a:lnTo>
                <a:lnTo>
                  <a:pt x="711" y="769"/>
                </a:lnTo>
                <a:lnTo>
                  <a:pt x="685" y="767"/>
                </a:lnTo>
                <a:lnTo>
                  <a:pt x="657" y="757"/>
                </a:lnTo>
                <a:lnTo>
                  <a:pt x="59" y="468"/>
                </a:lnTo>
                <a:lnTo>
                  <a:pt x="36" y="453"/>
                </a:lnTo>
                <a:lnTo>
                  <a:pt x="17" y="432"/>
                </a:lnTo>
                <a:lnTo>
                  <a:pt x="6" y="408"/>
                </a:lnTo>
                <a:lnTo>
                  <a:pt x="0" y="381"/>
                </a:lnTo>
                <a:lnTo>
                  <a:pt x="2" y="353"/>
                </a:lnTo>
                <a:lnTo>
                  <a:pt x="10" y="327"/>
                </a:lnTo>
                <a:lnTo>
                  <a:pt x="140" y="58"/>
                </a:lnTo>
                <a:lnTo>
                  <a:pt x="155" y="36"/>
                </a:lnTo>
                <a:lnTo>
                  <a:pt x="176" y="17"/>
                </a:lnTo>
                <a:lnTo>
                  <a:pt x="201" y="5"/>
                </a:lnTo>
                <a:lnTo>
                  <a:pt x="227"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6" name="Google Shape;216;p31">
            <a:extLst>
              <a:ext uri="{FF2B5EF4-FFF2-40B4-BE49-F238E27FC236}">
                <a16:creationId xmlns:a16="http://schemas.microsoft.com/office/drawing/2014/main" id="{FBB7C9A0-D7B8-4AA9-91AD-CFE9EE756A25}"/>
              </a:ext>
            </a:extLst>
          </p:cNvPr>
          <p:cNvSpPr/>
          <p:nvPr/>
        </p:nvSpPr>
        <p:spPr>
          <a:xfrm>
            <a:off x="4211946" y="2529653"/>
            <a:ext cx="734045" cy="773036"/>
          </a:xfrm>
          <a:custGeom>
            <a:avLst/>
            <a:gdLst/>
            <a:ahLst/>
            <a:cxnLst/>
            <a:rect l="l" t="t" r="r" b="b"/>
            <a:pathLst>
              <a:path w="866" h="912" extrusionOk="0">
                <a:moveTo>
                  <a:pt x="344" y="0"/>
                </a:moveTo>
                <a:lnTo>
                  <a:pt x="371" y="5"/>
                </a:lnTo>
                <a:lnTo>
                  <a:pt x="395" y="18"/>
                </a:lnTo>
                <a:lnTo>
                  <a:pt x="416" y="37"/>
                </a:lnTo>
                <a:lnTo>
                  <a:pt x="842" y="547"/>
                </a:lnTo>
                <a:lnTo>
                  <a:pt x="857" y="572"/>
                </a:lnTo>
                <a:lnTo>
                  <a:pt x="864" y="598"/>
                </a:lnTo>
                <a:lnTo>
                  <a:pt x="866" y="625"/>
                </a:lnTo>
                <a:lnTo>
                  <a:pt x="861" y="651"/>
                </a:lnTo>
                <a:lnTo>
                  <a:pt x="847" y="676"/>
                </a:lnTo>
                <a:lnTo>
                  <a:pt x="828" y="697"/>
                </a:lnTo>
                <a:lnTo>
                  <a:pt x="600" y="887"/>
                </a:lnTo>
                <a:lnTo>
                  <a:pt x="577" y="903"/>
                </a:lnTo>
                <a:lnTo>
                  <a:pt x="550" y="910"/>
                </a:lnTo>
                <a:lnTo>
                  <a:pt x="522" y="912"/>
                </a:lnTo>
                <a:lnTo>
                  <a:pt x="496" y="906"/>
                </a:lnTo>
                <a:lnTo>
                  <a:pt x="471" y="893"/>
                </a:lnTo>
                <a:lnTo>
                  <a:pt x="450" y="874"/>
                </a:lnTo>
                <a:lnTo>
                  <a:pt x="25" y="364"/>
                </a:lnTo>
                <a:lnTo>
                  <a:pt x="10" y="340"/>
                </a:lnTo>
                <a:lnTo>
                  <a:pt x="2" y="313"/>
                </a:lnTo>
                <a:lnTo>
                  <a:pt x="0" y="287"/>
                </a:lnTo>
                <a:lnTo>
                  <a:pt x="6" y="260"/>
                </a:lnTo>
                <a:lnTo>
                  <a:pt x="19" y="236"/>
                </a:lnTo>
                <a:lnTo>
                  <a:pt x="38" y="215"/>
                </a:lnTo>
                <a:lnTo>
                  <a:pt x="267" y="24"/>
                </a:lnTo>
                <a:lnTo>
                  <a:pt x="291" y="9"/>
                </a:lnTo>
                <a:lnTo>
                  <a:pt x="318" y="1"/>
                </a:lnTo>
                <a:lnTo>
                  <a:pt x="344" y="0"/>
                </a:lnTo>
                <a:close/>
              </a:path>
            </a:pathLst>
          </a:custGeom>
          <a:solidFill>
            <a:schemeClr val="accent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7" name="Google Shape;217;p31">
            <a:extLst>
              <a:ext uri="{FF2B5EF4-FFF2-40B4-BE49-F238E27FC236}">
                <a16:creationId xmlns:a16="http://schemas.microsoft.com/office/drawing/2014/main" id="{04EA248B-4C47-4577-B694-DCE6EEEFD83E}"/>
              </a:ext>
            </a:extLst>
          </p:cNvPr>
          <p:cNvSpPr/>
          <p:nvPr/>
        </p:nvSpPr>
        <p:spPr>
          <a:xfrm>
            <a:off x="3819192" y="3990792"/>
            <a:ext cx="796770" cy="655216"/>
          </a:xfrm>
          <a:custGeom>
            <a:avLst/>
            <a:gdLst/>
            <a:ahLst/>
            <a:cxnLst/>
            <a:rect l="l" t="t" r="r" b="b"/>
            <a:pathLst>
              <a:path w="940" h="773" extrusionOk="0">
                <a:moveTo>
                  <a:pt x="709" y="0"/>
                </a:moveTo>
                <a:lnTo>
                  <a:pt x="736" y="6"/>
                </a:lnTo>
                <a:lnTo>
                  <a:pt x="760" y="17"/>
                </a:lnTo>
                <a:lnTo>
                  <a:pt x="781" y="36"/>
                </a:lnTo>
                <a:lnTo>
                  <a:pt x="798" y="58"/>
                </a:lnTo>
                <a:lnTo>
                  <a:pt x="930" y="325"/>
                </a:lnTo>
                <a:lnTo>
                  <a:pt x="938" y="351"/>
                </a:lnTo>
                <a:lnTo>
                  <a:pt x="940" y="380"/>
                </a:lnTo>
                <a:lnTo>
                  <a:pt x="934" y="406"/>
                </a:lnTo>
                <a:lnTo>
                  <a:pt x="923" y="431"/>
                </a:lnTo>
                <a:lnTo>
                  <a:pt x="906" y="451"/>
                </a:lnTo>
                <a:lnTo>
                  <a:pt x="881" y="468"/>
                </a:lnTo>
                <a:lnTo>
                  <a:pt x="286" y="763"/>
                </a:lnTo>
                <a:lnTo>
                  <a:pt x="259" y="771"/>
                </a:lnTo>
                <a:lnTo>
                  <a:pt x="233" y="773"/>
                </a:lnTo>
                <a:lnTo>
                  <a:pt x="204" y="769"/>
                </a:lnTo>
                <a:lnTo>
                  <a:pt x="182" y="756"/>
                </a:lnTo>
                <a:lnTo>
                  <a:pt x="159" y="739"/>
                </a:lnTo>
                <a:lnTo>
                  <a:pt x="144" y="714"/>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chemeClr val="accent4"/>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8" name="Google Shape;218;p31">
            <a:extLst>
              <a:ext uri="{FF2B5EF4-FFF2-40B4-BE49-F238E27FC236}">
                <a16:creationId xmlns:a16="http://schemas.microsoft.com/office/drawing/2014/main" id="{225169CE-F459-4470-9764-4AF25CBC8A2F}"/>
              </a:ext>
            </a:extLst>
          </p:cNvPr>
          <p:cNvSpPr/>
          <p:nvPr/>
        </p:nvSpPr>
        <p:spPr>
          <a:xfrm>
            <a:off x="4200456" y="2625653"/>
            <a:ext cx="703532" cy="673865"/>
          </a:xfrm>
          <a:custGeom>
            <a:avLst/>
            <a:gdLst/>
            <a:ahLst/>
            <a:cxnLst/>
            <a:rect l="l" t="t" r="r" b="b"/>
            <a:pathLst>
              <a:path w="830" h="795" extrusionOk="0">
                <a:moveTo>
                  <a:pt x="155" y="0"/>
                </a:moveTo>
                <a:lnTo>
                  <a:pt x="136" y="20"/>
                </a:lnTo>
                <a:lnTo>
                  <a:pt x="125" y="45"/>
                </a:lnTo>
                <a:lnTo>
                  <a:pt x="119" y="71"/>
                </a:lnTo>
                <a:lnTo>
                  <a:pt x="121" y="98"/>
                </a:lnTo>
                <a:lnTo>
                  <a:pt x="129" y="124"/>
                </a:lnTo>
                <a:lnTo>
                  <a:pt x="144" y="149"/>
                </a:lnTo>
                <a:lnTo>
                  <a:pt x="569" y="657"/>
                </a:lnTo>
                <a:lnTo>
                  <a:pt x="590" y="678"/>
                </a:lnTo>
                <a:lnTo>
                  <a:pt x="615" y="689"/>
                </a:lnTo>
                <a:lnTo>
                  <a:pt x="641" y="695"/>
                </a:lnTo>
                <a:lnTo>
                  <a:pt x="668" y="695"/>
                </a:lnTo>
                <a:lnTo>
                  <a:pt x="694" y="687"/>
                </a:lnTo>
                <a:lnTo>
                  <a:pt x="719" y="672"/>
                </a:lnTo>
                <a:lnTo>
                  <a:pt x="830" y="578"/>
                </a:lnTo>
                <a:lnTo>
                  <a:pt x="828" y="580"/>
                </a:lnTo>
                <a:lnTo>
                  <a:pt x="600" y="770"/>
                </a:lnTo>
                <a:lnTo>
                  <a:pt x="577" y="786"/>
                </a:lnTo>
                <a:lnTo>
                  <a:pt x="550" y="793"/>
                </a:lnTo>
                <a:lnTo>
                  <a:pt x="522" y="795"/>
                </a:lnTo>
                <a:lnTo>
                  <a:pt x="496" y="789"/>
                </a:lnTo>
                <a:lnTo>
                  <a:pt x="471" y="776"/>
                </a:lnTo>
                <a:lnTo>
                  <a:pt x="450" y="757"/>
                </a:lnTo>
                <a:lnTo>
                  <a:pt x="25" y="247"/>
                </a:lnTo>
                <a:lnTo>
                  <a:pt x="10" y="223"/>
                </a:lnTo>
                <a:lnTo>
                  <a:pt x="2" y="196"/>
                </a:lnTo>
                <a:lnTo>
                  <a:pt x="0" y="170"/>
                </a:lnTo>
                <a:lnTo>
                  <a:pt x="6" y="143"/>
                </a:lnTo>
                <a:lnTo>
                  <a:pt x="19" y="119"/>
                </a:lnTo>
                <a:lnTo>
                  <a:pt x="38" y="98"/>
                </a:lnTo>
                <a:lnTo>
                  <a:pt x="155" y="0"/>
                </a:lnTo>
                <a:close/>
              </a:path>
            </a:pathLst>
          </a:custGeom>
          <a:solidFill>
            <a:srgbClr val="027D6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9" name="Google Shape;219;p31">
            <a:extLst>
              <a:ext uri="{FF2B5EF4-FFF2-40B4-BE49-F238E27FC236}">
                <a16:creationId xmlns:a16="http://schemas.microsoft.com/office/drawing/2014/main" id="{C07A7359-16F2-4D7F-8F16-D6159AA4181B}"/>
              </a:ext>
            </a:extLst>
          </p:cNvPr>
          <p:cNvSpPr/>
          <p:nvPr/>
        </p:nvSpPr>
        <p:spPr>
          <a:xfrm>
            <a:off x="4464917" y="3304603"/>
            <a:ext cx="344985" cy="781513"/>
          </a:xfrm>
          <a:custGeom>
            <a:avLst/>
            <a:gdLst/>
            <a:ahLst/>
            <a:cxnLst/>
            <a:rect l="l" t="t" r="r" b="b"/>
            <a:pathLst>
              <a:path w="407" h="922" extrusionOk="0">
                <a:moveTo>
                  <a:pt x="240" y="0"/>
                </a:moveTo>
                <a:lnTo>
                  <a:pt x="269" y="2"/>
                </a:lnTo>
                <a:lnTo>
                  <a:pt x="407" y="32"/>
                </a:lnTo>
                <a:lnTo>
                  <a:pt x="376" y="34"/>
                </a:lnTo>
                <a:lnTo>
                  <a:pt x="348" y="43"/>
                </a:lnTo>
                <a:lnTo>
                  <a:pt x="324" y="60"/>
                </a:lnTo>
                <a:lnTo>
                  <a:pt x="305" y="85"/>
                </a:lnTo>
                <a:lnTo>
                  <a:pt x="293" y="115"/>
                </a:lnTo>
                <a:lnTo>
                  <a:pt x="151" y="763"/>
                </a:lnTo>
                <a:lnTo>
                  <a:pt x="150" y="791"/>
                </a:lnTo>
                <a:lnTo>
                  <a:pt x="155" y="818"/>
                </a:lnTo>
                <a:lnTo>
                  <a:pt x="167" y="842"/>
                </a:lnTo>
                <a:lnTo>
                  <a:pt x="184" y="863"/>
                </a:lnTo>
                <a:lnTo>
                  <a:pt x="206" y="880"/>
                </a:lnTo>
                <a:lnTo>
                  <a:pt x="233" y="890"/>
                </a:lnTo>
                <a:lnTo>
                  <a:pt x="386" y="922"/>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rgbClr val="A71F2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0" name="Google Shape;220;p31">
            <a:extLst>
              <a:ext uri="{FF2B5EF4-FFF2-40B4-BE49-F238E27FC236}">
                <a16:creationId xmlns:a16="http://schemas.microsoft.com/office/drawing/2014/main" id="{A6273516-6DEB-4B4A-B7CA-FB3741016615}"/>
              </a:ext>
            </a:extLst>
          </p:cNvPr>
          <p:cNvSpPr/>
          <p:nvPr/>
        </p:nvSpPr>
        <p:spPr>
          <a:xfrm>
            <a:off x="3835128" y="3996268"/>
            <a:ext cx="789990" cy="493319"/>
          </a:xfrm>
          <a:custGeom>
            <a:avLst/>
            <a:gdLst/>
            <a:ahLst/>
            <a:cxnLst/>
            <a:rect l="l" t="t" r="r" b="b"/>
            <a:pathLst>
              <a:path w="932" h="582" extrusionOk="0">
                <a:moveTo>
                  <a:pt x="709" y="0"/>
                </a:moveTo>
                <a:lnTo>
                  <a:pt x="736" y="6"/>
                </a:lnTo>
                <a:lnTo>
                  <a:pt x="760" y="17"/>
                </a:lnTo>
                <a:lnTo>
                  <a:pt x="781" y="36"/>
                </a:lnTo>
                <a:lnTo>
                  <a:pt x="798" y="58"/>
                </a:lnTo>
                <a:lnTo>
                  <a:pt x="930" y="325"/>
                </a:lnTo>
                <a:lnTo>
                  <a:pt x="932" y="331"/>
                </a:lnTo>
                <a:lnTo>
                  <a:pt x="866" y="198"/>
                </a:lnTo>
                <a:lnTo>
                  <a:pt x="851" y="176"/>
                </a:lnTo>
                <a:lnTo>
                  <a:pt x="830" y="157"/>
                </a:lnTo>
                <a:lnTo>
                  <a:pt x="806" y="145"/>
                </a:lnTo>
                <a:lnTo>
                  <a:pt x="779" y="140"/>
                </a:lnTo>
                <a:lnTo>
                  <a:pt x="751" y="142"/>
                </a:lnTo>
                <a:lnTo>
                  <a:pt x="724" y="151"/>
                </a:lnTo>
                <a:lnTo>
                  <a:pt x="129" y="446"/>
                </a:lnTo>
                <a:lnTo>
                  <a:pt x="106" y="461"/>
                </a:lnTo>
                <a:lnTo>
                  <a:pt x="89" y="482"/>
                </a:lnTo>
                <a:lnTo>
                  <a:pt x="76" y="504"/>
                </a:lnTo>
                <a:lnTo>
                  <a:pt x="70" y="531"/>
                </a:lnTo>
                <a:lnTo>
                  <a:pt x="70" y="557"/>
                </a:lnTo>
                <a:lnTo>
                  <a:pt x="78" y="582"/>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rgbClr val="025B87"/>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1" name="Google Shape;221;p31">
            <a:extLst>
              <a:ext uri="{FF2B5EF4-FFF2-40B4-BE49-F238E27FC236}">
                <a16:creationId xmlns:a16="http://schemas.microsoft.com/office/drawing/2014/main" id="{0B8722D0-3B48-4D2E-9AA0-6DA179238E0D}"/>
              </a:ext>
            </a:extLst>
          </p:cNvPr>
          <p:cNvSpPr/>
          <p:nvPr/>
        </p:nvSpPr>
        <p:spPr>
          <a:xfrm>
            <a:off x="3099386" y="4012374"/>
            <a:ext cx="734046" cy="603511"/>
          </a:xfrm>
          <a:custGeom>
            <a:avLst/>
            <a:gdLst/>
            <a:ahLst/>
            <a:cxnLst/>
            <a:rect l="l" t="t" r="r" b="b"/>
            <a:pathLst>
              <a:path w="866" h="712" extrusionOk="0">
                <a:moveTo>
                  <a:pt x="153" y="0"/>
                </a:moveTo>
                <a:lnTo>
                  <a:pt x="182" y="2"/>
                </a:lnTo>
                <a:lnTo>
                  <a:pt x="208" y="9"/>
                </a:lnTo>
                <a:lnTo>
                  <a:pt x="806" y="300"/>
                </a:lnTo>
                <a:lnTo>
                  <a:pt x="830" y="315"/>
                </a:lnTo>
                <a:lnTo>
                  <a:pt x="847" y="336"/>
                </a:lnTo>
                <a:lnTo>
                  <a:pt x="860" y="361"/>
                </a:lnTo>
                <a:lnTo>
                  <a:pt x="866" y="387"/>
                </a:lnTo>
                <a:lnTo>
                  <a:pt x="864" y="415"/>
                </a:lnTo>
                <a:lnTo>
                  <a:pt x="855" y="442"/>
                </a:lnTo>
                <a:lnTo>
                  <a:pt x="724" y="708"/>
                </a:lnTo>
                <a:lnTo>
                  <a:pt x="724" y="712"/>
                </a:lnTo>
                <a:lnTo>
                  <a:pt x="789" y="580"/>
                </a:lnTo>
                <a:lnTo>
                  <a:pt x="796" y="553"/>
                </a:lnTo>
                <a:lnTo>
                  <a:pt x="798" y="525"/>
                </a:lnTo>
                <a:lnTo>
                  <a:pt x="792" y="499"/>
                </a:lnTo>
                <a:lnTo>
                  <a:pt x="781" y="474"/>
                </a:lnTo>
                <a:lnTo>
                  <a:pt x="762" y="453"/>
                </a:lnTo>
                <a:lnTo>
                  <a:pt x="739" y="438"/>
                </a:lnTo>
                <a:lnTo>
                  <a:pt x="142" y="147"/>
                </a:lnTo>
                <a:lnTo>
                  <a:pt x="115" y="140"/>
                </a:lnTo>
                <a:lnTo>
                  <a:pt x="87" y="138"/>
                </a:lnTo>
                <a:lnTo>
                  <a:pt x="63" y="143"/>
                </a:lnTo>
                <a:lnTo>
                  <a:pt x="38" y="155"/>
                </a:lnTo>
                <a:lnTo>
                  <a:pt x="17" y="172"/>
                </a:lnTo>
                <a:lnTo>
                  <a:pt x="0" y="194"/>
                </a:lnTo>
                <a:lnTo>
                  <a:pt x="66" y="58"/>
                </a:lnTo>
                <a:lnTo>
                  <a:pt x="81" y="36"/>
                </a:lnTo>
                <a:lnTo>
                  <a:pt x="102" y="17"/>
                </a:lnTo>
                <a:lnTo>
                  <a:pt x="127" y="5"/>
                </a:lnTo>
                <a:lnTo>
                  <a:pt x="153" y="0"/>
                </a:lnTo>
                <a:close/>
              </a:path>
            </a:pathLst>
          </a:custGeom>
          <a:solidFill>
            <a:srgbClr val="C9740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2" name="Google Shape;222;p31">
            <a:extLst>
              <a:ext uri="{FF2B5EF4-FFF2-40B4-BE49-F238E27FC236}">
                <a16:creationId xmlns:a16="http://schemas.microsoft.com/office/drawing/2014/main" id="{C4AC78FC-B696-4102-9D57-8C02B8BCD9D3}"/>
              </a:ext>
            </a:extLst>
          </p:cNvPr>
          <p:cNvSpPr/>
          <p:nvPr/>
        </p:nvSpPr>
        <p:spPr>
          <a:xfrm>
            <a:off x="2851031" y="3335118"/>
            <a:ext cx="338204" cy="781513"/>
          </a:xfrm>
          <a:custGeom>
            <a:avLst/>
            <a:gdLst/>
            <a:ahLst/>
            <a:cxnLst/>
            <a:rect l="l" t="t" r="r" b="b"/>
            <a:pathLst>
              <a:path w="399" h="922" extrusionOk="0">
                <a:moveTo>
                  <a:pt x="161" y="0"/>
                </a:moveTo>
                <a:lnTo>
                  <a:pt x="189" y="5"/>
                </a:lnTo>
                <a:lnTo>
                  <a:pt x="214" y="17"/>
                </a:lnTo>
                <a:lnTo>
                  <a:pt x="235" y="34"/>
                </a:lnTo>
                <a:lnTo>
                  <a:pt x="250" y="56"/>
                </a:lnTo>
                <a:lnTo>
                  <a:pt x="259" y="83"/>
                </a:lnTo>
                <a:lnTo>
                  <a:pt x="397" y="733"/>
                </a:lnTo>
                <a:lnTo>
                  <a:pt x="399" y="761"/>
                </a:lnTo>
                <a:lnTo>
                  <a:pt x="393" y="787"/>
                </a:lnTo>
                <a:lnTo>
                  <a:pt x="382" y="812"/>
                </a:lnTo>
                <a:lnTo>
                  <a:pt x="365" y="833"/>
                </a:lnTo>
                <a:lnTo>
                  <a:pt x="342" y="850"/>
                </a:lnTo>
                <a:lnTo>
                  <a:pt x="316" y="859"/>
                </a:lnTo>
                <a:lnTo>
                  <a:pt x="25" y="922"/>
                </a:lnTo>
                <a:lnTo>
                  <a:pt x="13" y="922"/>
                </a:lnTo>
                <a:lnTo>
                  <a:pt x="170" y="889"/>
                </a:lnTo>
                <a:lnTo>
                  <a:pt x="197" y="880"/>
                </a:lnTo>
                <a:lnTo>
                  <a:pt x="219" y="863"/>
                </a:lnTo>
                <a:lnTo>
                  <a:pt x="236" y="842"/>
                </a:lnTo>
                <a:lnTo>
                  <a:pt x="250" y="818"/>
                </a:lnTo>
                <a:lnTo>
                  <a:pt x="253" y="791"/>
                </a:lnTo>
                <a:lnTo>
                  <a:pt x="252" y="763"/>
                </a:lnTo>
                <a:lnTo>
                  <a:pt x="114" y="113"/>
                </a:lnTo>
                <a:lnTo>
                  <a:pt x="102" y="85"/>
                </a:lnTo>
                <a:lnTo>
                  <a:pt x="85" y="60"/>
                </a:lnTo>
                <a:lnTo>
                  <a:pt x="59" y="41"/>
                </a:lnTo>
                <a:lnTo>
                  <a:pt x="30" y="32"/>
                </a:lnTo>
                <a:lnTo>
                  <a:pt x="0" y="30"/>
                </a:lnTo>
                <a:lnTo>
                  <a:pt x="132" y="2"/>
                </a:lnTo>
                <a:lnTo>
                  <a:pt x="161" y="0"/>
                </a:lnTo>
                <a:close/>
              </a:path>
            </a:pathLst>
          </a:custGeom>
          <a:solidFill>
            <a:srgbClr val="4B7B3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3" name="Google Shape;223;p31">
            <a:extLst>
              <a:ext uri="{FF2B5EF4-FFF2-40B4-BE49-F238E27FC236}">
                <a16:creationId xmlns:a16="http://schemas.microsoft.com/office/drawing/2014/main" id="{458E9A56-0E08-46A3-A7AA-581DBB0334F5}"/>
              </a:ext>
            </a:extLst>
          </p:cNvPr>
          <p:cNvSpPr/>
          <p:nvPr/>
        </p:nvSpPr>
        <p:spPr>
          <a:xfrm>
            <a:off x="2745077" y="2644300"/>
            <a:ext cx="710312" cy="673017"/>
          </a:xfrm>
          <a:custGeom>
            <a:avLst/>
            <a:gdLst/>
            <a:ahLst/>
            <a:cxnLst/>
            <a:rect l="l" t="t" r="r" b="b"/>
            <a:pathLst>
              <a:path w="838" h="794" extrusionOk="0">
                <a:moveTo>
                  <a:pt x="687" y="0"/>
                </a:moveTo>
                <a:lnTo>
                  <a:pt x="800" y="95"/>
                </a:lnTo>
                <a:lnTo>
                  <a:pt x="819" y="116"/>
                </a:lnTo>
                <a:lnTo>
                  <a:pt x="832" y="140"/>
                </a:lnTo>
                <a:lnTo>
                  <a:pt x="838" y="167"/>
                </a:lnTo>
                <a:lnTo>
                  <a:pt x="836" y="195"/>
                </a:lnTo>
                <a:lnTo>
                  <a:pt x="828" y="221"/>
                </a:lnTo>
                <a:lnTo>
                  <a:pt x="813" y="244"/>
                </a:lnTo>
                <a:lnTo>
                  <a:pt x="388" y="756"/>
                </a:lnTo>
                <a:lnTo>
                  <a:pt x="367" y="775"/>
                </a:lnTo>
                <a:lnTo>
                  <a:pt x="343" y="788"/>
                </a:lnTo>
                <a:lnTo>
                  <a:pt x="316" y="794"/>
                </a:lnTo>
                <a:lnTo>
                  <a:pt x="290" y="792"/>
                </a:lnTo>
                <a:lnTo>
                  <a:pt x="263" y="784"/>
                </a:lnTo>
                <a:lnTo>
                  <a:pt x="239" y="769"/>
                </a:lnTo>
                <a:lnTo>
                  <a:pt x="10" y="578"/>
                </a:lnTo>
                <a:lnTo>
                  <a:pt x="4" y="575"/>
                </a:lnTo>
                <a:lnTo>
                  <a:pt x="0" y="569"/>
                </a:lnTo>
                <a:lnTo>
                  <a:pt x="116" y="665"/>
                </a:lnTo>
                <a:lnTo>
                  <a:pt x="138" y="680"/>
                </a:lnTo>
                <a:lnTo>
                  <a:pt x="165" y="688"/>
                </a:lnTo>
                <a:lnTo>
                  <a:pt x="193" y="688"/>
                </a:lnTo>
                <a:lnTo>
                  <a:pt x="220" y="682"/>
                </a:lnTo>
                <a:lnTo>
                  <a:pt x="244" y="671"/>
                </a:lnTo>
                <a:lnTo>
                  <a:pt x="265" y="650"/>
                </a:lnTo>
                <a:lnTo>
                  <a:pt x="689" y="140"/>
                </a:lnTo>
                <a:lnTo>
                  <a:pt x="706" y="114"/>
                </a:lnTo>
                <a:lnTo>
                  <a:pt x="713" y="85"/>
                </a:lnTo>
                <a:lnTo>
                  <a:pt x="711" y="55"/>
                </a:lnTo>
                <a:lnTo>
                  <a:pt x="704" y="27"/>
                </a:lnTo>
                <a:lnTo>
                  <a:pt x="687" y="0"/>
                </a:lnTo>
                <a:close/>
              </a:path>
            </a:pathLst>
          </a:custGeom>
          <a:solidFill>
            <a:srgbClr val="7A447B"/>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4" name="Google Shape;224;p31">
            <a:extLst>
              <a:ext uri="{FF2B5EF4-FFF2-40B4-BE49-F238E27FC236}">
                <a16:creationId xmlns:a16="http://schemas.microsoft.com/office/drawing/2014/main" id="{7BDA4E91-F4C4-4C36-A351-7E2136C77361}"/>
              </a:ext>
            </a:extLst>
          </p:cNvPr>
          <p:cNvSpPr/>
          <p:nvPr/>
        </p:nvSpPr>
        <p:spPr>
          <a:xfrm>
            <a:off x="3447274" y="2328982"/>
            <a:ext cx="744217" cy="432291"/>
          </a:xfrm>
          <a:custGeom>
            <a:avLst/>
            <a:gdLst/>
            <a:ahLst/>
            <a:cxnLst/>
            <a:rect l="l" t="t" r="r" b="b"/>
            <a:pathLst>
              <a:path w="878" h="510" extrusionOk="0">
                <a:moveTo>
                  <a:pt x="106" y="0"/>
                </a:moveTo>
                <a:lnTo>
                  <a:pt x="772" y="0"/>
                </a:lnTo>
                <a:lnTo>
                  <a:pt x="804" y="6"/>
                </a:lnTo>
                <a:lnTo>
                  <a:pt x="834" y="21"/>
                </a:lnTo>
                <a:lnTo>
                  <a:pt x="857" y="44"/>
                </a:lnTo>
                <a:lnTo>
                  <a:pt x="872" y="74"/>
                </a:lnTo>
                <a:lnTo>
                  <a:pt x="878" y="106"/>
                </a:lnTo>
                <a:lnTo>
                  <a:pt x="878" y="404"/>
                </a:lnTo>
                <a:lnTo>
                  <a:pt x="872" y="437"/>
                </a:lnTo>
                <a:lnTo>
                  <a:pt x="857" y="467"/>
                </a:lnTo>
                <a:lnTo>
                  <a:pt x="834" y="489"/>
                </a:lnTo>
                <a:lnTo>
                  <a:pt x="804" y="505"/>
                </a:lnTo>
                <a:lnTo>
                  <a:pt x="772" y="510"/>
                </a:lnTo>
                <a:lnTo>
                  <a:pt x="106" y="510"/>
                </a:lnTo>
                <a:lnTo>
                  <a:pt x="74" y="505"/>
                </a:lnTo>
                <a:lnTo>
                  <a:pt x="44" y="489"/>
                </a:lnTo>
                <a:lnTo>
                  <a:pt x="21" y="467"/>
                </a:lnTo>
                <a:lnTo>
                  <a:pt x="6" y="437"/>
                </a:lnTo>
                <a:lnTo>
                  <a:pt x="0" y="404"/>
                </a:lnTo>
                <a:lnTo>
                  <a:pt x="0" y="106"/>
                </a:lnTo>
                <a:lnTo>
                  <a:pt x="6" y="74"/>
                </a:lnTo>
                <a:lnTo>
                  <a:pt x="21" y="44"/>
                </a:lnTo>
                <a:lnTo>
                  <a:pt x="44" y="21"/>
                </a:lnTo>
                <a:lnTo>
                  <a:pt x="74" y="6"/>
                </a:lnTo>
                <a:lnTo>
                  <a:pt x="106"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5" name="Google Shape;225;p31">
            <a:extLst>
              <a:ext uri="{FF2B5EF4-FFF2-40B4-BE49-F238E27FC236}">
                <a16:creationId xmlns:a16="http://schemas.microsoft.com/office/drawing/2014/main" id="{4CDD0EBC-7993-4946-9408-C17E9B933409}"/>
              </a:ext>
            </a:extLst>
          </p:cNvPr>
          <p:cNvSpPr/>
          <p:nvPr/>
        </p:nvSpPr>
        <p:spPr>
          <a:xfrm>
            <a:off x="3448609" y="2548518"/>
            <a:ext cx="744218" cy="212755"/>
          </a:xfrm>
          <a:custGeom>
            <a:avLst/>
            <a:gdLst/>
            <a:ahLst/>
            <a:cxnLst/>
            <a:rect l="l" t="t" r="r" b="b"/>
            <a:pathLst>
              <a:path w="878" h="251" extrusionOk="0">
                <a:moveTo>
                  <a:pt x="0" y="0"/>
                </a:moveTo>
                <a:lnTo>
                  <a:pt x="6" y="34"/>
                </a:lnTo>
                <a:lnTo>
                  <a:pt x="21" y="62"/>
                </a:lnTo>
                <a:lnTo>
                  <a:pt x="44" y="85"/>
                </a:lnTo>
                <a:lnTo>
                  <a:pt x="74" y="100"/>
                </a:lnTo>
                <a:lnTo>
                  <a:pt x="106" y="106"/>
                </a:lnTo>
                <a:lnTo>
                  <a:pt x="772" y="106"/>
                </a:lnTo>
                <a:lnTo>
                  <a:pt x="804" y="100"/>
                </a:lnTo>
                <a:lnTo>
                  <a:pt x="834" y="85"/>
                </a:lnTo>
                <a:lnTo>
                  <a:pt x="857" y="62"/>
                </a:lnTo>
                <a:lnTo>
                  <a:pt x="872" y="34"/>
                </a:lnTo>
                <a:lnTo>
                  <a:pt x="878" y="0"/>
                </a:lnTo>
                <a:lnTo>
                  <a:pt x="878" y="145"/>
                </a:lnTo>
                <a:lnTo>
                  <a:pt x="872" y="178"/>
                </a:lnTo>
                <a:lnTo>
                  <a:pt x="857" y="208"/>
                </a:lnTo>
                <a:lnTo>
                  <a:pt x="834" y="230"/>
                </a:lnTo>
                <a:lnTo>
                  <a:pt x="804" y="246"/>
                </a:lnTo>
                <a:lnTo>
                  <a:pt x="772" y="251"/>
                </a:lnTo>
                <a:lnTo>
                  <a:pt x="106" y="251"/>
                </a:lnTo>
                <a:lnTo>
                  <a:pt x="74" y="246"/>
                </a:lnTo>
                <a:lnTo>
                  <a:pt x="44" y="230"/>
                </a:lnTo>
                <a:lnTo>
                  <a:pt x="21" y="208"/>
                </a:lnTo>
                <a:lnTo>
                  <a:pt x="6" y="178"/>
                </a:lnTo>
                <a:lnTo>
                  <a:pt x="0" y="145"/>
                </a:lnTo>
                <a:lnTo>
                  <a:pt x="0" y="0"/>
                </a:lnTo>
                <a:close/>
              </a:path>
            </a:pathLst>
          </a:custGeom>
          <a:solidFill>
            <a:srgbClr val="C9740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6" name="Google Shape;226;p31">
            <a:extLst>
              <a:ext uri="{FF2B5EF4-FFF2-40B4-BE49-F238E27FC236}">
                <a16:creationId xmlns:a16="http://schemas.microsoft.com/office/drawing/2014/main" id="{C8CDC081-66D2-4060-B663-4CAB67761BEA}"/>
              </a:ext>
            </a:extLst>
          </p:cNvPr>
          <p:cNvSpPr/>
          <p:nvPr/>
        </p:nvSpPr>
        <p:spPr>
          <a:xfrm>
            <a:off x="3027339" y="2737538"/>
            <a:ext cx="1597781" cy="1564722"/>
          </a:xfrm>
          <a:custGeom>
            <a:avLst/>
            <a:gdLst/>
            <a:ahLst/>
            <a:cxnLst/>
            <a:rect l="l" t="t" r="r" b="b"/>
            <a:pathLst>
              <a:path w="1885" h="1846" extrusionOk="0">
                <a:moveTo>
                  <a:pt x="1261" y="0"/>
                </a:moveTo>
                <a:lnTo>
                  <a:pt x="1299" y="4"/>
                </a:lnTo>
                <a:lnTo>
                  <a:pt x="1337" y="15"/>
                </a:lnTo>
                <a:lnTo>
                  <a:pt x="1375" y="34"/>
                </a:lnTo>
                <a:lnTo>
                  <a:pt x="1409" y="57"/>
                </a:lnTo>
                <a:lnTo>
                  <a:pt x="1435" y="81"/>
                </a:lnTo>
                <a:lnTo>
                  <a:pt x="1838" y="584"/>
                </a:lnTo>
                <a:lnTo>
                  <a:pt x="1857" y="614"/>
                </a:lnTo>
                <a:lnTo>
                  <a:pt x="1872" y="652"/>
                </a:lnTo>
                <a:lnTo>
                  <a:pt x="1881" y="693"/>
                </a:lnTo>
                <a:lnTo>
                  <a:pt x="1885" y="733"/>
                </a:lnTo>
                <a:lnTo>
                  <a:pt x="1881" y="771"/>
                </a:lnTo>
                <a:lnTo>
                  <a:pt x="1740" y="1396"/>
                </a:lnTo>
                <a:lnTo>
                  <a:pt x="1726" y="1432"/>
                </a:lnTo>
                <a:lnTo>
                  <a:pt x="1708" y="1468"/>
                </a:lnTo>
                <a:lnTo>
                  <a:pt x="1681" y="1500"/>
                </a:lnTo>
                <a:lnTo>
                  <a:pt x="1651" y="1526"/>
                </a:lnTo>
                <a:lnTo>
                  <a:pt x="1621" y="1547"/>
                </a:lnTo>
                <a:lnTo>
                  <a:pt x="1042" y="1827"/>
                </a:lnTo>
                <a:lnTo>
                  <a:pt x="1006" y="1840"/>
                </a:lnTo>
                <a:lnTo>
                  <a:pt x="966" y="1846"/>
                </a:lnTo>
                <a:lnTo>
                  <a:pt x="925" y="1846"/>
                </a:lnTo>
                <a:lnTo>
                  <a:pt x="885" y="1840"/>
                </a:lnTo>
                <a:lnTo>
                  <a:pt x="851" y="1829"/>
                </a:lnTo>
                <a:lnTo>
                  <a:pt x="270" y="1551"/>
                </a:lnTo>
                <a:lnTo>
                  <a:pt x="238" y="1532"/>
                </a:lnTo>
                <a:lnTo>
                  <a:pt x="208" y="1504"/>
                </a:lnTo>
                <a:lnTo>
                  <a:pt x="182" y="1472"/>
                </a:lnTo>
                <a:lnTo>
                  <a:pt x="163" y="1438"/>
                </a:lnTo>
                <a:lnTo>
                  <a:pt x="149" y="1402"/>
                </a:lnTo>
                <a:lnTo>
                  <a:pt x="4" y="776"/>
                </a:lnTo>
                <a:lnTo>
                  <a:pt x="0" y="739"/>
                </a:lnTo>
                <a:lnTo>
                  <a:pt x="4" y="699"/>
                </a:lnTo>
                <a:lnTo>
                  <a:pt x="13" y="657"/>
                </a:lnTo>
                <a:lnTo>
                  <a:pt x="27" y="620"/>
                </a:lnTo>
                <a:lnTo>
                  <a:pt x="47" y="589"/>
                </a:lnTo>
                <a:lnTo>
                  <a:pt x="446" y="85"/>
                </a:lnTo>
                <a:lnTo>
                  <a:pt x="473" y="58"/>
                </a:lnTo>
                <a:lnTo>
                  <a:pt x="505" y="36"/>
                </a:lnTo>
                <a:lnTo>
                  <a:pt x="543" y="19"/>
                </a:lnTo>
                <a:lnTo>
                  <a:pt x="582" y="6"/>
                </a:lnTo>
                <a:lnTo>
                  <a:pt x="618" y="2"/>
                </a:lnTo>
                <a:lnTo>
                  <a:pt x="1261" y="0"/>
                </a:lnTo>
                <a:close/>
              </a:path>
            </a:pathLst>
          </a:custGeom>
          <a:gradFill>
            <a:gsLst>
              <a:gs pos="0">
                <a:schemeClr val="lt1"/>
              </a:gs>
              <a:gs pos="100000">
                <a:srgbClr val="D8D8D8"/>
              </a:gs>
            </a:gsLst>
            <a:lin ang="2700000" scaled="0"/>
          </a:gradFill>
          <a:ln>
            <a:noFill/>
          </a:ln>
          <a:effectLst>
            <a:outerShdw blurRad="190500" sx="102000" sy="102000" algn="ctr" rotWithShape="0">
              <a:srgbClr val="000000">
                <a:alpha val="7843"/>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7" name="Google Shape;227;p31">
            <a:extLst>
              <a:ext uri="{FF2B5EF4-FFF2-40B4-BE49-F238E27FC236}">
                <a16:creationId xmlns:a16="http://schemas.microsoft.com/office/drawing/2014/main" id="{D8C2AC96-CB2F-4E74-94B1-019409162EC1}"/>
              </a:ext>
            </a:extLst>
          </p:cNvPr>
          <p:cNvSpPr txBox="1"/>
          <p:nvPr/>
        </p:nvSpPr>
        <p:spPr>
          <a:xfrm>
            <a:off x="3641712" y="2343610"/>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01</a:t>
            </a:r>
            <a:endParaRPr sz="1400" b="1">
              <a:solidFill>
                <a:schemeClr val="lt1"/>
              </a:solidFill>
              <a:latin typeface="Arial"/>
              <a:ea typeface="Arial"/>
              <a:cs typeface="Arial"/>
              <a:sym typeface="Arial"/>
            </a:endParaRPr>
          </a:p>
        </p:txBody>
      </p:sp>
      <p:sp>
        <p:nvSpPr>
          <p:cNvPr id="38" name="Google Shape;228;p31">
            <a:extLst>
              <a:ext uri="{FF2B5EF4-FFF2-40B4-BE49-F238E27FC236}">
                <a16:creationId xmlns:a16="http://schemas.microsoft.com/office/drawing/2014/main" id="{E4CF9120-106A-448F-8B28-D2FD11075D36}"/>
              </a:ext>
            </a:extLst>
          </p:cNvPr>
          <p:cNvSpPr txBox="1"/>
          <p:nvPr/>
        </p:nvSpPr>
        <p:spPr>
          <a:xfrm rot="2937415">
            <a:off x="4415103" y="2727228"/>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02</a:t>
            </a:r>
            <a:endParaRPr sz="1400" b="1">
              <a:solidFill>
                <a:schemeClr val="lt1"/>
              </a:solidFill>
              <a:latin typeface="Arial"/>
              <a:ea typeface="Arial"/>
              <a:cs typeface="Arial"/>
              <a:sym typeface="Arial"/>
            </a:endParaRPr>
          </a:p>
        </p:txBody>
      </p:sp>
      <p:sp>
        <p:nvSpPr>
          <p:cNvPr id="39" name="Google Shape;229;p31">
            <a:extLst>
              <a:ext uri="{FF2B5EF4-FFF2-40B4-BE49-F238E27FC236}">
                <a16:creationId xmlns:a16="http://schemas.microsoft.com/office/drawing/2014/main" id="{B311E296-7DA6-4880-A7CF-C7BA1DD63113}"/>
              </a:ext>
            </a:extLst>
          </p:cNvPr>
          <p:cNvSpPr txBox="1"/>
          <p:nvPr/>
        </p:nvSpPr>
        <p:spPr>
          <a:xfrm rot="-4650091">
            <a:off x="4598006" y="3557611"/>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03</a:t>
            </a:r>
            <a:endParaRPr sz="1400" b="1">
              <a:solidFill>
                <a:schemeClr val="lt1"/>
              </a:solidFill>
              <a:latin typeface="Arial"/>
              <a:ea typeface="Arial"/>
              <a:cs typeface="Arial"/>
              <a:sym typeface="Arial"/>
            </a:endParaRPr>
          </a:p>
        </p:txBody>
      </p:sp>
      <p:sp>
        <p:nvSpPr>
          <p:cNvPr id="40" name="Google Shape;230;p31">
            <a:extLst>
              <a:ext uri="{FF2B5EF4-FFF2-40B4-BE49-F238E27FC236}">
                <a16:creationId xmlns:a16="http://schemas.microsoft.com/office/drawing/2014/main" id="{2C306D59-C43A-4415-BEBB-D698ABA0F451}"/>
              </a:ext>
            </a:extLst>
          </p:cNvPr>
          <p:cNvSpPr txBox="1"/>
          <p:nvPr/>
        </p:nvSpPr>
        <p:spPr>
          <a:xfrm rot="-1573289">
            <a:off x="4058119" y="4222629"/>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04</a:t>
            </a:r>
            <a:endParaRPr sz="1400" b="1">
              <a:solidFill>
                <a:schemeClr val="lt1"/>
              </a:solidFill>
              <a:latin typeface="Arial"/>
              <a:ea typeface="Arial"/>
              <a:cs typeface="Arial"/>
              <a:sym typeface="Arial"/>
            </a:endParaRPr>
          </a:p>
        </p:txBody>
      </p:sp>
      <p:sp>
        <p:nvSpPr>
          <p:cNvPr id="41" name="Google Shape;231;p31">
            <a:extLst>
              <a:ext uri="{FF2B5EF4-FFF2-40B4-BE49-F238E27FC236}">
                <a16:creationId xmlns:a16="http://schemas.microsoft.com/office/drawing/2014/main" id="{4C7F8963-0876-4978-B1A9-E9D0A3568F81}"/>
              </a:ext>
            </a:extLst>
          </p:cNvPr>
          <p:cNvSpPr txBox="1"/>
          <p:nvPr/>
        </p:nvSpPr>
        <p:spPr>
          <a:xfrm rot="1465680">
            <a:off x="3215763" y="4228172"/>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05</a:t>
            </a:r>
            <a:endParaRPr sz="1400" b="1">
              <a:solidFill>
                <a:schemeClr val="lt1"/>
              </a:solidFill>
              <a:latin typeface="Arial"/>
              <a:ea typeface="Arial"/>
              <a:cs typeface="Arial"/>
              <a:sym typeface="Arial"/>
            </a:endParaRPr>
          </a:p>
        </p:txBody>
      </p:sp>
      <p:sp>
        <p:nvSpPr>
          <p:cNvPr id="42" name="Google Shape;232;p31">
            <a:extLst>
              <a:ext uri="{FF2B5EF4-FFF2-40B4-BE49-F238E27FC236}">
                <a16:creationId xmlns:a16="http://schemas.microsoft.com/office/drawing/2014/main" id="{ED83C8D6-0FBF-40EC-996E-F8C4008BDC11}"/>
              </a:ext>
            </a:extLst>
          </p:cNvPr>
          <p:cNvSpPr txBox="1"/>
          <p:nvPr/>
        </p:nvSpPr>
        <p:spPr>
          <a:xfrm rot="-6187216">
            <a:off x="2678207" y="3590862"/>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06</a:t>
            </a:r>
            <a:endParaRPr sz="1400" b="1">
              <a:solidFill>
                <a:schemeClr val="lt1"/>
              </a:solidFill>
              <a:latin typeface="Arial"/>
              <a:ea typeface="Arial"/>
              <a:cs typeface="Arial"/>
              <a:sym typeface="Arial"/>
            </a:endParaRPr>
          </a:p>
        </p:txBody>
      </p:sp>
      <p:sp>
        <p:nvSpPr>
          <p:cNvPr id="43" name="Google Shape;233;p31">
            <a:extLst>
              <a:ext uri="{FF2B5EF4-FFF2-40B4-BE49-F238E27FC236}">
                <a16:creationId xmlns:a16="http://schemas.microsoft.com/office/drawing/2014/main" id="{B0D555A9-8C9A-45FF-9D17-41521CC23CBD}"/>
              </a:ext>
            </a:extLst>
          </p:cNvPr>
          <p:cNvSpPr txBox="1"/>
          <p:nvPr/>
        </p:nvSpPr>
        <p:spPr>
          <a:xfrm rot="-3066863">
            <a:off x="2861090" y="2731880"/>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07</a:t>
            </a:r>
            <a:endParaRPr sz="1400" b="1">
              <a:solidFill>
                <a:schemeClr val="lt1"/>
              </a:solidFill>
              <a:latin typeface="Arial"/>
              <a:ea typeface="Arial"/>
              <a:cs typeface="Arial"/>
              <a:sym typeface="Arial"/>
            </a:endParaRPr>
          </a:p>
        </p:txBody>
      </p:sp>
      <p:sp>
        <p:nvSpPr>
          <p:cNvPr id="45" name="Google Shape;235;p31">
            <a:extLst>
              <a:ext uri="{FF2B5EF4-FFF2-40B4-BE49-F238E27FC236}">
                <a16:creationId xmlns:a16="http://schemas.microsoft.com/office/drawing/2014/main" id="{D3A5A9CA-DEB1-40F8-BEB0-BF58376CDA5C}"/>
              </a:ext>
            </a:extLst>
          </p:cNvPr>
          <p:cNvSpPr txBox="1"/>
          <p:nvPr/>
        </p:nvSpPr>
        <p:spPr>
          <a:xfrm>
            <a:off x="3209194" y="1548240"/>
            <a:ext cx="1226105"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bg1"/>
                </a:solidFill>
                <a:latin typeface="Sakkal Majalla" panose="02000000000000000000" pitchFamily="2" charset="-78"/>
                <a:ea typeface="Arial"/>
                <a:cs typeface="Sakkal Majalla" panose="02000000000000000000" pitchFamily="2" charset="-78"/>
                <a:sym typeface="Arial"/>
              </a:rPr>
              <a:t>بيئة أمنة</a:t>
            </a:r>
            <a:endParaRPr sz="2000" b="1" dirty="0">
              <a:solidFill>
                <a:schemeClr val="bg1"/>
              </a:solidFill>
              <a:latin typeface="Sakkal Majalla" panose="02000000000000000000" pitchFamily="2" charset="-78"/>
              <a:ea typeface="Arial"/>
              <a:cs typeface="Sakkal Majalla" panose="02000000000000000000" pitchFamily="2" charset="-78"/>
              <a:sym typeface="Arial"/>
            </a:endParaRPr>
          </a:p>
        </p:txBody>
      </p:sp>
      <p:sp>
        <p:nvSpPr>
          <p:cNvPr id="47" name="Google Shape;237;p31">
            <a:extLst>
              <a:ext uri="{FF2B5EF4-FFF2-40B4-BE49-F238E27FC236}">
                <a16:creationId xmlns:a16="http://schemas.microsoft.com/office/drawing/2014/main" id="{38DBF6E1-A836-4CD4-A7A2-44C48C35B3A2}"/>
              </a:ext>
            </a:extLst>
          </p:cNvPr>
          <p:cNvSpPr txBox="1"/>
          <p:nvPr/>
        </p:nvSpPr>
        <p:spPr>
          <a:xfrm>
            <a:off x="4623133" y="2189721"/>
            <a:ext cx="1352278"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2"/>
                </a:solidFill>
                <a:latin typeface="Arial"/>
                <a:ea typeface="Arial"/>
                <a:cs typeface="Arial"/>
                <a:sym typeface="Arial"/>
              </a:rPr>
              <a:t>لماذا؟</a:t>
            </a:r>
            <a:endParaRPr sz="2000" b="1" dirty="0">
              <a:solidFill>
                <a:schemeClr val="accent2"/>
              </a:solidFill>
              <a:latin typeface="Arial"/>
              <a:ea typeface="Arial"/>
              <a:cs typeface="Arial"/>
              <a:sym typeface="Arial"/>
            </a:endParaRPr>
          </a:p>
        </p:txBody>
      </p:sp>
      <p:sp>
        <p:nvSpPr>
          <p:cNvPr id="49" name="Google Shape;239;p31">
            <a:extLst>
              <a:ext uri="{FF2B5EF4-FFF2-40B4-BE49-F238E27FC236}">
                <a16:creationId xmlns:a16="http://schemas.microsoft.com/office/drawing/2014/main" id="{CEEB4BAC-68CD-4025-8962-82DFC5A8006B}"/>
              </a:ext>
            </a:extLst>
          </p:cNvPr>
          <p:cNvSpPr txBox="1"/>
          <p:nvPr/>
        </p:nvSpPr>
        <p:spPr>
          <a:xfrm>
            <a:off x="4986598" y="3722516"/>
            <a:ext cx="1317613"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3"/>
                </a:solidFill>
                <a:latin typeface="Arial"/>
                <a:ea typeface="Arial"/>
                <a:cs typeface="Arial"/>
                <a:sym typeface="Arial"/>
              </a:rPr>
              <a:t>وقت كافي</a:t>
            </a:r>
            <a:endParaRPr sz="2000" b="1" dirty="0">
              <a:solidFill>
                <a:schemeClr val="accent3"/>
              </a:solidFill>
              <a:latin typeface="Arial"/>
              <a:ea typeface="Arial"/>
              <a:cs typeface="Arial"/>
              <a:sym typeface="Arial"/>
            </a:endParaRPr>
          </a:p>
        </p:txBody>
      </p:sp>
      <p:sp>
        <p:nvSpPr>
          <p:cNvPr id="51" name="Google Shape;241;p31">
            <a:extLst>
              <a:ext uri="{FF2B5EF4-FFF2-40B4-BE49-F238E27FC236}">
                <a16:creationId xmlns:a16="http://schemas.microsoft.com/office/drawing/2014/main" id="{4DA84C75-520F-40E4-914E-3D749CCD8918}"/>
              </a:ext>
            </a:extLst>
          </p:cNvPr>
          <p:cNvSpPr txBox="1"/>
          <p:nvPr/>
        </p:nvSpPr>
        <p:spPr>
          <a:xfrm>
            <a:off x="3983337" y="5014072"/>
            <a:ext cx="1297126"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4"/>
                </a:solidFill>
                <a:latin typeface="Arial"/>
                <a:ea typeface="Arial"/>
                <a:cs typeface="Arial"/>
                <a:sym typeface="Arial"/>
              </a:rPr>
              <a:t>اطلب أمثلة</a:t>
            </a:r>
            <a:endParaRPr sz="2000" b="1" dirty="0">
              <a:solidFill>
                <a:schemeClr val="accent4"/>
              </a:solidFill>
              <a:latin typeface="Arial"/>
              <a:ea typeface="Arial"/>
              <a:cs typeface="Arial"/>
              <a:sym typeface="Arial"/>
            </a:endParaRPr>
          </a:p>
        </p:txBody>
      </p:sp>
      <p:sp>
        <p:nvSpPr>
          <p:cNvPr id="53" name="Google Shape;243;p31">
            <a:extLst>
              <a:ext uri="{FF2B5EF4-FFF2-40B4-BE49-F238E27FC236}">
                <a16:creationId xmlns:a16="http://schemas.microsoft.com/office/drawing/2014/main" id="{046D5A4D-9D76-44FD-895D-C8AA70EC29DF}"/>
              </a:ext>
            </a:extLst>
          </p:cNvPr>
          <p:cNvSpPr txBox="1"/>
          <p:nvPr/>
        </p:nvSpPr>
        <p:spPr>
          <a:xfrm>
            <a:off x="2230989" y="4991441"/>
            <a:ext cx="1576257"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1"/>
                </a:solidFill>
                <a:latin typeface="Arial"/>
                <a:ea typeface="Arial"/>
                <a:cs typeface="Arial"/>
                <a:sym typeface="Arial"/>
              </a:rPr>
              <a:t>استخدم الاسماء</a:t>
            </a:r>
            <a:endParaRPr sz="2000" b="1" dirty="0">
              <a:solidFill>
                <a:schemeClr val="accent1"/>
              </a:solidFill>
              <a:latin typeface="Arial"/>
              <a:ea typeface="Arial"/>
              <a:cs typeface="Arial"/>
              <a:sym typeface="Arial"/>
            </a:endParaRPr>
          </a:p>
        </p:txBody>
      </p:sp>
      <p:sp>
        <p:nvSpPr>
          <p:cNvPr id="55" name="Google Shape;245;p31">
            <a:extLst>
              <a:ext uri="{FF2B5EF4-FFF2-40B4-BE49-F238E27FC236}">
                <a16:creationId xmlns:a16="http://schemas.microsoft.com/office/drawing/2014/main" id="{904C04CA-8C6C-4778-A043-FEA6ED14F03D}"/>
              </a:ext>
            </a:extLst>
          </p:cNvPr>
          <p:cNvSpPr txBox="1"/>
          <p:nvPr/>
        </p:nvSpPr>
        <p:spPr>
          <a:xfrm>
            <a:off x="1317624" y="3490546"/>
            <a:ext cx="1926661" cy="539272"/>
          </a:xfrm>
          <a:prstGeom prst="rect">
            <a:avLst/>
          </a:prstGeom>
          <a:noFill/>
          <a:ln>
            <a:noFill/>
          </a:ln>
        </p:spPr>
        <p:txBody>
          <a:bodyPr spcFirstLastPara="1" wrap="square" lIns="91425" tIns="45700" rIns="91425" bIns="45700" anchor="b" anchorCtr="0">
            <a:noAutofit/>
          </a:bodyPr>
          <a:lstStyle/>
          <a:p>
            <a:pPr algn="l" rtl="0"/>
            <a:r>
              <a:rPr lang="ar-SA" sz="2000" b="1" dirty="0">
                <a:solidFill>
                  <a:schemeClr val="accent5"/>
                </a:solidFill>
                <a:latin typeface="Arial"/>
                <a:ea typeface="Arial"/>
                <a:cs typeface="Arial"/>
                <a:sym typeface="Arial"/>
              </a:rPr>
              <a:t>تنويع الانشطة</a:t>
            </a:r>
            <a:endParaRPr sz="2000" b="1" dirty="0">
              <a:solidFill>
                <a:schemeClr val="accent5"/>
              </a:solidFill>
              <a:latin typeface="Arial"/>
              <a:ea typeface="Arial"/>
              <a:cs typeface="Arial"/>
              <a:sym typeface="Arial"/>
            </a:endParaRPr>
          </a:p>
        </p:txBody>
      </p:sp>
      <p:sp>
        <p:nvSpPr>
          <p:cNvPr id="57" name="Google Shape;247;p31">
            <a:extLst>
              <a:ext uri="{FF2B5EF4-FFF2-40B4-BE49-F238E27FC236}">
                <a16:creationId xmlns:a16="http://schemas.microsoft.com/office/drawing/2014/main" id="{AC7B8834-66BE-4B05-99E7-432C836E1341}"/>
              </a:ext>
            </a:extLst>
          </p:cNvPr>
          <p:cNvSpPr txBox="1"/>
          <p:nvPr/>
        </p:nvSpPr>
        <p:spPr>
          <a:xfrm>
            <a:off x="1416753" y="2317025"/>
            <a:ext cx="1740975" cy="329433"/>
          </a:xfrm>
          <a:prstGeom prst="rect">
            <a:avLst/>
          </a:prstGeom>
          <a:noFill/>
          <a:ln>
            <a:noFill/>
          </a:ln>
        </p:spPr>
        <p:txBody>
          <a:bodyPr spcFirstLastPara="1" wrap="square" lIns="91425" tIns="45700" rIns="91425" bIns="45700" anchor="b" anchorCtr="0">
            <a:noAutofit/>
          </a:bodyPr>
          <a:lstStyle/>
          <a:p>
            <a:pPr algn="l" rtl="0"/>
            <a:r>
              <a:rPr lang="ar-SA" sz="2000" b="1" dirty="0">
                <a:solidFill>
                  <a:schemeClr val="accent6"/>
                </a:solidFill>
                <a:latin typeface="Arial"/>
                <a:ea typeface="Arial"/>
                <a:cs typeface="Arial"/>
                <a:sym typeface="Arial"/>
              </a:rPr>
              <a:t>الطالب هو المحور</a:t>
            </a:r>
            <a:endParaRPr sz="2000" b="1" dirty="0">
              <a:solidFill>
                <a:schemeClr val="accent6"/>
              </a:solidFill>
              <a:latin typeface="Arial"/>
              <a:ea typeface="Arial"/>
              <a:cs typeface="Arial"/>
              <a:sym typeface="Arial"/>
            </a:endParaRPr>
          </a:p>
        </p:txBody>
      </p:sp>
      <p:pic>
        <p:nvPicPr>
          <p:cNvPr id="3" name="صورة 2">
            <a:extLst>
              <a:ext uri="{FF2B5EF4-FFF2-40B4-BE49-F238E27FC236}">
                <a16:creationId xmlns:a16="http://schemas.microsoft.com/office/drawing/2014/main" id="{0167C345-0B5F-42BB-99AB-DAF536B03ED4}"/>
              </a:ext>
            </a:extLst>
          </p:cNvPr>
          <p:cNvPicPr>
            <a:picLocks/>
          </p:cNvPicPr>
          <p:nvPr/>
        </p:nvPicPr>
        <p:blipFill>
          <a:blip r:embed="rId2"/>
          <a:stretch>
            <a:fillRect/>
          </a:stretch>
        </p:blipFill>
        <p:spPr>
          <a:xfrm>
            <a:off x="3083931" y="2740340"/>
            <a:ext cx="1521314" cy="1541498"/>
          </a:xfrm>
          <a:prstGeom prst="rect">
            <a:avLst/>
          </a:prstGeom>
        </p:spPr>
      </p:pic>
      <p:sp>
        <p:nvSpPr>
          <p:cNvPr id="50" name="Google Shape;257;p32">
            <a:extLst>
              <a:ext uri="{FF2B5EF4-FFF2-40B4-BE49-F238E27FC236}">
                <a16:creationId xmlns:a16="http://schemas.microsoft.com/office/drawing/2014/main" id="{2BB3E598-FDC7-4FE9-8802-5AD26A31EE3A}"/>
              </a:ext>
            </a:extLst>
          </p:cNvPr>
          <p:cNvSpPr/>
          <p:nvPr/>
        </p:nvSpPr>
        <p:spPr>
          <a:xfrm>
            <a:off x="8208860" y="2121999"/>
            <a:ext cx="1681172" cy="1681172"/>
          </a:xfrm>
          <a:prstGeom prst="ellipse">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rtl="0"/>
            <a:r>
              <a:rPr lang="en-GB" sz="4000" b="1" dirty="0">
                <a:solidFill>
                  <a:schemeClr val="lt1"/>
                </a:solidFill>
                <a:latin typeface="Arial"/>
                <a:cs typeface="Arial"/>
                <a:sym typeface="Arial"/>
              </a:rPr>
              <a:t>01</a:t>
            </a:r>
            <a:endParaRPr dirty="0"/>
          </a:p>
        </p:txBody>
      </p:sp>
      <p:sp>
        <p:nvSpPr>
          <p:cNvPr id="54" name="Google Shape;244;p31">
            <a:extLst>
              <a:ext uri="{FF2B5EF4-FFF2-40B4-BE49-F238E27FC236}">
                <a16:creationId xmlns:a16="http://schemas.microsoft.com/office/drawing/2014/main" id="{80E090B2-40BB-43D1-9D76-9DD9D956B082}"/>
              </a:ext>
            </a:extLst>
          </p:cNvPr>
          <p:cNvSpPr txBox="1"/>
          <p:nvPr/>
        </p:nvSpPr>
        <p:spPr>
          <a:xfrm>
            <a:off x="7868168" y="4090181"/>
            <a:ext cx="2362555" cy="1154270"/>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chemeClr val="tx1">
                    <a:lumMod val="95000"/>
                    <a:lumOff val="5000"/>
                  </a:schemeClr>
                </a:solidFill>
                <a:latin typeface="Sakkal Majalla" panose="02000000000000000000" pitchFamily="2" charset="-78"/>
                <a:cs typeface="Sakkal Majalla" panose="02000000000000000000" pitchFamily="2" charset="-78"/>
              </a:defRPr>
            </a:lvl1pPr>
          </a:lstStyle>
          <a:p>
            <a:r>
              <a:rPr lang="ar-SA" dirty="0">
                <a:sym typeface="Arial"/>
              </a:rPr>
              <a:t>أي لا يشعر الطالب بالخوف والتوتر وعدم القبول من قبل المعلم وأقرانه في الصف.</a:t>
            </a:r>
            <a:endParaRPr dirty="0">
              <a:sym typeface="Arial"/>
            </a:endParaRPr>
          </a:p>
        </p:txBody>
      </p:sp>
    </p:spTree>
    <p:extLst>
      <p:ext uri="{BB962C8B-B14F-4D97-AF65-F5344CB8AC3E}">
        <p14:creationId xmlns:p14="http://schemas.microsoft.com/office/powerpoint/2010/main" val="209971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Google Shape;313;p33">
            <a:extLst>
              <a:ext uri="{FF2B5EF4-FFF2-40B4-BE49-F238E27FC236}">
                <a16:creationId xmlns:a16="http://schemas.microsoft.com/office/drawing/2014/main" id="{2D1B42AB-7A21-4B63-92BC-AC1DE678EAF2}"/>
              </a:ext>
            </a:extLst>
          </p:cNvPr>
          <p:cNvSpPr/>
          <p:nvPr/>
        </p:nvSpPr>
        <p:spPr>
          <a:xfrm>
            <a:off x="4230123" y="1284740"/>
            <a:ext cx="2051262" cy="1962260"/>
          </a:xfrm>
          <a:custGeom>
            <a:avLst/>
            <a:gdLst/>
            <a:ahLst/>
            <a:cxnLst/>
            <a:rect l="l" t="t" r="r" b="b"/>
            <a:pathLst>
              <a:path w="2420" h="2315" extrusionOk="0">
                <a:moveTo>
                  <a:pt x="1299" y="0"/>
                </a:moveTo>
                <a:lnTo>
                  <a:pt x="1342" y="8"/>
                </a:lnTo>
                <a:lnTo>
                  <a:pt x="1388" y="23"/>
                </a:lnTo>
                <a:lnTo>
                  <a:pt x="1433" y="47"/>
                </a:lnTo>
                <a:lnTo>
                  <a:pt x="1480" y="85"/>
                </a:lnTo>
                <a:lnTo>
                  <a:pt x="1528" y="134"/>
                </a:lnTo>
                <a:lnTo>
                  <a:pt x="2316" y="1077"/>
                </a:lnTo>
                <a:lnTo>
                  <a:pt x="2318" y="1081"/>
                </a:lnTo>
                <a:lnTo>
                  <a:pt x="2325" y="1090"/>
                </a:lnTo>
                <a:lnTo>
                  <a:pt x="2337" y="1105"/>
                </a:lnTo>
                <a:lnTo>
                  <a:pt x="2350" y="1126"/>
                </a:lnTo>
                <a:lnTo>
                  <a:pt x="2365" y="1151"/>
                </a:lnTo>
                <a:lnTo>
                  <a:pt x="2380" y="1179"/>
                </a:lnTo>
                <a:lnTo>
                  <a:pt x="2395" y="1213"/>
                </a:lnTo>
                <a:lnTo>
                  <a:pt x="2407" y="1249"/>
                </a:lnTo>
                <a:lnTo>
                  <a:pt x="2416" y="1287"/>
                </a:lnTo>
                <a:lnTo>
                  <a:pt x="2420" y="1328"/>
                </a:lnTo>
                <a:lnTo>
                  <a:pt x="2420" y="1370"/>
                </a:lnTo>
                <a:lnTo>
                  <a:pt x="2412" y="1413"/>
                </a:lnTo>
                <a:lnTo>
                  <a:pt x="2399" y="1457"/>
                </a:lnTo>
                <a:lnTo>
                  <a:pt x="2375" y="1500"/>
                </a:lnTo>
                <a:lnTo>
                  <a:pt x="2343" y="1544"/>
                </a:lnTo>
                <a:lnTo>
                  <a:pt x="2297" y="1587"/>
                </a:lnTo>
                <a:lnTo>
                  <a:pt x="2227" y="1644"/>
                </a:lnTo>
                <a:lnTo>
                  <a:pt x="2163" y="1699"/>
                </a:lnTo>
                <a:lnTo>
                  <a:pt x="2104" y="1748"/>
                </a:lnTo>
                <a:lnTo>
                  <a:pt x="2053" y="1791"/>
                </a:lnTo>
                <a:lnTo>
                  <a:pt x="2006" y="1829"/>
                </a:lnTo>
                <a:lnTo>
                  <a:pt x="1966" y="1863"/>
                </a:lnTo>
                <a:lnTo>
                  <a:pt x="1934" y="1890"/>
                </a:lnTo>
                <a:lnTo>
                  <a:pt x="1908" y="1912"/>
                </a:lnTo>
                <a:lnTo>
                  <a:pt x="1889" y="1927"/>
                </a:lnTo>
                <a:lnTo>
                  <a:pt x="1877" y="1937"/>
                </a:lnTo>
                <a:lnTo>
                  <a:pt x="1874" y="1941"/>
                </a:lnTo>
                <a:lnTo>
                  <a:pt x="440" y="2315"/>
                </a:lnTo>
                <a:lnTo>
                  <a:pt x="0" y="1797"/>
                </a:lnTo>
                <a:lnTo>
                  <a:pt x="633" y="444"/>
                </a:lnTo>
                <a:lnTo>
                  <a:pt x="1074" y="76"/>
                </a:lnTo>
                <a:lnTo>
                  <a:pt x="1078" y="74"/>
                </a:lnTo>
                <a:lnTo>
                  <a:pt x="1087" y="64"/>
                </a:lnTo>
                <a:lnTo>
                  <a:pt x="1104" y="55"/>
                </a:lnTo>
                <a:lnTo>
                  <a:pt x="1125" y="42"/>
                </a:lnTo>
                <a:lnTo>
                  <a:pt x="1151" y="29"/>
                </a:lnTo>
                <a:lnTo>
                  <a:pt x="1183" y="15"/>
                </a:lnTo>
                <a:lnTo>
                  <a:pt x="1217" y="6"/>
                </a:lnTo>
                <a:lnTo>
                  <a:pt x="1257" y="0"/>
                </a:lnTo>
                <a:lnTo>
                  <a:pt x="1299" y="0"/>
                </a:lnTo>
                <a:close/>
              </a:path>
            </a:pathLst>
          </a:custGeom>
          <a:gradFill>
            <a:gsLst>
              <a:gs pos="0">
                <a:schemeClr val="accent2"/>
              </a:gs>
              <a:gs pos="92000">
                <a:srgbClr val="027D65"/>
              </a:gs>
              <a:gs pos="100000">
                <a:srgbClr val="027D65"/>
              </a:gs>
            </a:gsLst>
            <a:lin ang="11400000" scaled="0"/>
          </a:gradFill>
          <a:ln w="19050" cap="flat" cmpd="sng">
            <a:solidFill>
              <a:schemeClr val="accent2"/>
            </a:solidFill>
            <a:prstDash val="solid"/>
            <a:round/>
            <a:headEnd type="none" w="sm" len="sm"/>
            <a:tailEnd type="none" w="sm" len="sm"/>
          </a:ln>
          <a:effectLst>
            <a:outerShdw blurRad="381000" dist="88900" dir="2700000" algn="tl" rotWithShape="0">
              <a:srgbClr val="000000">
                <a:alpha val="47843"/>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4" name="Google Shape;205;p31">
            <a:extLst>
              <a:ext uri="{FF2B5EF4-FFF2-40B4-BE49-F238E27FC236}">
                <a16:creationId xmlns:a16="http://schemas.microsoft.com/office/drawing/2014/main" id="{EC48E80C-C02F-444E-8876-41BD94147217}"/>
              </a:ext>
            </a:extLst>
          </p:cNvPr>
          <p:cNvSpPr/>
          <p:nvPr/>
        </p:nvSpPr>
        <p:spPr>
          <a:xfrm>
            <a:off x="2997081" y="897393"/>
            <a:ext cx="1647875" cy="1897932"/>
          </a:xfrm>
          <a:custGeom>
            <a:avLst/>
            <a:gdLst/>
            <a:ahLst/>
            <a:cxnLst/>
            <a:rect l="l" t="t" r="r" b="b"/>
            <a:pathLst>
              <a:path w="1944" h="2239" extrusionOk="0">
                <a:moveTo>
                  <a:pt x="1570" y="0"/>
                </a:moveTo>
                <a:lnTo>
                  <a:pt x="1579" y="0"/>
                </a:lnTo>
                <a:lnTo>
                  <a:pt x="1594" y="2"/>
                </a:lnTo>
                <a:lnTo>
                  <a:pt x="1613" y="4"/>
                </a:lnTo>
                <a:lnTo>
                  <a:pt x="1638" y="6"/>
                </a:lnTo>
                <a:lnTo>
                  <a:pt x="1664" y="11"/>
                </a:lnTo>
                <a:lnTo>
                  <a:pt x="1692" y="19"/>
                </a:lnTo>
                <a:lnTo>
                  <a:pt x="1725" y="28"/>
                </a:lnTo>
                <a:lnTo>
                  <a:pt x="1755" y="40"/>
                </a:lnTo>
                <a:lnTo>
                  <a:pt x="1787" y="57"/>
                </a:lnTo>
                <a:lnTo>
                  <a:pt x="1817" y="76"/>
                </a:lnTo>
                <a:lnTo>
                  <a:pt x="1846" y="98"/>
                </a:lnTo>
                <a:lnTo>
                  <a:pt x="1874" y="125"/>
                </a:lnTo>
                <a:lnTo>
                  <a:pt x="1897" y="157"/>
                </a:lnTo>
                <a:lnTo>
                  <a:pt x="1917" y="195"/>
                </a:lnTo>
                <a:lnTo>
                  <a:pt x="1933" y="238"/>
                </a:lnTo>
                <a:lnTo>
                  <a:pt x="1942" y="285"/>
                </a:lnTo>
                <a:lnTo>
                  <a:pt x="1944" y="340"/>
                </a:lnTo>
                <a:lnTo>
                  <a:pt x="1944" y="440"/>
                </a:lnTo>
                <a:lnTo>
                  <a:pt x="1944" y="531"/>
                </a:lnTo>
                <a:lnTo>
                  <a:pt x="1944" y="612"/>
                </a:lnTo>
                <a:lnTo>
                  <a:pt x="1944" y="684"/>
                </a:lnTo>
                <a:lnTo>
                  <a:pt x="1944" y="797"/>
                </a:lnTo>
                <a:lnTo>
                  <a:pt x="1944" y="839"/>
                </a:lnTo>
                <a:lnTo>
                  <a:pt x="1944" y="869"/>
                </a:lnTo>
                <a:lnTo>
                  <a:pt x="1944" y="886"/>
                </a:lnTo>
                <a:lnTo>
                  <a:pt x="1944" y="892"/>
                </a:lnTo>
                <a:lnTo>
                  <a:pt x="1314" y="2231"/>
                </a:lnTo>
                <a:lnTo>
                  <a:pt x="634" y="2239"/>
                </a:lnTo>
                <a:lnTo>
                  <a:pt x="0" y="886"/>
                </a:lnTo>
                <a:lnTo>
                  <a:pt x="0" y="312"/>
                </a:lnTo>
                <a:lnTo>
                  <a:pt x="0" y="308"/>
                </a:lnTo>
                <a:lnTo>
                  <a:pt x="0" y="301"/>
                </a:lnTo>
                <a:lnTo>
                  <a:pt x="0" y="287"/>
                </a:lnTo>
                <a:lnTo>
                  <a:pt x="2" y="268"/>
                </a:lnTo>
                <a:lnTo>
                  <a:pt x="6" y="248"/>
                </a:lnTo>
                <a:lnTo>
                  <a:pt x="13" y="223"/>
                </a:lnTo>
                <a:lnTo>
                  <a:pt x="21" y="197"/>
                </a:lnTo>
                <a:lnTo>
                  <a:pt x="32" y="170"/>
                </a:lnTo>
                <a:lnTo>
                  <a:pt x="47" y="142"/>
                </a:lnTo>
                <a:lnTo>
                  <a:pt x="64" y="115"/>
                </a:lnTo>
                <a:lnTo>
                  <a:pt x="87" y="89"/>
                </a:lnTo>
                <a:lnTo>
                  <a:pt x="115" y="66"/>
                </a:lnTo>
                <a:lnTo>
                  <a:pt x="148" y="44"/>
                </a:lnTo>
                <a:lnTo>
                  <a:pt x="185" y="27"/>
                </a:lnTo>
                <a:lnTo>
                  <a:pt x="229" y="13"/>
                </a:lnTo>
                <a:lnTo>
                  <a:pt x="278" y="4"/>
                </a:lnTo>
                <a:lnTo>
                  <a:pt x="337" y="0"/>
                </a:lnTo>
                <a:lnTo>
                  <a:pt x="1566" y="0"/>
                </a:lnTo>
                <a:lnTo>
                  <a:pt x="1570" y="0"/>
                </a:lnTo>
                <a:close/>
              </a:path>
            </a:pathLst>
          </a:custGeom>
          <a:gradFill>
            <a:gsLst>
              <a:gs pos="0">
                <a:schemeClr val="lt1"/>
              </a:gs>
              <a:gs pos="83000">
                <a:srgbClr val="D8D8D8"/>
              </a:gs>
              <a:gs pos="100000">
                <a:srgbClr val="D8D8D8"/>
              </a:gs>
            </a:gsLst>
            <a:lin ang="8100019"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6" name="Google Shape;235;p31">
            <a:extLst>
              <a:ext uri="{FF2B5EF4-FFF2-40B4-BE49-F238E27FC236}">
                <a16:creationId xmlns:a16="http://schemas.microsoft.com/office/drawing/2014/main" id="{B8827634-F042-4E50-8E67-732E229A6AA7}"/>
              </a:ext>
            </a:extLst>
          </p:cNvPr>
          <p:cNvSpPr txBox="1"/>
          <p:nvPr/>
        </p:nvSpPr>
        <p:spPr>
          <a:xfrm>
            <a:off x="3209194" y="1548240"/>
            <a:ext cx="1226105"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1"/>
                </a:solidFill>
                <a:latin typeface="Sakkal Majalla" panose="02000000000000000000" pitchFamily="2" charset="-78"/>
                <a:ea typeface="Arial"/>
                <a:cs typeface="Sakkal Majalla" panose="02000000000000000000" pitchFamily="2" charset="-78"/>
                <a:sym typeface="Arial"/>
              </a:rPr>
              <a:t>بيئة أمنة</a:t>
            </a:r>
            <a:endParaRPr sz="2000" b="1" dirty="0">
              <a:solidFill>
                <a:schemeClr val="accent1"/>
              </a:solidFill>
              <a:latin typeface="Sakkal Majalla" panose="02000000000000000000" pitchFamily="2" charset="-78"/>
              <a:ea typeface="Arial"/>
              <a:cs typeface="Sakkal Majalla" panose="02000000000000000000" pitchFamily="2" charset="-78"/>
              <a:sym typeface="Arial"/>
            </a:endParaRPr>
          </a:p>
        </p:txBody>
      </p:sp>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6824819" y="404311"/>
            <a:ext cx="3762569"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كيف </a:t>
            </a:r>
            <a:r>
              <a:rPr lang="ar-SA" sz="2800" b="1" dirty="0">
                <a:solidFill>
                  <a:srgbClr val="FF0000"/>
                </a:solidFill>
                <a:latin typeface="Sakkal Majalla" panose="02000000000000000000" pitchFamily="2" charset="-78"/>
                <a:cs typeface="Sakkal Majalla" panose="02000000000000000000" pitchFamily="2" charset="-78"/>
              </a:rPr>
              <a:t>نثير</a:t>
            </a:r>
            <a:r>
              <a:rPr lang="ar-SA" sz="2800" b="1" dirty="0">
                <a:latin typeface="Sakkal Majalla" panose="02000000000000000000" pitchFamily="2" charset="-78"/>
                <a:cs typeface="Sakkal Majalla" panose="02000000000000000000" pitchFamily="2" charset="-78"/>
              </a:rPr>
              <a:t> الطلاب للتفاعل الصفي؟</a:t>
            </a:r>
            <a:endParaRPr lang="ar-OM" sz="2800" b="1" dirty="0">
              <a:latin typeface="Sakkal Majalla" panose="02000000000000000000" pitchFamily="2" charset="-78"/>
              <a:cs typeface="Sakkal Majalla" panose="02000000000000000000" pitchFamily="2" charset="-78"/>
            </a:endParaRPr>
          </a:p>
        </p:txBody>
      </p:sp>
      <p:sp>
        <p:nvSpPr>
          <p:cNvPr id="89" name="مربع نص 88">
            <a:extLst>
              <a:ext uri="{FF2B5EF4-FFF2-40B4-BE49-F238E27FC236}">
                <a16:creationId xmlns:a16="http://schemas.microsoft.com/office/drawing/2014/main" id="{E3A2962F-6618-4042-9AB1-70636F382DE5}"/>
              </a:ext>
            </a:extLst>
          </p:cNvPr>
          <p:cNvSpPr txBox="1"/>
          <p:nvPr/>
        </p:nvSpPr>
        <p:spPr>
          <a:xfrm>
            <a:off x="1837525" y="6457450"/>
            <a:ext cx="1542808" cy="338554"/>
          </a:xfrm>
          <a:prstGeom prst="rect">
            <a:avLst/>
          </a:prstGeom>
          <a:noFill/>
        </p:spPr>
        <p:txBody>
          <a:bodyPr wrap="square">
            <a:spAutoFit/>
          </a:bodyPr>
          <a:lstStyle/>
          <a:p>
            <a:pPr algn="l"/>
            <a:r>
              <a:rPr lang="ar-SA" sz="1600" b="1" dirty="0">
                <a:latin typeface="Sakkal Majalla" panose="02000000000000000000" pitchFamily="2" charset="-78"/>
                <a:cs typeface="Sakkal Majalla" panose="02000000000000000000" pitchFamily="2" charset="-78"/>
              </a:rPr>
              <a:t>(نبهان، 2008</a:t>
            </a:r>
            <a:r>
              <a:rPr lang="en-US" sz="1600" b="1" dirty="0">
                <a:latin typeface="Sakkal Majalla" panose="02000000000000000000" pitchFamily="2" charset="-78"/>
                <a:cs typeface="Sakkal Majalla" panose="02000000000000000000" pitchFamily="2" charset="-78"/>
              </a:rPr>
              <a:t>(</a:t>
            </a:r>
            <a:endParaRPr lang="ar-OM" sz="1600" b="1" dirty="0">
              <a:latin typeface="Sakkal Majalla" panose="02000000000000000000" pitchFamily="2" charset="-78"/>
              <a:cs typeface="Sakkal Majalla" panose="02000000000000000000" pitchFamily="2" charset="-78"/>
            </a:endParaRPr>
          </a:p>
        </p:txBody>
      </p:sp>
      <p:sp>
        <p:nvSpPr>
          <p:cNvPr id="6" name="Google Shape;198;p31">
            <a:extLst>
              <a:ext uri="{FF2B5EF4-FFF2-40B4-BE49-F238E27FC236}">
                <a16:creationId xmlns:a16="http://schemas.microsoft.com/office/drawing/2014/main" id="{8870747B-86F5-480D-8394-DB9ED89047AD}"/>
              </a:ext>
            </a:extLst>
          </p:cNvPr>
          <p:cNvSpPr/>
          <p:nvPr/>
        </p:nvSpPr>
        <p:spPr>
          <a:xfrm>
            <a:off x="4200456" y="2526479"/>
            <a:ext cx="734046" cy="773037"/>
          </a:xfrm>
          <a:custGeom>
            <a:avLst/>
            <a:gdLst/>
            <a:ahLst/>
            <a:cxnLst/>
            <a:rect l="l" t="t" r="r" b="b"/>
            <a:pathLst>
              <a:path w="866" h="912" extrusionOk="0">
                <a:moveTo>
                  <a:pt x="344" y="0"/>
                </a:moveTo>
                <a:lnTo>
                  <a:pt x="371" y="5"/>
                </a:lnTo>
                <a:lnTo>
                  <a:pt x="395" y="18"/>
                </a:lnTo>
                <a:lnTo>
                  <a:pt x="416" y="37"/>
                </a:lnTo>
                <a:lnTo>
                  <a:pt x="842" y="547"/>
                </a:lnTo>
                <a:lnTo>
                  <a:pt x="857" y="572"/>
                </a:lnTo>
                <a:lnTo>
                  <a:pt x="864" y="598"/>
                </a:lnTo>
                <a:lnTo>
                  <a:pt x="866" y="625"/>
                </a:lnTo>
                <a:lnTo>
                  <a:pt x="861" y="651"/>
                </a:lnTo>
                <a:lnTo>
                  <a:pt x="847" y="676"/>
                </a:lnTo>
                <a:lnTo>
                  <a:pt x="828" y="697"/>
                </a:lnTo>
                <a:lnTo>
                  <a:pt x="600" y="887"/>
                </a:lnTo>
                <a:lnTo>
                  <a:pt x="577" y="903"/>
                </a:lnTo>
                <a:lnTo>
                  <a:pt x="550" y="910"/>
                </a:lnTo>
                <a:lnTo>
                  <a:pt x="522" y="912"/>
                </a:lnTo>
                <a:lnTo>
                  <a:pt x="496" y="906"/>
                </a:lnTo>
                <a:lnTo>
                  <a:pt x="471" y="893"/>
                </a:lnTo>
                <a:lnTo>
                  <a:pt x="450" y="874"/>
                </a:lnTo>
                <a:lnTo>
                  <a:pt x="25" y="364"/>
                </a:lnTo>
                <a:lnTo>
                  <a:pt x="10" y="340"/>
                </a:lnTo>
                <a:lnTo>
                  <a:pt x="2" y="313"/>
                </a:lnTo>
                <a:lnTo>
                  <a:pt x="0" y="287"/>
                </a:lnTo>
                <a:lnTo>
                  <a:pt x="6" y="260"/>
                </a:lnTo>
                <a:lnTo>
                  <a:pt x="19" y="236"/>
                </a:lnTo>
                <a:lnTo>
                  <a:pt x="38" y="215"/>
                </a:lnTo>
                <a:lnTo>
                  <a:pt x="267" y="24"/>
                </a:lnTo>
                <a:lnTo>
                  <a:pt x="291" y="9"/>
                </a:lnTo>
                <a:lnTo>
                  <a:pt x="318" y="1"/>
                </a:lnTo>
                <a:lnTo>
                  <a:pt x="344" y="0"/>
                </a:lnTo>
                <a:close/>
              </a:path>
            </a:pathLst>
          </a:custGeom>
          <a:solidFill>
            <a:schemeClr val="accent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7" name="Google Shape;199;p31">
            <a:extLst>
              <a:ext uri="{FF2B5EF4-FFF2-40B4-BE49-F238E27FC236}">
                <a16:creationId xmlns:a16="http://schemas.microsoft.com/office/drawing/2014/main" id="{2ED1A17D-25BD-4B24-A8E1-0C7298E88792}"/>
              </a:ext>
            </a:extLst>
          </p:cNvPr>
          <p:cNvSpPr/>
          <p:nvPr/>
        </p:nvSpPr>
        <p:spPr>
          <a:xfrm>
            <a:off x="4464917" y="3304602"/>
            <a:ext cx="545025" cy="783208"/>
          </a:xfrm>
          <a:custGeom>
            <a:avLst/>
            <a:gdLst/>
            <a:ahLst/>
            <a:cxnLst/>
            <a:rect l="l" t="t" r="r" b="b"/>
            <a:pathLst>
              <a:path w="643" h="924" extrusionOk="0">
                <a:moveTo>
                  <a:pt x="240" y="0"/>
                </a:moveTo>
                <a:lnTo>
                  <a:pt x="269" y="2"/>
                </a:lnTo>
                <a:lnTo>
                  <a:pt x="560" y="64"/>
                </a:lnTo>
                <a:lnTo>
                  <a:pt x="586" y="73"/>
                </a:lnTo>
                <a:lnTo>
                  <a:pt x="609" y="90"/>
                </a:lnTo>
                <a:lnTo>
                  <a:pt x="626" y="111"/>
                </a:lnTo>
                <a:lnTo>
                  <a:pt x="639" y="136"/>
                </a:lnTo>
                <a:lnTo>
                  <a:pt x="643" y="162"/>
                </a:lnTo>
                <a:lnTo>
                  <a:pt x="641" y="191"/>
                </a:lnTo>
                <a:lnTo>
                  <a:pt x="499" y="839"/>
                </a:lnTo>
                <a:lnTo>
                  <a:pt x="490" y="867"/>
                </a:lnTo>
                <a:lnTo>
                  <a:pt x="475" y="888"/>
                </a:lnTo>
                <a:lnTo>
                  <a:pt x="454" y="907"/>
                </a:lnTo>
                <a:lnTo>
                  <a:pt x="429" y="918"/>
                </a:lnTo>
                <a:lnTo>
                  <a:pt x="403" y="924"/>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chemeClr val="accent3"/>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8" name="Google Shape;200;p31">
            <a:extLst>
              <a:ext uri="{FF2B5EF4-FFF2-40B4-BE49-F238E27FC236}">
                <a16:creationId xmlns:a16="http://schemas.microsoft.com/office/drawing/2014/main" id="{CA184D94-674C-4A02-9FCC-A6FF0A7F36DF}"/>
              </a:ext>
            </a:extLst>
          </p:cNvPr>
          <p:cNvSpPr/>
          <p:nvPr/>
        </p:nvSpPr>
        <p:spPr>
          <a:xfrm>
            <a:off x="3835129" y="3996268"/>
            <a:ext cx="796771" cy="655217"/>
          </a:xfrm>
          <a:custGeom>
            <a:avLst/>
            <a:gdLst/>
            <a:ahLst/>
            <a:cxnLst/>
            <a:rect l="l" t="t" r="r" b="b"/>
            <a:pathLst>
              <a:path w="940" h="773" extrusionOk="0">
                <a:moveTo>
                  <a:pt x="709" y="0"/>
                </a:moveTo>
                <a:lnTo>
                  <a:pt x="736" y="6"/>
                </a:lnTo>
                <a:lnTo>
                  <a:pt x="760" y="17"/>
                </a:lnTo>
                <a:lnTo>
                  <a:pt x="781" y="36"/>
                </a:lnTo>
                <a:lnTo>
                  <a:pt x="798" y="58"/>
                </a:lnTo>
                <a:lnTo>
                  <a:pt x="930" y="325"/>
                </a:lnTo>
                <a:lnTo>
                  <a:pt x="938" y="351"/>
                </a:lnTo>
                <a:lnTo>
                  <a:pt x="940" y="380"/>
                </a:lnTo>
                <a:lnTo>
                  <a:pt x="934" y="406"/>
                </a:lnTo>
                <a:lnTo>
                  <a:pt x="923" y="431"/>
                </a:lnTo>
                <a:lnTo>
                  <a:pt x="906" y="451"/>
                </a:lnTo>
                <a:lnTo>
                  <a:pt x="881" y="468"/>
                </a:lnTo>
                <a:lnTo>
                  <a:pt x="286" y="763"/>
                </a:lnTo>
                <a:lnTo>
                  <a:pt x="259" y="771"/>
                </a:lnTo>
                <a:lnTo>
                  <a:pt x="233" y="773"/>
                </a:lnTo>
                <a:lnTo>
                  <a:pt x="204" y="769"/>
                </a:lnTo>
                <a:lnTo>
                  <a:pt x="182" y="756"/>
                </a:lnTo>
                <a:lnTo>
                  <a:pt x="159" y="739"/>
                </a:lnTo>
                <a:lnTo>
                  <a:pt x="144" y="714"/>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chemeClr val="accent4"/>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9" name="Google Shape;201;p31">
            <a:extLst>
              <a:ext uri="{FF2B5EF4-FFF2-40B4-BE49-F238E27FC236}">
                <a16:creationId xmlns:a16="http://schemas.microsoft.com/office/drawing/2014/main" id="{97C3133D-D413-4116-9E6A-EE344EE4436D}"/>
              </a:ext>
            </a:extLst>
          </p:cNvPr>
          <p:cNvSpPr/>
          <p:nvPr/>
        </p:nvSpPr>
        <p:spPr>
          <a:xfrm>
            <a:off x="3036662" y="4012374"/>
            <a:ext cx="796771" cy="651827"/>
          </a:xfrm>
          <a:custGeom>
            <a:avLst/>
            <a:gdLst/>
            <a:ahLst/>
            <a:cxnLst/>
            <a:rect l="l" t="t" r="r" b="b"/>
            <a:pathLst>
              <a:path w="940" h="769" extrusionOk="0">
                <a:moveTo>
                  <a:pt x="227" y="0"/>
                </a:moveTo>
                <a:lnTo>
                  <a:pt x="256" y="2"/>
                </a:lnTo>
                <a:lnTo>
                  <a:pt x="282" y="9"/>
                </a:lnTo>
                <a:lnTo>
                  <a:pt x="880" y="300"/>
                </a:lnTo>
                <a:lnTo>
                  <a:pt x="904" y="315"/>
                </a:lnTo>
                <a:lnTo>
                  <a:pt x="921" y="336"/>
                </a:lnTo>
                <a:lnTo>
                  <a:pt x="934" y="361"/>
                </a:lnTo>
                <a:lnTo>
                  <a:pt x="940" y="387"/>
                </a:lnTo>
                <a:lnTo>
                  <a:pt x="938" y="415"/>
                </a:lnTo>
                <a:lnTo>
                  <a:pt x="929" y="442"/>
                </a:lnTo>
                <a:lnTo>
                  <a:pt x="798" y="708"/>
                </a:lnTo>
                <a:lnTo>
                  <a:pt x="783" y="733"/>
                </a:lnTo>
                <a:lnTo>
                  <a:pt x="762" y="752"/>
                </a:lnTo>
                <a:lnTo>
                  <a:pt x="738" y="763"/>
                </a:lnTo>
                <a:lnTo>
                  <a:pt x="711" y="769"/>
                </a:lnTo>
                <a:lnTo>
                  <a:pt x="685" y="767"/>
                </a:lnTo>
                <a:lnTo>
                  <a:pt x="657" y="757"/>
                </a:lnTo>
                <a:lnTo>
                  <a:pt x="59" y="468"/>
                </a:lnTo>
                <a:lnTo>
                  <a:pt x="36" y="453"/>
                </a:lnTo>
                <a:lnTo>
                  <a:pt x="17" y="432"/>
                </a:lnTo>
                <a:lnTo>
                  <a:pt x="6" y="408"/>
                </a:lnTo>
                <a:lnTo>
                  <a:pt x="0" y="381"/>
                </a:lnTo>
                <a:lnTo>
                  <a:pt x="2" y="353"/>
                </a:lnTo>
                <a:lnTo>
                  <a:pt x="10" y="327"/>
                </a:lnTo>
                <a:lnTo>
                  <a:pt x="140" y="58"/>
                </a:lnTo>
                <a:lnTo>
                  <a:pt x="155" y="36"/>
                </a:lnTo>
                <a:lnTo>
                  <a:pt x="176" y="17"/>
                </a:lnTo>
                <a:lnTo>
                  <a:pt x="201" y="5"/>
                </a:lnTo>
                <a:lnTo>
                  <a:pt x="227"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0" name="Google Shape;202;p31">
            <a:extLst>
              <a:ext uri="{FF2B5EF4-FFF2-40B4-BE49-F238E27FC236}">
                <a16:creationId xmlns:a16="http://schemas.microsoft.com/office/drawing/2014/main" id="{69D41343-4B0E-40DB-AC13-B065DB2E4754}"/>
              </a:ext>
            </a:extLst>
          </p:cNvPr>
          <p:cNvSpPr/>
          <p:nvPr/>
        </p:nvSpPr>
        <p:spPr>
          <a:xfrm>
            <a:off x="2645905" y="3335118"/>
            <a:ext cx="543330" cy="782361"/>
          </a:xfrm>
          <a:custGeom>
            <a:avLst/>
            <a:gdLst/>
            <a:ahLst/>
            <a:cxnLst/>
            <a:rect l="l" t="t" r="r" b="b"/>
            <a:pathLst>
              <a:path w="641" h="923" extrusionOk="0">
                <a:moveTo>
                  <a:pt x="403" y="0"/>
                </a:moveTo>
                <a:lnTo>
                  <a:pt x="431" y="5"/>
                </a:lnTo>
                <a:lnTo>
                  <a:pt x="456" y="17"/>
                </a:lnTo>
                <a:lnTo>
                  <a:pt x="477" y="34"/>
                </a:lnTo>
                <a:lnTo>
                  <a:pt x="492" y="56"/>
                </a:lnTo>
                <a:lnTo>
                  <a:pt x="501" y="83"/>
                </a:lnTo>
                <a:lnTo>
                  <a:pt x="639" y="733"/>
                </a:lnTo>
                <a:lnTo>
                  <a:pt x="641" y="761"/>
                </a:lnTo>
                <a:lnTo>
                  <a:pt x="635" y="787"/>
                </a:lnTo>
                <a:lnTo>
                  <a:pt x="624" y="812"/>
                </a:lnTo>
                <a:lnTo>
                  <a:pt x="607" y="833"/>
                </a:lnTo>
                <a:lnTo>
                  <a:pt x="584" y="850"/>
                </a:lnTo>
                <a:lnTo>
                  <a:pt x="558" y="859"/>
                </a:lnTo>
                <a:lnTo>
                  <a:pt x="267" y="922"/>
                </a:lnTo>
                <a:lnTo>
                  <a:pt x="238" y="923"/>
                </a:lnTo>
                <a:lnTo>
                  <a:pt x="210" y="918"/>
                </a:lnTo>
                <a:lnTo>
                  <a:pt x="185" y="906"/>
                </a:lnTo>
                <a:lnTo>
                  <a:pt x="165" y="888"/>
                </a:lnTo>
                <a:lnTo>
                  <a:pt x="149" y="865"/>
                </a:lnTo>
                <a:lnTo>
                  <a:pt x="140" y="838"/>
                </a:lnTo>
                <a:lnTo>
                  <a:pt x="2" y="189"/>
                </a:lnTo>
                <a:lnTo>
                  <a:pt x="0" y="160"/>
                </a:lnTo>
                <a:lnTo>
                  <a:pt x="6" y="134"/>
                </a:lnTo>
                <a:lnTo>
                  <a:pt x="17" y="109"/>
                </a:lnTo>
                <a:lnTo>
                  <a:pt x="34" y="88"/>
                </a:lnTo>
                <a:lnTo>
                  <a:pt x="57" y="73"/>
                </a:lnTo>
                <a:lnTo>
                  <a:pt x="85" y="64"/>
                </a:lnTo>
                <a:lnTo>
                  <a:pt x="374" y="2"/>
                </a:lnTo>
                <a:lnTo>
                  <a:pt x="403" y="0"/>
                </a:lnTo>
                <a:close/>
              </a:path>
            </a:pathLst>
          </a:custGeom>
          <a:solidFill>
            <a:schemeClr val="accent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1" name="Google Shape;203;p31">
            <a:extLst>
              <a:ext uri="{FF2B5EF4-FFF2-40B4-BE49-F238E27FC236}">
                <a16:creationId xmlns:a16="http://schemas.microsoft.com/office/drawing/2014/main" id="{4641C8A0-80F2-4221-8CC6-4FF84ED45171}"/>
              </a:ext>
            </a:extLst>
          </p:cNvPr>
          <p:cNvSpPr/>
          <p:nvPr/>
        </p:nvSpPr>
        <p:spPr>
          <a:xfrm>
            <a:off x="2721344" y="2543432"/>
            <a:ext cx="734046" cy="773885"/>
          </a:xfrm>
          <a:custGeom>
            <a:avLst/>
            <a:gdLst/>
            <a:ahLst/>
            <a:cxnLst/>
            <a:rect l="l" t="t" r="r" b="b"/>
            <a:pathLst>
              <a:path w="866" h="913" extrusionOk="0">
                <a:moveTo>
                  <a:pt x="520" y="0"/>
                </a:moveTo>
                <a:lnTo>
                  <a:pt x="548" y="0"/>
                </a:lnTo>
                <a:lnTo>
                  <a:pt x="575" y="10"/>
                </a:lnTo>
                <a:lnTo>
                  <a:pt x="599" y="25"/>
                </a:lnTo>
                <a:lnTo>
                  <a:pt x="828" y="214"/>
                </a:lnTo>
                <a:lnTo>
                  <a:pt x="847" y="235"/>
                </a:lnTo>
                <a:lnTo>
                  <a:pt x="860" y="259"/>
                </a:lnTo>
                <a:lnTo>
                  <a:pt x="866" y="286"/>
                </a:lnTo>
                <a:lnTo>
                  <a:pt x="864" y="314"/>
                </a:lnTo>
                <a:lnTo>
                  <a:pt x="856" y="340"/>
                </a:lnTo>
                <a:lnTo>
                  <a:pt x="841" y="363"/>
                </a:lnTo>
                <a:lnTo>
                  <a:pt x="416" y="875"/>
                </a:lnTo>
                <a:lnTo>
                  <a:pt x="395" y="894"/>
                </a:lnTo>
                <a:lnTo>
                  <a:pt x="371" y="907"/>
                </a:lnTo>
                <a:lnTo>
                  <a:pt x="344" y="913"/>
                </a:lnTo>
                <a:lnTo>
                  <a:pt x="318" y="911"/>
                </a:lnTo>
                <a:lnTo>
                  <a:pt x="291" y="903"/>
                </a:lnTo>
                <a:lnTo>
                  <a:pt x="267" y="888"/>
                </a:lnTo>
                <a:lnTo>
                  <a:pt x="38" y="697"/>
                </a:lnTo>
                <a:lnTo>
                  <a:pt x="19" y="677"/>
                </a:lnTo>
                <a:lnTo>
                  <a:pt x="6" y="652"/>
                </a:lnTo>
                <a:lnTo>
                  <a:pt x="0" y="626"/>
                </a:lnTo>
                <a:lnTo>
                  <a:pt x="2" y="599"/>
                </a:lnTo>
                <a:lnTo>
                  <a:pt x="9" y="573"/>
                </a:lnTo>
                <a:lnTo>
                  <a:pt x="24" y="548"/>
                </a:lnTo>
                <a:lnTo>
                  <a:pt x="448" y="38"/>
                </a:lnTo>
                <a:lnTo>
                  <a:pt x="469" y="19"/>
                </a:lnTo>
                <a:lnTo>
                  <a:pt x="493" y="6"/>
                </a:lnTo>
                <a:lnTo>
                  <a:pt x="520" y="0"/>
                </a:lnTo>
                <a:close/>
              </a:path>
            </a:pathLst>
          </a:custGeom>
          <a:solidFill>
            <a:schemeClr val="accent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2" name="Google Shape;204;p31">
            <a:extLst>
              <a:ext uri="{FF2B5EF4-FFF2-40B4-BE49-F238E27FC236}">
                <a16:creationId xmlns:a16="http://schemas.microsoft.com/office/drawing/2014/main" id="{B2D71931-29A3-4802-932F-F2DF71053E67}"/>
              </a:ext>
            </a:extLst>
          </p:cNvPr>
          <p:cNvSpPr/>
          <p:nvPr/>
        </p:nvSpPr>
        <p:spPr>
          <a:xfrm>
            <a:off x="3448609" y="2328982"/>
            <a:ext cx="744218" cy="432291"/>
          </a:xfrm>
          <a:custGeom>
            <a:avLst/>
            <a:gdLst/>
            <a:ahLst/>
            <a:cxnLst/>
            <a:rect l="l" t="t" r="r" b="b"/>
            <a:pathLst>
              <a:path w="878" h="510" extrusionOk="0">
                <a:moveTo>
                  <a:pt x="106" y="0"/>
                </a:moveTo>
                <a:lnTo>
                  <a:pt x="772" y="0"/>
                </a:lnTo>
                <a:lnTo>
                  <a:pt x="804" y="6"/>
                </a:lnTo>
                <a:lnTo>
                  <a:pt x="834" y="21"/>
                </a:lnTo>
                <a:lnTo>
                  <a:pt x="857" y="44"/>
                </a:lnTo>
                <a:lnTo>
                  <a:pt x="872" y="74"/>
                </a:lnTo>
                <a:lnTo>
                  <a:pt x="878" y="106"/>
                </a:lnTo>
                <a:lnTo>
                  <a:pt x="878" y="404"/>
                </a:lnTo>
                <a:lnTo>
                  <a:pt x="872" y="437"/>
                </a:lnTo>
                <a:lnTo>
                  <a:pt x="857" y="467"/>
                </a:lnTo>
                <a:lnTo>
                  <a:pt x="834" y="489"/>
                </a:lnTo>
                <a:lnTo>
                  <a:pt x="804" y="505"/>
                </a:lnTo>
                <a:lnTo>
                  <a:pt x="772" y="510"/>
                </a:lnTo>
                <a:lnTo>
                  <a:pt x="106" y="510"/>
                </a:lnTo>
                <a:lnTo>
                  <a:pt x="74" y="505"/>
                </a:lnTo>
                <a:lnTo>
                  <a:pt x="44" y="489"/>
                </a:lnTo>
                <a:lnTo>
                  <a:pt x="21" y="467"/>
                </a:lnTo>
                <a:lnTo>
                  <a:pt x="6" y="437"/>
                </a:lnTo>
                <a:lnTo>
                  <a:pt x="0" y="404"/>
                </a:lnTo>
                <a:lnTo>
                  <a:pt x="0" y="106"/>
                </a:lnTo>
                <a:lnTo>
                  <a:pt x="6" y="74"/>
                </a:lnTo>
                <a:lnTo>
                  <a:pt x="21" y="44"/>
                </a:lnTo>
                <a:lnTo>
                  <a:pt x="44" y="21"/>
                </a:lnTo>
                <a:lnTo>
                  <a:pt x="74" y="6"/>
                </a:lnTo>
                <a:lnTo>
                  <a:pt x="106"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5" name="Google Shape;207;p31">
            <a:extLst>
              <a:ext uri="{FF2B5EF4-FFF2-40B4-BE49-F238E27FC236}">
                <a16:creationId xmlns:a16="http://schemas.microsoft.com/office/drawing/2014/main" id="{4E5C9613-6768-4CA4-8E77-778AAEF9EC5C}"/>
              </a:ext>
            </a:extLst>
          </p:cNvPr>
          <p:cNvSpPr/>
          <p:nvPr/>
        </p:nvSpPr>
        <p:spPr>
          <a:xfrm>
            <a:off x="4438121" y="3081841"/>
            <a:ext cx="2035261" cy="1715683"/>
          </a:xfrm>
          <a:custGeom>
            <a:avLst/>
            <a:gdLst/>
            <a:ahLst/>
            <a:cxnLst/>
            <a:rect l="l" t="t" r="r" b="b"/>
            <a:pathLst>
              <a:path w="2401" h="2024" extrusionOk="0">
                <a:moveTo>
                  <a:pt x="1596" y="0"/>
                </a:moveTo>
                <a:lnTo>
                  <a:pt x="2156" y="121"/>
                </a:lnTo>
                <a:lnTo>
                  <a:pt x="2159" y="123"/>
                </a:lnTo>
                <a:lnTo>
                  <a:pt x="2169" y="125"/>
                </a:lnTo>
                <a:lnTo>
                  <a:pt x="2182" y="129"/>
                </a:lnTo>
                <a:lnTo>
                  <a:pt x="2199" y="134"/>
                </a:lnTo>
                <a:lnTo>
                  <a:pt x="2218" y="142"/>
                </a:lnTo>
                <a:lnTo>
                  <a:pt x="2241" y="153"/>
                </a:lnTo>
                <a:lnTo>
                  <a:pt x="2265" y="166"/>
                </a:lnTo>
                <a:lnTo>
                  <a:pt x="2288" y="183"/>
                </a:lnTo>
                <a:lnTo>
                  <a:pt x="2313" y="204"/>
                </a:lnTo>
                <a:lnTo>
                  <a:pt x="2335" y="227"/>
                </a:lnTo>
                <a:lnTo>
                  <a:pt x="2356" y="255"/>
                </a:lnTo>
                <a:lnTo>
                  <a:pt x="2373" y="285"/>
                </a:lnTo>
                <a:lnTo>
                  <a:pt x="2386" y="323"/>
                </a:lnTo>
                <a:lnTo>
                  <a:pt x="2396" y="363"/>
                </a:lnTo>
                <a:lnTo>
                  <a:pt x="2401" y="408"/>
                </a:lnTo>
                <a:lnTo>
                  <a:pt x="2400" y="459"/>
                </a:lnTo>
                <a:lnTo>
                  <a:pt x="2390" y="516"/>
                </a:lnTo>
                <a:lnTo>
                  <a:pt x="2127" y="1717"/>
                </a:lnTo>
                <a:lnTo>
                  <a:pt x="2127" y="1721"/>
                </a:lnTo>
                <a:lnTo>
                  <a:pt x="2125" y="1731"/>
                </a:lnTo>
                <a:lnTo>
                  <a:pt x="2120" y="1748"/>
                </a:lnTo>
                <a:lnTo>
                  <a:pt x="2114" y="1769"/>
                </a:lnTo>
                <a:lnTo>
                  <a:pt x="2105" y="1793"/>
                </a:lnTo>
                <a:lnTo>
                  <a:pt x="2091" y="1820"/>
                </a:lnTo>
                <a:lnTo>
                  <a:pt x="2078" y="1848"/>
                </a:lnTo>
                <a:lnTo>
                  <a:pt x="2059" y="1878"/>
                </a:lnTo>
                <a:lnTo>
                  <a:pt x="2038" y="1908"/>
                </a:lnTo>
                <a:lnTo>
                  <a:pt x="2012" y="1937"/>
                </a:lnTo>
                <a:lnTo>
                  <a:pt x="1984" y="1961"/>
                </a:lnTo>
                <a:lnTo>
                  <a:pt x="1951" y="1986"/>
                </a:lnTo>
                <a:lnTo>
                  <a:pt x="1914" y="2003"/>
                </a:lnTo>
                <a:lnTo>
                  <a:pt x="1872" y="2016"/>
                </a:lnTo>
                <a:lnTo>
                  <a:pt x="1825" y="2024"/>
                </a:lnTo>
                <a:lnTo>
                  <a:pt x="1772" y="2024"/>
                </a:lnTo>
                <a:lnTo>
                  <a:pt x="1715" y="2014"/>
                </a:lnTo>
                <a:lnTo>
                  <a:pt x="1617" y="1993"/>
                </a:lnTo>
                <a:lnTo>
                  <a:pt x="1528" y="1974"/>
                </a:lnTo>
                <a:lnTo>
                  <a:pt x="1448" y="1957"/>
                </a:lnTo>
                <a:lnTo>
                  <a:pt x="1378" y="1940"/>
                </a:lnTo>
                <a:lnTo>
                  <a:pt x="1318" y="1929"/>
                </a:lnTo>
                <a:lnTo>
                  <a:pt x="1267" y="1918"/>
                </a:lnTo>
                <a:lnTo>
                  <a:pt x="1227" y="1908"/>
                </a:lnTo>
                <a:lnTo>
                  <a:pt x="1199" y="1903"/>
                </a:lnTo>
                <a:lnTo>
                  <a:pt x="1182" y="1899"/>
                </a:lnTo>
                <a:lnTo>
                  <a:pt x="1174" y="1897"/>
                </a:lnTo>
                <a:lnTo>
                  <a:pt x="0" y="998"/>
                </a:lnTo>
                <a:lnTo>
                  <a:pt x="138" y="331"/>
                </a:lnTo>
                <a:lnTo>
                  <a:pt x="1596" y="0"/>
                </a:lnTo>
                <a:close/>
              </a:path>
            </a:pathLst>
          </a:custGeom>
          <a:gradFill>
            <a:gsLst>
              <a:gs pos="0">
                <a:schemeClr val="lt1"/>
              </a:gs>
              <a:gs pos="89000">
                <a:srgbClr val="D8D8D8"/>
              </a:gs>
              <a:gs pos="100000">
                <a:srgbClr val="D8D8D8"/>
              </a:gs>
            </a:gsLst>
            <a:lin ang="14400033"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8" name="Google Shape;208;p31">
            <a:extLst>
              <a:ext uri="{FF2B5EF4-FFF2-40B4-BE49-F238E27FC236}">
                <a16:creationId xmlns:a16="http://schemas.microsoft.com/office/drawing/2014/main" id="{F6981981-3AE5-4DC7-A5BA-79A58791B6DF}"/>
              </a:ext>
            </a:extLst>
          </p:cNvPr>
          <p:cNvSpPr/>
          <p:nvPr/>
        </p:nvSpPr>
        <p:spPr>
          <a:xfrm>
            <a:off x="3865943" y="3973592"/>
            <a:ext cx="1750443" cy="2092049"/>
          </a:xfrm>
          <a:custGeom>
            <a:avLst/>
            <a:gdLst/>
            <a:ahLst/>
            <a:cxnLst/>
            <a:rect l="l" t="t" r="r" b="b"/>
            <a:pathLst>
              <a:path w="2065" h="2468" extrusionOk="0">
                <a:moveTo>
                  <a:pt x="607" y="0"/>
                </a:moveTo>
                <a:lnTo>
                  <a:pt x="1777" y="930"/>
                </a:lnTo>
                <a:lnTo>
                  <a:pt x="2033" y="1444"/>
                </a:lnTo>
                <a:lnTo>
                  <a:pt x="2033" y="1448"/>
                </a:lnTo>
                <a:lnTo>
                  <a:pt x="2038" y="1455"/>
                </a:lnTo>
                <a:lnTo>
                  <a:pt x="2044" y="1470"/>
                </a:lnTo>
                <a:lnTo>
                  <a:pt x="2050" y="1489"/>
                </a:lnTo>
                <a:lnTo>
                  <a:pt x="2055" y="1512"/>
                </a:lnTo>
                <a:lnTo>
                  <a:pt x="2061" y="1540"/>
                </a:lnTo>
                <a:lnTo>
                  <a:pt x="2065" y="1569"/>
                </a:lnTo>
                <a:lnTo>
                  <a:pt x="2065" y="1601"/>
                </a:lnTo>
                <a:lnTo>
                  <a:pt x="2063" y="1635"/>
                </a:lnTo>
                <a:lnTo>
                  <a:pt x="2055" y="1671"/>
                </a:lnTo>
                <a:lnTo>
                  <a:pt x="2042" y="1705"/>
                </a:lnTo>
                <a:lnTo>
                  <a:pt x="2023" y="1741"/>
                </a:lnTo>
                <a:lnTo>
                  <a:pt x="1999" y="1776"/>
                </a:lnTo>
                <a:lnTo>
                  <a:pt x="1965" y="1810"/>
                </a:lnTo>
                <a:lnTo>
                  <a:pt x="1921" y="1843"/>
                </a:lnTo>
                <a:lnTo>
                  <a:pt x="1868" y="1873"/>
                </a:lnTo>
                <a:lnTo>
                  <a:pt x="768" y="2419"/>
                </a:lnTo>
                <a:lnTo>
                  <a:pt x="764" y="2421"/>
                </a:lnTo>
                <a:lnTo>
                  <a:pt x="754" y="2424"/>
                </a:lnTo>
                <a:lnTo>
                  <a:pt x="739" y="2432"/>
                </a:lnTo>
                <a:lnTo>
                  <a:pt x="719" y="2440"/>
                </a:lnTo>
                <a:lnTo>
                  <a:pt x="694" y="2447"/>
                </a:lnTo>
                <a:lnTo>
                  <a:pt x="664" y="2455"/>
                </a:lnTo>
                <a:lnTo>
                  <a:pt x="632" y="2460"/>
                </a:lnTo>
                <a:lnTo>
                  <a:pt x="597" y="2466"/>
                </a:lnTo>
                <a:lnTo>
                  <a:pt x="562" y="2468"/>
                </a:lnTo>
                <a:lnTo>
                  <a:pt x="524" y="2466"/>
                </a:lnTo>
                <a:lnTo>
                  <a:pt x="486" y="2458"/>
                </a:lnTo>
                <a:lnTo>
                  <a:pt x="446" y="2447"/>
                </a:lnTo>
                <a:lnTo>
                  <a:pt x="408" y="2430"/>
                </a:lnTo>
                <a:lnTo>
                  <a:pt x="372" y="2406"/>
                </a:lnTo>
                <a:lnTo>
                  <a:pt x="338" y="2373"/>
                </a:lnTo>
                <a:lnTo>
                  <a:pt x="306" y="2332"/>
                </a:lnTo>
                <a:lnTo>
                  <a:pt x="276" y="2283"/>
                </a:lnTo>
                <a:lnTo>
                  <a:pt x="236" y="2201"/>
                </a:lnTo>
                <a:lnTo>
                  <a:pt x="199" y="2126"/>
                </a:lnTo>
                <a:lnTo>
                  <a:pt x="164" y="2058"/>
                </a:lnTo>
                <a:lnTo>
                  <a:pt x="134" y="1996"/>
                </a:lnTo>
                <a:lnTo>
                  <a:pt x="108" y="1943"/>
                </a:lnTo>
                <a:lnTo>
                  <a:pt x="85" y="1895"/>
                </a:lnTo>
                <a:lnTo>
                  <a:pt x="66" y="1858"/>
                </a:lnTo>
                <a:lnTo>
                  <a:pt x="51" y="1827"/>
                </a:lnTo>
                <a:lnTo>
                  <a:pt x="40" y="1805"/>
                </a:lnTo>
                <a:lnTo>
                  <a:pt x="34" y="1792"/>
                </a:lnTo>
                <a:lnTo>
                  <a:pt x="30" y="1788"/>
                </a:lnTo>
                <a:lnTo>
                  <a:pt x="0" y="308"/>
                </a:lnTo>
                <a:lnTo>
                  <a:pt x="607" y="0"/>
                </a:lnTo>
                <a:close/>
              </a:path>
            </a:pathLst>
          </a:custGeom>
          <a:gradFill>
            <a:gsLst>
              <a:gs pos="0">
                <a:schemeClr val="lt1"/>
              </a:gs>
              <a:gs pos="89000">
                <a:srgbClr val="D8D8D8"/>
              </a:gs>
              <a:gs pos="100000">
                <a:srgbClr val="D8D8D8"/>
              </a:gs>
            </a:gsLst>
            <a:lin ang="12600029"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9" name="Google Shape;209;p31">
            <a:extLst>
              <a:ext uri="{FF2B5EF4-FFF2-40B4-BE49-F238E27FC236}">
                <a16:creationId xmlns:a16="http://schemas.microsoft.com/office/drawing/2014/main" id="{2EC8291A-3993-47C0-BB1E-FCFD9DEF17BD}"/>
              </a:ext>
            </a:extLst>
          </p:cNvPr>
          <p:cNvSpPr/>
          <p:nvPr/>
        </p:nvSpPr>
        <p:spPr>
          <a:xfrm>
            <a:off x="2066337" y="3993087"/>
            <a:ext cx="1735185" cy="2099678"/>
          </a:xfrm>
          <a:custGeom>
            <a:avLst/>
            <a:gdLst/>
            <a:ahLst/>
            <a:cxnLst/>
            <a:rect l="l" t="t" r="r" b="b"/>
            <a:pathLst>
              <a:path w="2047" h="2477" extrusionOk="0">
                <a:moveTo>
                  <a:pt x="1433" y="0"/>
                </a:moveTo>
                <a:lnTo>
                  <a:pt x="2047" y="291"/>
                </a:lnTo>
                <a:lnTo>
                  <a:pt x="2027" y="1784"/>
                </a:lnTo>
                <a:lnTo>
                  <a:pt x="1777" y="2299"/>
                </a:lnTo>
                <a:lnTo>
                  <a:pt x="1775" y="2303"/>
                </a:lnTo>
                <a:lnTo>
                  <a:pt x="1769" y="2311"/>
                </a:lnTo>
                <a:lnTo>
                  <a:pt x="1762" y="2324"/>
                </a:lnTo>
                <a:lnTo>
                  <a:pt x="1750" y="2341"/>
                </a:lnTo>
                <a:lnTo>
                  <a:pt x="1737" y="2360"/>
                </a:lnTo>
                <a:lnTo>
                  <a:pt x="1718" y="2381"/>
                </a:lnTo>
                <a:lnTo>
                  <a:pt x="1698" y="2401"/>
                </a:lnTo>
                <a:lnTo>
                  <a:pt x="1673" y="2422"/>
                </a:lnTo>
                <a:lnTo>
                  <a:pt x="1645" y="2441"/>
                </a:lnTo>
                <a:lnTo>
                  <a:pt x="1612" y="2456"/>
                </a:lnTo>
                <a:lnTo>
                  <a:pt x="1577" y="2469"/>
                </a:lnTo>
                <a:lnTo>
                  <a:pt x="1537" y="2475"/>
                </a:lnTo>
                <a:lnTo>
                  <a:pt x="1493" y="2477"/>
                </a:lnTo>
                <a:lnTo>
                  <a:pt x="1444" y="2469"/>
                </a:lnTo>
                <a:lnTo>
                  <a:pt x="1393" y="2456"/>
                </a:lnTo>
                <a:lnTo>
                  <a:pt x="1336" y="2434"/>
                </a:lnTo>
                <a:lnTo>
                  <a:pt x="230" y="1897"/>
                </a:lnTo>
                <a:lnTo>
                  <a:pt x="228" y="1895"/>
                </a:lnTo>
                <a:lnTo>
                  <a:pt x="219" y="1889"/>
                </a:lnTo>
                <a:lnTo>
                  <a:pt x="204" y="1882"/>
                </a:lnTo>
                <a:lnTo>
                  <a:pt x="185" y="1871"/>
                </a:lnTo>
                <a:lnTo>
                  <a:pt x="164" y="1855"/>
                </a:lnTo>
                <a:lnTo>
                  <a:pt x="139" y="1837"/>
                </a:lnTo>
                <a:lnTo>
                  <a:pt x="115" y="1816"/>
                </a:lnTo>
                <a:lnTo>
                  <a:pt x="90" y="1791"/>
                </a:lnTo>
                <a:lnTo>
                  <a:pt x="66" y="1763"/>
                </a:lnTo>
                <a:lnTo>
                  <a:pt x="45" y="1733"/>
                </a:lnTo>
                <a:lnTo>
                  <a:pt x="26" y="1699"/>
                </a:lnTo>
                <a:lnTo>
                  <a:pt x="13" y="1661"/>
                </a:lnTo>
                <a:lnTo>
                  <a:pt x="3" y="1619"/>
                </a:lnTo>
                <a:lnTo>
                  <a:pt x="0" y="1576"/>
                </a:lnTo>
                <a:lnTo>
                  <a:pt x="5" y="1529"/>
                </a:lnTo>
                <a:lnTo>
                  <a:pt x="17" y="1479"/>
                </a:lnTo>
                <a:lnTo>
                  <a:pt x="39" y="1425"/>
                </a:lnTo>
                <a:lnTo>
                  <a:pt x="79" y="1343"/>
                </a:lnTo>
                <a:lnTo>
                  <a:pt x="115" y="1268"/>
                </a:lnTo>
                <a:lnTo>
                  <a:pt x="149" y="1200"/>
                </a:lnTo>
                <a:lnTo>
                  <a:pt x="179" y="1137"/>
                </a:lnTo>
                <a:lnTo>
                  <a:pt x="204" y="1085"/>
                </a:lnTo>
                <a:lnTo>
                  <a:pt x="226" y="1037"/>
                </a:lnTo>
                <a:lnTo>
                  <a:pt x="245" y="1000"/>
                </a:lnTo>
                <a:lnTo>
                  <a:pt x="260" y="967"/>
                </a:lnTo>
                <a:lnTo>
                  <a:pt x="272" y="947"/>
                </a:lnTo>
                <a:lnTo>
                  <a:pt x="277" y="933"/>
                </a:lnTo>
                <a:lnTo>
                  <a:pt x="279" y="928"/>
                </a:lnTo>
                <a:lnTo>
                  <a:pt x="1433" y="0"/>
                </a:lnTo>
                <a:close/>
              </a:path>
            </a:pathLst>
          </a:custGeom>
          <a:gradFill>
            <a:gsLst>
              <a:gs pos="0">
                <a:schemeClr val="lt1"/>
              </a:gs>
              <a:gs pos="91000">
                <a:srgbClr val="D8D8D8"/>
              </a:gs>
              <a:gs pos="100000">
                <a:srgbClr val="D8D8D8"/>
              </a:gs>
            </a:gsLst>
            <a:lin ang="13800146"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0" name="Google Shape;210;p31">
            <a:extLst>
              <a:ext uri="{FF2B5EF4-FFF2-40B4-BE49-F238E27FC236}">
                <a16:creationId xmlns:a16="http://schemas.microsoft.com/office/drawing/2014/main" id="{767DA8FE-2C6D-4B04-BEE8-8432BBEFDA51}"/>
              </a:ext>
            </a:extLst>
          </p:cNvPr>
          <p:cNvSpPr/>
          <p:nvPr/>
        </p:nvSpPr>
        <p:spPr>
          <a:xfrm>
            <a:off x="1192388" y="3105575"/>
            <a:ext cx="2029327" cy="1719074"/>
          </a:xfrm>
          <a:custGeom>
            <a:avLst/>
            <a:gdLst/>
            <a:ahLst/>
            <a:cxnLst/>
            <a:rect l="l" t="t" r="r" b="b"/>
            <a:pathLst>
              <a:path w="2394" h="2028" extrusionOk="0">
                <a:moveTo>
                  <a:pt x="804" y="0"/>
                </a:moveTo>
                <a:lnTo>
                  <a:pt x="2246" y="339"/>
                </a:lnTo>
                <a:lnTo>
                  <a:pt x="2394" y="1002"/>
                </a:lnTo>
                <a:lnTo>
                  <a:pt x="1201" y="1903"/>
                </a:lnTo>
                <a:lnTo>
                  <a:pt x="639" y="2022"/>
                </a:lnTo>
                <a:lnTo>
                  <a:pt x="635" y="2022"/>
                </a:lnTo>
                <a:lnTo>
                  <a:pt x="626" y="2024"/>
                </a:lnTo>
                <a:lnTo>
                  <a:pt x="611" y="2026"/>
                </a:lnTo>
                <a:lnTo>
                  <a:pt x="592" y="2028"/>
                </a:lnTo>
                <a:lnTo>
                  <a:pt x="567" y="2028"/>
                </a:lnTo>
                <a:lnTo>
                  <a:pt x="539" y="2026"/>
                </a:lnTo>
                <a:lnTo>
                  <a:pt x="511" y="2022"/>
                </a:lnTo>
                <a:lnTo>
                  <a:pt x="478" y="2014"/>
                </a:lnTo>
                <a:lnTo>
                  <a:pt x="446" y="2005"/>
                </a:lnTo>
                <a:lnTo>
                  <a:pt x="414" y="1988"/>
                </a:lnTo>
                <a:lnTo>
                  <a:pt x="384" y="1967"/>
                </a:lnTo>
                <a:lnTo>
                  <a:pt x="354" y="1941"/>
                </a:lnTo>
                <a:lnTo>
                  <a:pt x="325" y="1907"/>
                </a:lnTo>
                <a:lnTo>
                  <a:pt x="301" y="1865"/>
                </a:lnTo>
                <a:lnTo>
                  <a:pt x="280" y="1816"/>
                </a:lnTo>
                <a:lnTo>
                  <a:pt x="265" y="1758"/>
                </a:lnTo>
                <a:lnTo>
                  <a:pt x="9" y="556"/>
                </a:lnTo>
                <a:lnTo>
                  <a:pt x="9" y="552"/>
                </a:lnTo>
                <a:lnTo>
                  <a:pt x="8" y="541"/>
                </a:lnTo>
                <a:lnTo>
                  <a:pt x="4" y="524"/>
                </a:lnTo>
                <a:lnTo>
                  <a:pt x="2" y="503"/>
                </a:lnTo>
                <a:lnTo>
                  <a:pt x="0" y="477"/>
                </a:lnTo>
                <a:lnTo>
                  <a:pt x="0" y="446"/>
                </a:lnTo>
                <a:lnTo>
                  <a:pt x="2" y="414"/>
                </a:lnTo>
                <a:lnTo>
                  <a:pt x="6" y="380"/>
                </a:lnTo>
                <a:lnTo>
                  <a:pt x="13" y="344"/>
                </a:lnTo>
                <a:lnTo>
                  <a:pt x="25" y="308"/>
                </a:lnTo>
                <a:lnTo>
                  <a:pt x="40" y="273"/>
                </a:lnTo>
                <a:lnTo>
                  <a:pt x="61" y="239"/>
                </a:lnTo>
                <a:lnTo>
                  <a:pt x="87" y="206"/>
                </a:lnTo>
                <a:lnTo>
                  <a:pt x="121" y="176"/>
                </a:lnTo>
                <a:lnTo>
                  <a:pt x="161" y="152"/>
                </a:lnTo>
                <a:lnTo>
                  <a:pt x="208" y="129"/>
                </a:lnTo>
                <a:lnTo>
                  <a:pt x="263" y="114"/>
                </a:lnTo>
                <a:lnTo>
                  <a:pt x="361" y="93"/>
                </a:lnTo>
                <a:lnTo>
                  <a:pt x="450" y="74"/>
                </a:lnTo>
                <a:lnTo>
                  <a:pt x="529" y="57"/>
                </a:lnTo>
                <a:lnTo>
                  <a:pt x="601" y="42"/>
                </a:lnTo>
                <a:lnTo>
                  <a:pt x="662" y="31"/>
                </a:lnTo>
                <a:lnTo>
                  <a:pt x="713" y="19"/>
                </a:lnTo>
                <a:lnTo>
                  <a:pt x="753" y="10"/>
                </a:lnTo>
                <a:lnTo>
                  <a:pt x="781" y="4"/>
                </a:lnTo>
                <a:lnTo>
                  <a:pt x="798" y="0"/>
                </a:lnTo>
                <a:lnTo>
                  <a:pt x="804" y="0"/>
                </a:lnTo>
                <a:close/>
              </a:path>
            </a:pathLst>
          </a:custGeom>
          <a:gradFill>
            <a:gsLst>
              <a:gs pos="0">
                <a:schemeClr val="lt1"/>
              </a:gs>
              <a:gs pos="94000">
                <a:srgbClr val="D8D8D8"/>
              </a:gs>
              <a:gs pos="100000">
                <a:srgbClr val="D8D8D8"/>
              </a:gs>
            </a:gsLst>
            <a:lin ang="9599908"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1" name="Google Shape;211;p31">
            <a:extLst>
              <a:ext uri="{FF2B5EF4-FFF2-40B4-BE49-F238E27FC236}">
                <a16:creationId xmlns:a16="http://schemas.microsoft.com/office/drawing/2014/main" id="{BDAB7952-FA24-47D3-84B9-A560A786D844}"/>
              </a:ext>
            </a:extLst>
          </p:cNvPr>
          <p:cNvSpPr/>
          <p:nvPr/>
        </p:nvSpPr>
        <p:spPr>
          <a:xfrm>
            <a:off x="1397524" y="1358526"/>
            <a:ext cx="2063234" cy="1950488"/>
          </a:xfrm>
          <a:custGeom>
            <a:avLst/>
            <a:gdLst/>
            <a:ahLst/>
            <a:cxnLst/>
            <a:rect l="l" t="t" r="r" b="b"/>
            <a:pathLst>
              <a:path w="2434" h="2301" extrusionOk="0">
                <a:moveTo>
                  <a:pt x="1178" y="0"/>
                </a:moveTo>
                <a:lnTo>
                  <a:pt x="1227" y="4"/>
                </a:lnTo>
                <a:lnTo>
                  <a:pt x="1276" y="19"/>
                </a:lnTo>
                <a:lnTo>
                  <a:pt x="1329" y="44"/>
                </a:lnTo>
                <a:lnTo>
                  <a:pt x="1382" y="81"/>
                </a:lnTo>
                <a:lnTo>
                  <a:pt x="1452" y="140"/>
                </a:lnTo>
                <a:lnTo>
                  <a:pt x="1517" y="193"/>
                </a:lnTo>
                <a:lnTo>
                  <a:pt x="1575" y="242"/>
                </a:lnTo>
                <a:lnTo>
                  <a:pt x="1628" y="286"/>
                </a:lnTo>
                <a:lnTo>
                  <a:pt x="1673" y="323"/>
                </a:lnTo>
                <a:lnTo>
                  <a:pt x="1713" y="357"/>
                </a:lnTo>
                <a:lnTo>
                  <a:pt x="1747" y="384"/>
                </a:lnTo>
                <a:lnTo>
                  <a:pt x="1772" y="406"/>
                </a:lnTo>
                <a:lnTo>
                  <a:pt x="1791" y="422"/>
                </a:lnTo>
                <a:lnTo>
                  <a:pt x="1804" y="431"/>
                </a:lnTo>
                <a:lnTo>
                  <a:pt x="1808" y="435"/>
                </a:lnTo>
                <a:lnTo>
                  <a:pt x="2434" y="1774"/>
                </a:lnTo>
                <a:lnTo>
                  <a:pt x="2004" y="2301"/>
                </a:lnTo>
                <a:lnTo>
                  <a:pt x="558" y="1925"/>
                </a:lnTo>
                <a:lnTo>
                  <a:pt x="117" y="1559"/>
                </a:lnTo>
                <a:lnTo>
                  <a:pt x="113" y="1557"/>
                </a:lnTo>
                <a:lnTo>
                  <a:pt x="106" y="1549"/>
                </a:lnTo>
                <a:lnTo>
                  <a:pt x="93" y="1536"/>
                </a:lnTo>
                <a:lnTo>
                  <a:pt x="78" y="1519"/>
                </a:lnTo>
                <a:lnTo>
                  <a:pt x="62" y="1498"/>
                </a:lnTo>
                <a:lnTo>
                  <a:pt x="45" y="1474"/>
                </a:lnTo>
                <a:lnTo>
                  <a:pt x="28" y="1446"/>
                </a:lnTo>
                <a:lnTo>
                  <a:pt x="15" y="1412"/>
                </a:lnTo>
                <a:lnTo>
                  <a:pt x="6" y="1376"/>
                </a:lnTo>
                <a:lnTo>
                  <a:pt x="0" y="1338"/>
                </a:lnTo>
                <a:lnTo>
                  <a:pt x="2" y="1294"/>
                </a:lnTo>
                <a:lnTo>
                  <a:pt x="9" y="1249"/>
                </a:lnTo>
                <a:lnTo>
                  <a:pt x="27" y="1202"/>
                </a:lnTo>
                <a:lnTo>
                  <a:pt x="55" y="1153"/>
                </a:lnTo>
                <a:lnTo>
                  <a:pt x="93" y="1102"/>
                </a:lnTo>
                <a:lnTo>
                  <a:pt x="877" y="155"/>
                </a:lnTo>
                <a:lnTo>
                  <a:pt x="881" y="151"/>
                </a:lnTo>
                <a:lnTo>
                  <a:pt x="891" y="142"/>
                </a:lnTo>
                <a:lnTo>
                  <a:pt x="904" y="127"/>
                </a:lnTo>
                <a:lnTo>
                  <a:pt x="925" y="108"/>
                </a:lnTo>
                <a:lnTo>
                  <a:pt x="949" y="87"/>
                </a:lnTo>
                <a:lnTo>
                  <a:pt x="978" y="66"/>
                </a:lnTo>
                <a:lnTo>
                  <a:pt x="1012" y="46"/>
                </a:lnTo>
                <a:lnTo>
                  <a:pt x="1049" y="27"/>
                </a:lnTo>
                <a:lnTo>
                  <a:pt x="1089" y="12"/>
                </a:lnTo>
                <a:lnTo>
                  <a:pt x="1133" y="2"/>
                </a:lnTo>
                <a:lnTo>
                  <a:pt x="1178" y="0"/>
                </a:lnTo>
                <a:close/>
              </a:path>
            </a:pathLst>
          </a:custGeom>
          <a:gradFill>
            <a:gsLst>
              <a:gs pos="0">
                <a:schemeClr val="lt1"/>
              </a:gs>
              <a:gs pos="93000">
                <a:srgbClr val="D8D8D8"/>
              </a:gs>
              <a:gs pos="100000">
                <a:srgbClr val="D8D8D8"/>
              </a:gs>
            </a:gsLst>
            <a:lin ang="12000143"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2" name="Google Shape;212;p31">
            <a:extLst>
              <a:ext uri="{FF2B5EF4-FFF2-40B4-BE49-F238E27FC236}">
                <a16:creationId xmlns:a16="http://schemas.microsoft.com/office/drawing/2014/main" id="{AA99F154-0E53-469A-B521-CF43C8784EE9}"/>
              </a:ext>
            </a:extLst>
          </p:cNvPr>
          <p:cNvSpPr/>
          <p:nvPr/>
        </p:nvSpPr>
        <p:spPr>
          <a:xfrm>
            <a:off x="4448980" y="3299127"/>
            <a:ext cx="545024" cy="783208"/>
          </a:xfrm>
          <a:custGeom>
            <a:avLst/>
            <a:gdLst/>
            <a:ahLst/>
            <a:cxnLst/>
            <a:rect l="l" t="t" r="r" b="b"/>
            <a:pathLst>
              <a:path w="643" h="924" extrusionOk="0">
                <a:moveTo>
                  <a:pt x="240" y="0"/>
                </a:moveTo>
                <a:lnTo>
                  <a:pt x="269" y="2"/>
                </a:lnTo>
                <a:lnTo>
                  <a:pt x="560" y="64"/>
                </a:lnTo>
                <a:lnTo>
                  <a:pt x="586" y="73"/>
                </a:lnTo>
                <a:lnTo>
                  <a:pt x="609" y="90"/>
                </a:lnTo>
                <a:lnTo>
                  <a:pt x="626" y="111"/>
                </a:lnTo>
                <a:lnTo>
                  <a:pt x="639" y="136"/>
                </a:lnTo>
                <a:lnTo>
                  <a:pt x="643" y="162"/>
                </a:lnTo>
                <a:lnTo>
                  <a:pt x="641" y="191"/>
                </a:lnTo>
                <a:lnTo>
                  <a:pt x="499" y="839"/>
                </a:lnTo>
                <a:lnTo>
                  <a:pt x="490" y="867"/>
                </a:lnTo>
                <a:lnTo>
                  <a:pt x="475" y="888"/>
                </a:lnTo>
                <a:lnTo>
                  <a:pt x="454" y="907"/>
                </a:lnTo>
                <a:lnTo>
                  <a:pt x="429" y="918"/>
                </a:lnTo>
                <a:lnTo>
                  <a:pt x="403" y="924"/>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chemeClr val="accent3"/>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3" name="Google Shape;213;p31">
            <a:extLst>
              <a:ext uri="{FF2B5EF4-FFF2-40B4-BE49-F238E27FC236}">
                <a16:creationId xmlns:a16="http://schemas.microsoft.com/office/drawing/2014/main" id="{16E95580-EA4B-440E-B37D-91FC73BEB7FB}"/>
              </a:ext>
            </a:extLst>
          </p:cNvPr>
          <p:cNvSpPr/>
          <p:nvPr/>
        </p:nvSpPr>
        <p:spPr>
          <a:xfrm>
            <a:off x="2705409" y="2537956"/>
            <a:ext cx="734045" cy="773884"/>
          </a:xfrm>
          <a:custGeom>
            <a:avLst/>
            <a:gdLst/>
            <a:ahLst/>
            <a:cxnLst/>
            <a:rect l="l" t="t" r="r" b="b"/>
            <a:pathLst>
              <a:path w="866" h="913" extrusionOk="0">
                <a:moveTo>
                  <a:pt x="520" y="0"/>
                </a:moveTo>
                <a:lnTo>
                  <a:pt x="548" y="0"/>
                </a:lnTo>
                <a:lnTo>
                  <a:pt x="575" y="10"/>
                </a:lnTo>
                <a:lnTo>
                  <a:pt x="599" y="25"/>
                </a:lnTo>
                <a:lnTo>
                  <a:pt x="828" y="214"/>
                </a:lnTo>
                <a:lnTo>
                  <a:pt x="847" y="235"/>
                </a:lnTo>
                <a:lnTo>
                  <a:pt x="860" y="259"/>
                </a:lnTo>
                <a:lnTo>
                  <a:pt x="866" y="286"/>
                </a:lnTo>
                <a:lnTo>
                  <a:pt x="864" y="314"/>
                </a:lnTo>
                <a:lnTo>
                  <a:pt x="856" y="340"/>
                </a:lnTo>
                <a:lnTo>
                  <a:pt x="841" y="363"/>
                </a:lnTo>
                <a:lnTo>
                  <a:pt x="416" y="875"/>
                </a:lnTo>
                <a:lnTo>
                  <a:pt x="395" y="894"/>
                </a:lnTo>
                <a:lnTo>
                  <a:pt x="371" y="907"/>
                </a:lnTo>
                <a:lnTo>
                  <a:pt x="344" y="913"/>
                </a:lnTo>
                <a:lnTo>
                  <a:pt x="318" y="911"/>
                </a:lnTo>
                <a:lnTo>
                  <a:pt x="291" y="903"/>
                </a:lnTo>
                <a:lnTo>
                  <a:pt x="267" y="888"/>
                </a:lnTo>
                <a:lnTo>
                  <a:pt x="38" y="697"/>
                </a:lnTo>
                <a:lnTo>
                  <a:pt x="19" y="677"/>
                </a:lnTo>
                <a:lnTo>
                  <a:pt x="6" y="652"/>
                </a:lnTo>
                <a:lnTo>
                  <a:pt x="0" y="626"/>
                </a:lnTo>
                <a:lnTo>
                  <a:pt x="2" y="599"/>
                </a:lnTo>
                <a:lnTo>
                  <a:pt x="9" y="573"/>
                </a:lnTo>
                <a:lnTo>
                  <a:pt x="24" y="548"/>
                </a:lnTo>
                <a:lnTo>
                  <a:pt x="448" y="38"/>
                </a:lnTo>
                <a:lnTo>
                  <a:pt x="469" y="19"/>
                </a:lnTo>
                <a:lnTo>
                  <a:pt x="493" y="6"/>
                </a:lnTo>
                <a:lnTo>
                  <a:pt x="520" y="0"/>
                </a:lnTo>
                <a:close/>
              </a:path>
            </a:pathLst>
          </a:custGeom>
          <a:solidFill>
            <a:schemeClr val="accent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4" name="Google Shape;214;p31">
            <a:extLst>
              <a:ext uri="{FF2B5EF4-FFF2-40B4-BE49-F238E27FC236}">
                <a16:creationId xmlns:a16="http://schemas.microsoft.com/office/drawing/2014/main" id="{0845785A-7E35-4FCA-89CF-7B60FC2F2FC9}"/>
              </a:ext>
            </a:extLst>
          </p:cNvPr>
          <p:cNvSpPr/>
          <p:nvPr/>
        </p:nvSpPr>
        <p:spPr>
          <a:xfrm>
            <a:off x="2629970" y="3329642"/>
            <a:ext cx="543329" cy="782360"/>
          </a:xfrm>
          <a:custGeom>
            <a:avLst/>
            <a:gdLst/>
            <a:ahLst/>
            <a:cxnLst/>
            <a:rect l="l" t="t" r="r" b="b"/>
            <a:pathLst>
              <a:path w="641" h="923" extrusionOk="0">
                <a:moveTo>
                  <a:pt x="403" y="0"/>
                </a:moveTo>
                <a:lnTo>
                  <a:pt x="431" y="5"/>
                </a:lnTo>
                <a:lnTo>
                  <a:pt x="456" y="17"/>
                </a:lnTo>
                <a:lnTo>
                  <a:pt x="477" y="34"/>
                </a:lnTo>
                <a:lnTo>
                  <a:pt x="492" y="56"/>
                </a:lnTo>
                <a:lnTo>
                  <a:pt x="501" y="83"/>
                </a:lnTo>
                <a:lnTo>
                  <a:pt x="639" y="733"/>
                </a:lnTo>
                <a:lnTo>
                  <a:pt x="641" y="761"/>
                </a:lnTo>
                <a:lnTo>
                  <a:pt x="635" y="787"/>
                </a:lnTo>
                <a:lnTo>
                  <a:pt x="624" y="812"/>
                </a:lnTo>
                <a:lnTo>
                  <a:pt x="607" y="833"/>
                </a:lnTo>
                <a:lnTo>
                  <a:pt x="584" y="850"/>
                </a:lnTo>
                <a:lnTo>
                  <a:pt x="558" y="859"/>
                </a:lnTo>
                <a:lnTo>
                  <a:pt x="267" y="922"/>
                </a:lnTo>
                <a:lnTo>
                  <a:pt x="238" y="923"/>
                </a:lnTo>
                <a:lnTo>
                  <a:pt x="210" y="918"/>
                </a:lnTo>
                <a:lnTo>
                  <a:pt x="185" y="906"/>
                </a:lnTo>
                <a:lnTo>
                  <a:pt x="165" y="888"/>
                </a:lnTo>
                <a:lnTo>
                  <a:pt x="149" y="865"/>
                </a:lnTo>
                <a:lnTo>
                  <a:pt x="140" y="838"/>
                </a:lnTo>
                <a:lnTo>
                  <a:pt x="2" y="189"/>
                </a:lnTo>
                <a:lnTo>
                  <a:pt x="0" y="160"/>
                </a:lnTo>
                <a:lnTo>
                  <a:pt x="6" y="134"/>
                </a:lnTo>
                <a:lnTo>
                  <a:pt x="17" y="109"/>
                </a:lnTo>
                <a:lnTo>
                  <a:pt x="34" y="88"/>
                </a:lnTo>
                <a:lnTo>
                  <a:pt x="57" y="73"/>
                </a:lnTo>
                <a:lnTo>
                  <a:pt x="85" y="64"/>
                </a:lnTo>
                <a:lnTo>
                  <a:pt x="374" y="2"/>
                </a:lnTo>
                <a:lnTo>
                  <a:pt x="403" y="0"/>
                </a:lnTo>
                <a:close/>
              </a:path>
            </a:pathLst>
          </a:custGeom>
          <a:solidFill>
            <a:schemeClr val="accent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5" name="Google Shape;215;p31">
            <a:extLst>
              <a:ext uri="{FF2B5EF4-FFF2-40B4-BE49-F238E27FC236}">
                <a16:creationId xmlns:a16="http://schemas.microsoft.com/office/drawing/2014/main" id="{7EDA2493-8BAD-4C64-9EF6-AB114F83E65B}"/>
              </a:ext>
            </a:extLst>
          </p:cNvPr>
          <p:cNvSpPr/>
          <p:nvPr/>
        </p:nvSpPr>
        <p:spPr>
          <a:xfrm>
            <a:off x="3020725" y="4006899"/>
            <a:ext cx="796770" cy="651827"/>
          </a:xfrm>
          <a:custGeom>
            <a:avLst/>
            <a:gdLst/>
            <a:ahLst/>
            <a:cxnLst/>
            <a:rect l="l" t="t" r="r" b="b"/>
            <a:pathLst>
              <a:path w="940" h="769" extrusionOk="0">
                <a:moveTo>
                  <a:pt x="227" y="0"/>
                </a:moveTo>
                <a:lnTo>
                  <a:pt x="256" y="2"/>
                </a:lnTo>
                <a:lnTo>
                  <a:pt x="282" y="9"/>
                </a:lnTo>
                <a:lnTo>
                  <a:pt x="880" y="300"/>
                </a:lnTo>
                <a:lnTo>
                  <a:pt x="904" y="315"/>
                </a:lnTo>
                <a:lnTo>
                  <a:pt x="921" y="336"/>
                </a:lnTo>
                <a:lnTo>
                  <a:pt x="934" y="361"/>
                </a:lnTo>
                <a:lnTo>
                  <a:pt x="940" y="387"/>
                </a:lnTo>
                <a:lnTo>
                  <a:pt x="938" y="415"/>
                </a:lnTo>
                <a:lnTo>
                  <a:pt x="929" y="442"/>
                </a:lnTo>
                <a:lnTo>
                  <a:pt x="798" y="708"/>
                </a:lnTo>
                <a:lnTo>
                  <a:pt x="783" y="733"/>
                </a:lnTo>
                <a:lnTo>
                  <a:pt x="762" y="752"/>
                </a:lnTo>
                <a:lnTo>
                  <a:pt x="738" y="763"/>
                </a:lnTo>
                <a:lnTo>
                  <a:pt x="711" y="769"/>
                </a:lnTo>
                <a:lnTo>
                  <a:pt x="685" y="767"/>
                </a:lnTo>
                <a:lnTo>
                  <a:pt x="657" y="757"/>
                </a:lnTo>
                <a:lnTo>
                  <a:pt x="59" y="468"/>
                </a:lnTo>
                <a:lnTo>
                  <a:pt x="36" y="453"/>
                </a:lnTo>
                <a:lnTo>
                  <a:pt x="17" y="432"/>
                </a:lnTo>
                <a:lnTo>
                  <a:pt x="6" y="408"/>
                </a:lnTo>
                <a:lnTo>
                  <a:pt x="0" y="381"/>
                </a:lnTo>
                <a:lnTo>
                  <a:pt x="2" y="353"/>
                </a:lnTo>
                <a:lnTo>
                  <a:pt x="10" y="327"/>
                </a:lnTo>
                <a:lnTo>
                  <a:pt x="140" y="58"/>
                </a:lnTo>
                <a:lnTo>
                  <a:pt x="155" y="36"/>
                </a:lnTo>
                <a:lnTo>
                  <a:pt x="176" y="17"/>
                </a:lnTo>
                <a:lnTo>
                  <a:pt x="201" y="5"/>
                </a:lnTo>
                <a:lnTo>
                  <a:pt x="227"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6" name="Google Shape;216;p31">
            <a:extLst>
              <a:ext uri="{FF2B5EF4-FFF2-40B4-BE49-F238E27FC236}">
                <a16:creationId xmlns:a16="http://schemas.microsoft.com/office/drawing/2014/main" id="{FBB7C9A0-D7B8-4AA9-91AD-CFE9EE756A25}"/>
              </a:ext>
            </a:extLst>
          </p:cNvPr>
          <p:cNvSpPr/>
          <p:nvPr/>
        </p:nvSpPr>
        <p:spPr>
          <a:xfrm>
            <a:off x="4211946" y="2529653"/>
            <a:ext cx="734045" cy="773036"/>
          </a:xfrm>
          <a:custGeom>
            <a:avLst/>
            <a:gdLst/>
            <a:ahLst/>
            <a:cxnLst/>
            <a:rect l="l" t="t" r="r" b="b"/>
            <a:pathLst>
              <a:path w="866" h="912" extrusionOk="0">
                <a:moveTo>
                  <a:pt x="344" y="0"/>
                </a:moveTo>
                <a:lnTo>
                  <a:pt x="371" y="5"/>
                </a:lnTo>
                <a:lnTo>
                  <a:pt x="395" y="18"/>
                </a:lnTo>
                <a:lnTo>
                  <a:pt x="416" y="37"/>
                </a:lnTo>
                <a:lnTo>
                  <a:pt x="842" y="547"/>
                </a:lnTo>
                <a:lnTo>
                  <a:pt x="857" y="572"/>
                </a:lnTo>
                <a:lnTo>
                  <a:pt x="864" y="598"/>
                </a:lnTo>
                <a:lnTo>
                  <a:pt x="866" y="625"/>
                </a:lnTo>
                <a:lnTo>
                  <a:pt x="861" y="651"/>
                </a:lnTo>
                <a:lnTo>
                  <a:pt x="847" y="676"/>
                </a:lnTo>
                <a:lnTo>
                  <a:pt x="828" y="697"/>
                </a:lnTo>
                <a:lnTo>
                  <a:pt x="600" y="887"/>
                </a:lnTo>
                <a:lnTo>
                  <a:pt x="577" y="903"/>
                </a:lnTo>
                <a:lnTo>
                  <a:pt x="550" y="910"/>
                </a:lnTo>
                <a:lnTo>
                  <a:pt x="522" y="912"/>
                </a:lnTo>
                <a:lnTo>
                  <a:pt x="496" y="906"/>
                </a:lnTo>
                <a:lnTo>
                  <a:pt x="471" y="893"/>
                </a:lnTo>
                <a:lnTo>
                  <a:pt x="450" y="874"/>
                </a:lnTo>
                <a:lnTo>
                  <a:pt x="25" y="364"/>
                </a:lnTo>
                <a:lnTo>
                  <a:pt x="10" y="340"/>
                </a:lnTo>
                <a:lnTo>
                  <a:pt x="2" y="313"/>
                </a:lnTo>
                <a:lnTo>
                  <a:pt x="0" y="287"/>
                </a:lnTo>
                <a:lnTo>
                  <a:pt x="6" y="260"/>
                </a:lnTo>
                <a:lnTo>
                  <a:pt x="19" y="236"/>
                </a:lnTo>
                <a:lnTo>
                  <a:pt x="38" y="215"/>
                </a:lnTo>
                <a:lnTo>
                  <a:pt x="267" y="24"/>
                </a:lnTo>
                <a:lnTo>
                  <a:pt x="291" y="9"/>
                </a:lnTo>
                <a:lnTo>
                  <a:pt x="318" y="1"/>
                </a:lnTo>
                <a:lnTo>
                  <a:pt x="344" y="0"/>
                </a:lnTo>
                <a:close/>
              </a:path>
            </a:pathLst>
          </a:custGeom>
          <a:solidFill>
            <a:schemeClr val="accent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7" name="Google Shape;217;p31">
            <a:extLst>
              <a:ext uri="{FF2B5EF4-FFF2-40B4-BE49-F238E27FC236}">
                <a16:creationId xmlns:a16="http://schemas.microsoft.com/office/drawing/2014/main" id="{04EA248B-4C47-4577-B694-DCE6EEEFD83E}"/>
              </a:ext>
            </a:extLst>
          </p:cNvPr>
          <p:cNvSpPr/>
          <p:nvPr/>
        </p:nvSpPr>
        <p:spPr>
          <a:xfrm>
            <a:off x="3819192" y="3990792"/>
            <a:ext cx="796770" cy="655216"/>
          </a:xfrm>
          <a:custGeom>
            <a:avLst/>
            <a:gdLst/>
            <a:ahLst/>
            <a:cxnLst/>
            <a:rect l="l" t="t" r="r" b="b"/>
            <a:pathLst>
              <a:path w="940" h="773" extrusionOk="0">
                <a:moveTo>
                  <a:pt x="709" y="0"/>
                </a:moveTo>
                <a:lnTo>
                  <a:pt x="736" y="6"/>
                </a:lnTo>
                <a:lnTo>
                  <a:pt x="760" y="17"/>
                </a:lnTo>
                <a:lnTo>
                  <a:pt x="781" y="36"/>
                </a:lnTo>
                <a:lnTo>
                  <a:pt x="798" y="58"/>
                </a:lnTo>
                <a:lnTo>
                  <a:pt x="930" y="325"/>
                </a:lnTo>
                <a:lnTo>
                  <a:pt x="938" y="351"/>
                </a:lnTo>
                <a:lnTo>
                  <a:pt x="940" y="380"/>
                </a:lnTo>
                <a:lnTo>
                  <a:pt x="934" y="406"/>
                </a:lnTo>
                <a:lnTo>
                  <a:pt x="923" y="431"/>
                </a:lnTo>
                <a:lnTo>
                  <a:pt x="906" y="451"/>
                </a:lnTo>
                <a:lnTo>
                  <a:pt x="881" y="468"/>
                </a:lnTo>
                <a:lnTo>
                  <a:pt x="286" y="763"/>
                </a:lnTo>
                <a:lnTo>
                  <a:pt x="259" y="771"/>
                </a:lnTo>
                <a:lnTo>
                  <a:pt x="233" y="773"/>
                </a:lnTo>
                <a:lnTo>
                  <a:pt x="204" y="769"/>
                </a:lnTo>
                <a:lnTo>
                  <a:pt x="182" y="756"/>
                </a:lnTo>
                <a:lnTo>
                  <a:pt x="159" y="739"/>
                </a:lnTo>
                <a:lnTo>
                  <a:pt x="144" y="714"/>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chemeClr val="accent4"/>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8" name="Google Shape;218;p31">
            <a:extLst>
              <a:ext uri="{FF2B5EF4-FFF2-40B4-BE49-F238E27FC236}">
                <a16:creationId xmlns:a16="http://schemas.microsoft.com/office/drawing/2014/main" id="{225169CE-F459-4470-9764-4AF25CBC8A2F}"/>
              </a:ext>
            </a:extLst>
          </p:cNvPr>
          <p:cNvSpPr/>
          <p:nvPr/>
        </p:nvSpPr>
        <p:spPr>
          <a:xfrm>
            <a:off x="4200456" y="2625653"/>
            <a:ext cx="703532" cy="673865"/>
          </a:xfrm>
          <a:custGeom>
            <a:avLst/>
            <a:gdLst/>
            <a:ahLst/>
            <a:cxnLst/>
            <a:rect l="l" t="t" r="r" b="b"/>
            <a:pathLst>
              <a:path w="830" h="795" extrusionOk="0">
                <a:moveTo>
                  <a:pt x="155" y="0"/>
                </a:moveTo>
                <a:lnTo>
                  <a:pt x="136" y="20"/>
                </a:lnTo>
                <a:lnTo>
                  <a:pt x="125" y="45"/>
                </a:lnTo>
                <a:lnTo>
                  <a:pt x="119" y="71"/>
                </a:lnTo>
                <a:lnTo>
                  <a:pt x="121" y="98"/>
                </a:lnTo>
                <a:lnTo>
                  <a:pt x="129" y="124"/>
                </a:lnTo>
                <a:lnTo>
                  <a:pt x="144" y="149"/>
                </a:lnTo>
                <a:lnTo>
                  <a:pt x="569" y="657"/>
                </a:lnTo>
                <a:lnTo>
                  <a:pt x="590" y="678"/>
                </a:lnTo>
                <a:lnTo>
                  <a:pt x="615" y="689"/>
                </a:lnTo>
                <a:lnTo>
                  <a:pt x="641" y="695"/>
                </a:lnTo>
                <a:lnTo>
                  <a:pt x="668" y="695"/>
                </a:lnTo>
                <a:lnTo>
                  <a:pt x="694" y="687"/>
                </a:lnTo>
                <a:lnTo>
                  <a:pt x="719" y="672"/>
                </a:lnTo>
                <a:lnTo>
                  <a:pt x="830" y="578"/>
                </a:lnTo>
                <a:lnTo>
                  <a:pt x="828" y="580"/>
                </a:lnTo>
                <a:lnTo>
                  <a:pt x="600" y="770"/>
                </a:lnTo>
                <a:lnTo>
                  <a:pt x="577" y="786"/>
                </a:lnTo>
                <a:lnTo>
                  <a:pt x="550" y="793"/>
                </a:lnTo>
                <a:lnTo>
                  <a:pt x="522" y="795"/>
                </a:lnTo>
                <a:lnTo>
                  <a:pt x="496" y="789"/>
                </a:lnTo>
                <a:lnTo>
                  <a:pt x="471" y="776"/>
                </a:lnTo>
                <a:lnTo>
                  <a:pt x="450" y="757"/>
                </a:lnTo>
                <a:lnTo>
                  <a:pt x="25" y="247"/>
                </a:lnTo>
                <a:lnTo>
                  <a:pt x="10" y="223"/>
                </a:lnTo>
                <a:lnTo>
                  <a:pt x="2" y="196"/>
                </a:lnTo>
                <a:lnTo>
                  <a:pt x="0" y="170"/>
                </a:lnTo>
                <a:lnTo>
                  <a:pt x="6" y="143"/>
                </a:lnTo>
                <a:lnTo>
                  <a:pt x="19" y="119"/>
                </a:lnTo>
                <a:lnTo>
                  <a:pt x="38" y="98"/>
                </a:lnTo>
                <a:lnTo>
                  <a:pt x="155" y="0"/>
                </a:lnTo>
                <a:close/>
              </a:path>
            </a:pathLst>
          </a:custGeom>
          <a:solidFill>
            <a:srgbClr val="027D6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9" name="Google Shape;219;p31">
            <a:extLst>
              <a:ext uri="{FF2B5EF4-FFF2-40B4-BE49-F238E27FC236}">
                <a16:creationId xmlns:a16="http://schemas.microsoft.com/office/drawing/2014/main" id="{C07A7359-16F2-4D7F-8F16-D6159AA4181B}"/>
              </a:ext>
            </a:extLst>
          </p:cNvPr>
          <p:cNvSpPr/>
          <p:nvPr/>
        </p:nvSpPr>
        <p:spPr>
          <a:xfrm>
            <a:off x="4464917" y="3304603"/>
            <a:ext cx="344985" cy="781513"/>
          </a:xfrm>
          <a:custGeom>
            <a:avLst/>
            <a:gdLst/>
            <a:ahLst/>
            <a:cxnLst/>
            <a:rect l="l" t="t" r="r" b="b"/>
            <a:pathLst>
              <a:path w="407" h="922" extrusionOk="0">
                <a:moveTo>
                  <a:pt x="240" y="0"/>
                </a:moveTo>
                <a:lnTo>
                  <a:pt x="269" y="2"/>
                </a:lnTo>
                <a:lnTo>
                  <a:pt x="407" y="32"/>
                </a:lnTo>
                <a:lnTo>
                  <a:pt x="376" y="34"/>
                </a:lnTo>
                <a:lnTo>
                  <a:pt x="348" y="43"/>
                </a:lnTo>
                <a:lnTo>
                  <a:pt x="324" y="60"/>
                </a:lnTo>
                <a:lnTo>
                  <a:pt x="305" y="85"/>
                </a:lnTo>
                <a:lnTo>
                  <a:pt x="293" y="115"/>
                </a:lnTo>
                <a:lnTo>
                  <a:pt x="151" y="763"/>
                </a:lnTo>
                <a:lnTo>
                  <a:pt x="150" y="791"/>
                </a:lnTo>
                <a:lnTo>
                  <a:pt x="155" y="818"/>
                </a:lnTo>
                <a:lnTo>
                  <a:pt x="167" y="842"/>
                </a:lnTo>
                <a:lnTo>
                  <a:pt x="184" y="863"/>
                </a:lnTo>
                <a:lnTo>
                  <a:pt x="206" y="880"/>
                </a:lnTo>
                <a:lnTo>
                  <a:pt x="233" y="890"/>
                </a:lnTo>
                <a:lnTo>
                  <a:pt x="386" y="922"/>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rgbClr val="A71F2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0" name="Google Shape;220;p31">
            <a:extLst>
              <a:ext uri="{FF2B5EF4-FFF2-40B4-BE49-F238E27FC236}">
                <a16:creationId xmlns:a16="http://schemas.microsoft.com/office/drawing/2014/main" id="{A6273516-6DEB-4B4A-B7CA-FB3741016615}"/>
              </a:ext>
            </a:extLst>
          </p:cNvPr>
          <p:cNvSpPr/>
          <p:nvPr/>
        </p:nvSpPr>
        <p:spPr>
          <a:xfrm>
            <a:off x="3835128" y="3996268"/>
            <a:ext cx="789990" cy="493319"/>
          </a:xfrm>
          <a:custGeom>
            <a:avLst/>
            <a:gdLst/>
            <a:ahLst/>
            <a:cxnLst/>
            <a:rect l="l" t="t" r="r" b="b"/>
            <a:pathLst>
              <a:path w="932" h="582" extrusionOk="0">
                <a:moveTo>
                  <a:pt x="709" y="0"/>
                </a:moveTo>
                <a:lnTo>
                  <a:pt x="736" y="6"/>
                </a:lnTo>
                <a:lnTo>
                  <a:pt x="760" y="17"/>
                </a:lnTo>
                <a:lnTo>
                  <a:pt x="781" y="36"/>
                </a:lnTo>
                <a:lnTo>
                  <a:pt x="798" y="58"/>
                </a:lnTo>
                <a:lnTo>
                  <a:pt x="930" y="325"/>
                </a:lnTo>
                <a:lnTo>
                  <a:pt x="932" y="331"/>
                </a:lnTo>
                <a:lnTo>
                  <a:pt x="866" y="198"/>
                </a:lnTo>
                <a:lnTo>
                  <a:pt x="851" y="176"/>
                </a:lnTo>
                <a:lnTo>
                  <a:pt x="830" y="157"/>
                </a:lnTo>
                <a:lnTo>
                  <a:pt x="806" y="145"/>
                </a:lnTo>
                <a:lnTo>
                  <a:pt x="779" y="140"/>
                </a:lnTo>
                <a:lnTo>
                  <a:pt x="751" y="142"/>
                </a:lnTo>
                <a:lnTo>
                  <a:pt x="724" y="151"/>
                </a:lnTo>
                <a:lnTo>
                  <a:pt x="129" y="446"/>
                </a:lnTo>
                <a:lnTo>
                  <a:pt x="106" y="461"/>
                </a:lnTo>
                <a:lnTo>
                  <a:pt x="89" y="482"/>
                </a:lnTo>
                <a:lnTo>
                  <a:pt x="76" y="504"/>
                </a:lnTo>
                <a:lnTo>
                  <a:pt x="70" y="531"/>
                </a:lnTo>
                <a:lnTo>
                  <a:pt x="70" y="557"/>
                </a:lnTo>
                <a:lnTo>
                  <a:pt x="78" y="582"/>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rgbClr val="025B87"/>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1" name="Google Shape;221;p31">
            <a:extLst>
              <a:ext uri="{FF2B5EF4-FFF2-40B4-BE49-F238E27FC236}">
                <a16:creationId xmlns:a16="http://schemas.microsoft.com/office/drawing/2014/main" id="{0B8722D0-3B48-4D2E-9AA0-6DA179238E0D}"/>
              </a:ext>
            </a:extLst>
          </p:cNvPr>
          <p:cNvSpPr/>
          <p:nvPr/>
        </p:nvSpPr>
        <p:spPr>
          <a:xfrm>
            <a:off x="3099386" y="4012374"/>
            <a:ext cx="734046" cy="603511"/>
          </a:xfrm>
          <a:custGeom>
            <a:avLst/>
            <a:gdLst/>
            <a:ahLst/>
            <a:cxnLst/>
            <a:rect l="l" t="t" r="r" b="b"/>
            <a:pathLst>
              <a:path w="866" h="712" extrusionOk="0">
                <a:moveTo>
                  <a:pt x="153" y="0"/>
                </a:moveTo>
                <a:lnTo>
                  <a:pt x="182" y="2"/>
                </a:lnTo>
                <a:lnTo>
                  <a:pt x="208" y="9"/>
                </a:lnTo>
                <a:lnTo>
                  <a:pt x="806" y="300"/>
                </a:lnTo>
                <a:lnTo>
                  <a:pt x="830" y="315"/>
                </a:lnTo>
                <a:lnTo>
                  <a:pt x="847" y="336"/>
                </a:lnTo>
                <a:lnTo>
                  <a:pt x="860" y="361"/>
                </a:lnTo>
                <a:lnTo>
                  <a:pt x="866" y="387"/>
                </a:lnTo>
                <a:lnTo>
                  <a:pt x="864" y="415"/>
                </a:lnTo>
                <a:lnTo>
                  <a:pt x="855" y="442"/>
                </a:lnTo>
                <a:lnTo>
                  <a:pt x="724" y="708"/>
                </a:lnTo>
                <a:lnTo>
                  <a:pt x="724" y="712"/>
                </a:lnTo>
                <a:lnTo>
                  <a:pt x="789" y="580"/>
                </a:lnTo>
                <a:lnTo>
                  <a:pt x="796" y="553"/>
                </a:lnTo>
                <a:lnTo>
                  <a:pt x="798" y="525"/>
                </a:lnTo>
                <a:lnTo>
                  <a:pt x="792" y="499"/>
                </a:lnTo>
                <a:lnTo>
                  <a:pt x="781" y="474"/>
                </a:lnTo>
                <a:lnTo>
                  <a:pt x="762" y="453"/>
                </a:lnTo>
                <a:lnTo>
                  <a:pt x="739" y="438"/>
                </a:lnTo>
                <a:lnTo>
                  <a:pt x="142" y="147"/>
                </a:lnTo>
                <a:lnTo>
                  <a:pt x="115" y="140"/>
                </a:lnTo>
                <a:lnTo>
                  <a:pt x="87" y="138"/>
                </a:lnTo>
                <a:lnTo>
                  <a:pt x="63" y="143"/>
                </a:lnTo>
                <a:lnTo>
                  <a:pt x="38" y="155"/>
                </a:lnTo>
                <a:lnTo>
                  <a:pt x="17" y="172"/>
                </a:lnTo>
                <a:lnTo>
                  <a:pt x="0" y="194"/>
                </a:lnTo>
                <a:lnTo>
                  <a:pt x="66" y="58"/>
                </a:lnTo>
                <a:lnTo>
                  <a:pt x="81" y="36"/>
                </a:lnTo>
                <a:lnTo>
                  <a:pt x="102" y="17"/>
                </a:lnTo>
                <a:lnTo>
                  <a:pt x="127" y="5"/>
                </a:lnTo>
                <a:lnTo>
                  <a:pt x="153" y="0"/>
                </a:lnTo>
                <a:close/>
              </a:path>
            </a:pathLst>
          </a:custGeom>
          <a:solidFill>
            <a:srgbClr val="C9740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2" name="Google Shape;222;p31">
            <a:extLst>
              <a:ext uri="{FF2B5EF4-FFF2-40B4-BE49-F238E27FC236}">
                <a16:creationId xmlns:a16="http://schemas.microsoft.com/office/drawing/2014/main" id="{C4AC78FC-B696-4102-9D57-8C02B8BCD9D3}"/>
              </a:ext>
            </a:extLst>
          </p:cNvPr>
          <p:cNvSpPr/>
          <p:nvPr/>
        </p:nvSpPr>
        <p:spPr>
          <a:xfrm>
            <a:off x="2851031" y="3335118"/>
            <a:ext cx="338204" cy="781513"/>
          </a:xfrm>
          <a:custGeom>
            <a:avLst/>
            <a:gdLst/>
            <a:ahLst/>
            <a:cxnLst/>
            <a:rect l="l" t="t" r="r" b="b"/>
            <a:pathLst>
              <a:path w="399" h="922" extrusionOk="0">
                <a:moveTo>
                  <a:pt x="161" y="0"/>
                </a:moveTo>
                <a:lnTo>
                  <a:pt x="189" y="5"/>
                </a:lnTo>
                <a:lnTo>
                  <a:pt x="214" y="17"/>
                </a:lnTo>
                <a:lnTo>
                  <a:pt x="235" y="34"/>
                </a:lnTo>
                <a:lnTo>
                  <a:pt x="250" y="56"/>
                </a:lnTo>
                <a:lnTo>
                  <a:pt x="259" y="83"/>
                </a:lnTo>
                <a:lnTo>
                  <a:pt x="397" y="733"/>
                </a:lnTo>
                <a:lnTo>
                  <a:pt x="399" y="761"/>
                </a:lnTo>
                <a:lnTo>
                  <a:pt x="393" y="787"/>
                </a:lnTo>
                <a:lnTo>
                  <a:pt x="382" y="812"/>
                </a:lnTo>
                <a:lnTo>
                  <a:pt x="365" y="833"/>
                </a:lnTo>
                <a:lnTo>
                  <a:pt x="342" y="850"/>
                </a:lnTo>
                <a:lnTo>
                  <a:pt x="316" y="859"/>
                </a:lnTo>
                <a:lnTo>
                  <a:pt x="25" y="922"/>
                </a:lnTo>
                <a:lnTo>
                  <a:pt x="13" y="922"/>
                </a:lnTo>
                <a:lnTo>
                  <a:pt x="170" y="889"/>
                </a:lnTo>
                <a:lnTo>
                  <a:pt x="197" y="880"/>
                </a:lnTo>
                <a:lnTo>
                  <a:pt x="219" y="863"/>
                </a:lnTo>
                <a:lnTo>
                  <a:pt x="236" y="842"/>
                </a:lnTo>
                <a:lnTo>
                  <a:pt x="250" y="818"/>
                </a:lnTo>
                <a:lnTo>
                  <a:pt x="253" y="791"/>
                </a:lnTo>
                <a:lnTo>
                  <a:pt x="252" y="763"/>
                </a:lnTo>
                <a:lnTo>
                  <a:pt x="114" y="113"/>
                </a:lnTo>
                <a:lnTo>
                  <a:pt x="102" y="85"/>
                </a:lnTo>
                <a:lnTo>
                  <a:pt x="85" y="60"/>
                </a:lnTo>
                <a:lnTo>
                  <a:pt x="59" y="41"/>
                </a:lnTo>
                <a:lnTo>
                  <a:pt x="30" y="32"/>
                </a:lnTo>
                <a:lnTo>
                  <a:pt x="0" y="30"/>
                </a:lnTo>
                <a:lnTo>
                  <a:pt x="132" y="2"/>
                </a:lnTo>
                <a:lnTo>
                  <a:pt x="161" y="0"/>
                </a:lnTo>
                <a:close/>
              </a:path>
            </a:pathLst>
          </a:custGeom>
          <a:solidFill>
            <a:srgbClr val="4B7B3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3" name="Google Shape;223;p31">
            <a:extLst>
              <a:ext uri="{FF2B5EF4-FFF2-40B4-BE49-F238E27FC236}">
                <a16:creationId xmlns:a16="http://schemas.microsoft.com/office/drawing/2014/main" id="{458E9A56-0E08-46A3-A7AA-581DBB0334F5}"/>
              </a:ext>
            </a:extLst>
          </p:cNvPr>
          <p:cNvSpPr/>
          <p:nvPr/>
        </p:nvSpPr>
        <p:spPr>
          <a:xfrm>
            <a:off x="2745077" y="2644300"/>
            <a:ext cx="710312" cy="673017"/>
          </a:xfrm>
          <a:custGeom>
            <a:avLst/>
            <a:gdLst/>
            <a:ahLst/>
            <a:cxnLst/>
            <a:rect l="l" t="t" r="r" b="b"/>
            <a:pathLst>
              <a:path w="838" h="794" extrusionOk="0">
                <a:moveTo>
                  <a:pt x="687" y="0"/>
                </a:moveTo>
                <a:lnTo>
                  <a:pt x="800" y="95"/>
                </a:lnTo>
                <a:lnTo>
                  <a:pt x="819" y="116"/>
                </a:lnTo>
                <a:lnTo>
                  <a:pt x="832" y="140"/>
                </a:lnTo>
                <a:lnTo>
                  <a:pt x="838" y="167"/>
                </a:lnTo>
                <a:lnTo>
                  <a:pt x="836" y="195"/>
                </a:lnTo>
                <a:lnTo>
                  <a:pt x="828" y="221"/>
                </a:lnTo>
                <a:lnTo>
                  <a:pt x="813" y="244"/>
                </a:lnTo>
                <a:lnTo>
                  <a:pt x="388" y="756"/>
                </a:lnTo>
                <a:lnTo>
                  <a:pt x="367" y="775"/>
                </a:lnTo>
                <a:lnTo>
                  <a:pt x="343" y="788"/>
                </a:lnTo>
                <a:lnTo>
                  <a:pt x="316" y="794"/>
                </a:lnTo>
                <a:lnTo>
                  <a:pt x="290" y="792"/>
                </a:lnTo>
                <a:lnTo>
                  <a:pt x="263" y="784"/>
                </a:lnTo>
                <a:lnTo>
                  <a:pt x="239" y="769"/>
                </a:lnTo>
                <a:lnTo>
                  <a:pt x="10" y="578"/>
                </a:lnTo>
                <a:lnTo>
                  <a:pt x="4" y="575"/>
                </a:lnTo>
                <a:lnTo>
                  <a:pt x="0" y="569"/>
                </a:lnTo>
                <a:lnTo>
                  <a:pt x="116" y="665"/>
                </a:lnTo>
                <a:lnTo>
                  <a:pt x="138" y="680"/>
                </a:lnTo>
                <a:lnTo>
                  <a:pt x="165" y="688"/>
                </a:lnTo>
                <a:lnTo>
                  <a:pt x="193" y="688"/>
                </a:lnTo>
                <a:lnTo>
                  <a:pt x="220" y="682"/>
                </a:lnTo>
                <a:lnTo>
                  <a:pt x="244" y="671"/>
                </a:lnTo>
                <a:lnTo>
                  <a:pt x="265" y="650"/>
                </a:lnTo>
                <a:lnTo>
                  <a:pt x="689" y="140"/>
                </a:lnTo>
                <a:lnTo>
                  <a:pt x="706" y="114"/>
                </a:lnTo>
                <a:lnTo>
                  <a:pt x="713" y="85"/>
                </a:lnTo>
                <a:lnTo>
                  <a:pt x="711" y="55"/>
                </a:lnTo>
                <a:lnTo>
                  <a:pt x="704" y="27"/>
                </a:lnTo>
                <a:lnTo>
                  <a:pt x="687" y="0"/>
                </a:lnTo>
                <a:close/>
              </a:path>
            </a:pathLst>
          </a:custGeom>
          <a:solidFill>
            <a:srgbClr val="7A447B"/>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4" name="Google Shape;224;p31">
            <a:extLst>
              <a:ext uri="{FF2B5EF4-FFF2-40B4-BE49-F238E27FC236}">
                <a16:creationId xmlns:a16="http://schemas.microsoft.com/office/drawing/2014/main" id="{7BDA4E91-F4C4-4C36-A351-7E2136C77361}"/>
              </a:ext>
            </a:extLst>
          </p:cNvPr>
          <p:cNvSpPr/>
          <p:nvPr/>
        </p:nvSpPr>
        <p:spPr>
          <a:xfrm>
            <a:off x="3447274" y="2328982"/>
            <a:ext cx="744217" cy="432291"/>
          </a:xfrm>
          <a:custGeom>
            <a:avLst/>
            <a:gdLst/>
            <a:ahLst/>
            <a:cxnLst/>
            <a:rect l="l" t="t" r="r" b="b"/>
            <a:pathLst>
              <a:path w="878" h="510" extrusionOk="0">
                <a:moveTo>
                  <a:pt x="106" y="0"/>
                </a:moveTo>
                <a:lnTo>
                  <a:pt x="772" y="0"/>
                </a:lnTo>
                <a:lnTo>
                  <a:pt x="804" y="6"/>
                </a:lnTo>
                <a:lnTo>
                  <a:pt x="834" y="21"/>
                </a:lnTo>
                <a:lnTo>
                  <a:pt x="857" y="44"/>
                </a:lnTo>
                <a:lnTo>
                  <a:pt x="872" y="74"/>
                </a:lnTo>
                <a:lnTo>
                  <a:pt x="878" y="106"/>
                </a:lnTo>
                <a:lnTo>
                  <a:pt x="878" y="404"/>
                </a:lnTo>
                <a:lnTo>
                  <a:pt x="872" y="437"/>
                </a:lnTo>
                <a:lnTo>
                  <a:pt x="857" y="467"/>
                </a:lnTo>
                <a:lnTo>
                  <a:pt x="834" y="489"/>
                </a:lnTo>
                <a:lnTo>
                  <a:pt x="804" y="505"/>
                </a:lnTo>
                <a:lnTo>
                  <a:pt x="772" y="510"/>
                </a:lnTo>
                <a:lnTo>
                  <a:pt x="106" y="510"/>
                </a:lnTo>
                <a:lnTo>
                  <a:pt x="74" y="505"/>
                </a:lnTo>
                <a:lnTo>
                  <a:pt x="44" y="489"/>
                </a:lnTo>
                <a:lnTo>
                  <a:pt x="21" y="467"/>
                </a:lnTo>
                <a:lnTo>
                  <a:pt x="6" y="437"/>
                </a:lnTo>
                <a:lnTo>
                  <a:pt x="0" y="404"/>
                </a:lnTo>
                <a:lnTo>
                  <a:pt x="0" y="106"/>
                </a:lnTo>
                <a:lnTo>
                  <a:pt x="6" y="74"/>
                </a:lnTo>
                <a:lnTo>
                  <a:pt x="21" y="44"/>
                </a:lnTo>
                <a:lnTo>
                  <a:pt x="44" y="21"/>
                </a:lnTo>
                <a:lnTo>
                  <a:pt x="74" y="6"/>
                </a:lnTo>
                <a:lnTo>
                  <a:pt x="106"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5" name="Google Shape;225;p31">
            <a:extLst>
              <a:ext uri="{FF2B5EF4-FFF2-40B4-BE49-F238E27FC236}">
                <a16:creationId xmlns:a16="http://schemas.microsoft.com/office/drawing/2014/main" id="{4CDD0EBC-7993-4946-9408-C17E9B933409}"/>
              </a:ext>
            </a:extLst>
          </p:cNvPr>
          <p:cNvSpPr/>
          <p:nvPr/>
        </p:nvSpPr>
        <p:spPr>
          <a:xfrm>
            <a:off x="3448609" y="2548518"/>
            <a:ext cx="744218" cy="212755"/>
          </a:xfrm>
          <a:custGeom>
            <a:avLst/>
            <a:gdLst/>
            <a:ahLst/>
            <a:cxnLst/>
            <a:rect l="l" t="t" r="r" b="b"/>
            <a:pathLst>
              <a:path w="878" h="251" extrusionOk="0">
                <a:moveTo>
                  <a:pt x="0" y="0"/>
                </a:moveTo>
                <a:lnTo>
                  <a:pt x="6" y="34"/>
                </a:lnTo>
                <a:lnTo>
                  <a:pt x="21" y="62"/>
                </a:lnTo>
                <a:lnTo>
                  <a:pt x="44" y="85"/>
                </a:lnTo>
                <a:lnTo>
                  <a:pt x="74" y="100"/>
                </a:lnTo>
                <a:lnTo>
                  <a:pt x="106" y="106"/>
                </a:lnTo>
                <a:lnTo>
                  <a:pt x="772" y="106"/>
                </a:lnTo>
                <a:lnTo>
                  <a:pt x="804" y="100"/>
                </a:lnTo>
                <a:lnTo>
                  <a:pt x="834" y="85"/>
                </a:lnTo>
                <a:lnTo>
                  <a:pt x="857" y="62"/>
                </a:lnTo>
                <a:lnTo>
                  <a:pt x="872" y="34"/>
                </a:lnTo>
                <a:lnTo>
                  <a:pt x="878" y="0"/>
                </a:lnTo>
                <a:lnTo>
                  <a:pt x="878" y="145"/>
                </a:lnTo>
                <a:lnTo>
                  <a:pt x="872" y="178"/>
                </a:lnTo>
                <a:lnTo>
                  <a:pt x="857" y="208"/>
                </a:lnTo>
                <a:lnTo>
                  <a:pt x="834" y="230"/>
                </a:lnTo>
                <a:lnTo>
                  <a:pt x="804" y="246"/>
                </a:lnTo>
                <a:lnTo>
                  <a:pt x="772" y="251"/>
                </a:lnTo>
                <a:lnTo>
                  <a:pt x="106" y="251"/>
                </a:lnTo>
                <a:lnTo>
                  <a:pt x="74" y="246"/>
                </a:lnTo>
                <a:lnTo>
                  <a:pt x="44" y="230"/>
                </a:lnTo>
                <a:lnTo>
                  <a:pt x="21" y="208"/>
                </a:lnTo>
                <a:lnTo>
                  <a:pt x="6" y="178"/>
                </a:lnTo>
                <a:lnTo>
                  <a:pt x="0" y="145"/>
                </a:lnTo>
                <a:lnTo>
                  <a:pt x="0" y="0"/>
                </a:lnTo>
                <a:close/>
              </a:path>
            </a:pathLst>
          </a:custGeom>
          <a:solidFill>
            <a:srgbClr val="C9740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6" name="Google Shape;226;p31">
            <a:extLst>
              <a:ext uri="{FF2B5EF4-FFF2-40B4-BE49-F238E27FC236}">
                <a16:creationId xmlns:a16="http://schemas.microsoft.com/office/drawing/2014/main" id="{C8CDC081-66D2-4060-B663-4CAB67761BEA}"/>
              </a:ext>
            </a:extLst>
          </p:cNvPr>
          <p:cNvSpPr/>
          <p:nvPr/>
        </p:nvSpPr>
        <p:spPr>
          <a:xfrm>
            <a:off x="3027339" y="2737538"/>
            <a:ext cx="1597781" cy="1564722"/>
          </a:xfrm>
          <a:custGeom>
            <a:avLst/>
            <a:gdLst/>
            <a:ahLst/>
            <a:cxnLst/>
            <a:rect l="l" t="t" r="r" b="b"/>
            <a:pathLst>
              <a:path w="1885" h="1846" extrusionOk="0">
                <a:moveTo>
                  <a:pt x="1261" y="0"/>
                </a:moveTo>
                <a:lnTo>
                  <a:pt x="1299" y="4"/>
                </a:lnTo>
                <a:lnTo>
                  <a:pt x="1337" y="15"/>
                </a:lnTo>
                <a:lnTo>
                  <a:pt x="1375" y="34"/>
                </a:lnTo>
                <a:lnTo>
                  <a:pt x="1409" y="57"/>
                </a:lnTo>
                <a:lnTo>
                  <a:pt x="1435" y="81"/>
                </a:lnTo>
                <a:lnTo>
                  <a:pt x="1838" y="584"/>
                </a:lnTo>
                <a:lnTo>
                  <a:pt x="1857" y="614"/>
                </a:lnTo>
                <a:lnTo>
                  <a:pt x="1872" y="652"/>
                </a:lnTo>
                <a:lnTo>
                  <a:pt x="1881" y="693"/>
                </a:lnTo>
                <a:lnTo>
                  <a:pt x="1885" y="733"/>
                </a:lnTo>
                <a:lnTo>
                  <a:pt x="1881" y="771"/>
                </a:lnTo>
                <a:lnTo>
                  <a:pt x="1740" y="1396"/>
                </a:lnTo>
                <a:lnTo>
                  <a:pt x="1726" y="1432"/>
                </a:lnTo>
                <a:lnTo>
                  <a:pt x="1708" y="1468"/>
                </a:lnTo>
                <a:lnTo>
                  <a:pt x="1681" y="1500"/>
                </a:lnTo>
                <a:lnTo>
                  <a:pt x="1651" y="1526"/>
                </a:lnTo>
                <a:lnTo>
                  <a:pt x="1621" y="1547"/>
                </a:lnTo>
                <a:lnTo>
                  <a:pt x="1042" y="1827"/>
                </a:lnTo>
                <a:lnTo>
                  <a:pt x="1006" y="1840"/>
                </a:lnTo>
                <a:lnTo>
                  <a:pt x="966" y="1846"/>
                </a:lnTo>
                <a:lnTo>
                  <a:pt x="925" y="1846"/>
                </a:lnTo>
                <a:lnTo>
                  <a:pt x="885" y="1840"/>
                </a:lnTo>
                <a:lnTo>
                  <a:pt x="851" y="1829"/>
                </a:lnTo>
                <a:lnTo>
                  <a:pt x="270" y="1551"/>
                </a:lnTo>
                <a:lnTo>
                  <a:pt x="238" y="1532"/>
                </a:lnTo>
                <a:lnTo>
                  <a:pt x="208" y="1504"/>
                </a:lnTo>
                <a:lnTo>
                  <a:pt x="182" y="1472"/>
                </a:lnTo>
                <a:lnTo>
                  <a:pt x="163" y="1438"/>
                </a:lnTo>
                <a:lnTo>
                  <a:pt x="149" y="1402"/>
                </a:lnTo>
                <a:lnTo>
                  <a:pt x="4" y="776"/>
                </a:lnTo>
                <a:lnTo>
                  <a:pt x="0" y="739"/>
                </a:lnTo>
                <a:lnTo>
                  <a:pt x="4" y="699"/>
                </a:lnTo>
                <a:lnTo>
                  <a:pt x="13" y="657"/>
                </a:lnTo>
                <a:lnTo>
                  <a:pt x="27" y="620"/>
                </a:lnTo>
                <a:lnTo>
                  <a:pt x="47" y="589"/>
                </a:lnTo>
                <a:lnTo>
                  <a:pt x="446" y="85"/>
                </a:lnTo>
                <a:lnTo>
                  <a:pt x="473" y="58"/>
                </a:lnTo>
                <a:lnTo>
                  <a:pt x="505" y="36"/>
                </a:lnTo>
                <a:lnTo>
                  <a:pt x="543" y="19"/>
                </a:lnTo>
                <a:lnTo>
                  <a:pt x="582" y="6"/>
                </a:lnTo>
                <a:lnTo>
                  <a:pt x="618" y="2"/>
                </a:lnTo>
                <a:lnTo>
                  <a:pt x="1261" y="0"/>
                </a:lnTo>
                <a:close/>
              </a:path>
            </a:pathLst>
          </a:custGeom>
          <a:gradFill>
            <a:gsLst>
              <a:gs pos="0">
                <a:schemeClr val="lt1"/>
              </a:gs>
              <a:gs pos="100000">
                <a:srgbClr val="D8D8D8"/>
              </a:gs>
            </a:gsLst>
            <a:lin ang="2700000" scaled="0"/>
          </a:gradFill>
          <a:ln>
            <a:noFill/>
          </a:ln>
          <a:effectLst>
            <a:outerShdw blurRad="190500" sx="102000" sy="102000" algn="ctr" rotWithShape="0">
              <a:srgbClr val="000000">
                <a:alpha val="7843"/>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7" name="Google Shape;227;p31">
            <a:extLst>
              <a:ext uri="{FF2B5EF4-FFF2-40B4-BE49-F238E27FC236}">
                <a16:creationId xmlns:a16="http://schemas.microsoft.com/office/drawing/2014/main" id="{D8C2AC96-CB2F-4E74-94B1-019409162EC1}"/>
              </a:ext>
            </a:extLst>
          </p:cNvPr>
          <p:cNvSpPr txBox="1"/>
          <p:nvPr/>
        </p:nvSpPr>
        <p:spPr>
          <a:xfrm>
            <a:off x="3641712" y="2343610"/>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01</a:t>
            </a:r>
            <a:endParaRPr sz="1400" b="1">
              <a:solidFill>
                <a:schemeClr val="lt1"/>
              </a:solidFill>
              <a:latin typeface="Arial"/>
              <a:ea typeface="Arial"/>
              <a:cs typeface="Arial"/>
              <a:sym typeface="Arial"/>
            </a:endParaRPr>
          </a:p>
        </p:txBody>
      </p:sp>
      <p:sp>
        <p:nvSpPr>
          <p:cNvPr id="38" name="Google Shape;228;p31">
            <a:extLst>
              <a:ext uri="{FF2B5EF4-FFF2-40B4-BE49-F238E27FC236}">
                <a16:creationId xmlns:a16="http://schemas.microsoft.com/office/drawing/2014/main" id="{E4CF9120-106A-448F-8B28-D2FD11075D36}"/>
              </a:ext>
            </a:extLst>
          </p:cNvPr>
          <p:cNvSpPr txBox="1"/>
          <p:nvPr/>
        </p:nvSpPr>
        <p:spPr>
          <a:xfrm rot="2937415">
            <a:off x="4415103" y="2727228"/>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02</a:t>
            </a:r>
            <a:endParaRPr sz="1400" b="1">
              <a:solidFill>
                <a:schemeClr val="lt1"/>
              </a:solidFill>
              <a:latin typeface="Arial"/>
              <a:ea typeface="Arial"/>
              <a:cs typeface="Arial"/>
              <a:sym typeface="Arial"/>
            </a:endParaRPr>
          </a:p>
        </p:txBody>
      </p:sp>
      <p:sp>
        <p:nvSpPr>
          <p:cNvPr id="39" name="Google Shape;229;p31">
            <a:extLst>
              <a:ext uri="{FF2B5EF4-FFF2-40B4-BE49-F238E27FC236}">
                <a16:creationId xmlns:a16="http://schemas.microsoft.com/office/drawing/2014/main" id="{B311E296-7DA6-4880-A7CF-C7BA1DD63113}"/>
              </a:ext>
            </a:extLst>
          </p:cNvPr>
          <p:cNvSpPr txBox="1"/>
          <p:nvPr/>
        </p:nvSpPr>
        <p:spPr>
          <a:xfrm rot="-4650091">
            <a:off x="4598006" y="3557611"/>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03</a:t>
            </a:r>
            <a:endParaRPr sz="1400" b="1">
              <a:solidFill>
                <a:schemeClr val="lt1"/>
              </a:solidFill>
              <a:latin typeface="Arial"/>
              <a:ea typeface="Arial"/>
              <a:cs typeface="Arial"/>
              <a:sym typeface="Arial"/>
            </a:endParaRPr>
          </a:p>
        </p:txBody>
      </p:sp>
      <p:sp>
        <p:nvSpPr>
          <p:cNvPr id="40" name="Google Shape;230;p31">
            <a:extLst>
              <a:ext uri="{FF2B5EF4-FFF2-40B4-BE49-F238E27FC236}">
                <a16:creationId xmlns:a16="http://schemas.microsoft.com/office/drawing/2014/main" id="{2C306D59-C43A-4415-BEBB-D698ABA0F451}"/>
              </a:ext>
            </a:extLst>
          </p:cNvPr>
          <p:cNvSpPr txBox="1"/>
          <p:nvPr/>
        </p:nvSpPr>
        <p:spPr>
          <a:xfrm rot="-1573289">
            <a:off x="4058119" y="4222629"/>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04</a:t>
            </a:r>
            <a:endParaRPr sz="1400" b="1">
              <a:solidFill>
                <a:schemeClr val="lt1"/>
              </a:solidFill>
              <a:latin typeface="Arial"/>
              <a:ea typeface="Arial"/>
              <a:cs typeface="Arial"/>
              <a:sym typeface="Arial"/>
            </a:endParaRPr>
          </a:p>
        </p:txBody>
      </p:sp>
      <p:sp>
        <p:nvSpPr>
          <p:cNvPr id="41" name="Google Shape;231;p31">
            <a:extLst>
              <a:ext uri="{FF2B5EF4-FFF2-40B4-BE49-F238E27FC236}">
                <a16:creationId xmlns:a16="http://schemas.microsoft.com/office/drawing/2014/main" id="{4C7F8963-0876-4978-B1A9-E9D0A3568F81}"/>
              </a:ext>
            </a:extLst>
          </p:cNvPr>
          <p:cNvSpPr txBox="1"/>
          <p:nvPr/>
        </p:nvSpPr>
        <p:spPr>
          <a:xfrm rot="1465680">
            <a:off x="3215763" y="4228172"/>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05</a:t>
            </a:r>
            <a:endParaRPr sz="1400" b="1">
              <a:solidFill>
                <a:schemeClr val="lt1"/>
              </a:solidFill>
              <a:latin typeface="Arial"/>
              <a:ea typeface="Arial"/>
              <a:cs typeface="Arial"/>
              <a:sym typeface="Arial"/>
            </a:endParaRPr>
          </a:p>
        </p:txBody>
      </p:sp>
      <p:sp>
        <p:nvSpPr>
          <p:cNvPr id="42" name="Google Shape;232;p31">
            <a:extLst>
              <a:ext uri="{FF2B5EF4-FFF2-40B4-BE49-F238E27FC236}">
                <a16:creationId xmlns:a16="http://schemas.microsoft.com/office/drawing/2014/main" id="{ED83C8D6-0FBF-40EC-996E-F8C4008BDC11}"/>
              </a:ext>
            </a:extLst>
          </p:cNvPr>
          <p:cNvSpPr txBox="1"/>
          <p:nvPr/>
        </p:nvSpPr>
        <p:spPr>
          <a:xfrm rot="-6187216">
            <a:off x="2678207" y="3590862"/>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06</a:t>
            </a:r>
            <a:endParaRPr sz="1400" b="1">
              <a:solidFill>
                <a:schemeClr val="lt1"/>
              </a:solidFill>
              <a:latin typeface="Arial"/>
              <a:ea typeface="Arial"/>
              <a:cs typeface="Arial"/>
              <a:sym typeface="Arial"/>
            </a:endParaRPr>
          </a:p>
        </p:txBody>
      </p:sp>
      <p:sp>
        <p:nvSpPr>
          <p:cNvPr id="43" name="Google Shape;233;p31">
            <a:extLst>
              <a:ext uri="{FF2B5EF4-FFF2-40B4-BE49-F238E27FC236}">
                <a16:creationId xmlns:a16="http://schemas.microsoft.com/office/drawing/2014/main" id="{B0D555A9-8C9A-45FF-9D17-41521CC23CBD}"/>
              </a:ext>
            </a:extLst>
          </p:cNvPr>
          <p:cNvSpPr txBox="1"/>
          <p:nvPr/>
        </p:nvSpPr>
        <p:spPr>
          <a:xfrm rot="-3066863">
            <a:off x="2861090" y="2731880"/>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07</a:t>
            </a:r>
            <a:endParaRPr sz="1400" b="1">
              <a:solidFill>
                <a:schemeClr val="lt1"/>
              </a:solidFill>
              <a:latin typeface="Arial"/>
              <a:ea typeface="Arial"/>
              <a:cs typeface="Arial"/>
              <a:sym typeface="Arial"/>
            </a:endParaRPr>
          </a:p>
        </p:txBody>
      </p:sp>
      <p:sp>
        <p:nvSpPr>
          <p:cNvPr id="47" name="Google Shape;237;p31">
            <a:extLst>
              <a:ext uri="{FF2B5EF4-FFF2-40B4-BE49-F238E27FC236}">
                <a16:creationId xmlns:a16="http://schemas.microsoft.com/office/drawing/2014/main" id="{38DBF6E1-A836-4CD4-A7A2-44C48C35B3A2}"/>
              </a:ext>
            </a:extLst>
          </p:cNvPr>
          <p:cNvSpPr txBox="1"/>
          <p:nvPr/>
        </p:nvSpPr>
        <p:spPr>
          <a:xfrm>
            <a:off x="4623133" y="2189721"/>
            <a:ext cx="1352278"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bg1"/>
                </a:solidFill>
                <a:latin typeface="Arial"/>
                <a:ea typeface="Arial"/>
                <a:cs typeface="Arial"/>
                <a:sym typeface="Arial"/>
              </a:rPr>
              <a:t>لماذا؟</a:t>
            </a:r>
            <a:endParaRPr sz="2000" b="1" dirty="0">
              <a:solidFill>
                <a:schemeClr val="bg1"/>
              </a:solidFill>
              <a:latin typeface="Arial"/>
              <a:ea typeface="Arial"/>
              <a:cs typeface="Arial"/>
              <a:sym typeface="Arial"/>
            </a:endParaRPr>
          </a:p>
        </p:txBody>
      </p:sp>
      <p:sp>
        <p:nvSpPr>
          <p:cNvPr id="49" name="Google Shape;239;p31">
            <a:extLst>
              <a:ext uri="{FF2B5EF4-FFF2-40B4-BE49-F238E27FC236}">
                <a16:creationId xmlns:a16="http://schemas.microsoft.com/office/drawing/2014/main" id="{CEEB4BAC-68CD-4025-8962-82DFC5A8006B}"/>
              </a:ext>
            </a:extLst>
          </p:cNvPr>
          <p:cNvSpPr txBox="1"/>
          <p:nvPr/>
        </p:nvSpPr>
        <p:spPr>
          <a:xfrm>
            <a:off x="4986598" y="3722516"/>
            <a:ext cx="1317613"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3"/>
                </a:solidFill>
                <a:latin typeface="Arial"/>
                <a:ea typeface="Arial"/>
                <a:cs typeface="Arial"/>
                <a:sym typeface="Arial"/>
              </a:rPr>
              <a:t>وقت كافي</a:t>
            </a:r>
            <a:endParaRPr sz="2000" b="1" dirty="0">
              <a:solidFill>
                <a:schemeClr val="accent3"/>
              </a:solidFill>
              <a:latin typeface="Arial"/>
              <a:ea typeface="Arial"/>
              <a:cs typeface="Arial"/>
              <a:sym typeface="Arial"/>
            </a:endParaRPr>
          </a:p>
        </p:txBody>
      </p:sp>
      <p:sp>
        <p:nvSpPr>
          <p:cNvPr id="51" name="Google Shape;241;p31">
            <a:extLst>
              <a:ext uri="{FF2B5EF4-FFF2-40B4-BE49-F238E27FC236}">
                <a16:creationId xmlns:a16="http://schemas.microsoft.com/office/drawing/2014/main" id="{4DA84C75-520F-40E4-914E-3D749CCD8918}"/>
              </a:ext>
            </a:extLst>
          </p:cNvPr>
          <p:cNvSpPr txBox="1"/>
          <p:nvPr/>
        </p:nvSpPr>
        <p:spPr>
          <a:xfrm>
            <a:off x="3983337" y="5014072"/>
            <a:ext cx="1297126"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4"/>
                </a:solidFill>
                <a:latin typeface="Arial"/>
                <a:ea typeface="Arial"/>
                <a:cs typeface="Arial"/>
                <a:sym typeface="Arial"/>
              </a:rPr>
              <a:t>اطلب أمثلة</a:t>
            </a:r>
            <a:endParaRPr sz="2000" b="1" dirty="0">
              <a:solidFill>
                <a:schemeClr val="accent4"/>
              </a:solidFill>
              <a:latin typeface="Arial"/>
              <a:ea typeface="Arial"/>
              <a:cs typeface="Arial"/>
              <a:sym typeface="Arial"/>
            </a:endParaRPr>
          </a:p>
        </p:txBody>
      </p:sp>
      <p:sp>
        <p:nvSpPr>
          <p:cNvPr id="53" name="Google Shape;243;p31">
            <a:extLst>
              <a:ext uri="{FF2B5EF4-FFF2-40B4-BE49-F238E27FC236}">
                <a16:creationId xmlns:a16="http://schemas.microsoft.com/office/drawing/2014/main" id="{046D5A4D-9D76-44FD-895D-C8AA70EC29DF}"/>
              </a:ext>
            </a:extLst>
          </p:cNvPr>
          <p:cNvSpPr txBox="1"/>
          <p:nvPr/>
        </p:nvSpPr>
        <p:spPr>
          <a:xfrm>
            <a:off x="2230989" y="4991441"/>
            <a:ext cx="1576257"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1"/>
                </a:solidFill>
                <a:latin typeface="Arial"/>
                <a:ea typeface="Arial"/>
                <a:cs typeface="Arial"/>
                <a:sym typeface="Arial"/>
              </a:rPr>
              <a:t>استخدم الاسماء</a:t>
            </a:r>
            <a:endParaRPr sz="2000" b="1" dirty="0">
              <a:solidFill>
                <a:schemeClr val="accent1"/>
              </a:solidFill>
              <a:latin typeface="Arial"/>
              <a:ea typeface="Arial"/>
              <a:cs typeface="Arial"/>
              <a:sym typeface="Arial"/>
            </a:endParaRPr>
          </a:p>
        </p:txBody>
      </p:sp>
      <p:sp>
        <p:nvSpPr>
          <p:cNvPr id="55" name="Google Shape;245;p31">
            <a:extLst>
              <a:ext uri="{FF2B5EF4-FFF2-40B4-BE49-F238E27FC236}">
                <a16:creationId xmlns:a16="http://schemas.microsoft.com/office/drawing/2014/main" id="{904C04CA-8C6C-4778-A043-FEA6ED14F03D}"/>
              </a:ext>
            </a:extLst>
          </p:cNvPr>
          <p:cNvSpPr txBox="1"/>
          <p:nvPr/>
        </p:nvSpPr>
        <p:spPr>
          <a:xfrm>
            <a:off x="1317624" y="3490546"/>
            <a:ext cx="1926661" cy="539272"/>
          </a:xfrm>
          <a:prstGeom prst="rect">
            <a:avLst/>
          </a:prstGeom>
          <a:noFill/>
          <a:ln>
            <a:noFill/>
          </a:ln>
        </p:spPr>
        <p:txBody>
          <a:bodyPr spcFirstLastPara="1" wrap="square" lIns="91425" tIns="45700" rIns="91425" bIns="45700" anchor="b" anchorCtr="0">
            <a:noAutofit/>
          </a:bodyPr>
          <a:lstStyle/>
          <a:p>
            <a:pPr algn="l" rtl="0"/>
            <a:r>
              <a:rPr lang="ar-SA" sz="2000" b="1" dirty="0">
                <a:solidFill>
                  <a:schemeClr val="accent5"/>
                </a:solidFill>
                <a:latin typeface="Arial"/>
                <a:ea typeface="Arial"/>
                <a:cs typeface="Arial"/>
                <a:sym typeface="Arial"/>
              </a:rPr>
              <a:t>تنويع الانشطة</a:t>
            </a:r>
            <a:endParaRPr sz="2000" b="1" dirty="0">
              <a:solidFill>
                <a:schemeClr val="accent5"/>
              </a:solidFill>
              <a:latin typeface="Arial"/>
              <a:ea typeface="Arial"/>
              <a:cs typeface="Arial"/>
              <a:sym typeface="Arial"/>
            </a:endParaRPr>
          </a:p>
        </p:txBody>
      </p:sp>
      <p:sp>
        <p:nvSpPr>
          <p:cNvPr id="57" name="Google Shape;247;p31">
            <a:extLst>
              <a:ext uri="{FF2B5EF4-FFF2-40B4-BE49-F238E27FC236}">
                <a16:creationId xmlns:a16="http://schemas.microsoft.com/office/drawing/2014/main" id="{AC7B8834-66BE-4B05-99E7-432C836E1341}"/>
              </a:ext>
            </a:extLst>
          </p:cNvPr>
          <p:cNvSpPr txBox="1"/>
          <p:nvPr/>
        </p:nvSpPr>
        <p:spPr>
          <a:xfrm>
            <a:off x="1416753" y="2317025"/>
            <a:ext cx="1740975" cy="329433"/>
          </a:xfrm>
          <a:prstGeom prst="rect">
            <a:avLst/>
          </a:prstGeom>
          <a:noFill/>
          <a:ln>
            <a:noFill/>
          </a:ln>
        </p:spPr>
        <p:txBody>
          <a:bodyPr spcFirstLastPara="1" wrap="square" lIns="91425" tIns="45700" rIns="91425" bIns="45700" anchor="b" anchorCtr="0">
            <a:noAutofit/>
          </a:bodyPr>
          <a:lstStyle/>
          <a:p>
            <a:pPr algn="l" rtl="0"/>
            <a:r>
              <a:rPr lang="ar-SA" sz="2000" b="1" dirty="0">
                <a:solidFill>
                  <a:schemeClr val="accent6"/>
                </a:solidFill>
                <a:latin typeface="Arial"/>
                <a:ea typeface="Arial"/>
                <a:cs typeface="Arial"/>
                <a:sym typeface="Arial"/>
              </a:rPr>
              <a:t>الطالب هو المحور</a:t>
            </a:r>
            <a:endParaRPr sz="2000" b="1" dirty="0">
              <a:solidFill>
                <a:schemeClr val="accent6"/>
              </a:solidFill>
              <a:latin typeface="Arial"/>
              <a:ea typeface="Arial"/>
              <a:cs typeface="Arial"/>
              <a:sym typeface="Arial"/>
            </a:endParaRPr>
          </a:p>
        </p:txBody>
      </p:sp>
      <p:pic>
        <p:nvPicPr>
          <p:cNvPr id="3" name="صورة 2">
            <a:extLst>
              <a:ext uri="{FF2B5EF4-FFF2-40B4-BE49-F238E27FC236}">
                <a16:creationId xmlns:a16="http://schemas.microsoft.com/office/drawing/2014/main" id="{0167C345-0B5F-42BB-99AB-DAF536B03ED4}"/>
              </a:ext>
            </a:extLst>
          </p:cNvPr>
          <p:cNvPicPr>
            <a:picLocks/>
          </p:cNvPicPr>
          <p:nvPr/>
        </p:nvPicPr>
        <p:blipFill>
          <a:blip r:embed="rId2"/>
          <a:stretch>
            <a:fillRect/>
          </a:stretch>
        </p:blipFill>
        <p:spPr>
          <a:xfrm>
            <a:off x="3083931" y="2740340"/>
            <a:ext cx="1521314" cy="1541498"/>
          </a:xfrm>
          <a:prstGeom prst="rect">
            <a:avLst/>
          </a:prstGeom>
        </p:spPr>
      </p:pic>
      <p:sp>
        <p:nvSpPr>
          <p:cNvPr id="50" name="Google Shape;257;p32">
            <a:extLst>
              <a:ext uri="{FF2B5EF4-FFF2-40B4-BE49-F238E27FC236}">
                <a16:creationId xmlns:a16="http://schemas.microsoft.com/office/drawing/2014/main" id="{2BB3E598-FDC7-4FE9-8802-5AD26A31EE3A}"/>
              </a:ext>
            </a:extLst>
          </p:cNvPr>
          <p:cNvSpPr/>
          <p:nvPr/>
        </p:nvSpPr>
        <p:spPr>
          <a:xfrm>
            <a:off x="8208860" y="2121999"/>
            <a:ext cx="1681172" cy="1681172"/>
          </a:xfrm>
          <a:prstGeom prst="ellipse">
            <a:avLst/>
          </a:prstGeom>
          <a:solidFill>
            <a:schemeClr val="accent2"/>
          </a:solidFill>
          <a:ln>
            <a:noFill/>
          </a:ln>
        </p:spPr>
        <p:txBody>
          <a:bodyPr spcFirstLastPara="1" wrap="square" lIns="91425" tIns="45700" rIns="91425" bIns="45700" anchor="ctr" anchorCtr="0">
            <a:noAutofit/>
          </a:bodyPr>
          <a:lstStyle/>
          <a:p>
            <a:pPr algn="ctr" rtl="0"/>
            <a:r>
              <a:rPr lang="en-GB" sz="4000" b="1" dirty="0">
                <a:solidFill>
                  <a:schemeClr val="lt1"/>
                </a:solidFill>
                <a:latin typeface="Arial"/>
                <a:cs typeface="Arial"/>
                <a:sym typeface="Arial"/>
              </a:rPr>
              <a:t>02</a:t>
            </a:r>
            <a:endParaRPr sz="4000" b="1" dirty="0">
              <a:solidFill>
                <a:schemeClr val="lt1"/>
              </a:solidFill>
              <a:latin typeface="Arial"/>
              <a:cs typeface="Arial"/>
            </a:endParaRPr>
          </a:p>
        </p:txBody>
      </p:sp>
      <p:sp>
        <p:nvSpPr>
          <p:cNvPr id="59" name="Google Shape;244;p31">
            <a:extLst>
              <a:ext uri="{FF2B5EF4-FFF2-40B4-BE49-F238E27FC236}">
                <a16:creationId xmlns:a16="http://schemas.microsoft.com/office/drawing/2014/main" id="{00A00FCB-B862-411E-A750-234C48178794}"/>
              </a:ext>
            </a:extLst>
          </p:cNvPr>
          <p:cNvSpPr txBox="1"/>
          <p:nvPr/>
        </p:nvSpPr>
        <p:spPr>
          <a:xfrm>
            <a:off x="7868168" y="4090181"/>
            <a:ext cx="2362555" cy="1154270"/>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chemeClr val="tx1">
                    <a:lumMod val="95000"/>
                    <a:lumOff val="5000"/>
                  </a:schemeClr>
                </a:solidFill>
                <a:latin typeface="Sakkal Majalla" panose="02000000000000000000" pitchFamily="2" charset="-78"/>
                <a:cs typeface="Sakkal Majalla" panose="02000000000000000000" pitchFamily="2" charset="-78"/>
              </a:defRPr>
            </a:lvl1pPr>
          </a:lstStyle>
          <a:p>
            <a:r>
              <a:rPr lang="ar-SA" dirty="0">
                <a:sym typeface="Arial"/>
              </a:rPr>
              <a:t>السؤال بـ لماذا؟ يفتح المجال للتفكير والتحليل، كما أن استخدام هذه الكلمة يؤدي إلى الترابط في المعرفة والتسلسل.</a:t>
            </a:r>
            <a:endParaRPr dirty="0">
              <a:sym typeface="Arial"/>
            </a:endParaRPr>
          </a:p>
        </p:txBody>
      </p:sp>
    </p:spTree>
    <p:extLst>
      <p:ext uri="{BB962C8B-B14F-4D97-AF65-F5344CB8AC3E}">
        <p14:creationId xmlns:p14="http://schemas.microsoft.com/office/powerpoint/2010/main" val="90214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8474902" y="404311"/>
            <a:ext cx="893193"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مقدمة</a:t>
            </a:r>
            <a:endParaRPr lang="ar-OM" sz="2800" b="1" dirty="0">
              <a:latin typeface="Sakkal Majalla" panose="02000000000000000000" pitchFamily="2" charset="-78"/>
              <a:cs typeface="Sakkal Majalla" panose="02000000000000000000" pitchFamily="2" charset="-78"/>
            </a:endParaRPr>
          </a:p>
        </p:txBody>
      </p:sp>
      <p:sp>
        <p:nvSpPr>
          <p:cNvPr id="89" name="مربع نص 88">
            <a:extLst>
              <a:ext uri="{FF2B5EF4-FFF2-40B4-BE49-F238E27FC236}">
                <a16:creationId xmlns:a16="http://schemas.microsoft.com/office/drawing/2014/main" id="{E3A2962F-6618-4042-9AB1-70636F382DE5}"/>
              </a:ext>
            </a:extLst>
          </p:cNvPr>
          <p:cNvSpPr txBox="1"/>
          <p:nvPr/>
        </p:nvSpPr>
        <p:spPr>
          <a:xfrm>
            <a:off x="1837525" y="6457450"/>
            <a:ext cx="1542808" cy="338554"/>
          </a:xfrm>
          <a:prstGeom prst="rect">
            <a:avLst/>
          </a:prstGeom>
          <a:noFill/>
        </p:spPr>
        <p:txBody>
          <a:bodyPr wrap="square">
            <a:spAutoFit/>
          </a:bodyPr>
          <a:lstStyle/>
          <a:p>
            <a:pPr algn="l"/>
            <a:r>
              <a:rPr lang="en-US" sz="1600" b="0" i="0">
                <a:solidFill>
                  <a:srgbClr val="333333"/>
                </a:solidFill>
                <a:effectLst/>
                <a:latin typeface="Arial" panose="020B0604020202020204" pitchFamily="34" charset="0"/>
              </a:rPr>
              <a:t>(Clark, 2005)</a:t>
            </a:r>
            <a:endParaRPr lang="ar-OM" sz="1600" b="1" dirty="0">
              <a:latin typeface="Sakkal Majalla" panose="02000000000000000000" pitchFamily="2" charset="-78"/>
              <a:cs typeface="Sakkal Majalla" panose="02000000000000000000" pitchFamily="2" charset="-78"/>
            </a:endParaRPr>
          </a:p>
        </p:txBody>
      </p:sp>
      <p:sp>
        <p:nvSpPr>
          <p:cNvPr id="7" name="مربع نص 6">
            <a:extLst>
              <a:ext uri="{FF2B5EF4-FFF2-40B4-BE49-F238E27FC236}">
                <a16:creationId xmlns:a16="http://schemas.microsoft.com/office/drawing/2014/main" id="{1741BEBF-1204-4B61-BA8B-CEB685DE2386}"/>
              </a:ext>
            </a:extLst>
          </p:cNvPr>
          <p:cNvSpPr txBox="1"/>
          <p:nvPr/>
        </p:nvSpPr>
        <p:spPr>
          <a:xfrm>
            <a:off x="2823905" y="2714081"/>
            <a:ext cx="6544190" cy="830997"/>
          </a:xfrm>
          <a:prstGeom prst="rect">
            <a:avLst/>
          </a:prstGeom>
          <a:noFill/>
        </p:spPr>
        <p:txBody>
          <a:bodyPr wrap="square">
            <a:spAutoFit/>
          </a:bodyPr>
          <a:lstStyle/>
          <a:p>
            <a:pPr algn="ctr"/>
            <a:r>
              <a:rPr lang="ar-OM" sz="2400" b="1" i="0" u="none" strike="noStrike" baseline="0" dirty="0">
                <a:latin typeface="Sakkal Majalla" panose="02000000000000000000" pitchFamily="2" charset="-78"/>
                <a:cs typeface="Sakkal Majalla" panose="02000000000000000000" pitchFamily="2" charset="-78"/>
              </a:rPr>
              <a:t>لتبدأ بدمج الطلاب في التعلم الالكتروني توقف عن إعادة كتابة الكتب</a:t>
            </a:r>
            <a:r>
              <a:rPr lang="ar-SA" sz="2400" b="1" i="0" u="none" strike="noStrike" baseline="0" dirty="0">
                <a:latin typeface="Sakkal Majalla" panose="02000000000000000000" pitchFamily="2" charset="-78"/>
                <a:cs typeface="Sakkal Majalla" panose="02000000000000000000" pitchFamily="2" charset="-78"/>
              </a:rPr>
              <a:t> </a:t>
            </a:r>
            <a:r>
              <a:rPr lang="ar-OM" sz="2400" b="1" i="0" u="none" strike="noStrike" baseline="0" dirty="0">
                <a:latin typeface="Sakkal Majalla" panose="02000000000000000000" pitchFamily="2" charset="-78"/>
                <a:cs typeface="Sakkal Majalla" panose="02000000000000000000" pitchFamily="2" charset="-78"/>
              </a:rPr>
              <a:t>والعروض التي لديك في مقررك الدراسي.</a:t>
            </a:r>
          </a:p>
        </p:txBody>
      </p:sp>
    </p:spTree>
    <p:extLst>
      <p:ext uri="{BB962C8B-B14F-4D97-AF65-F5344CB8AC3E}">
        <p14:creationId xmlns:p14="http://schemas.microsoft.com/office/powerpoint/2010/main" val="1950903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Google Shape;369;p34">
            <a:extLst>
              <a:ext uri="{FF2B5EF4-FFF2-40B4-BE49-F238E27FC236}">
                <a16:creationId xmlns:a16="http://schemas.microsoft.com/office/drawing/2014/main" id="{AD52E7E0-CD0A-46B5-AACE-581F133B83AF}"/>
              </a:ext>
            </a:extLst>
          </p:cNvPr>
          <p:cNvSpPr/>
          <p:nvPr/>
        </p:nvSpPr>
        <p:spPr>
          <a:xfrm>
            <a:off x="4486545" y="3080978"/>
            <a:ext cx="2035157" cy="1715600"/>
          </a:xfrm>
          <a:custGeom>
            <a:avLst/>
            <a:gdLst/>
            <a:ahLst/>
            <a:cxnLst/>
            <a:rect l="l" t="t" r="r" b="b"/>
            <a:pathLst>
              <a:path w="2401" h="2024" extrusionOk="0">
                <a:moveTo>
                  <a:pt x="1596" y="0"/>
                </a:moveTo>
                <a:lnTo>
                  <a:pt x="2156" y="121"/>
                </a:lnTo>
                <a:lnTo>
                  <a:pt x="2159" y="123"/>
                </a:lnTo>
                <a:lnTo>
                  <a:pt x="2169" y="125"/>
                </a:lnTo>
                <a:lnTo>
                  <a:pt x="2182" y="129"/>
                </a:lnTo>
                <a:lnTo>
                  <a:pt x="2199" y="134"/>
                </a:lnTo>
                <a:lnTo>
                  <a:pt x="2218" y="142"/>
                </a:lnTo>
                <a:lnTo>
                  <a:pt x="2241" y="153"/>
                </a:lnTo>
                <a:lnTo>
                  <a:pt x="2265" y="166"/>
                </a:lnTo>
                <a:lnTo>
                  <a:pt x="2288" y="183"/>
                </a:lnTo>
                <a:lnTo>
                  <a:pt x="2313" y="204"/>
                </a:lnTo>
                <a:lnTo>
                  <a:pt x="2335" y="227"/>
                </a:lnTo>
                <a:lnTo>
                  <a:pt x="2356" y="255"/>
                </a:lnTo>
                <a:lnTo>
                  <a:pt x="2373" y="285"/>
                </a:lnTo>
                <a:lnTo>
                  <a:pt x="2386" y="323"/>
                </a:lnTo>
                <a:lnTo>
                  <a:pt x="2396" y="363"/>
                </a:lnTo>
                <a:lnTo>
                  <a:pt x="2401" y="408"/>
                </a:lnTo>
                <a:lnTo>
                  <a:pt x="2400" y="459"/>
                </a:lnTo>
                <a:lnTo>
                  <a:pt x="2390" y="516"/>
                </a:lnTo>
                <a:lnTo>
                  <a:pt x="2127" y="1717"/>
                </a:lnTo>
                <a:lnTo>
                  <a:pt x="2127" y="1721"/>
                </a:lnTo>
                <a:lnTo>
                  <a:pt x="2125" y="1731"/>
                </a:lnTo>
                <a:lnTo>
                  <a:pt x="2120" y="1748"/>
                </a:lnTo>
                <a:lnTo>
                  <a:pt x="2114" y="1769"/>
                </a:lnTo>
                <a:lnTo>
                  <a:pt x="2105" y="1793"/>
                </a:lnTo>
                <a:lnTo>
                  <a:pt x="2091" y="1820"/>
                </a:lnTo>
                <a:lnTo>
                  <a:pt x="2078" y="1848"/>
                </a:lnTo>
                <a:lnTo>
                  <a:pt x="2059" y="1878"/>
                </a:lnTo>
                <a:lnTo>
                  <a:pt x="2038" y="1908"/>
                </a:lnTo>
                <a:lnTo>
                  <a:pt x="2012" y="1937"/>
                </a:lnTo>
                <a:lnTo>
                  <a:pt x="1984" y="1961"/>
                </a:lnTo>
                <a:lnTo>
                  <a:pt x="1951" y="1986"/>
                </a:lnTo>
                <a:lnTo>
                  <a:pt x="1914" y="2003"/>
                </a:lnTo>
                <a:lnTo>
                  <a:pt x="1872" y="2016"/>
                </a:lnTo>
                <a:lnTo>
                  <a:pt x="1825" y="2024"/>
                </a:lnTo>
                <a:lnTo>
                  <a:pt x="1772" y="2024"/>
                </a:lnTo>
                <a:lnTo>
                  <a:pt x="1715" y="2014"/>
                </a:lnTo>
                <a:lnTo>
                  <a:pt x="1617" y="1993"/>
                </a:lnTo>
                <a:lnTo>
                  <a:pt x="1528" y="1974"/>
                </a:lnTo>
                <a:lnTo>
                  <a:pt x="1448" y="1957"/>
                </a:lnTo>
                <a:lnTo>
                  <a:pt x="1378" y="1940"/>
                </a:lnTo>
                <a:lnTo>
                  <a:pt x="1318" y="1929"/>
                </a:lnTo>
                <a:lnTo>
                  <a:pt x="1267" y="1918"/>
                </a:lnTo>
                <a:lnTo>
                  <a:pt x="1227" y="1908"/>
                </a:lnTo>
                <a:lnTo>
                  <a:pt x="1199" y="1903"/>
                </a:lnTo>
                <a:lnTo>
                  <a:pt x="1182" y="1899"/>
                </a:lnTo>
                <a:lnTo>
                  <a:pt x="1174" y="1897"/>
                </a:lnTo>
                <a:lnTo>
                  <a:pt x="0" y="998"/>
                </a:lnTo>
                <a:lnTo>
                  <a:pt x="138" y="331"/>
                </a:lnTo>
                <a:lnTo>
                  <a:pt x="1596" y="0"/>
                </a:lnTo>
                <a:close/>
              </a:path>
            </a:pathLst>
          </a:custGeom>
          <a:gradFill>
            <a:gsLst>
              <a:gs pos="0">
                <a:schemeClr val="accent3"/>
              </a:gs>
              <a:gs pos="89000">
                <a:srgbClr val="A71F21"/>
              </a:gs>
              <a:gs pos="100000">
                <a:srgbClr val="A71F21"/>
              </a:gs>
            </a:gsLst>
            <a:lin ang="14400000" scaled="0"/>
          </a:gradFill>
          <a:ln w="19050" cap="flat" cmpd="sng">
            <a:solidFill>
              <a:schemeClr val="accent3"/>
            </a:solidFill>
            <a:prstDash val="solid"/>
            <a:round/>
            <a:headEnd type="none" w="sm" len="sm"/>
            <a:tailEnd type="none" w="sm" len="sm"/>
          </a:ln>
          <a:effectLst>
            <a:outerShdw blurRad="381000" dist="88900" dir="2700000" algn="tl" rotWithShape="0">
              <a:srgbClr val="000000">
                <a:alpha val="47843"/>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2" name="Google Shape;206;p31">
            <a:extLst>
              <a:ext uri="{FF2B5EF4-FFF2-40B4-BE49-F238E27FC236}">
                <a16:creationId xmlns:a16="http://schemas.microsoft.com/office/drawing/2014/main" id="{55497554-FC72-469D-AD96-7A9E8F7BDFDF}"/>
              </a:ext>
            </a:extLst>
          </p:cNvPr>
          <p:cNvSpPr/>
          <p:nvPr/>
        </p:nvSpPr>
        <p:spPr>
          <a:xfrm>
            <a:off x="4248722" y="1284645"/>
            <a:ext cx="2051366" cy="1962355"/>
          </a:xfrm>
          <a:custGeom>
            <a:avLst/>
            <a:gdLst/>
            <a:ahLst/>
            <a:cxnLst/>
            <a:rect l="l" t="t" r="r" b="b"/>
            <a:pathLst>
              <a:path w="2420" h="2315" extrusionOk="0">
                <a:moveTo>
                  <a:pt x="1299" y="0"/>
                </a:moveTo>
                <a:lnTo>
                  <a:pt x="1342" y="8"/>
                </a:lnTo>
                <a:lnTo>
                  <a:pt x="1388" y="23"/>
                </a:lnTo>
                <a:lnTo>
                  <a:pt x="1433" y="47"/>
                </a:lnTo>
                <a:lnTo>
                  <a:pt x="1480" y="85"/>
                </a:lnTo>
                <a:lnTo>
                  <a:pt x="1528" y="134"/>
                </a:lnTo>
                <a:lnTo>
                  <a:pt x="2316" y="1077"/>
                </a:lnTo>
                <a:lnTo>
                  <a:pt x="2318" y="1081"/>
                </a:lnTo>
                <a:lnTo>
                  <a:pt x="2325" y="1090"/>
                </a:lnTo>
                <a:lnTo>
                  <a:pt x="2337" y="1105"/>
                </a:lnTo>
                <a:lnTo>
                  <a:pt x="2350" y="1126"/>
                </a:lnTo>
                <a:lnTo>
                  <a:pt x="2365" y="1151"/>
                </a:lnTo>
                <a:lnTo>
                  <a:pt x="2380" y="1179"/>
                </a:lnTo>
                <a:lnTo>
                  <a:pt x="2395" y="1213"/>
                </a:lnTo>
                <a:lnTo>
                  <a:pt x="2407" y="1249"/>
                </a:lnTo>
                <a:lnTo>
                  <a:pt x="2416" y="1287"/>
                </a:lnTo>
                <a:lnTo>
                  <a:pt x="2420" y="1328"/>
                </a:lnTo>
                <a:lnTo>
                  <a:pt x="2420" y="1370"/>
                </a:lnTo>
                <a:lnTo>
                  <a:pt x="2412" y="1413"/>
                </a:lnTo>
                <a:lnTo>
                  <a:pt x="2399" y="1457"/>
                </a:lnTo>
                <a:lnTo>
                  <a:pt x="2375" y="1500"/>
                </a:lnTo>
                <a:lnTo>
                  <a:pt x="2343" y="1544"/>
                </a:lnTo>
                <a:lnTo>
                  <a:pt x="2297" y="1587"/>
                </a:lnTo>
                <a:lnTo>
                  <a:pt x="2227" y="1644"/>
                </a:lnTo>
                <a:lnTo>
                  <a:pt x="2163" y="1699"/>
                </a:lnTo>
                <a:lnTo>
                  <a:pt x="2104" y="1748"/>
                </a:lnTo>
                <a:lnTo>
                  <a:pt x="2053" y="1791"/>
                </a:lnTo>
                <a:lnTo>
                  <a:pt x="2006" y="1829"/>
                </a:lnTo>
                <a:lnTo>
                  <a:pt x="1966" y="1863"/>
                </a:lnTo>
                <a:lnTo>
                  <a:pt x="1934" y="1890"/>
                </a:lnTo>
                <a:lnTo>
                  <a:pt x="1908" y="1912"/>
                </a:lnTo>
                <a:lnTo>
                  <a:pt x="1889" y="1927"/>
                </a:lnTo>
                <a:lnTo>
                  <a:pt x="1877" y="1937"/>
                </a:lnTo>
                <a:lnTo>
                  <a:pt x="1874" y="1941"/>
                </a:lnTo>
                <a:lnTo>
                  <a:pt x="440" y="2315"/>
                </a:lnTo>
                <a:lnTo>
                  <a:pt x="0" y="1797"/>
                </a:lnTo>
                <a:lnTo>
                  <a:pt x="633" y="444"/>
                </a:lnTo>
                <a:lnTo>
                  <a:pt x="1074" y="76"/>
                </a:lnTo>
                <a:lnTo>
                  <a:pt x="1078" y="74"/>
                </a:lnTo>
                <a:lnTo>
                  <a:pt x="1087" y="64"/>
                </a:lnTo>
                <a:lnTo>
                  <a:pt x="1104" y="55"/>
                </a:lnTo>
                <a:lnTo>
                  <a:pt x="1125" y="42"/>
                </a:lnTo>
                <a:lnTo>
                  <a:pt x="1151" y="29"/>
                </a:lnTo>
                <a:lnTo>
                  <a:pt x="1183" y="15"/>
                </a:lnTo>
                <a:lnTo>
                  <a:pt x="1217" y="6"/>
                </a:lnTo>
                <a:lnTo>
                  <a:pt x="1257" y="0"/>
                </a:lnTo>
                <a:lnTo>
                  <a:pt x="1299" y="0"/>
                </a:lnTo>
                <a:close/>
              </a:path>
            </a:pathLst>
          </a:custGeom>
          <a:gradFill>
            <a:gsLst>
              <a:gs pos="0">
                <a:schemeClr val="lt1"/>
              </a:gs>
              <a:gs pos="92000">
                <a:srgbClr val="D8D8D8"/>
              </a:gs>
              <a:gs pos="100000">
                <a:srgbClr val="D8D8D8"/>
              </a:gs>
            </a:gsLst>
            <a:lin ang="11399912"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4" name="Google Shape;205;p31">
            <a:extLst>
              <a:ext uri="{FF2B5EF4-FFF2-40B4-BE49-F238E27FC236}">
                <a16:creationId xmlns:a16="http://schemas.microsoft.com/office/drawing/2014/main" id="{EC48E80C-C02F-444E-8876-41BD94147217}"/>
              </a:ext>
            </a:extLst>
          </p:cNvPr>
          <p:cNvSpPr/>
          <p:nvPr/>
        </p:nvSpPr>
        <p:spPr>
          <a:xfrm>
            <a:off x="2997081" y="897393"/>
            <a:ext cx="1647875" cy="1897932"/>
          </a:xfrm>
          <a:custGeom>
            <a:avLst/>
            <a:gdLst/>
            <a:ahLst/>
            <a:cxnLst/>
            <a:rect l="l" t="t" r="r" b="b"/>
            <a:pathLst>
              <a:path w="1944" h="2239" extrusionOk="0">
                <a:moveTo>
                  <a:pt x="1570" y="0"/>
                </a:moveTo>
                <a:lnTo>
                  <a:pt x="1579" y="0"/>
                </a:lnTo>
                <a:lnTo>
                  <a:pt x="1594" y="2"/>
                </a:lnTo>
                <a:lnTo>
                  <a:pt x="1613" y="4"/>
                </a:lnTo>
                <a:lnTo>
                  <a:pt x="1638" y="6"/>
                </a:lnTo>
                <a:lnTo>
                  <a:pt x="1664" y="11"/>
                </a:lnTo>
                <a:lnTo>
                  <a:pt x="1692" y="19"/>
                </a:lnTo>
                <a:lnTo>
                  <a:pt x="1725" y="28"/>
                </a:lnTo>
                <a:lnTo>
                  <a:pt x="1755" y="40"/>
                </a:lnTo>
                <a:lnTo>
                  <a:pt x="1787" y="57"/>
                </a:lnTo>
                <a:lnTo>
                  <a:pt x="1817" y="76"/>
                </a:lnTo>
                <a:lnTo>
                  <a:pt x="1846" y="98"/>
                </a:lnTo>
                <a:lnTo>
                  <a:pt x="1874" y="125"/>
                </a:lnTo>
                <a:lnTo>
                  <a:pt x="1897" y="157"/>
                </a:lnTo>
                <a:lnTo>
                  <a:pt x="1917" y="195"/>
                </a:lnTo>
                <a:lnTo>
                  <a:pt x="1933" y="238"/>
                </a:lnTo>
                <a:lnTo>
                  <a:pt x="1942" y="285"/>
                </a:lnTo>
                <a:lnTo>
                  <a:pt x="1944" y="340"/>
                </a:lnTo>
                <a:lnTo>
                  <a:pt x="1944" y="440"/>
                </a:lnTo>
                <a:lnTo>
                  <a:pt x="1944" y="531"/>
                </a:lnTo>
                <a:lnTo>
                  <a:pt x="1944" y="612"/>
                </a:lnTo>
                <a:lnTo>
                  <a:pt x="1944" y="684"/>
                </a:lnTo>
                <a:lnTo>
                  <a:pt x="1944" y="797"/>
                </a:lnTo>
                <a:lnTo>
                  <a:pt x="1944" y="839"/>
                </a:lnTo>
                <a:lnTo>
                  <a:pt x="1944" y="869"/>
                </a:lnTo>
                <a:lnTo>
                  <a:pt x="1944" y="886"/>
                </a:lnTo>
                <a:lnTo>
                  <a:pt x="1944" y="892"/>
                </a:lnTo>
                <a:lnTo>
                  <a:pt x="1314" y="2231"/>
                </a:lnTo>
                <a:lnTo>
                  <a:pt x="634" y="2239"/>
                </a:lnTo>
                <a:lnTo>
                  <a:pt x="0" y="886"/>
                </a:lnTo>
                <a:lnTo>
                  <a:pt x="0" y="312"/>
                </a:lnTo>
                <a:lnTo>
                  <a:pt x="0" y="308"/>
                </a:lnTo>
                <a:lnTo>
                  <a:pt x="0" y="301"/>
                </a:lnTo>
                <a:lnTo>
                  <a:pt x="0" y="287"/>
                </a:lnTo>
                <a:lnTo>
                  <a:pt x="2" y="268"/>
                </a:lnTo>
                <a:lnTo>
                  <a:pt x="6" y="248"/>
                </a:lnTo>
                <a:lnTo>
                  <a:pt x="13" y="223"/>
                </a:lnTo>
                <a:lnTo>
                  <a:pt x="21" y="197"/>
                </a:lnTo>
                <a:lnTo>
                  <a:pt x="32" y="170"/>
                </a:lnTo>
                <a:lnTo>
                  <a:pt x="47" y="142"/>
                </a:lnTo>
                <a:lnTo>
                  <a:pt x="64" y="115"/>
                </a:lnTo>
                <a:lnTo>
                  <a:pt x="87" y="89"/>
                </a:lnTo>
                <a:lnTo>
                  <a:pt x="115" y="66"/>
                </a:lnTo>
                <a:lnTo>
                  <a:pt x="148" y="44"/>
                </a:lnTo>
                <a:lnTo>
                  <a:pt x="185" y="27"/>
                </a:lnTo>
                <a:lnTo>
                  <a:pt x="229" y="13"/>
                </a:lnTo>
                <a:lnTo>
                  <a:pt x="278" y="4"/>
                </a:lnTo>
                <a:lnTo>
                  <a:pt x="337" y="0"/>
                </a:lnTo>
                <a:lnTo>
                  <a:pt x="1566" y="0"/>
                </a:lnTo>
                <a:lnTo>
                  <a:pt x="1570" y="0"/>
                </a:lnTo>
                <a:close/>
              </a:path>
            </a:pathLst>
          </a:custGeom>
          <a:gradFill>
            <a:gsLst>
              <a:gs pos="0">
                <a:schemeClr val="lt1"/>
              </a:gs>
              <a:gs pos="83000">
                <a:srgbClr val="D8D8D8"/>
              </a:gs>
              <a:gs pos="100000">
                <a:srgbClr val="D8D8D8"/>
              </a:gs>
            </a:gsLst>
            <a:lin ang="8100019"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6" name="Google Shape;235;p31">
            <a:extLst>
              <a:ext uri="{FF2B5EF4-FFF2-40B4-BE49-F238E27FC236}">
                <a16:creationId xmlns:a16="http://schemas.microsoft.com/office/drawing/2014/main" id="{B8827634-F042-4E50-8E67-732E229A6AA7}"/>
              </a:ext>
            </a:extLst>
          </p:cNvPr>
          <p:cNvSpPr txBox="1"/>
          <p:nvPr/>
        </p:nvSpPr>
        <p:spPr>
          <a:xfrm>
            <a:off x="3209194" y="1548240"/>
            <a:ext cx="1226105"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1"/>
                </a:solidFill>
                <a:latin typeface="Sakkal Majalla" panose="02000000000000000000" pitchFamily="2" charset="-78"/>
                <a:ea typeface="Arial"/>
                <a:cs typeface="Sakkal Majalla" panose="02000000000000000000" pitchFamily="2" charset="-78"/>
                <a:sym typeface="Arial"/>
              </a:rPr>
              <a:t>بيئة أمنة</a:t>
            </a:r>
            <a:endParaRPr sz="2000" b="1" dirty="0">
              <a:solidFill>
                <a:schemeClr val="accent1"/>
              </a:solidFill>
              <a:latin typeface="Sakkal Majalla" panose="02000000000000000000" pitchFamily="2" charset="-78"/>
              <a:ea typeface="Arial"/>
              <a:cs typeface="Sakkal Majalla" panose="02000000000000000000" pitchFamily="2" charset="-78"/>
              <a:sym typeface="Arial"/>
            </a:endParaRPr>
          </a:p>
        </p:txBody>
      </p:sp>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6824820" y="404311"/>
            <a:ext cx="3762568"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كيف </a:t>
            </a:r>
            <a:r>
              <a:rPr lang="ar-SA" sz="2800" b="1" dirty="0">
                <a:solidFill>
                  <a:srgbClr val="FF0000"/>
                </a:solidFill>
                <a:latin typeface="Sakkal Majalla" panose="02000000000000000000" pitchFamily="2" charset="-78"/>
                <a:cs typeface="Sakkal Majalla" panose="02000000000000000000" pitchFamily="2" charset="-78"/>
              </a:rPr>
              <a:t>نثير</a:t>
            </a:r>
            <a:r>
              <a:rPr lang="ar-SA" sz="2800" b="1" dirty="0">
                <a:latin typeface="Sakkal Majalla" panose="02000000000000000000" pitchFamily="2" charset="-78"/>
                <a:cs typeface="Sakkal Majalla" panose="02000000000000000000" pitchFamily="2" charset="-78"/>
              </a:rPr>
              <a:t> الطلاب للتفاعل الصفي؟</a:t>
            </a:r>
            <a:endParaRPr lang="ar-OM" sz="2800" b="1" dirty="0">
              <a:latin typeface="Sakkal Majalla" panose="02000000000000000000" pitchFamily="2" charset="-78"/>
              <a:cs typeface="Sakkal Majalla" panose="02000000000000000000" pitchFamily="2" charset="-78"/>
            </a:endParaRPr>
          </a:p>
        </p:txBody>
      </p:sp>
      <p:sp>
        <p:nvSpPr>
          <p:cNvPr id="89" name="مربع نص 88">
            <a:extLst>
              <a:ext uri="{FF2B5EF4-FFF2-40B4-BE49-F238E27FC236}">
                <a16:creationId xmlns:a16="http://schemas.microsoft.com/office/drawing/2014/main" id="{E3A2962F-6618-4042-9AB1-70636F382DE5}"/>
              </a:ext>
            </a:extLst>
          </p:cNvPr>
          <p:cNvSpPr txBox="1"/>
          <p:nvPr/>
        </p:nvSpPr>
        <p:spPr>
          <a:xfrm>
            <a:off x="1837525" y="6457450"/>
            <a:ext cx="1542808" cy="338554"/>
          </a:xfrm>
          <a:prstGeom prst="rect">
            <a:avLst/>
          </a:prstGeom>
          <a:noFill/>
        </p:spPr>
        <p:txBody>
          <a:bodyPr wrap="square">
            <a:spAutoFit/>
          </a:bodyPr>
          <a:lstStyle/>
          <a:p>
            <a:pPr algn="l"/>
            <a:r>
              <a:rPr lang="ar-SA" sz="1600" b="1" dirty="0">
                <a:latin typeface="Sakkal Majalla" panose="02000000000000000000" pitchFamily="2" charset="-78"/>
                <a:cs typeface="Sakkal Majalla" panose="02000000000000000000" pitchFamily="2" charset="-78"/>
              </a:rPr>
              <a:t>(نبهان، 2008</a:t>
            </a:r>
            <a:r>
              <a:rPr lang="en-US" sz="1600" b="1" dirty="0">
                <a:latin typeface="Sakkal Majalla" panose="02000000000000000000" pitchFamily="2" charset="-78"/>
                <a:cs typeface="Sakkal Majalla" panose="02000000000000000000" pitchFamily="2" charset="-78"/>
              </a:rPr>
              <a:t>(</a:t>
            </a:r>
            <a:endParaRPr lang="ar-OM" sz="1600" b="1" dirty="0">
              <a:latin typeface="Sakkal Majalla" panose="02000000000000000000" pitchFamily="2" charset="-78"/>
              <a:cs typeface="Sakkal Majalla" panose="02000000000000000000" pitchFamily="2" charset="-78"/>
            </a:endParaRPr>
          </a:p>
        </p:txBody>
      </p:sp>
      <p:sp>
        <p:nvSpPr>
          <p:cNvPr id="6" name="Google Shape;198;p31">
            <a:extLst>
              <a:ext uri="{FF2B5EF4-FFF2-40B4-BE49-F238E27FC236}">
                <a16:creationId xmlns:a16="http://schemas.microsoft.com/office/drawing/2014/main" id="{8870747B-86F5-480D-8394-DB9ED89047AD}"/>
              </a:ext>
            </a:extLst>
          </p:cNvPr>
          <p:cNvSpPr/>
          <p:nvPr/>
        </p:nvSpPr>
        <p:spPr>
          <a:xfrm>
            <a:off x="4200456" y="2526479"/>
            <a:ext cx="734046" cy="773037"/>
          </a:xfrm>
          <a:custGeom>
            <a:avLst/>
            <a:gdLst/>
            <a:ahLst/>
            <a:cxnLst/>
            <a:rect l="l" t="t" r="r" b="b"/>
            <a:pathLst>
              <a:path w="866" h="912" extrusionOk="0">
                <a:moveTo>
                  <a:pt x="344" y="0"/>
                </a:moveTo>
                <a:lnTo>
                  <a:pt x="371" y="5"/>
                </a:lnTo>
                <a:lnTo>
                  <a:pt x="395" y="18"/>
                </a:lnTo>
                <a:lnTo>
                  <a:pt x="416" y="37"/>
                </a:lnTo>
                <a:lnTo>
                  <a:pt x="842" y="547"/>
                </a:lnTo>
                <a:lnTo>
                  <a:pt x="857" y="572"/>
                </a:lnTo>
                <a:lnTo>
                  <a:pt x="864" y="598"/>
                </a:lnTo>
                <a:lnTo>
                  <a:pt x="866" y="625"/>
                </a:lnTo>
                <a:lnTo>
                  <a:pt x="861" y="651"/>
                </a:lnTo>
                <a:lnTo>
                  <a:pt x="847" y="676"/>
                </a:lnTo>
                <a:lnTo>
                  <a:pt x="828" y="697"/>
                </a:lnTo>
                <a:lnTo>
                  <a:pt x="600" y="887"/>
                </a:lnTo>
                <a:lnTo>
                  <a:pt x="577" y="903"/>
                </a:lnTo>
                <a:lnTo>
                  <a:pt x="550" y="910"/>
                </a:lnTo>
                <a:lnTo>
                  <a:pt x="522" y="912"/>
                </a:lnTo>
                <a:lnTo>
                  <a:pt x="496" y="906"/>
                </a:lnTo>
                <a:lnTo>
                  <a:pt x="471" y="893"/>
                </a:lnTo>
                <a:lnTo>
                  <a:pt x="450" y="874"/>
                </a:lnTo>
                <a:lnTo>
                  <a:pt x="25" y="364"/>
                </a:lnTo>
                <a:lnTo>
                  <a:pt x="10" y="340"/>
                </a:lnTo>
                <a:lnTo>
                  <a:pt x="2" y="313"/>
                </a:lnTo>
                <a:lnTo>
                  <a:pt x="0" y="287"/>
                </a:lnTo>
                <a:lnTo>
                  <a:pt x="6" y="260"/>
                </a:lnTo>
                <a:lnTo>
                  <a:pt x="19" y="236"/>
                </a:lnTo>
                <a:lnTo>
                  <a:pt x="38" y="215"/>
                </a:lnTo>
                <a:lnTo>
                  <a:pt x="267" y="24"/>
                </a:lnTo>
                <a:lnTo>
                  <a:pt x="291" y="9"/>
                </a:lnTo>
                <a:lnTo>
                  <a:pt x="318" y="1"/>
                </a:lnTo>
                <a:lnTo>
                  <a:pt x="344" y="0"/>
                </a:lnTo>
                <a:close/>
              </a:path>
            </a:pathLst>
          </a:custGeom>
          <a:solidFill>
            <a:schemeClr val="accent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7" name="Google Shape;199;p31">
            <a:extLst>
              <a:ext uri="{FF2B5EF4-FFF2-40B4-BE49-F238E27FC236}">
                <a16:creationId xmlns:a16="http://schemas.microsoft.com/office/drawing/2014/main" id="{2ED1A17D-25BD-4B24-A8E1-0C7298E88792}"/>
              </a:ext>
            </a:extLst>
          </p:cNvPr>
          <p:cNvSpPr/>
          <p:nvPr/>
        </p:nvSpPr>
        <p:spPr>
          <a:xfrm>
            <a:off x="4464917" y="3304602"/>
            <a:ext cx="545025" cy="783208"/>
          </a:xfrm>
          <a:custGeom>
            <a:avLst/>
            <a:gdLst/>
            <a:ahLst/>
            <a:cxnLst/>
            <a:rect l="l" t="t" r="r" b="b"/>
            <a:pathLst>
              <a:path w="643" h="924" extrusionOk="0">
                <a:moveTo>
                  <a:pt x="240" y="0"/>
                </a:moveTo>
                <a:lnTo>
                  <a:pt x="269" y="2"/>
                </a:lnTo>
                <a:lnTo>
                  <a:pt x="560" y="64"/>
                </a:lnTo>
                <a:lnTo>
                  <a:pt x="586" y="73"/>
                </a:lnTo>
                <a:lnTo>
                  <a:pt x="609" y="90"/>
                </a:lnTo>
                <a:lnTo>
                  <a:pt x="626" y="111"/>
                </a:lnTo>
                <a:lnTo>
                  <a:pt x="639" y="136"/>
                </a:lnTo>
                <a:lnTo>
                  <a:pt x="643" y="162"/>
                </a:lnTo>
                <a:lnTo>
                  <a:pt x="641" y="191"/>
                </a:lnTo>
                <a:lnTo>
                  <a:pt x="499" y="839"/>
                </a:lnTo>
                <a:lnTo>
                  <a:pt x="490" y="867"/>
                </a:lnTo>
                <a:lnTo>
                  <a:pt x="475" y="888"/>
                </a:lnTo>
                <a:lnTo>
                  <a:pt x="454" y="907"/>
                </a:lnTo>
                <a:lnTo>
                  <a:pt x="429" y="918"/>
                </a:lnTo>
                <a:lnTo>
                  <a:pt x="403" y="924"/>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chemeClr val="accent3"/>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8" name="Google Shape;200;p31">
            <a:extLst>
              <a:ext uri="{FF2B5EF4-FFF2-40B4-BE49-F238E27FC236}">
                <a16:creationId xmlns:a16="http://schemas.microsoft.com/office/drawing/2014/main" id="{CA184D94-674C-4A02-9FCC-A6FF0A7F36DF}"/>
              </a:ext>
            </a:extLst>
          </p:cNvPr>
          <p:cNvSpPr/>
          <p:nvPr/>
        </p:nvSpPr>
        <p:spPr>
          <a:xfrm>
            <a:off x="3835129" y="3996268"/>
            <a:ext cx="796771" cy="655217"/>
          </a:xfrm>
          <a:custGeom>
            <a:avLst/>
            <a:gdLst/>
            <a:ahLst/>
            <a:cxnLst/>
            <a:rect l="l" t="t" r="r" b="b"/>
            <a:pathLst>
              <a:path w="940" h="773" extrusionOk="0">
                <a:moveTo>
                  <a:pt x="709" y="0"/>
                </a:moveTo>
                <a:lnTo>
                  <a:pt x="736" y="6"/>
                </a:lnTo>
                <a:lnTo>
                  <a:pt x="760" y="17"/>
                </a:lnTo>
                <a:lnTo>
                  <a:pt x="781" y="36"/>
                </a:lnTo>
                <a:lnTo>
                  <a:pt x="798" y="58"/>
                </a:lnTo>
                <a:lnTo>
                  <a:pt x="930" y="325"/>
                </a:lnTo>
                <a:lnTo>
                  <a:pt x="938" y="351"/>
                </a:lnTo>
                <a:lnTo>
                  <a:pt x="940" y="380"/>
                </a:lnTo>
                <a:lnTo>
                  <a:pt x="934" y="406"/>
                </a:lnTo>
                <a:lnTo>
                  <a:pt x="923" y="431"/>
                </a:lnTo>
                <a:lnTo>
                  <a:pt x="906" y="451"/>
                </a:lnTo>
                <a:lnTo>
                  <a:pt x="881" y="468"/>
                </a:lnTo>
                <a:lnTo>
                  <a:pt x="286" y="763"/>
                </a:lnTo>
                <a:lnTo>
                  <a:pt x="259" y="771"/>
                </a:lnTo>
                <a:lnTo>
                  <a:pt x="233" y="773"/>
                </a:lnTo>
                <a:lnTo>
                  <a:pt x="204" y="769"/>
                </a:lnTo>
                <a:lnTo>
                  <a:pt x="182" y="756"/>
                </a:lnTo>
                <a:lnTo>
                  <a:pt x="159" y="739"/>
                </a:lnTo>
                <a:lnTo>
                  <a:pt x="144" y="714"/>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chemeClr val="accent4"/>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9" name="Google Shape;201;p31">
            <a:extLst>
              <a:ext uri="{FF2B5EF4-FFF2-40B4-BE49-F238E27FC236}">
                <a16:creationId xmlns:a16="http://schemas.microsoft.com/office/drawing/2014/main" id="{97C3133D-D413-4116-9E6A-EE344EE4436D}"/>
              </a:ext>
            </a:extLst>
          </p:cNvPr>
          <p:cNvSpPr/>
          <p:nvPr/>
        </p:nvSpPr>
        <p:spPr>
          <a:xfrm>
            <a:off x="3036662" y="4012374"/>
            <a:ext cx="796771" cy="651827"/>
          </a:xfrm>
          <a:custGeom>
            <a:avLst/>
            <a:gdLst/>
            <a:ahLst/>
            <a:cxnLst/>
            <a:rect l="l" t="t" r="r" b="b"/>
            <a:pathLst>
              <a:path w="940" h="769" extrusionOk="0">
                <a:moveTo>
                  <a:pt x="227" y="0"/>
                </a:moveTo>
                <a:lnTo>
                  <a:pt x="256" y="2"/>
                </a:lnTo>
                <a:lnTo>
                  <a:pt x="282" y="9"/>
                </a:lnTo>
                <a:lnTo>
                  <a:pt x="880" y="300"/>
                </a:lnTo>
                <a:lnTo>
                  <a:pt x="904" y="315"/>
                </a:lnTo>
                <a:lnTo>
                  <a:pt x="921" y="336"/>
                </a:lnTo>
                <a:lnTo>
                  <a:pt x="934" y="361"/>
                </a:lnTo>
                <a:lnTo>
                  <a:pt x="940" y="387"/>
                </a:lnTo>
                <a:lnTo>
                  <a:pt x="938" y="415"/>
                </a:lnTo>
                <a:lnTo>
                  <a:pt x="929" y="442"/>
                </a:lnTo>
                <a:lnTo>
                  <a:pt x="798" y="708"/>
                </a:lnTo>
                <a:lnTo>
                  <a:pt x="783" y="733"/>
                </a:lnTo>
                <a:lnTo>
                  <a:pt x="762" y="752"/>
                </a:lnTo>
                <a:lnTo>
                  <a:pt x="738" y="763"/>
                </a:lnTo>
                <a:lnTo>
                  <a:pt x="711" y="769"/>
                </a:lnTo>
                <a:lnTo>
                  <a:pt x="685" y="767"/>
                </a:lnTo>
                <a:lnTo>
                  <a:pt x="657" y="757"/>
                </a:lnTo>
                <a:lnTo>
                  <a:pt x="59" y="468"/>
                </a:lnTo>
                <a:lnTo>
                  <a:pt x="36" y="453"/>
                </a:lnTo>
                <a:lnTo>
                  <a:pt x="17" y="432"/>
                </a:lnTo>
                <a:lnTo>
                  <a:pt x="6" y="408"/>
                </a:lnTo>
                <a:lnTo>
                  <a:pt x="0" y="381"/>
                </a:lnTo>
                <a:lnTo>
                  <a:pt x="2" y="353"/>
                </a:lnTo>
                <a:lnTo>
                  <a:pt x="10" y="327"/>
                </a:lnTo>
                <a:lnTo>
                  <a:pt x="140" y="58"/>
                </a:lnTo>
                <a:lnTo>
                  <a:pt x="155" y="36"/>
                </a:lnTo>
                <a:lnTo>
                  <a:pt x="176" y="17"/>
                </a:lnTo>
                <a:lnTo>
                  <a:pt x="201" y="5"/>
                </a:lnTo>
                <a:lnTo>
                  <a:pt x="227"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0" name="Google Shape;202;p31">
            <a:extLst>
              <a:ext uri="{FF2B5EF4-FFF2-40B4-BE49-F238E27FC236}">
                <a16:creationId xmlns:a16="http://schemas.microsoft.com/office/drawing/2014/main" id="{69D41343-4B0E-40DB-AC13-B065DB2E4754}"/>
              </a:ext>
            </a:extLst>
          </p:cNvPr>
          <p:cNvSpPr/>
          <p:nvPr/>
        </p:nvSpPr>
        <p:spPr>
          <a:xfrm>
            <a:off x="2645905" y="3335118"/>
            <a:ext cx="543330" cy="782361"/>
          </a:xfrm>
          <a:custGeom>
            <a:avLst/>
            <a:gdLst/>
            <a:ahLst/>
            <a:cxnLst/>
            <a:rect l="l" t="t" r="r" b="b"/>
            <a:pathLst>
              <a:path w="641" h="923" extrusionOk="0">
                <a:moveTo>
                  <a:pt x="403" y="0"/>
                </a:moveTo>
                <a:lnTo>
                  <a:pt x="431" y="5"/>
                </a:lnTo>
                <a:lnTo>
                  <a:pt x="456" y="17"/>
                </a:lnTo>
                <a:lnTo>
                  <a:pt x="477" y="34"/>
                </a:lnTo>
                <a:lnTo>
                  <a:pt x="492" y="56"/>
                </a:lnTo>
                <a:lnTo>
                  <a:pt x="501" y="83"/>
                </a:lnTo>
                <a:lnTo>
                  <a:pt x="639" y="733"/>
                </a:lnTo>
                <a:lnTo>
                  <a:pt x="641" y="761"/>
                </a:lnTo>
                <a:lnTo>
                  <a:pt x="635" y="787"/>
                </a:lnTo>
                <a:lnTo>
                  <a:pt x="624" y="812"/>
                </a:lnTo>
                <a:lnTo>
                  <a:pt x="607" y="833"/>
                </a:lnTo>
                <a:lnTo>
                  <a:pt x="584" y="850"/>
                </a:lnTo>
                <a:lnTo>
                  <a:pt x="558" y="859"/>
                </a:lnTo>
                <a:lnTo>
                  <a:pt x="267" y="922"/>
                </a:lnTo>
                <a:lnTo>
                  <a:pt x="238" y="923"/>
                </a:lnTo>
                <a:lnTo>
                  <a:pt x="210" y="918"/>
                </a:lnTo>
                <a:lnTo>
                  <a:pt x="185" y="906"/>
                </a:lnTo>
                <a:lnTo>
                  <a:pt x="165" y="888"/>
                </a:lnTo>
                <a:lnTo>
                  <a:pt x="149" y="865"/>
                </a:lnTo>
                <a:lnTo>
                  <a:pt x="140" y="838"/>
                </a:lnTo>
                <a:lnTo>
                  <a:pt x="2" y="189"/>
                </a:lnTo>
                <a:lnTo>
                  <a:pt x="0" y="160"/>
                </a:lnTo>
                <a:lnTo>
                  <a:pt x="6" y="134"/>
                </a:lnTo>
                <a:lnTo>
                  <a:pt x="17" y="109"/>
                </a:lnTo>
                <a:lnTo>
                  <a:pt x="34" y="88"/>
                </a:lnTo>
                <a:lnTo>
                  <a:pt x="57" y="73"/>
                </a:lnTo>
                <a:lnTo>
                  <a:pt x="85" y="64"/>
                </a:lnTo>
                <a:lnTo>
                  <a:pt x="374" y="2"/>
                </a:lnTo>
                <a:lnTo>
                  <a:pt x="403" y="0"/>
                </a:lnTo>
                <a:close/>
              </a:path>
            </a:pathLst>
          </a:custGeom>
          <a:solidFill>
            <a:schemeClr val="accent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1" name="Google Shape;203;p31">
            <a:extLst>
              <a:ext uri="{FF2B5EF4-FFF2-40B4-BE49-F238E27FC236}">
                <a16:creationId xmlns:a16="http://schemas.microsoft.com/office/drawing/2014/main" id="{4641C8A0-80F2-4221-8CC6-4FF84ED45171}"/>
              </a:ext>
            </a:extLst>
          </p:cNvPr>
          <p:cNvSpPr/>
          <p:nvPr/>
        </p:nvSpPr>
        <p:spPr>
          <a:xfrm>
            <a:off x="2721344" y="2543432"/>
            <a:ext cx="734046" cy="773885"/>
          </a:xfrm>
          <a:custGeom>
            <a:avLst/>
            <a:gdLst/>
            <a:ahLst/>
            <a:cxnLst/>
            <a:rect l="l" t="t" r="r" b="b"/>
            <a:pathLst>
              <a:path w="866" h="913" extrusionOk="0">
                <a:moveTo>
                  <a:pt x="520" y="0"/>
                </a:moveTo>
                <a:lnTo>
                  <a:pt x="548" y="0"/>
                </a:lnTo>
                <a:lnTo>
                  <a:pt x="575" y="10"/>
                </a:lnTo>
                <a:lnTo>
                  <a:pt x="599" y="25"/>
                </a:lnTo>
                <a:lnTo>
                  <a:pt x="828" y="214"/>
                </a:lnTo>
                <a:lnTo>
                  <a:pt x="847" y="235"/>
                </a:lnTo>
                <a:lnTo>
                  <a:pt x="860" y="259"/>
                </a:lnTo>
                <a:lnTo>
                  <a:pt x="866" y="286"/>
                </a:lnTo>
                <a:lnTo>
                  <a:pt x="864" y="314"/>
                </a:lnTo>
                <a:lnTo>
                  <a:pt x="856" y="340"/>
                </a:lnTo>
                <a:lnTo>
                  <a:pt x="841" y="363"/>
                </a:lnTo>
                <a:lnTo>
                  <a:pt x="416" y="875"/>
                </a:lnTo>
                <a:lnTo>
                  <a:pt x="395" y="894"/>
                </a:lnTo>
                <a:lnTo>
                  <a:pt x="371" y="907"/>
                </a:lnTo>
                <a:lnTo>
                  <a:pt x="344" y="913"/>
                </a:lnTo>
                <a:lnTo>
                  <a:pt x="318" y="911"/>
                </a:lnTo>
                <a:lnTo>
                  <a:pt x="291" y="903"/>
                </a:lnTo>
                <a:lnTo>
                  <a:pt x="267" y="888"/>
                </a:lnTo>
                <a:lnTo>
                  <a:pt x="38" y="697"/>
                </a:lnTo>
                <a:lnTo>
                  <a:pt x="19" y="677"/>
                </a:lnTo>
                <a:lnTo>
                  <a:pt x="6" y="652"/>
                </a:lnTo>
                <a:lnTo>
                  <a:pt x="0" y="626"/>
                </a:lnTo>
                <a:lnTo>
                  <a:pt x="2" y="599"/>
                </a:lnTo>
                <a:lnTo>
                  <a:pt x="9" y="573"/>
                </a:lnTo>
                <a:lnTo>
                  <a:pt x="24" y="548"/>
                </a:lnTo>
                <a:lnTo>
                  <a:pt x="448" y="38"/>
                </a:lnTo>
                <a:lnTo>
                  <a:pt x="469" y="19"/>
                </a:lnTo>
                <a:lnTo>
                  <a:pt x="493" y="6"/>
                </a:lnTo>
                <a:lnTo>
                  <a:pt x="520" y="0"/>
                </a:lnTo>
                <a:close/>
              </a:path>
            </a:pathLst>
          </a:custGeom>
          <a:solidFill>
            <a:schemeClr val="accent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2" name="Google Shape;204;p31">
            <a:extLst>
              <a:ext uri="{FF2B5EF4-FFF2-40B4-BE49-F238E27FC236}">
                <a16:creationId xmlns:a16="http://schemas.microsoft.com/office/drawing/2014/main" id="{B2D71931-29A3-4802-932F-F2DF71053E67}"/>
              </a:ext>
            </a:extLst>
          </p:cNvPr>
          <p:cNvSpPr/>
          <p:nvPr/>
        </p:nvSpPr>
        <p:spPr>
          <a:xfrm>
            <a:off x="3448609" y="2328982"/>
            <a:ext cx="744218" cy="432291"/>
          </a:xfrm>
          <a:custGeom>
            <a:avLst/>
            <a:gdLst/>
            <a:ahLst/>
            <a:cxnLst/>
            <a:rect l="l" t="t" r="r" b="b"/>
            <a:pathLst>
              <a:path w="878" h="510" extrusionOk="0">
                <a:moveTo>
                  <a:pt x="106" y="0"/>
                </a:moveTo>
                <a:lnTo>
                  <a:pt x="772" y="0"/>
                </a:lnTo>
                <a:lnTo>
                  <a:pt x="804" y="6"/>
                </a:lnTo>
                <a:lnTo>
                  <a:pt x="834" y="21"/>
                </a:lnTo>
                <a:lnTo>
                  <a:pt x="857" y="44"/>
                </a:lnTo>
                <a:lnTo>
                  <a:pt x="872" y="74"/>
                </a:lnTo>
                <a:lnTo>
                  <a:pt x="878" y="106"/>
                </a:lnTo>
                <a:lnTo>
                  <a:pt x="878" y="404"/>
                </a:lnTo>
                <a:lnTo>
                  <a:pt x="872" y="437"/>
                </a:lnTo>
                <a:lnTo>
                  <a:pt x="857" y="467"/>
                </a:lnTo>
                <a:lnTo>
                  <a:pt x="834" y="489"/>
                </a:lnTo>
                <a:lnTo>
                  <a:pt x="804" y="505"/>
                </a:lnTo>
                <a:lnTo>
                  <a:pt x="772" y="510"/>
                </a:lnTo>
                <a:lnTo>
                  <a:pt x="106" y="510"/>
                </a:lnTo>
                <a:lnTo>
                  <a:pt x="74" y="505"/>
                </a:lnTo>
                <a:lnTo>
                  <a:pt x="44" y="489"/>
                </a:lnTo>
                <a:lnTo>
                  <a:pt x="21" y="467"/>
                </a:lnTo>
                <a:lnTo>
                  <a:pt x="6" y="437"/>
                </a:lnTo>
                <a:lnTo>
                  <a:pt x="0" y="404"/>
                </a:lnTo>
                <a:lnTo>
                  <a:pt x="0" y="106"/>
                </a:lnTo>
                <a:lnTo>
                  <a:pt x="6" y="74"/>
                </a:lnTo>
                <a:lnTo>
                  <a:pt x="21" y="44"/>
                </a:lnTo>
                <a:lnTo>
                  <a:pt x="44" y="21"/>
                </a:lnTo>
                <a:lnTo>
                  <a:pt x="74" y="6"/>
                </a:lnTo>
                <a:lnTo>
                  <a:pt x="106"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8" name="Google Shape;208;p31">
            <a:extLst>
              <a:ext uri="{FF2B5EF4-FFF2-40B4-BE49-F238E27FC236}">
                <a16:creationId xmlns:a16="http://schemas.microsoft.com/office/drawing/2014/main" id="{F6981981-3AE5-4DC7-A5BA-79A58791B6DF}"/>
              </a:ext>
            </a:extLst>
          </p:cNvPr>
          <p:cNvSpPr/>
          <p:nvPr/>
        </p:nvSpPr>
        <p:spPr>
          <a:xfrm>
            <a:off x="3865943" y="3973592"/>
            <a:ext cx="1750443" cy="2092049"/>
          </a:xfrm>
          <a:custGeom>
            <a:avLst/>
            <a:gdLst/>
            <a:ahLst/>
            <a:cxnLst/>
            <a:rect l="l" t="t" r="r" b="b"/>
            <a:pathLst>
              <a:path w="2065" h="2468" extrusionOk="0">
                <a:moveTo>
                  <a:pt x="607" y="0"/>
                </a:moveTo>
                <a:lnTo>
                  <a:pt x="1777" y="930"/>
                </a:lnTo>
                <a:lnTo>
                  <a:pt x="2033" y="1444"/>
                </a:lnTo>
                <a:lnTo>
                  <a:pt x="2033" y="1448"/>
                </a:lnTo>
                <a:lnTo>
                  <a:pt x="2038" y="1455"/>
                </a:lnTo>
                <a:lnTo>
                  <a:pt x="2044" y="1470"/>
                </a:lnTo>
                <a:lnTo>
                  <a:pt x="2050" y="1489"/>
                </a:lnTo>
                <a:lnTo>
                  <a:pt x="2055" y="1512"/>
                </a:lnTo>
                <a:lnTo>
                  <a:pt x="2061" y="1540"/>
                </a:lnTo>
                <a:lnTo>
                  <a:pt x="2065" y="1569"/>
                </a:lnTo>
                <a:lnTo>
                  <a:pt x="2065" y="1601"/>
                </a:lnTo>
                <a:lnTo>
                  <a:pt x="2063" y="1635"/>
                </a:lnTo>
                <a:lnTo>
                  <a:pt x="2055" y="1671"/>
                </a:lnTo>
                <a:lnTo>
                  <a:pt x="2042" y="1705"/>
                </a:lnTo>
                <a:lnTo>
                  <a:pt x="2023" y="1741"/>
                </a:lnTo>
                <a:lnTo>
                  <a:pt x="1999" y="1776"/>
                </a:lnTo>
                <a:lnTo>
                  <a:pt x="1965" y="1810"/>
                </a:lnTo>
                <a:lnTo>
                  <a:pt x="1921" y="1843"/>
                </a:lnTo>
                <a:lnTo>
                  <a:pt x="1868" y="1873"/>
                </a:lnTo>
                <a:lnTo>
                  <a:pt x="768" y="2419"/>
                </a:lnTo>
                <a:lnTo>
                  <a:pt x="764" y="2421"/>
                </a:lnTo>
                <a:lnTo>
                  <a:pt x="754" y="2424"/>
                </a:lnTo>
                <a:lnTo>
                  <a:pt x="739" y="2432"/>
                </a:lnTo>
                <a:lnTo>
                  <a:pt x="719" y="2440"/>
                </a:lnTo>
                <a:lnTo>
                  <a:pt x="694" y="2447"/>
                </a:lnTo>
                <a:lnTo>
                  <a:pt x="664" y="2455"/>
                </a:lnTo>
                <a:lnTo>
                  <a:pt x="632" y="2460"/>
                </a:lnTo>
                <a:lnTo>
                  <a:pt x="597" y="2466"/>
                </a:lnTo>
                <a:lnTo>
                  <a:pt x="562" y="2468"/>
                </a:lnTo>
                <a:lnTo>
                  <a:pt x="524" y="2466"/>
                </a:lnTo>
                <a:lnTo>
                  <a:pt x="486" y="2458"/>
                </a:lnTo>
                <a:lnTo>
                  <a:pt x="446" y="2447"/>
                </a:lnTo>
                <a:lnTo>
                  <a:pt x="408" y="2430"/>
                </a:lnTo>
                <a:lnTo>
                  <a:pt x="372" y="2406"/>
                </a:lnTo>
                <a:lnTo>
                  <a:pt x="338" y="2373"/>
                </a:lnTo>
                <a:lnTo>
                  <a:pt x="306" y="2332"/>
                </a:lnTo>
                <a:lnTo>
                  <a:pt x="276" y="2283"/>
                </a:lnTo>
                <a:lnTo>
                  <a:pt x="236" y="2201"/>
                </a:lnTo>
                <a:lnTo>
                  <a:pt x="199" y="2126"/>
                </a:lnTo>
                <a:lnTo>
                  <a:pt x="164" y="2058"/>
                </a:lnTo>
                <a:lnTo>
                  <a:pt x="134" y="1996"/>
                </a:lnTo>
                <a:lnTo>
                  <a:pt x="108" y="1943"/>
                </a:lnTo>
                <a:lnTo>
                  <a:pt x="85" y="1895"/>
                </a:lnTo>
                <a:lnTo>
                  <a:pt x="66" y="1858"/>
                </a:lnTo>
                <a:lnTo>
                  <a:pt x="51" y="1827"/>
                </a:lnTo>
                <a:lnTo>
                  <a:pt x="40" y="1805"/>
                </a:lnTo>
                <a:lnTo>
                  <a:pt x="34" y="1792"/>
                </a:lnTo>
                <a:lnTo>
                  <a:pt x="30" y="1788"/>
                </a:lnTo>
                <a:lnTo>
                  <a:pt x="0" y="308"/>
                </a:lnTo>
                <a:lnTo>
                  <a:pt x="607" y="0"/>
                </a:lnTo>
                <a:close/>
              </a:path>
            </a:pathLst>
          </a:custGeom>
          <a:gradFill>
            <a:gsLst>
              <a:gs pos="0">
                <a:schemeClr val="lt1"/>
              </a:gs>
              <a:gs pos="89000">
                <a:srgbClr val="D8D8D8"/>
              </a:gs>
              <a:gs pos="100000">
                <a:srgbClr val="D8D8D8"/>
              </a:gs>
            </a:gsLst>
            <a:lin ang="12600029"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9" name="Google Shape;209;p31">
            <a:extLst>
              <a:ext uri="{FF2B5EF4-FFF2-40B4-BE49-F238E27FC236}">
                <a16:creationId xmlns:a16="http://schemas.microsoft.com/office/drawing/2014/main" id="{2EC8291A-3993-47C0-BB1E-FCFD9DEF17BD}"/>
              </a:ext>
            </a:extLst>
          </p:cNvPr>
          <p:cNvSpPr/>
          <p:nvPr/>
        </p:nvSpPr>
        <p:spPr>
          <a:xfrm>
            <a:off x="2066337" y="3993087"/>
            <a:ext cx="1735185" cy="2099678"/>
          </a:xfrm>
          <a:custGeom>
            <a:avLst/>
            <a:gdLst/>
            <a:ahLst/>
            <a:cxnLst/>
            <a:rect l="l" t="t" r="r" b="b"/>
            <a:pathLst>
              <a:path w="2047" h="2477" extrusionOk="0">
                <a:moveTo>
                  <a:pt x="1433" y="0"/>
                </a:moveTo>
                <a:lnTo>
                  <a:pt x="2047" y="291"/>
                </a:lnTo>
                <a:lnTo>
                  <a:pt x="2027" y="1784"/>
                </a:lnTo>
                <a:lnTo>
                  <a:pt x="1777" y="2299"/>
                </a:lnTo>
                <a:lnTo>
                  <a:pt x="1775" y="2303"/>
                </a:lnTo>
                <a:lnTo>
                  <a:pt x="1769" y="2311"/>
                </a:lnTo>
                <a:lnTo>
                  <a:pt x="1762" y="2324"/>
                </a:lnTo>
                <a:lnTo>
                  <a:pt x="1750" y="2341"/>
                </a:lnTo>
                <a:lnTo>
                  <a:pt x="1737" y="2360"/>
                </a:lnTo>
                <a:lnTo>
                  <a:pt x="1718" y="2381"/>
                </a:lnTo>
                <a:lnTo>
                  <a:pt x="1698" y="2401"/>
                </a:lnTo>
                <a:lnTo>
                  <a:pt x="1673" y="2422"/>
                </a:lnTo>
                <a:lnTo>
                  <a:pt x="1645" y="2441"/>
                </a:lnTo>
                <a:lnTo>
                  <a:pt x="1612" y="2456"/>
                </a:lnTo>
                <a:lnTo>
                  <a:pt x="1577" y="2469"/>
                </a:lnTo>
                <a:lnTo>
                  <a:pt x="1537" y="2475"/>
                </a:lnTo>
                <a:lnTo>
                  <a:pt x="1493" y="2477"/>
                </a:lnTo>
                <a:lnTo>
                  <a:pt x="1444" y="2469"/>
                </a:lnTo>
                <a:lnTo>
                  <a:pt x="1393" y="2456"/>
                </a:lnTo>
                <a:lnTo>
                  <a:pt x="1336" y="2434"/>
                </a:lnTo>
                <a:lnTo>
                  <a:pt x="230" y="1897"/>
                </a:lnTo>
                <a:lnTo>
                  <a:pt x="228" y="1895"/>
                </a:lnTo>
                <a:lnTo>
                  <a:pt x="219" y="1889"/>
                </a:lnTo>
                <a:lnTo>
                  <a:pt x="204" y="1882"/>
                </a:lnTo>
                <a:lnTo>
                  <a:pt x="185" y="1871"/>
                </a:lnTo>
                <a:lnTo>
                  <a:pt x="164" y="1855"/>
                </a:lnTo>
                <a:lnTo>
                  <a:pt x="139" y="1837"/>
                </a:lnTo>
                <a:lnTo>
                  <a:pt x="115" y="1816"/>
                </a:lnTo>
                <a:lnTo>
                  <a:pt x="90" y="1791"/>
                </a:lnTo>
                <a:lnTo>
                  <a:pt x="66" y="1763"/>
                </a:lnTo>
                <a:lnTo>
                  <a:pt x="45" y="1733"/>
                </a:lnTo>
                <a:lnTo>
                  <a:pt x="26" y="1699"/>
                </a:lnTo>
                <a:lnTo>
                  <a:pt x="13" y="1661"/>
                </a:lnTo>
                <a:lnTo>
                  <a:pt x="3" y="1619"/>
                </a:lnTo>
                <a:lnTo>
                  <a:pt x="0" y="1576"/>
                </a:lnTo>
                <a:lnTo>
                  <a:pt x="5" y="1529"/>
                </a:lnTo>
                <a:lnTo>
                  <a:pt x="17" y="1479"/>
                </a:lnTo>
                <a:lnTo>
                  <a:pt x="39" y="1425"/>
                </a:lnTo>
                <a:lnTo>
                  <a:pt x="79" y="1343"/>
                </a:lnTo>
                <a:lnTo>
                  <a:pt x="115" y="1268"/>
                </a:lnTo>
                <a:lnTo>
                  <a:pt x="149" y="1200"/>
                </a:lnTo>
                <a:lnTo>
                  <a:pt x="179" y="1137"/>
                </a:lnTo>
                <a:lnTo>
                  <a:pt x="204" y="1085"/>
                </a:lnTo>
                <a:lnTo>
                  <a:pt x="226" y="1037"/>
                </a:lnTo>
                <a:lnTo>
                  <a:pt x="245" y="1000"/>
                </a:lnTo>
                <a:lnTo>
                  <a:pt x="260" y="967"/>
                </a:lnTo>
                <a:lnTo>
                  <a:pt x="272" y="947"/>
                </a:lnTo>
                <a:lnTo>
                  <a:pt x="277" y="933"/>
                </a:lnTo>
                <a:lnTo>
                  <a:pt x="279" y="928"/>
                </a:lnTo>
                <a:lnTo>
                  <a:pt x="1433" y="0"/>
                </a:lnTo>
                <a:close/>
              </a:path>
            </a:pathLst>
          </a:custGeom>
          <a:gradFill>
            <a:gsLst>
              <a:gs pos="0">
                <a:schemeClr val="lt1"/>
              </a:gs>
              <a:gs pos="91000">
                <a:srgbClr val="D8D8D8"/>
              </a:gs>
              <a:gs pos="100000">
                <a:srgbClr val="D8D8D8"/>
              </a:gs>
            </a:gsLst>
            <a:lin ang="13800146"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0" name="Google Shape;210;p31">
            <a:extLst>
              <a:ext uri="{FF2B5EF4-FFF2-40B4-BE49-F238E27FC236}">
                <a16:creationId xmlns:a16="http://schemas.microsoft.com/office/drawing/2014/main" id="{767DA8FE-2C6D-4B04-BEE8-8432BBEFDA51}"/>
              </a:ext>
            </a:extLst>
          </p:cNvPr>
          <p:cNvSpPr/>
          <p:nvPr/>
        </p:nvSpPr>
        <p:spPr>
          <a:xfrm>
            <a:off x="1192388" y="3105575"/>
            <a:ext cx="2029327" cy="1719074"/>
          </a:xfrm>
          <a:custGeom>
            <a:avLst/>
            <a:gdLst/>
            <a:ahLst/>
            <a:cxnLst/>
            <a:rect l="l" t="t" r="r" b="b"/>
            <a:pathLst>
              <a:path w="2394" h="2028" extrusionOk="0">
                <a:moveTo>
                  <a:pt x="804" y="0"/>
                </a:moveTo>
                <a:lnTo>
                  <a:pt x="2246" y="339"/>
                </a:lnTo>
                <a:lnTo>
                  <a:pt x="2394" y="1002"/>
                </a:lnTo>
                <a:lnTo>
                  <a:pt x="1201" y="1903"/>
                </a:lnTo>
                <a:lnTo>
                  <a:pt x="639" y="2022"/>
                </a:lnTo>
                <a:lnTo>
                  <a:pt x="635" y="2022"/>
                </a:lnTo>
                <a:lnTo>
                  <a:pt x="626" y="2024"/>
                </a:lnTo>
                <a:lnTo>
                  <a:pt x="611" y="2026"/>
                </a:lnTo>
                <a:lnTo>
                  <a:pt x="592" y="2028"/>
                </a:lnTo>
                <a:lnTo>
                  <a:pt x="567" y="2028"/>
                </a:lnTo>
                <a:lnTo>
                  <a:pt x="539" y="2026"/>
                </a:lnTo>
                <a:lnTo>
                  <a:pt x="511" y="2022"/>
                </a:lnTo>
                <a:lnTo>
                  <a:pt x="478" y="2014"/>
                </a:lnTo>
                <a:lnTo>
                  <a:pt x="446" y="2005"/>
                </a:lnTo>
                <a:lnTo>
                  <a:pt x="414" y="1988"/>
                </a:lnTo>
                <a:lnTo>
                  <a:pt x="384" y="1967"/>
                </a:lnTo>
                <a:lnTo>
                  <a:pt x="354" y="1941"/>
                </a:lnTo>
                <a:lnTo>
                  <a:pt x="325" y="1907"/>
                </a:lnTo>
                <a:lnTo>
                  <a:pt x="301" y="1865"/>
                </a:lnTo>
                <a:lnTo>
                  <a:pt x="280" y="1816"/>
                </a:lnTo>
                <a:lnTo>
                  <a:pt x="265" y="1758"/>
                </a:lnTo>
                <a:lnTo>
                  <a:pt x="9" y="556"/>
                </a:lnTo>
                <a:lnTo>
                  <a:pt x="9" y="552"/>
                </a:lnTo>
                <a:lnTo>
                  <a:pt x="8" y="541"/>
                </a:lnTo>
                <a:lnTo>
                  <a:pt x="4" y="524"/>
                </a:lnTo>
                <a:lnTo>
                  <a:pt x="2" y="503"/>
                </a:lnTo>
                <a:lnTo>
                  <a:pt x="0" y="477"/>
                </a:lnTo>
                <a:lnTo>
                  <a:pt x="0" y="446"/>
                </a:lnTo>
                <a:lnTo>
                  <a:pt x="2" y="414"/>
                </a:lnTo>
                <a:lnTo>
                  <a:pt x="6" y="380"/>
                </a:lnTo>
                <a:lnTo>
                  <a:pt x="13" y="344"/>
                </a:lnTo>
                <a:lnTo>
                  <a:pt x="25" y="308"/>
                </a:lnTo>
                <a:lnTo>
                  <a:pt x="40" y="273"/>
                </a:lnTo>
                <a:lnTo>
                  <a:pt x="61" y="239"/>
                </a:lnTo>
                <a:lnTo>
                  <a:pt x="87" y="206"/>
                </a:lnTo>
                <a:lnTo>
                  <a:pt x="121" y="176"/>
                </a:lnTo>
                <a:lnTo>
                  <a:pt x="161" y="152"/>
                </a:lnTo>
                <a:lnTo>
                  <a:pt x="208" y="129"/>
                </a:lnTo>
                <a:lnTo>
                  <a:pt x="263" y="114"/>
                </a:lnTo>
                <a:lnTo>
                  <a:pt x="361" y="93"/>
                </a:lnTo>
                <a:lnTo>
                  <a:pt x="450" y="74"/>
                </a:lnTo>
                <a:lnTo>
                  <a:pt x="529" y="57"/>
                </a:lnTo>
                <a:lnTo>
                  <a:pt x="601" y="42"/>
                </a:lnTo>
                <a:lnTo>
                  <a:pt x="662" y="31"/>
                </a:lnTo>
                <a:lnTo>
                  <a:pt x="713" y="19"/>
                </a:lnTo>
                <a:lnTo>
                  <a:pt x="753" y="10"/>
                </a:lnTo>
                <a:lnTo>
                  <a:pt x="781" y="4"/>
                </a:lnTo>
                <a:lnTo>
                  <a:pt x="798" y="0"/>
                </a:lnTo>
                <a:lnTo>
                  <a:pt x="804" y="0"/>
                </a:lnTo>
                <a:close/>
              </a:path>
            </a:pathLst>
          </a:custGeom>
          <a:gradFill>
            <a:gsLst>
              <a:gs pos="0">
                <a:schemeClr val="lt1"/>
              </a:gs>
              <a:gs pos="94000">
                <a:srgbClr val="D8D8D8"/>
              </a:gs>
              <a:gs pos="100000">
                <a:srgbClr val="D8D8D8"/>
              </a:gs>
            </a:gsLst>
            <a:lin ang="9599908"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1" name="Google Shape;211;p31">
            <a:extLst>
              <a:ext uri="{FF2B5EF4-FFF2-40B4-BE49-F238E27FC236}">
                <a16:creationId xmlns:a16="http://schemas.microsoft.com/office/drawing/2014/main" id="{BDAB7952-FA24-47D3-84B9-A560A786D844}"/>
              </a:ext>
            </a:extLst>
          </p:cNvPr>
          <p:cNvSpPr/>
          <p:nvPr/>
        </p:nvSpPr>
        <p:spPr>
          <a:xfrm>
            <a:off x="1397524" y="1358526"/>
            <a:ext cx="2063234" cy="1950488"/>
          </a:xfrm>
          <a:custGeom>
            <a:avLst/>
            <a:gdLst/>
            <a:ahLst/>
            <a:cxnLst/>
            <a:rect l="l" t="t" r="r" b="b"/>
            <a:pathLst>
              <a:path w="2434" h="2301" extrusionOk="0">
                <a:moveTo>
                  <a:pt x="1178" y="0"/>
                </a:moveTo>
                <a:lnTo>
                  <a:pt x="1227" y="4"/>
                </a:lnTo>
                <a:lnTo>
                  <a:pt x="1276" y="19"/>
                </a:lnTo>
                <a:lnTo>
                  <a:pt x="1329" y="44"/>
                </a:lnTo>
                <a:lnTo>
                  <a:pt x="1382" y="81"/>
                </a:lnTo>
                <a:lnTo>
                  <a:pt x="1452" y="140"/>
                </a:lnTo>
                <a:lnTo>
                  <a:pt x="1517" y="193"/>
                </a:lnTo>
                <a:lnTo>
                  <a:pt x="1575" y="242"/>
                </a:lnTo>
                <a:lnTo>
                  <a:pt x="1628" y="286"/>
                </a:lnTo>
                <a:lnTo>
                  <a:pt x="1673" y="323"/>
                </a:lnTo>
                <a:lnTo>
                  <a:pt x="1713" y="357"/>
                </a:lnTo>
                <a:lnTo>
                  <a:pt x="1747" y="384"/>
                </a:lnTo>
                <a:lnTo>
                  <a:pt x="1772" y="406"/>
                </a:lnTo>
                <a:lnTo>
                  <a:pt x="1791" y="422"/>
                </a:lnTo>
                <a:lnTo>
                  <a:pt x="1804" y="431"/>
                </a:lnTo>
                <a:lnTo>
                  <a:pt x="1808" y="435"/>
                </a:lnTo>
                <a:lnTo>
                  <a:pt x="2434" y="1774"/>
                </a:lnTo>
                <a:lnTo>
                  <a:pt x="2004" y="2301"/>
                </a:lnTo>
                <a:lnTo>
                  <a:pt x="558" y="1925"/>
                </a:lnTo>
                <a:lnTo>
                  <a:pt x="117" y="1559"/>
                </a:lnTo>
                <a:lnTo>
                  <a:pt x="113" y="1557"/>
                </a:lnTo>
                <a:lnTo>
                  <a:pt x="106" y="1549"/>
                </a:lnTo>
                <a:lnTo>
                  <a:pt x="93" y="1536"/>
                </a:lnTo>
                <a:lnTo>
                  <a:pt x="78" y="1519"/>
                </a:lnTo>
                <a:lnTo>
                  <a:pt x="62" y="1498"/>
                </a:lnTo>
                <a:lnTo>
                  <a:pt x="45" y="1474"/>
                </a:lnTo>
                <a:lnTo>
                  <a:pt x="28" y="1446"/>
                </a:lnTo>
                <a:lnTo>
                  <a:pt x="15" y="1412"/>
                </a:lnTo>
                <a:lnTo>
                  <a:pt x="6" y="1376"/>
                </a:lnTo>
                <a:lnTo>
                  <a:pt x="0" y="1338"/>
                </a:lnTo>
                <a:lnTo>
                  <a:pt x="2" y="1294"/>
                </a:lnTo>
                <a:lnTo>
                  <a:pt x="9" y="1249"/>
                </a:lnTo>
                <a:lnTo>
                  <a:pt x="27" y="1202"/>
                </a:lnTo>
                <a:lnTo>
                  <a:pt x="55" y="1153"/>
                </a:lnTo>
                <a:lnTo>
                  <a:pt x="93" y="1102"/>
                </a:lnTo>
                <a:lnTo>
                  <a:pt x="877" y="155"/>
                </a:lnTo>
                <a:lnTo>
                  <a:pt x="881" y="151"/>
                </a:lnTo>
                <a:lnTo>
                  <a:pt x="891" y="142"/>
                </a:lnTo>
                <a:lnTo>
                  <a:pt x="904" y="127"/>
                </a:lnTo>
                <a:lnTo>
                  <a:pt x="925" y="108"/>
                </a:lnTo>
                <a:lnTo>
                  <a:pt x="949" y="87"/>
                </a:lnTo>
                <a:lnTo>
                  <a:pt x="978" y="66"/>
                </a:lnTo>
                <a:lnTo>
                  <a:pt x="1012" y="46"/>
                </a:lnTo>
                <a:lnTo>
                  <a:pt x="1049" y="27"/>
                </a:lnTo>
                <a:lnTo>
                  <a:pt x="1089" y="12"/>
                </a:lnTo>
                <a:lnTo>
                  <a:pt x="1133" y="2"/>
                </a:lnTo>
                <a:lnTo>
                  <a:pt x="1178" y="0"/>
                </a:lnTo>
                <a:close/>
              </a:path>
            </a:pathLst>
          </a:custGeom>
          <a:gradFill>
            <a:gsLst>
              <a:gs pos="0">
                <a:schemeClr val="lt1"/>
              </a:gs>
              <a:gs pos="93000">
                <a:srgbClr val="D8D8D8"/>
              </a:gs>
              <a:gs pos="100000">
                <a:srgbClr val="D8D8D8"/>
              </a:gs>
            </a:gsLst>
            <a:lin ang="12000143"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2" name="Google Shape;212;p31">
            <a:extLst>
              <a:ext uri="{FF2B5EF4-FFF2-40B4-BE49-F238E27FC236}">
                <a16:creationId xmlns:a16="http://schemas.microsoft.com/office/drawing/2014/main" id="{AA99F154-0E53-469A-B521-CF43C8784EE9}"/>
              </a:ext>
            </a:extLst>
          </p:cNvPr>
          <p:cNvSpPr/>
          <p:nvPr/>
        </p:nvSpPr>
        <p:spPr>
          <a:xfrm>
            <a:off x="4448980" y="3299127"/>
            <a:ext cx="545024" cy="783208"/>
          </a:xfrm>
          <a:custGeom>
            <a:avLst/>
            <a:gdLst/>
            <a:ahLst/>
            <a:cxnLst/>
            <a:rect l="l" t="t" r="r" b="b"/>
            <a:pathLst>
              <a:path w="643" h="924" extrusionOk="0">
                <a:moveTo>
                  <a:pt x="240" y="0"/>
                </a:moveTo>
                <a:lnTo>
                  <a:pt x="269" y="2"/>
                </a:lnTo>
                <a:lnTo>
                  <a:pt x="560" y="64"/>
                </a:lnTo>
                <a:lnTo>
                  <a:pt x="586" y="73"/>
                </a:lnTo>
                <a:lnTo>
                  <a:pt x="609" y="90"/>
                </a:lnTo>
                <a:lnTo>
                  <a:pt x="626" y="111"/>
                </a:lnTo>
                <a:lnTo>
                  <a:pt x="639" y="136"/>
                </a:lnTo>
                <a:lnTo>
                  <a:pt x="643" y="162"/>
                </a:lnTo>
                <a:lnTo>
                  <a:pt x="641" y="191"/>
                </a:lnTo>
                <a:lnTo>
                  <a:pt x="499" y="839"/>
                </a:lnTo>
                <a:lnTo>
                  <a:pt x="490" y="867"/>
                </a:lnTo>
                <a:lnTo>
                  <a:pt x="475" y="888"/>
                </a:lnTo>
                <a:lnTo>
                  <a:pt x="454" y="907"/>
                </a:lnTo>
                <a:lnTo>
                  <a:pt x="429" y="918"/>
                </a:lnTo>
                <a:lnTo>
                  <a:pt x="403" y="924"/>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chemeClr val="accent3"/>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3" name="Google Shape;213;p31">
            <a:extLst>
              <a:ext uri="{FF2B5EF4-FFF2-40B4-BE49-F238E27FC236}">
                <a16:creationId xmlns:a16="http://schemas.microsoft.com/office/drawing/2014/main" id="{16E95580-EA4B-440E-B37D-91FC73BEB7FB}"/>
              </a:ext>
            </a:extLst>
          </p:cNvPr>
          <p:cNvSpPr/>
          <p:nvPr/>
        </p:nvSpPr>
        <p:spPr>
          <a:xfrm>
            <a:off x="2705409" y="2537956"/>
            <a:ext cx="734045" cy="773884"/>
          </a:xfrm>
          <a:custGeom>
            <a:avLst/>
            <a:gdLst/>
            <a:ahLst/>
            <a:cxnLst/>
            <a:rect l="l" t="t" r="r" b="b"/>
            <a:pathLst>
              <a:path w="866" h="913" extrusionOk="0">
                <a:moveTo>
                  <a:pt x="520" y="0"/>
                </a:moveTo>
                <a:lnTo>
                  <a:pt x="548" y="0"/>
                </a:lnTo>
                <a:lnTo>
                  <a:pt x="575" y="10"/>
                </a:lnTo>
                <a:lnTo>
                  <a:pt x="599" y="25"/>
                </a:lnTo>
                <a:lnTo>
                  <a:pt x="828" y="214"/>
                </a:lnTo>
                <a:lnTo>
                  <a:pt x="847" y="235"/>
                </a:lnTo>
                <a:lnTo>
                  <a:pt x="860" y="259"/>
                </a:lnTo>
                <a:lnTo>
                  <a:pt x="866" y="286"/>
                </a:lnTo>
                <a:lnTo>
                  <a:pt x="864" y="314"/>
                </a:lnTo>
                <a:lnTo>
                  <a:pt x="856" y="340"/>
                </a:lnTo>
                <a:lnTo>
                  <a:pt x="841" y="363"/>
                </a:lnTo>
                <a:lnTo>
                  <a:pt x="416" y="875"/>
                </a:lnTo>
                <a:lnTo>
                  <a:pt x="395" y="894"/>
                </a:lnTo>
                <a:lnTo>
                  <a:pt x="371" y="907"/>
                </a:lnTo>
                <a:lnTo>
                  <a:pt x="344" y="913"/>
                </a:lnTo>
                <a:lnTo>
                  <a:pt x="318" y="911"/>
                </a:lnTo>
                <a:lnTo>
                  <a:pt x="291" y="903"/>
                </a:lnTo>
                <a:lnTo>
                  <a:pt x="267" y="888"/>
                </a:lnTo>
                <a:lnTo>
                  <a:pt x="38" y="697"/>
                </a:lnTo>
                <a:lnTo>
                  <a:pt x="19" y="677"/>
                </a:lnTo>
                <a:lnTo>
                  <a:pt x="6" y="652"/>
                </a:lnTo>
                <a:lnTo>
                  <a:pt x="0" y="626"/>
                </a:lnTo>
                <a:lnTo>
                  <a:pt x="2" y="599"/>
                </a:lnTo>
                <a:lnTo>
                  <a:pt x="9" y="573"/>
                </a:lnTo>
                <a:lnTo>
                  <a:pt x="24" y="548"/>
                </a:lnTo>
                <a:lnTo>
                  <a:pt x="448" y="38"/>
                </a:lnTo>
                <a:lnTo>
                  <a:pt x="469" y="19"/>
                </a:lnTo>
                <a:lnTo>
                  <a:pt x="493" y="6"/>
                </a:lnTo>
                <a:lnTo>
                  <a:pt x="520" y="0"/>
                </a:lnTo>
                <a:close/>
              </a:path>
            </a:pathLst>
          </a:custGeom>
          <a:solidFill>
            <a:schemeClr val="accent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4" name="Google Shape;214;p31">
            <a:extLst>
              <a:ext uri="{FF2B5EF4-FFF2-40B4-BE49-F238E27FC236}">
                <a16:creationId xmlns:a16="http://schemas.microsoft.com/office/drawing/2014/main" id="{0845785A-7E35-4FCA-89CF-7B60FC2F2FC9}"/>
              </a:ext>
            </a:extLst>
          </p:cNvPr>
          <p:cNvSpPr/>
          <p:nvPr/>
        </p:nvSpPr>
        <p:spPr>
          <a:xfrm>
            <a:off x="2629970" y="3329642"/>
            <a:ext cx="543329" cy="782360"/>
          </a:xfrm>
          <a:custGeom>
            <a:avLst/>
            <a:gdLst/>
            <a:ahLst/>
            <a:cxnLst/>
            <a:rect l="l" t="t" r="r" b="b"/>
            <a:pathLst>
              <a:path w="641" h="923" extrusionOk="0">
                <a:moveTo>
                  <a:pt x="403" y="0"/>
                </a:moveTo>
                <a:lnTo>
                  <a:pt x="431" y="5"/>
                </a:lnTo>
                <a:lnTo>
                  <a:pt x="456" y="17"/>
                </a:lnTo>
                <a:lnTo>
                  <a:pt x="477" y="34"/>
                </a:lnTo>
                <a:lnTo>
                  <a:pt x="492" y="56"/>
                </a:lnTo>
                <a:lnTo>
                  <a:pt x="501" y="83"/>
                </a:lnTo>
                <a:lnTo>
                  <a:pt x="639" y="733"/>
                </a:lnTo>
                <a:lnTo>
                  <a:pt x="641" y="761"/>
                </a:lnTo>
                <a:lnTo>
                  <a:pt x="635" y="787"/>
                </a:lnTo>
                <a:lnTo>
                  <a:pt x="624" y="812"/>
                </a:lnTo>
                <a:lnTo>
                  <a:pt x="607" y="833"/>
                </a:lnTo>
                <a:lnTo>
                  <a:pt x="584" y="850"/>
                </a:lnTo>
                <a:lnTo>
                  <a:pt x="558" y="859"/>
                </a:lnTo>
                <a:lnTo>
                  <a:pt x="267" y="922"/>
                </a:lnTo>
                <a:lnTo>
                  <a:pt x="238" y="923"/>
                </a:lnTo>
                <a:lnTo>
                  <a:pt x="210" y="918"/>
                </a:lnTo>
                <a:lnTo>
                  <a:pt x="185" y="906"/>
                </a:lnTo>
                <a:lnTo>
                  <a:pt x="165" y="888"/>
                </a:lnTo>
                <a:lnTo>
                  <a:pt x="149" y="865"/>
                </a:lnTo>
                <a:lnTo>
                  <a:pt x="140" y="838"/>
                </a:lnTo>
                <a:lnTo>
                  <a:pt x="2" y="189"/>
                </a:lnTo>
                <a:lnTo>
                  <a:pt x="0" y="160"/>
                </a:lnTo>
                <a:lnTo>
                  <a:pt x="6" y="134"/>
                </a:lnTo>
                <a:lnTo>
                  <a:pt x="17" y="109"/>
                </a:lnTo>
                <a:lnTo>
                  <a:pt x="34" y="88"/>
                </a:lnTo>
                <a:lnTo>
                  <a:pt x="57" y="73"/>
                </a:lnTo>
                <a:lnTo>
                  <a:pt x="85" y="64"/>
                </a:lnTo>
                <a:lnTo>
                  <a:pt x="374" y="2"/>
                </a:lnTo>
                <a:lnTo>
                  <a:pt x="403" y="0"/>
                </a:lnTo>
                <a:close/>
              </a:path>
            </a:pathLst>
          </a:custGeom>
          <a:solidFill>
            <a:schemeClr val="accent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5" name="Google Shape;215;p31">
            <a:extLst>
              <a:ext uri="{FF2B5EF4-FFF2-40B4-BE49-F238E27FC236}">
                <a16:creationId xmlns:a16="http://schemas.microsoft.com/office/drawing/2014/main" id="{7EDA2493-8BAD-4C64-9EF6-AB114F83E65B}"/>
              </a:ext>
            </a:extLst>
          </p:cNvPr>
          <p:cNvSpPr/>
          <p:nvPr/>
        </p:nvSpPr>
        <p:spPr>
          <a:xfrm>
            <a:off x="3020725" y="4006899"/>
            <a:ext cx="796770" cy="651827"/>
          </a:xfrm>
          <a:custGeom>
            <a:avLst/>
            <a:gdLst/>
            <a:ahLst/>
            <a:cxnLst/>
            <a:rect l="l" t="t" r="r" b="b"/>
            <a:pathLst>
              <a:path w="940" h="769" extrusionOk="0">
                <a:moveTo>
                  <a:pt x="227" y="0"/>
                </a:moveTo>
                <a:lnTo>
                  <a:pt x="256" y="2"/>
                </a:lnTo>
                <a:lnTo>
                  <a:pt x="282" y="9"/>
                </a:lnTo>
                <a:lnTo>
                  <a:pt x="880" y="300"/>
                </a:lnTo>
                <a:lnTo>
                  <a:pt x="904" y="315"/>
                </a:lnTo>
                <a:lnTo>
                  <a:pt x="921" y="336"/>
                </a:lnTo>
                <a:lnTo>
                  <a:pt x="934" y="361"/>
                </a:lnTo>
                <a:lnTo>
                  <a:pt x="940" y="387"/>
                </a:lnTo>
                <a:lnTo>
                  <a:pt x="938" y="415"/>
                </a:lnTo>
                <a:lnTo>
                  <a:pt x="929" y="442"/>
                </a:lnTo>
                <a:lnTo>
                  <a:pt x="798" y="708"/>
                </a:lnTo>
                <a:lnTo>
                  <a:pt x="783" y="733"/>
                </a:lnTo>
                <a:lnTo>
                  <a:pt x="762" y="752"/>
                </a:lnTo>
                <a:lnTo>
                  <a:pt x="738" y="763"/>
                </a:lnTo>
                <a:lnTo>
                  <a:pt x="711" y="769"/>
                </a:lnTo>
                <a:lnTo>
                  <a:pt x="685" y="767"/>
                </a:lnTo>
                <a:lnTo>
                  <a:pt x="657" y="757"/>
                </a:lnTo>
                <a:lnTo>
                  <a:pt x="59" y="468"/>
                </a:lnTo>
                <a:lnTo>
                  <a:pt x="36" y="453"/>
                </a:lnTo>
                <a:lnTo>
                  <a:pt x="17" y="432"/>
                </a:lnTo>
                <a:lnTo>
                  <a:pt x="6" y="408"/>
                </a:lnTo>
                <a:lnTo>
                  <a:pt x="0" y="381"/>
                </a:lnTo>
                <a:lnTo>
                  <a:pt x="2" y="353"/>
                </a:lnTo>
                <a:lnTo>
                  <a:pt x="10" y="327"/>
                </a:lnTo>
                <a:lnTo>
                  <a:pt x="140" y="58"/>
                </a:lnTo>
                <a:lnTo>
                  <a:pt x="155" y="36"/>
                </a:lnTo>
                <a:lnTo>
                  <a:pt x="176" y="17"/>
                </a:lnTo>
                <a:lnTo>
                  <a:pt x="201" y="5"/>
                </a:lnTo>
                <a:lnTo>
                  <a:pt x="227"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6" name="Google Shape;216;p31">
            <a:extLst>
              <a:ext uri="{FF2B5EF4-FFF2-40B4-BE49-F238E27FC236}">
                <a16:creationId xmlns:a16="http://schemas.microsoft.com/office/drawing/2014/main" id="{FBB7C9A0-D7B8-4AA9-91AD-CFE9EE756A25}"/>
              </a:ext>
            </a:extLst>
          </p:cNvPr>
          <p:cNvSpPr/>
          <p:nvPr/>
        </p:nvSpPr>
        <p:spPr>
          <a:xfrm>
            <a:off x="4211946" y="2529653"/>
            <a:ext cx="734045" cy="773036"/>
          </a:xfrm>
          <a:custGeom>
            <a:avLst/>
            <a:gdLst/>
            <a:ahLst/>
            <a:cxnLst/>
            <a:rect l="l" t="t" r="r" b="b"/>
            <a:pathLst>
              <a:path w="866" h="912" extrusionOk="0">
                <a:moveTo>
                  <a:pt x="344" y="0"/>
                </a:moveTo>
                <a:lnTo>
                  <a:pt x="371" y="5"/>
                </a:lnTo>
                <a:lnTo>
                  <a:pt x="395" y="18"/>
                </a:lnTo>
                <a:lnTo>
                  <a:pt x="416" y="37"/>
                </a:lnTo>
                <a:lnTo>
                  <a:pt x="842" y="547"/>
                </a:lnTo>
                <a:lnTo>
                  <a:pt x="857" y="572"/>
                </a:lnTo>
                <a:lnTo>
                  <a:pt x="864" y="598"/>
                </a:lnTo>
                <a:lnTo>
                  <a:pt x="866" y="625"/>
                </a:lnTo>
                <a:lnTo>
                  <a:pt x="861" y="651"/>
                </a:lnTo>
                <a:lnTo>
                  <a:pt x="847" y="676"/>
                </a:lnTo>
                <a:lnTo>
                  <a:pt x="828" y="697"/>
                </a:lnTo>
                <a:lnTo>
                  <a:pt x="600" y="887"/>
                </a:lnTo>
                <a:lnTo>
                  <a:pt x="577" y="903"/>
                </a:lnTo>
                <a:lnTo>
                  <a:pt x="550" y="910"/>
                </a:lnTo>
                <a:lnTo>
                  <a:pt x="522" y="912"/>
                </a:lnTo>
                <a:lnTo>
                  <a:pt x="496" y="906"/>
                </a:lnTo>
                <a:lnTo>
                  <a:pt x="471" y="893"/>
                </a:lnTo>
                <a:lnTo>
                  <a:pt x="450" y="874"/>
                </a:lnTo>
                <a:lnTo>
                  <a:pt x="25" y="364"/>
                </a:lnTo>
                <a:lnTo>
                  <a:pt x="10" y="340"/>
                </a:lnTo>
                <a:lnTo>
                  <a:pt x="2" y="313"/>
                </a:lnTo>
                <a:lnTo>
                  <a:pt x="0" y="287"/>
                </a:lnTo>
                <a:lnTo>
                  <a:pt x="6" y="260"/>
                </a:lnTo>
                <a:lnTo>
                  <a:pt x="19" y="236"/>
                </a:lnTo>
                <a:lnTo>
                  <a:pt x="38" y="215"/>
                </a:lnTo>
                <a:lnTo>
                  <a:pt x="267" y="24"/>
                </a:lnTo>
                <a:lnTo>
                  <a:pt x="291" y="9"/>
                </a:lnTo>
                <a:lnTo>
                  <a:pt x="318" y="1"/>
                </a:lnTo>
                <a:lnTo>
                  <a:pt x="344" y="0"/>
                </a:lnTo>
                <a:close/>
              </a:path>
            </a:pathLst>
          </a:custGeom>
          <a:solidFill>
            <a:schemeClr val="accent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7" name="Google Shape;217;p31">
            <a:extLst>
              <a:ext uri="{FF2B5EF4-FFF2-40B4-BE49-F238E27FC236}">
                <a16:creationId xmlns:a16="http://schemas.microsoft.com/office/drawing/2014/main" id="{04EA248B-4C47-4577-B694-DCE6EEEFD83E}"/>
              </a:ext>
            </a:extLst>
          </p:cNvPr>
          <p:cNvSpPr/>
          <p:nvPr/>
        </p:nvSpPr>
        <p:spPr>
          <a:xfrm>
            <a:off x="3819192" y="3990792"/>
            <a:ext cx="796770" cy="655216"/>
          </a:xfrm>
          <a:custGeom>
            <a:avLst/>
            <a:gdLst/>
            <a:ahLst/>
            <a:cxnLst/>
            <a:rect l="l" t="t" r="r" b="b"/>
            <a:pathLst>
              <a:path w="940" h="773" extrusionOk="0">
                <a:moveTo>
                  <a:pt x="709" y="0"/>
                </a:moveTo>
                <a:lnTo>
                  <a:pt x="736" y="6"/>
                </a:lnTo>
                <a:lnTo>
                  <a:pt x="760" y="17"/>
                </a:lnTo>
                <a:lnTo>
                  <a:pt x="781" y="36"/>
                </a:lnTo>
                <a:lnTo>
                  <a:pt x="798" y="58"/>
                </a:lnTo>
                <a:lnTo>
                  <a:pt x="930" y="325"/>
                </a:lnTo>
                <a:lnTo>
                  <a:pt x="938" y="351"/>
                </a:lnTo>
                <a:lnTo>
                  <a:pt x="940" y="380"/>
                </a:lnTo>
                <a:lnTo>
                  <a:pt x="934" y="406"/>
                </a:lnTo>
                <a:lnTo>
                  <a:pt x="923" y="431"/>
                </a:lnTo>
                <a:lnTo>
                  <a:pt x="906" y="451"/>
                </a:lnTo>
                <a:lnTo>
                  <a:pt x="881" y="468"/>
                </a:lnTo>
                <a:lnTo>
                  <a:pt x="286" y="763"/>
                </a:lnTo>
                <a:lnTo>
                  <a:pt x="259" y="771"/>
                </a:lnTo>
                <a:lnTo>
                  <a:pt x="233" y="773"/>
                </a:lnTo>
                <a:lnTo>
                  <a:pt x="204" y="769"/>
                </a:lnTo>
                <a:lnTo>
                  <a:pt x="182" y="756"/>
                </a:lnTo>
                <a:lnTo>
                  <a:pt x="159" y="739"/>
                </a:lnTo>
                <a:lnTo>
                  <a:pt x="144" y="714"/>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chemeClr val="accent4"/>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8" name="Google Shape;218;p31">
            <a:extLst>
              <a:ext uri="{FF2B5EF4-FFF2-40B4-BE49-F238E27FC236}">
                <a16:creationId xmlns:a16="http://schemas.microsoft.com/office/drawing/2014/main" id="{225169CE-F459-4470-9764-4AF25CBC8A2F}"/>
              </a:ext>
            </a:extLst>
          </p:cNvPr>
          <p:cNvSpPr/>
          <p:nvPr/>
        </p:nvSpPr>
        <p:spPr>
          <a:xfrm>
            <a:off x="4200456" y="2625653"/>
            <a:ext cx="703532" cy="673865"/>
          </a:xfrm>
          <a:custGeom>
            <a:avLst/>
            <a:gdLst/>
            <a:ahLst/>
            <a:cxnLst/>
            <a:rect l="l" t="t" r="r" b="b"/>
            <a:pathLst>
              <a:path w="830" h="795" extrusionOk="0">
                <a:moveTo>
                  <a:pt x="155" y="0"/>
                </a:moveTo>
                <a:lnTo>
                  <a:pt x="136" y="20"/>
                </a:lnTo>
                <a:lnTo>
                  <a:pt x="125" y="45"/>
                </a:lnTo>
                <a:lnTo>
                  <a:pt x="119" y="71"/>
                </a:lnTo>
                <a:lnTo>
                  <a:pt x="121" y="98"/>
                </a:lnTo>
                <a:lnTo>
                  <a:pt x="129" y="124"/>
                </a:lnTo>
                <a:lnTo>
                  <a:pt x="144" y="149"/>
                </a:lnTo>
                <a:lnTo>
                  <a:pt x="569" y="657"/>
                </a:lnTo>
                <a:lnTo>
                  <a:pt x="590" y="678"/>
                </a:lnTo>
                <a:lnTo>
                  <a:pt x="615" y="689"/>
                </a:lnTo>
                <a:lnTo>
                  <a:pt x="641" y="695"/>
                </a:lnTo>
                <a:lnTo>
                  <a:pt x="668" y="695"/>
                </a:lnTo>
                <a:lnTo>
                  <a:pt x="694" y="687"/>
                </a:lnTo>
                <a:lnTo>
                  <a:pt x="719" y="672"/>
                </a:lnTo>
                <a:lnTo>
                  <a:pt x="830" y="578"/>
                </a:lnTo>
                <a:lnTo>
                  <a:pt x="828" y="580"/>
                </a:lnTo>
                <a:lnTo>
                  <a:pt x="600" y="770"/>
                </a:lnTo>
                <a:lnTo>
                  <a:pt x="577" y="786"/>
                </a:lnTo>
                <a:lnTo>
                  <a:pt x="550" y="793"/>
                </a:lnTo>
                <a:lnTo>
                  <a:pt x="522" y="795"/>
                </a:lnTo>
                <a:lnTo>
                  <a:pt x="496" y="789"/>
                </a:lnTo>
                <a:lnTo>
                  <a:pt x="471" y="776"/>
                </a:lnTo>
                <a:lnTo>
                  <a:pt x="450" y="757"/>
                </a:lnTo>
                <a:lnTo>
                  <a:pt x="25" y="247"/>
                </a:lnTo>
                <a:lnTo>
                  <a:pt x="10" y="223"/>
                </a:lnTo>
                <a:lnTo>
                  <a:pt x="2" y="196"/>
                </a:lnTo>
                <a:lnTo>
                  <a:pt x="0" y="170"/>
                </a:lnTo>
                <a:lnTo>
                  <a:pt x="6" y="143"/>
                </a:lnTo>
                <a:lnTo>
                  <a:pt x="19" y="119"/>
                </a:lnTo>
                <a:lnTo>
                  <a:pt x="38" y="98"/>
                </a:lnTo>
                <a:lnTo>
                  <a:pt x="155" y="0"/>
                </a:lnTo>
                <a:close/>
              </a:path>
            </a:pathLst>
          </a:custGeom>
          <a:solidFill>
            <a:srgbClr val="027D6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9" name="Google Shape;219;p31">
            <a:extLst>
              <a:ext uri="{FF2B5EF4-FFF2-40B4-BE49-F238E27FC236}">
                <a16:creationId xmlns:a16="http://schemas.microsoft.com/office/drawing/2014/main" id="{C07A7359-16F2-4D7F-8F16-D6159AA4181B}"/>
              </a:ext>
            </a:extLst>
          </p:cNvPr>
          <p:cNvSpPr/>
          <p:nvPr/>
        </p:nvSpPr>
        <p:spPr>
          <a:xfrm>
            <a:off x="4464917" y="3304603"/>
            <a:ext cx="344985" cy="781513"/>
          </a:xfrm>
          <a:custGeom>
            <a:avLst/>
            <a:gdLst/>
            <a:ahLst/>
            <a:cxnLst/>
            <a:rect l="l" t="t" r="r" b="b"/>
            <a:pathLst>
              <a:path w="407" h="922" extrusionOk="0">
                <a:moveTo>
                  <a:pt x="240" y="0"/>
                </a:moveTo>
                <a:lnTo>
                  <a:pt x="269" y="2"/>
                </a:lnTo>
                <a:lnTo>
                  <a:pt x="407" y="32"/>
                </a:lnTo>
                <a:lnTo>
                  <a:pt x="376" y="34"/>
                </a:lnTo>
                <a:lnTo>
                  <a:pt x="348" y="43"/>
                </a:lnTo>
                <a:lnTo>
                  <a:pt x="324" y="60"/>
                </a:lnTo>
                <a:lnTo>
                  <a:pt x="305" y="85"/>
                </a:lnTo>
                <a:lnTo>
                  <a:pt x="293" y="115"/>
                </a:lnTo>
                <a:lnTo>
                  <a:pt x="151" y="763"/>
                </a:lnTo>
                <a:lnTo>
                  <a:pt x="150" y="791"/>
                </a:lnTo>
                <a:lnTo>
                  <a:pt x="155" y="818"/>
                </a:lnTo>
                <a:lnTo>
                  <a:pt x="167" y="842"/>
                </a:lnTo>
                <a:lnTo>
                  <a:pt x="184" y="863"/>
                </a:lnTo>
                <a:lnTo>
                  <a:pt x="206" y="880"/>
                </a:lnTo>
                <a:lnTo>
                  <a:pt x="233" y="890"/>
                </a:lnTo>
                <a:lnTo>
                  <a:pt x="386" y="922"/>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rgbClr val="A71F2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0" name="Google Shape;220;p31">
            <a:extLst>
              <a:ext uri="{FF2B5EF4-FFF2-40B4-BE49-F238E27FC236}">
                <a16:creationId xmlns:a16="http://schemas.microsoft.com/office/drawing/2014/main" id="{A6273516-6DEB-4B4A-B7CA-FB3741016615}"/>
              </a:ext>
            </a:extLst>
          </p:cNvPr>
          <p:cNvSpPr/>
          <p:nvPr/>
        </p:nvSpPr>
        <p:spPr>
          <a:xfrm>
            <a:off x="3835128" y="3996268"/>
            <a:ext cx="789990" cy="493319"/>
          </a:xfrm>
          <a:custGeom>
            <a:avLst/>
            <a:gdLst/>
            <a:ahLst/>
            <a:cxnLst/>
            <a:rect l="l" t="t" r="r" b="b"/>
            <a:pathLst>
              <a:path w="932" h="582" extrusionOk="0">
                <a:moveTo>
                  <a:pt x="709" y="0"/>
                </a:moveTo>
                <a:lnTo>
                  <a:pt x="736" y="6"/>
                </a:lnTo>
                <a:lnTo>
                  <a:pt x="760" y="17"/>
                </a:lnTo>
                <a:lnTo>
                  <a:pt x="781" y="36"/>
                </a:lnTo>
                <a:lnTo>
                  <a:pt x="798" y="58"/>
                </a:lnTo>
                <a:lnTo>
                  <a:pt x="930" y="325"/>
                </a:lnTo>
                <a:lnTo>
                  <a:pt x="932" y="331"/>
                </a:lnTo>
                <a:lnTo>
                  <a:pt x="866" y="198"/>
                </a:lnTo>
                <a:lnTo>
                  <a:pt x="851" y="176"/>
                </a:lnTo>
                <a:lnTo>
                  <a:pt x="830" y="157"/>
                </a:lnTo>
                <a:lnTo>
                  <a:pt x="806" y="145"/>
                </a:lnTo>
                <a:lnTo>
                  <a:pt x="779" y="140"/>
                </a:lnTo>
                <a:lnTo>
                  <a:pt x="751" y="142"/>
                </a:lnTo>
                <a:lnTo>
                  <a:pt x="724" y="151"/>
                </a:lnTo>
                <a:lnTo>
                  <a:pt x="129" y="446"/>
                </a:lnTo>
                <a:lnTo>
                  <a:pt x="106" y="461"/>
                </a:lnTo>
                <a:lnTo>
                  <a:pt x="89" y="482"/>
                </a:lnTo>
                <a:lnTo>
                  <a:pt x="76" y="504"/>
                </a:lnTo>
                <a:lnTo>
                  <a:pt x="70" y="531"/>
                </a:lnTo>
                <a:lnTo>
                  <a:pt x="70" y="557"/>
                </a:lnTo>
                <a:lnTo>
                  <a:pt x="78" y="582"/>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rgbClr val="025B87"/>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1" name="Google Shape;221;p31">
            <a:extLst>
              <a:ext uri="{FF2B5EF4-FFF2-40B4-BE49-F238E27FC236}">
                <a16:creationId xmlns:a16="http://schemas.microsoft.com/office/drawing/2014/main" id="{0B8722D0-3B48-4D2E-9AA0-6DA179238E0D}"/>
              </a:ext>
            </a:extLst>
          </p:cNvPr>
          <p:cNvSpPr/>
          <p:nvPr/>
        </p:nvSpPr>
        <p:spPr>
          <a:xfrm>
            <a:off x="3099386" y="4012374"/>
            <a:ext cx="734046" cy="603511"/>
          </a:xfrm>
          <a:custGeom>
            <a:avLst/>
            <a:gdLst/>
            <a:ahLst/>
            <a:cxnLst/>
            <a:rect l="l" t="t" r="r" b="b"/>
            <a:pathLst>
              <a:path w="866" h="712" extrusionOk="0">
                <a:moveTo>
                  <a:pt x="153" y="0"/>
                </a:moveTo>
                <a:lnTo>
                  <a:pt x="182" y="2"/>
                </a:lnTo>
                <a:lnTo>
                  <a:pt x="208" y="9"/>
                </a:lnTo>
                <a:lnTo>
                  <a:pt x="806" y="300"/>
                </a:lnTo>
                <a:lnTo>
                  <a:pt x="830" y="315"/>
                </a:lnTo>
                <a:lnTo>
                  <a:pt x="847" y="336"/>
                </a:lnTo>
                <a:lnTo>
                  <a:pt x="860" y="361"/>
                </a:lnTo>
                <a:lnTo>
                  <a:pt x="866" y="387"/>
                </a:lnTo>
                <a:lnTo>
                  <a:pt x="864" y="415"/>
                </a:lnTo>
                <a:lnTo>
                  <a:pt x="855" y="442"/>
                </a:lnTo>
                <a:lnTo>
                  <a:pt x="724" y="708"/>
                </a:lnTo>
                <a:lnTo>
                  <a:pt x="724" y="712"/>
                </a:lnTo>
                <a:lnTo>
                  <a:pt x="789" y="580"/>
                </a:lnTo>
                <a:lnTo>
                  <a:pt x="796" y="553"/>
                </a:lnTo>
                <a:lnTo>
                  <a:pt x="798" y="525"/>
                </a:lnTo>
                <a:lnTo>
                  <a:pt x="792" y="499"/>
                </a:lnTo>
                <a:lnTo>
                  <a:pt x="781" y="474"/>
                </a:lnTo>
                <a:lnTo>
                  <a:pt x="762" y="453"/>
                </a:lnTo>
                <a:lnTo>
                  <a:pt x="739" y="438"/>
                </a:lnTo>
                <a:lnTo>
                  <a:pt x="142" y="147"/>
                </a:lnTo>
                <a:lnTo>
                  <a:pt x="115" y="140"/>
                </a:lnTo>
                <a:lnTo>
                  <a:pt x="87" y="138"/>
                </a:lnTo>
                <a:lnTo>
                  <a:pt x="63" y="143"/>
                </a:lnTo>
                <a:lnTo>
                  <a:pt x="38" y="155"/>
                </a:lnTo>
                <a:lnTo>
                  <a:pt x="17" y="172"/>
                </a:lnTo>
                <a:lnTo>
                  <a:pt x="0" y="194"/>
                </a:lnTo>
                <a:lnTo>
                  <a:pt x="66" y="58"/>
                </a:lnTo>
                <a:lnTo>
                  <a:pt x="81" y="36"/>
                </a:lnTo>
                <a:lnTo>
                  <a:pt x="102" y="17"/>
                </a:lnTo>
                <a:lnTo>
                  <a:pt x="127" y="5"/>
                </a:lnTo>
                <a:lnTo>
                  <a:pt x="153" y="0"/>
                </a:lnTo>
                <a:close/>
              </a:path>
            </a:pathLst>
          </a:custGeom>
          <a:solidFill>
            <a:srgbClr val="C9740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2" name="Google Shape;222;p31">
            <a:extLst>
              <a:ext uri="{FF2B5EF4-FFF2-40B4-BE49-F238E27FC236}">
                <a16:creationId xmlns:a16="http://schemas.microsoft.com/office/drawing/2014/main" id="{C4AC78FC-B696-4102-9D57-8C02B8BCD9D3}"/>
              </a:ext>
            </a:extLst>
          </p:cNvPr>
          <p:cNvSpPr/>
          <p:nvPr/>
        </p:nvSpPr>
        <p:spPr>
          <a:xfrm>
            <a:off x="2851031" y="3335118"/>
            <a:ext cx="338204" cy="781513"/>
          </a:xfrm>
          <a:custGeom>
            <a:avLst/>
            <a:gdLst/>
            <a:ahLst/>
            <a:cxnLst/>
            <a:rect l="l" t="t" r="r" b="b"/>
            <a:pathLst>
              <a:path w="399" h="922" extrusionOk="0">
                <a:moveTo>
                  <a:pt x="161" y="0"/>
                </a:moveTo>
                <a:lnTo>
                  <a:pt x="189" y="5"/>
                </a:lnTo>
                <a:lnTo>
                  <a:pt x="214" y="17"/>
                </a:lnTo>
                <a:lnTo>
                  <a:pt x="235" y="34"/>
                </a:lnTo>
                <a:lnTo>
                  <a:pt x="250" y="56"/>
                </a:lnTo>
                <a:lnTo>
                  <a:pt x="259" y="83"/>
                </a:lnTo>
                <a:lnTo>
                  <a:pt x="397" y="733"/>
                </a:lnTo>
                <a:lnTo>
                  <a:pt x="399" y="761"/>
                </a:lnTo>
                <a:lnTo>
                  <a:pt x="393" y="787"/>
                </a:lnTo>
                <a:lnTo>
                  <a:pt x="382" y="812"/>
                </a:lnTo>
                <a:lnTo>
                  <a:pt x="365" y="833"/>
                </a:lnTo>
                <a:lnTo>
                  <a:pt x="342" y="850"/>
                </a:lnTo>
                <a:lnTo>
                  <a:pt x="316" y="859"/>
                </a:lnTo>
                <a:lnTo>
                  <a:pt x="25" y="922"/>
                </a:lnTo>
                <a:lnTo>
                  <a:pt x="13" y="922"/>
                </a:lnTo>
                <a:lnTo>
                  <a:pt x="170" y="889"/>
                </a:lnTo>
                <a:lnTo>
                  <a:pt x="197" y="880"/>
                </a:lnTo>
                <a:lnTo>
                  <a:pt x="219" y="863"/>
                </a:lnTo>
                <a:lnTo>
                  <a:pt x="236" y="842"/>
                </a:lnTo>
                <a:lnTo>
                  <a:pt x="250" y="818"/>
                </a:lnTo>
                <a:lnTo>
                  <a:pt x="253" y="791"/>
                </a:lnTo>
                <a:lnTo>
                  <a:pt x="252" y="763"/>
                </a:lnTo>
                <a:lnTo>
                  <a:pt x="114" y="113"/>
                </a:lnTo>
                <a:lnTo>
                  <a:pt x="102" y="85"/>
                </a:lnTo>
                <a:lnTo>
                  <a:pt x="85" y="60"/>
                </a:lnTo>
                <a:lnTo>
                  <a:pt x="59" y="41"/>
                </a:lnTo>
                <a:lnTo>
                  <a:pt x="30" y="32"/>
                </a:lnTo>
                <a:lnTo>
                  <a:pt x="0" y="30"/>
                </a:lnTo>
                <a:lnTo>
                  <a:pt x="132" y="2"/>
                </a:lnTo>
                <a:lnTo>
                  <a:pt x="161" y="0"/>
                </a:lnTo>
                <a:close/>
              </a:path>
            </a:pathLst>
          </a:custGeom>
          <a:solidFill>
            <a:srgbClr val="4B7B3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3" name="Google Shape;223;p31">
            <a:extLst>
              <a:ext uri="{FF2B5EF4-FFF2-40B4-BE49-F238E27FC236}">
                <a16:creationId xmlns:a16="http://schemas.microsoft.com/office/drawing/2014/main" id="{458E9A56-0E08-46A3-A7AA-581DBB0334F5}"/>
              </a:ext>
            </a:extLst>
          </p:cNvPr>
          <p:cNvSpPr/>
          <p:nvPr/>
        </p:nvSpPr>
        <p:spPr>
          <a:xfrm>
            <a:off x="2745077" y="2644300"/>
            <a:ext cx="710312" cy="673017"/>
          </a:xfrm>
          <a:custGeom>
            <a:avLst/>
            <a:gdLst/>
            <a:ahLst/>
            <a:cxnLst/>
            <a:rect l="l" t="t" r="r" b="b"/>
            <a:pathLst>
              <a:path w="838" h="794" extrusionOk="0">
                <a:moveTo>
                  <a:pt x="687" y="0"/>
                </a:moveTo>
                <a:lnTo>
                  <a:pt x="800" y="95"/>
                </a:lnTo>
                <a:lnTo>
                  <a:pt x="819" y="116"/>
                </a:lnTo>
                <a:lnTo>
                  <a:pt x="832" y="140"/>
                </a:lnTo>
                <a:lnTo>
                  <a:pt x="838" y="167"/>
                </a:lnTo>
                <a:lnTo>
                  <a:pt x="836" y="195"/>
                </a:lnTo>
                <a:lnTo>
                  <a:pt x="828" y="221"/>
                </a:lnTo>
                <a:lnTo>
                  <a:pt x="813" y="244"/>
                </a:lnTo>
                <a:lnTo>
                  <a:pt x="388" y="756"/>
                </a:lnTo>
                <a:lnTo>
                  <a:pt x="367" y="775"/>
                </a:lnTo>
                <a:lnTo>
                  <a:pt x="343" y="788"/>
                </a:lnTo>
                <a:lnTo>
                  <a:pt x="316" y="794"/>
                </a:lnTo>
                <a:lnTo>
                  <a:pt x="290" y="792"/>
                </a:lnTo>
                <a:lnTo>
                  <a:pt x="263" y="784"/>
                </a:lnTo>
                <a:lnTo>
                  <a:pt x="239" y="769"/>
                </a:lnTo>
                <a:lnTo>
                  <a:pt x="10" y="578"/>
                </a:lnTo>
                <a:lnTo>
                  <a:pt x="4" y="575"/>
                </a:lnTo>
                <a:lnTo>
                  <a:pt x="0" y="569"/>
                </a:lnTo>
                <a:lnTo>
                  <a:pt x="116" y="665"/>
                </a:lnTo>
                <a:lnTo>
                  <a:pt x="138" y="680"/>
                </a:lnTo>
                <a:lnTo>
                  <a:pt x="165" y="688"/>
                </a:lnTo>
                <a:lnTo>
                  <a:pt x="193" y="688"/>
                </a:lnTo>
                <a:lnTo>
                  <a:pt x="220" y="682"/>
                </a:lnTo>
                <a:lnTo>
                  <a:pt x="244" y="671"/>
                </a:lnTo>
                <a:lnTo>
                  <a:pt x="265" y="650"/>
                </a:lnTo>
                <a:lnTo>
                  <a:pt x="689" y="140"/>
                </a:lnTo>
                <a:lnTo>
                  <a:pt x="706" y="114"/>
                </a:lnTo>
                <a:lnTo>
                  <a:pt x="713" y="85"/>
                </a:lnTo>
                <a:lnTo>
                  <a:pt x="711" y="55"/>
                </a:lnTo>
                <a:lnTo>
                  <a:pt x="704" y="27"/>
                </a:lnTo>
                <a:lnTo>
                  <a:pt x="687" y="0"/>
                </a:lnTo>
                <a:close/>
              </a:path>
            </a:pathLst>
          </a:custGeom>
          <a:solidFill>
            <a:srgbClr val="7A447B"/>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4" name="Google Shape;224;p31">
            <a:extLst>
              <a:ext uri="{FF2B5EF4-FFF2-40B4-BE49-F238E27FC236}">
                <a16:creationId xmlns:a16="http://schemas.microsoft.com/office/drawing/2014/main" id="{7BDA4E91-F4C4-4C36-A351-7E2136C77361}"/>
              </a:ext>
            </a:extLst>
          </p:cNvPr>
          <p:cNvSpPr/>
          <p:nvPr/>
        </p:nvSpPr>
        <p:spPr>
          <a:xfrm>
            <a:off x="3447274" y="2328982"/>
            <a:ext cx="744217" cy="432291"/>
          </a:xfrm>
          <a:custGeom>
            <a:avLst/>
            <a:gdLst/>
            <a:ahLst/>
            <a:cxnLst/>
            <a:rect l="l" t="t" r="r" b="b"/>
            <a:pathLst>
              <a:path w="878" h="510" extrusionOk="0">
                <a:moveTo>
                  <a:pt x="106" y="0"/>
                </a:moveTo>
                <a:lnTo>
                  <a:pt x="772" y="0"/>
                </a:lnTo>
                <a:lnTo>
                  <a:pt x="804" y="6"/>
                </a:lnTo>
                <a:lnTo>
                  <a:pt x="834" y="21"/>
                </a:lnTo>
                <a:lnTo>
                  <a:pt x="857" y="44"/>
                </a:lnTo>
                <a:lnTo>
                  <a:pt x="872" y="74"/>
                </a:lnTo>
                <a:lnTo>
                  <a:pt x="878" y="106"/>
                </a:lnTo>
                <a:lnTo>
                  <a:pt x="878" y="404"/>
                </a:lnTo>
                <a:lnTo>
                  <a:pt x="872" y="437"/>
                </a:lnTo>
                <a:lnTo>
                  <a:pt x="857" y="467"/>
                </a:lnTo>
                <a:lnTo>
                  <a:pt x="834" y="489"/>
                </a:lnTo>
                <a:lnTo>
                  <a:pt x="804" y="505"/>
                </a:lnTo>
                <a:lnTo>
                  <a:pt x="772" y="510"/>
                </a:lnTo>
                <a:lnTo>
                  <a:pt x="106" y="510"/>
                </a:lnTo>
                <a:lnTo>
                  <a:pt x="74" y="505"/>
                </a:lnTo>
                <a:lnTo>
                  <a:pt x="44" y="489"/>
                </a:lnTo>
                <a:lnTo>
                  <a:pt x="21" y="467"/>
                </a:lnTo>
                <a:lnTo>
                  <a:pt x="6" y="437"/>
                </a:lnTo>
                <a:lnTo>
                  <a:pt x="0" y="404"/>
                </a:lnTo>
                <a:lnTo>
                  <a:pt x="0" y="106"/>
                </a:lnTo>
                <a:lnTo>
                  <a:pt x="6" y="74"/>
                </a:lnTo>
                <a:lnTo>
                  <a:pt x="21" y="44"/>
                </a:lnTo>
                <a:lnTo>
                  <a:pt x="44" y="21"/>
                </a:lnTo>
                <a:lnTo>
                  <a:pt x="74" y="6"/>
                </a:lnTo>
                <a:lnTo>
                  <a:pt x="106"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5" name="Google Shape;225;p31">
            <a:extLst>
              <a:ext uri="{FF2B5EF4-FFF2-40B4-BE49-F238E27FC236}">
                <a16:creationId xmlns:a16="http://schemas.microsoft.com/office/drawing/2014/main" id="{4CDD0EBC-7993-4946-9408-C17E9B933409}"/>
              </a:ext>
            </a:extLst>
          </p:cNvPr>
          <p:cNvSpPr/>
          <p:nvPr/>
        </p:nvSpPr>
        <p:spPr>
          <a:xfrm>
            <a:off x="3448609" y="2548518"/>
            <a:ext cx="744218" cy="212755"/>
          </a:xfrm>
          <a:custGeom>
            <a:avLst/>
            <a:gdLst/>
            <a:ahLst/>
            <a:cxnLst/>
            <a:rect l="l" t="t" r="r" b="b"/>
            <a:pathLst>
              <a:path w="878" h="251" extrusionOk="0">
                <a:moveTo>
                  <a:pt x="0" y="0"/>
                </a:moveTo>
                <a:lnTo>
                  <a:pt x="6" y="34"/>
                </a:lnTo>
                <a:lnTo>
                  <a:pt x="21" y="62"/>
                </a:lnTo>
                <a:lnTo>
                  <a:pt x="44" y="85"/>
                </a:lnTo>
                <a:lnTo>
                  <a:pt x="74" y="100"/>
                </a:lnTo>
                <a:lnTo>
                  <a:pt x="106" y="106"/>
                </a:lnTo>
                <a:lnTo>
                  <a:pt x="772" y="106"/>
                </a:lnTo>
                <a:lnTo>
                  <a:pt x="804" y="100"/>
                </a:lnTo>
                <a:lnTo>
                  <a:pt x="834" y="85"/>
                </a:lnTo>
                <a:lnTo>
                  <a:pt x="857" y="62"/>
                </a:lnTo>
                <a:lnTo>
                  <a:pt x="872" y="34"/>
                </a:lnTo>
                <a:lnTo>
                  <a:pt x="878" y="0"/>
                </a:lnTo>
                <a:lnTo>
                  <a:pt x="878" y="145"/>
                </a:lnTo>
                <a:lnTo>
                  <a:pt x="872" y="178"/>
                </a:lnTo>
                <a:lnTo>
                  <a:pt x="857" y="208"/>
                </a:lnTo>
                <a:lnTo>
                  <a:pt x="834" y="230"/>
                </a:lnTo>
                <a:lnTo>
                  <a:pt x="804" y="246"/>
                </a:lnTo>
                <a:lnTo>
                  <a:pt x="772" y="251"/>
                </a:lnTo>
                <a:lnTo>
                  <a:pt x="106" y="251"/>
                </a:lnTo>
                <a:lnTo>
                  <a:pt x="74" y="246"/>
                </a:lnTo>
                <a:lnTo>
                  <a:pt x="44" y="230"/>
                </a:lnTo>
                <a:lnTo>
                  <a:pt x="21" y="208"/>
                </a:lnTo>
                <a:lnTo>
                  <a:pt x="6" y="178"/>
                </a:lnTo>
                <a:lnTo>
                  <a:pt x="0" y="145"/>
                </a:lnTo>
                <a:lnTo>
                  <a:pt x="0" y="0"/>
                </a:lnTo>
                <a:close/>
              </a:path>
            </a:pathLst>
          </a:custGeom>
          <a:solidFill>
            <a:srgbClr val="C9740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6" name="Google Shape;226;p31">
            <a:extLst>
              <a:ext uri="{FF2B5EF4-FFF2-40B4-BE49-F238E27FC236}">
                <a16:creationId xmlns:a16="http://schemas.microsoft.com/office/drawing/2014/main" id="{C8CDC081-66D2-4060-B663-4CAB67761BEA}"/>
              </a:ext>
            </a:extLst>
          </p:cNvPr>
          <p:cNvSpPr/>
          <p:nvPr/>
        </p:nvSpPr>
        <p:spPr>
          <a:xfrm>
            <a:off x="3027339" y="2737538"/>
            <a:ext cx="1597781" cy="1564722"/>
          </a:xfrm>
          <a:custGeom>
            <a:avLst/>
            <a:gdLst/>
            <a:ahLst/>
            <a:cxnLst/>
            <a:rect l="l" t="t" r="r" b="b"/>
            <a:pathLst>
              <a:path w="1885" h="1846" extrusionOk="0">
                <a:moveTo>
                  <a:pt x="1261" y="0"/>
                </a:moveTo>
                <a:lnTo>
                  <a:pt x="1299" y="4"/>
                </a:lnTo>
                <a:lnTo>
                  <a:pt x="1337" y="15"/>
                </a:lnTo>
                <a:lnTo>
                  <a:pt x="1375" y="34"/>
                </a:lnTo>
                <a:lnTo>
                  <a:pt x="1409" y="57"/>
                </a:lnTo>
                <a:lnTo>
                  <a:pt x="1435" y="81"/>
                </a:lnTo>
                <a:lnTo>
                  <a:pt x="1838" y="584"/>
                </a:lnTo>
                <a:lnTo>
                  <a:pt x="1857" y="614"/>
                </a:lnTo>
                <a:lnTo>
                  <a:pt x="1872" y="652"/>
                </a:lnTo>
                <a:lnTo>
                  <a:pt x="1881" y="693"/>
                </a:lnTo>
                <a:lnTo>
                  <a:pt x="1885" y="733"/>
                </a:lnTo>
                <a:lnTo>
                  <a:pt x="1881" y="771"/>
                </a:lnTo>
                <a:lnTo>
                  <a:pt x="1740" y="1396"/>
                </a:lnTo>
                <a:lnTo>
                  <a:pt x="1726" y="1432"/>
                </a:lnTo>
                <a:lnTo>
                  <a:pt x="1708" y="1468"/>
                </a:lnTo>
                <a:lnTo>
                  <a:pt x="1681" y="1500"/>
                </a:lnTo>
                <a:lnTo>
                  <a:pt x="1651" y="1526"/>
                </a:lnTo>
                <a:lnTo>
                  <a:pt x="1621" y="1547"/>
                </a:lnTo>
                <a:lnTo>
                  <a:pt x="1042" y="1827"/>
                </a:lnTo>
                <a:lnTo>
                  <a:pt x="1006" y="1840"/>
                </a:lnTo>
                <a:lnTo>
                  <a:pt x="966" y="1846"/>
                </a:lnTo>
                <a:lnTo>
                  <a:pt x="925" y="1846"/>
                </a:lnTo>
                <a:lnTo>
                  <a:pt x="885" y="1840"/>
                </a:lnTo>
                <a:lnTo>
                  <a:pt x="851" y="1829"/>
                </a:lnTo>
                <a:lnTo>
                  <a:pt x="270" y="1551"/>
                </a:lnTo>
                <a:lnTo>
                  <a:pt x="238" y="1532"/>
                </a:lnTo>
                <a:lnTo>
                  <a:pt x="208" y="1504"/>
                </a:lnTo>
                <a:lnTo>
                  <a:pt x="182" y="1472"/>
                </a:lnTo>
                <a:lnTo>
                  <a:pt x="163" y="1438"/>
                </a:lnTo>
                <a:lnTo>
                  <a:pt x="149" y="1402"/>
                </a:lnTo>
                <a:lnTo>
                  <a:pt x="4" y="776"/>
                </a:lnTo>
                <a:lnTo>
                  <a:pt x="0" y="739"/>
                </a:lnTo>
                <a:lnTo>
                  <a:pt x="4" y="699"/>
                </a:lnTo>
                <a:lnTo>
                  <a:pt x="13" y="657"/>
                </a:lnTo>
                <a:lnTo>
                  <a:pt x="27" y="620"/>
                </a:lnTo>
                <a:lnTo>
                  <a:pt x="47" y="589"/>
                </a:lnTo>
                <a:lnTo>
                  <a:pt x="446" y="85"/>
                </a:lnTo>
                <a:lnTo>
                  <a:pt x="473" y="58"/>
                </a:lnTo>
                <a:lnTo>
                  <a:pt x="505" y="36"/>
                </a:lnTo>
                <a:lnTo>
                  <a:pt x="543" y="19"/>
                </a:lnTo>
                <a:lnTo>
                  <a:pt x="582" y="6"/>
                </a:lnTo>
                <a:lnTo>
                  <a:pt x="618" y="2"/>
                </a:lnTo>
                <a:lnTo>
                  <a:pt x="1261" y="0"/>
                </a:lnTo>
                <a:close/>
              </a:path>
            </a:pathLst>
          </a:custGeom>
          <a:gradFill>
            <a:gsLst>
              <a:gs pos="0">
                <a:schemeClr val="lt1"/>
              </a:gs>
              <a:gs pos="100000">
                <a:srgbClr val="D8D8D8"/>
              </a:gs>
            </a:gsLst>
            <a:lin ang="2700000" scaled="0"/>
          </a:gradFill>
          <a:ln>
            <a:noFill/>
          </a:ln>
          <a:effectLst>
            <a:outerShdw blurRad="190500" sx="102000" sy="102000" algn="ctr" rotWithShape="0">
              <a:srgbClr val="000000">
                <a:alpha val="7843"/>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7" name="Google Shape;227;p31">
            <a:extLst>
              <a:ext uri="{FF2B5EF4-FFF2-40B4-BE49-F238E27FC236}">
                <a16:creationId xmlns:a16="http://schemas.microsoft.com/office/drawing/2014/main" id="{D8C2AC96-CB2F-4E74-94B1-019409162EC1}"/>
              </a:ext>
            </a:extLst>
          </p:cNvPr>
          <p:cNvSpPr txBox="1"/>
          <p:nvPr/>
        </p:nvSpPr>
        <p:spPr>
          <a:xfrm>
            <a:off x="3641712" y="2343610"/>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01</a:t>
            </a:r>
            <a:endParaRPr sz="1400" b="1">
              <a:solidFill>
                <a:schemeClr val="lt1"/>
              </a:solidFill>
              <a:latin typeface="Arial"/>
              <a:ea typeface="Arial"/>
              <a:cs typeface="Arial"/>
              <a:sym typeface="Arial"/>
            </a:endParaRPr>
          </a:p>
        </p:txBody>
      </p:sp>
      <p:sp>
        <p:nvSpPr>
          <p:cNvPr id="38" name="Google Shape;228;p31">
            <a:extLst>
              <a:ext uri="{FF2B5EF4-FFF2-40B4-BE49-F238E27FC236}">
                <a16:creationId xmlns:a16="http://schemas.microsoft.com/office/drawing/2014/main" id="{E4CF9120-106A-448F-8B28-D2FD11075D36}"/>
              </a:ext>
            </a:extLst>
          </p:cNvPr>
          <p:cNvSpPr txBox="1"/>
          <p:nvPr/>
        </p:nvSpPr>
        <p:spPr>
          <a:xfrm rot="2937415">
            <a:off x="4415103" y="2727228"/>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02</a:t>
            </a:r>
            <a:endParaRPr sz="1400" b="1">
              <a:solidFill>
                <a:schemeClr val="lt1"/>
              </a:solidFill>
              <a:latin typeface="Arial"/>
              <a:ea typeface="Arial"/>
              <a:cs typeface="Arial"/>
              <a:sym typeface="Arial"/>
            </a:endParaRPr>
          </a:p>
        </p:txBody>
      </p:sp>
      <p:sp>
        <p:nvSpPr>
          <p:cNvPr id="39" name="Google Shape;229;p31">
            <a:extLst>
              <a:ext uri="{FF2B5EF4-FFF2-40B4-BE49-F238E27FC236}">
                <a16:creationId xmlns:a16="http://schemas.microsoft.com/office/drawing/2014/main" id="{B311E296-7DA6-4880-A7CF-C7BA1DD63113}"/>
              </a:ext>
            </a:extLst>
          </p:cNvPr>
          <p:cNvSpPr txBox="1"/>
          <p:nvPr/>
        </p:nvSpPr>
        <p:spPr>
          <a:xfrm rot="-4650091">
            <a:off x="4598006" y="3557611"/>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03</a:t>
            </a:r>
            <a:endParaRPr sz="1400" b="1">
              <a:solidFill>
                <a:schemeClr val="lt1"/>
              </a:solidFill>
              <a:latin typeface="Arial"/>
              <a:ea typeface="Arial"/>
              <a:cs typeface="Arial"/>
              <a:sym typeface="Arial"/>
            </a:endParaRPr>
          </a:p>
        </p:txBody>
      </p:sp>
      <p:sp>
        <p:nvSpPr>
          <p:cNvPr id="40" name="Google Shape;230;p31">
            <a:extLst>
              <a:ext uri="{FF2B5EF4-FFF2-40B4-BE49-F238E27FC236}">
                <a16:creationId xmlns:a16="http://schemas.microsoft.com/office/drawing/2014/main" id="{2C306D59-C43A-4415-BEBB-D698ABA0F451}"/>
              </a:ext>
            </a:extLst>
          </p:cNvPr>
          <p:cNvSpPr txBox="1"/>
          <p:nvPr/>
        </p:nvSpPr>
        <p:spPr>
          <a:xfrm rot="-1573289">
            <a:off x="4058119" y="4222629"/>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04</a:t>
            </a:r>
            <a:endParaRPr sz="1400" b="1">
              <a:solidFill>
                <a:schemeClr val="lt1"/>
              </a:solidFill>
              <a:latin typeface="Arial"/>
              <a:ea typeface="Arial"/>
              <a:cs typeface="Arial"/>
              <a:sym typeface="Arial"/>
            </a:endParaRPr>
          </a:p>
        </p:txBody>
      </p:sp>
      <p:sp>
        <p:nvSpPr>
          <p:cNvPr id="41" name="Google Shape;231;p31">
            <a:extLst>
              <a:ext uri="{FF2B5EF4-FFF2-40B4-BE49-F238E27FC236}">
                <a16:creationId xmlns:a16="http://schemas.microsoft.com/office/drawing/2014/main" id="{4C7F8963-0876-4978-B1A9-E9D0A3568F81}"/>
              </a:ext>
            </a:extLst>
          </p:cNvPr>
          <p:cNvSpPr txBox="1"/>
          <p:nvPr/>
        </p:nvSpPr>
        <p:spPr>
          <a:xfrm rot="1465680">
            <a:off x="3215763" y="4228172"/>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05</a:t>
            </a:r>
            <a:endParaRPr sz="1400" b="1">
              <a:solidFill>
                <a:schemeClr val="lt1"/>
              </a:solidFill>
              <a:latin typeface="Arial"/>
              <a:ea typeface="Arial"/>
              <a:cs typeface="Arial"/>
              <a:sym typeface="Arial"/>
            </a:endParaRPr>
          </a:p>
        </p:txBody>
      </p:sp>
      <p:sp>
        <p:nvSpPr>
          <p:cNvPr id="42" name="Google Shape;232;p31">
            <a:extLst>
              <a:ext uri="{FF2B5EF4-FFF2-40B4-BE49-F238E27FC236}">
                <a16:creationId xmlns:a16="http://schemas.microsoft.com/office/drawing/2014/main" id="{ED83C8D6-0FBF-40EC-996E-F8C4008BDC11}"/>
              </a:ext>
            </a:extLst>
          </p:cNvPr>
          <p:cNvSpPr txBox="1"/>
          <p:nvPr/>
        </p:nvSpPr>
        <p:spPr>
          <a:xfrm rot="-6187216">
            <a:off x="2678207" y="3590862"/>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06</a:t>
            </a:r>
            <a:endParaRPr sz="1400" b="1">
              <a:solidFill>
                <a:schemeClr val="lt1"/>
              </a:solidFill>
              <a:latin typeface="Arial"/>
              <a:ea typeface="Arial"/>
              <a:cs typeface="Arial"/>
              <a:sym typeface="Arial"/>
            </a:endParaRPr>
          </a:p>
        </p:txBody>
      </p:sp>
      <p:sp>
        <p:nvSpPr>
          <p:cNvPr id="43" name="Google Shape;233;p31">
            <a:extLst>
              <a:ext uri="{FF2B5EF4-FFF2-40B4-BE49-F238E27FC236}">
                <a16:creationId xmlns:a16="http://schemas.microsoft.com/office/drawing/2014/main" id="{B0D555A9-8C9A-45FF-9D17-41521CC23CBD}"/>
              </a:ext>
            </a:extLst>
          </p:cNvPr>
          <p:cNvSpPr txBox="1"/>
          <p:nvPr/>
        </p:nvSpPr>
        <p:spPr>
          <a:xfrm rot="-3066863">
            <a:off x="2861090" y="2731880"/>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07</a:t>
            </a:r>
            <a:endParaRPr sz="1400" b="1">
              <a:solidFill>
                <a:schemeClr val="lt1"/>
              </a:solidFill>
              <a:latin typeface="Arial"/>
              <a:ea typeface="Arial"/>
              <a:cs typeface="Arial"/>
              <a:sym typeface="Arial"/>
            </a:endParaRPr>
          </a:p>
        </p:txBody>
      </p:sp>
      <p:sp>
        <p:nvSpPr>
          <p:cNvPr id="47" name="Google Shape;237;p31">
            <a:extLst>
              <a:ext uri="{FF2B5EF4-FFF2-40B4-BE49-F238E27FC236}">
                <a16:creationId xmlns:a16="http://schemas.microsoft.com/office/drawing/2014/main" id="{38DBF6E1-A836-4CD4-A7A2-44C48C35B3A2}"/>
              </a:ext>
            </a:extLst>
          </p:cNvPr>
          <p:cNvSpPr txBox="1"/>
          <p:nvPr/>
        </p:nvSpPr>
        <p:spPr>
          <a:xfrm>
            <a:off x="4623133" y="2189721"/>
            <a:ext cx="1352278" cy="307777"/>
          </a:xfrm>
          <a:prstGeom prst="rect">
            <a:avLst/>
          </a:prstGeom>
          <a:noFill/>
          <a:ln>
            <a:noFill/>
          </a:ln>
        </p:spPr>
        <p:txBody>
          <a:bodyPr spcFirstLastPara="1" wrap="square" lIns="91425" tIns="45700" rIns="91425" bIns="45700" anchor="b" anchorCtr="0">
            <a:noAutofit/>
          </a:bodyPr>
          <a:lstStyle>
            <a:defPPr>
              <a:defRPr lang="ar-SA"/>
            </a:defPPr>
            <a:lvl1pPr algn="ctr" rtl="0">
              <a:defRPr sz="2000" b="1">
                <a:solidFill>
                  <a:schemeClr val="accent2"/>
                </a:solidFill>
                <a:latin typeface="Arial"/>
                <a:ea typeface="Arial"/>
                <a:cs typeface="Arial"/>
              </a:defRPr>
            </a:lvl1pPr>
          </a:lstStyle>
          <a:p>
            <a:r>
              <a:rPr lang="ar-SA" dirty="0">
                <a:sym typeface="Arial"/>
              </a:rPr>
              <a:t>لماذا؟</a:t>
            </a:r>
            <a:endParaRPr dirty="0">
              <a:sym typeface="Arial"/>
            </a:endParaRPr>
          </a:p>
        </p:txBody>
      </p:sp>
      <p:sp>
        <p:nvSpPr>
          <p:cNvPr id="49" name="Google Shape;239;p31">
            <a:extLst>
              <a:ext uri="{FF2B5EF4-FFF2-40B4-BE49-F238E27FC236}">
                <a16:creationId xmlns:a16="http://schemas.microsoft.com/office/drawing/2014/main" id="{CEEB4BAC-68CD-4025-8962-82DFC5A8006B}"/>
              </a:ext>
            </a:extLst>
          </p:cNvPr>
          <p:cNvSpPr txBox="1"/>
          <p:nvPr/>
        </p:nvSpPr>
        <p:spPr>
          <a:xfrm>
            <a:off x="4986598" y="3722516"/>
            <a:ext cx="1317613"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bg1"/>
                </a:solidFill>
                <a:latin typeface="Arial"/>
                <a:ea typeface="Arial"/>
                <a:cs typeface="Arial"/>
                <a:sym typeface="Arial"/>
              </a:rPr>
              <a:t>وقت كافي</a:t>
            </a:r>
            <a:endParaRPr sz="2000" b="1" dirty="0">
              <a:solidFill>
                <a:schemeClr val="bg1"/>
              </a:solidFill>
              <a:latin typeface="Arial"/>
              <a:ea typeface="Arial"/>
              <a:cs typeface="Arial"/>
              <a:sym typeface="Arial"/>
            </a:endParaRPr>
          </a:p>
        </p:txBody>
      </p:sp>
      <p:sp>
        <p:nvSpPr>
          <p:cNvPr id="51" name="Google Shape;241;p31">
            <a:extLst>
              <a:ext uri="{FF2B5EF4-FFF2-40B4-BE49-F238E27FC236}">
                <a16:creationId xmlns:a16="http://schemas.microsoft.com/office/drawing/2014/main" id="{4DA84C75-520F-40E4-914E-3D749CCD8918}"/>
              </a:ext>
            </a:extLst>
          </p:cNvPr>
          <p:cNvSpPr txBox="1"/>
          <p:nvPr/>
        </p:nvSpPr>
        <p:spPr>
          <a:xfrm>
            <a:off x="3983337" y="5014072"/>
            <a:ext cx="1297126"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4"/>
                </a:solidFill>
                <a:latin typeface="Arial"/>
                <a:ea typeface="Arial"/>
                <a:cs typeface="Arial"/>
                <a:sym typeface="Arial"/>
              </a:rPr>
              <a:t>اطلب أمثلة</a:t>
            </a:r>
            <a:endParaRPr sz="2000" b="1" dirty="0">
              <a:solidFill>
                <a:schemeClr val="accent4"/>
              </a:solidFill>
              <a:latin typeface="Arial"/>
              <a:ea typeface="Arial"/>
              <a:cs typeface="Arial"/>
              <a:sym typeface="Arial"/>
            </a:endParaRPr>
          </a:p>
        </p:txBody>
      </p:sp>
      <p:sp>
        <p:nvSpPr>
          <p:cNvPr id="53" name="Google Shape;243;p31">
            <a:extLst>
              <a:ext uri="{FF2B5EF4-FFF2-40B4-BE49-F238E27FC236}">
                <a16:creationId xmlns:a16="http://schemas.microsoft.com/office/drawing/2014/main" id="{046D5A4D-9D76-44FD-895D-C8AA70EC29DF}"/>
              </a:ext>
            </a:extLst>
          </p:cNvPr>
          <p:cNvSpPr txBox="1"/>
          <p:nvPr/>
        </p:nvSpPr>
        <p:spPr>
          <a:xfrm>
            <a:off x="2230989" y="4991441"/>
            <a:ext cx="1576257"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1"/>
                </a:solidFill>
                <a:latin typeface="Arial"/>
                <a:ea typeface="Arial"/>
                <a:cs typeface="Arial"/>
                <a:sym typeface="Arial"/>
              </a:rPr>
              <a:t>استخدم الاسماء</a:t>
            </a:r>
            <a:endParaRPr sz="2000" b="1" dirty="0">
              <a:solidFill>
                <a:schemeClr val="accent1"/>
              </a:solidFill>
              <a:latin typeface="Arial"/>
              <a:ea typeface="Arial"/>
              <a:cs typeface="Arial"/>
              <a:sym typeface="Arial"/>
            </a:endParaRPr>
          </a:p>
        </p:txBody>
      </p:sp>
      <p:sp>
        <p:nvSpPr>
          <p:cNvPr id="55" name="Google Shape;245;p31">
            <a:extLst>
              <a:ext uri="{FF2B5EF4-FFF2-40B4-BE49-F238E27FC236}">
                <a16:creationId xmlns:a16="http://schemas.microsoft.com/office/drawing/2014/main" id="{904C04CA-8C6C-4778-A043-FEA6ED14F03D}"/>
              </a:ext>
            </a:extLst>
          </p:cNvPr>
          <p:cNvSpPr txBox="1"/>
          <p:nvPr/>
        </p:nvSpPr>
        <p:spPr>
          <a:xfrm>
            <a:off x="1317624" y="3490546"/>
            <a:ext cx="1926661" cy="539272"/>
          </a:xfrm>
          <a:prstGeom prst="rect">
            <a:avLst/>
          </a:prstGeom>
          <a:noFill/>
          <a:ln>
            <a:noFill/>
          </a:ln>
        </p:spPr>
        <p:txBody>
          <a:bodyPr spcFirstLastPara="1" wrap="square" lIns="91425" tIns="45700" rIns="91425" bIns="45700" anchor="b" anchorCtr="0">
            <a:noAutofit/>
          </a:bodyPr>
          <a:lstStyle/>
          <a:p>
            <a:pPr algn="l" rtl="0"/>
            <a:r>
              <a:rPr lang="ar-SA" sz="2000" b="1" dirty="0">
                <a:solidFill>
                  <a:schemeClr val="accent5"/>
                </a:solidFill>
                <a:latin typeface="Arial"/>
                <a:ea typeface="Arial"/>
                <a:cs typeface="Arial"/>
                <a:sym typeface="Arial"/>
              </a:rPr>
              <a:t>تنويع الانشطة</a:t>
            </a:r>
            <a:endParaRPr sz="2000" b="1" dirty="0">
              <a:solidFill>
                <a:schemeClr val="accent5"/>
              </a:solidFill>
              <a:latin typeface="Arial"/>
              <a:ea typeface="Arial"/>
              <a:cs typeface="Arial"/>
              <a:sym typeface="Arial"/>
            </a:endParaRPr>
          </a:p>
        </p:txBody>
      </p:sp>
      <p:sp>
        <p:nvSpPr>
          <p:cNvPr id="57" name="Google Shape;247;p31">
            <a:extLst>
              <a:ext uri="{FF2B5EF4-FFF2-40B4-BE49-F238E27FC236}">
                <a16:creationId xmlns:a16="http://schemas.microsoft.com/office/drawing/2014/main" id="{AC7B8834-66BE-4B05-99E7-432C836E1341}"/>
              </a:ext>
            </a:extLst>
          </p:cNvPr>
          <p:cNvSpPr txBox="1"/>
          <p:nvPr/>
        </p:nvSpPr>
        <p:spPr>
          <a:xfrm>
            <a:off x="1416753" y="2317025"/>
            <a:ext cx="1740975" cy="329433"/>
          </a:xfrm>
          <a:prstGeom prst="rect">
            <a:avLst/>
          </a:prstGeom>
          <a:noFill/>
          <a:ln>
            <a:noFill/>
          </a:ln>
        </p:spPr>
        <p:txBody>
          <a:bodyPr spcFirstLastPara="1" wrap="square" lIns="91425" tIns="45700" rIns="91425" bIns="45700" anchor="b" anchorCtr="0">
            <a:noAutofit/>
          </a:bodyPr>
          <a:lstStyle/>
          <a:p>
            <a:pPr algn="l" rtl="0"/>
            <a:r>
              <a:rPr lang="ar-SA" sz="2000" b="1" dirty="0">
                <a:solidFill>
                  <a:schemeClr val="accent6"/>
                </a:solidFill>
                <a:latin typeface="Arial"/>
                <a:ea typeface="Arial"/>
                <a:cs typeface="Arial"/>
                <a:sym typeface="Arial"/>
              </a:rPr>
              <a:t>الطالب هو المحور</a:t>
            </a:r>
            <a:endParaRPr sz="2000" b="1" dirty="0">
              <a:solidFill>
                <a:schemeClr val="accent6"/>
              </a:solidFill>
              <a:latin typeface="Arial"/>
              <a:ea typeface="Arial"/>
              <a:cs typeface="Arial"/>
              <a:sym typeface="Arial"/>
            </a:endParaRPr>
          </a:p>
        </p:txBody>
      </p:sp>
      <p:pic>
        <p:nvPicPr>
          <p:cNvPr id="3" name="صورة 2">
            <a:extLst>
              <a:ext uri="{FF2B5EF4-FFF2-40B4-BE49-F238E27FC236}">
                <a16:creationId xmlns:a16="http://schemas.microsoft.com/office/drawing/2014/main" id="{0167C345-0B5F-42BB-99AB-DAF536B03ED4}"/>
              </a:ext>
            </a:extLst>
          </p:cNvPr>
          <p:cNvPicPr>
            <a:picLocks/>
          </p:cNvPicPr>
          <p:nvPr/>
        </p:nvPicPr>
        <p:blipFill>
          <a:blip r:embed="rId2"/>
          <a:stretch>
            <a:fillRect/>
          </a:stretch>
        </p:blipFill>
        <p:spPr>
          <a:xfrm>
            <a:off x="3083931" y="2740340"/>
            <a:ext cx="1521314" cy="1541498"/>
          </a:xfrm>
          <a:prstGeom prst="rect">
            <a:avLst/>
          </a:prstGeom>
        </p:spPr>
      </p:pic>
      <p:sp>
        <p:nvSpPr>
          <p:cNvPr id="50" name="Google Shape;257;p32">
            <a:extLst>
              <a:ext uri="{FF2B5EF4-FFF2-40B4-BE49-F238E27FC236}">
                <a16:creationId xmlns:a16="http://schemas.microsoft.com/office/drawing/2014/main" id="{2BB3E598-FDC7-4FE9-8802-5AD26A31EE3A}"/>
              </a:ext>
            </a:extLst>
          </p:cNvPr>
          <p:cNvSpPr/>
          <p:nvPr/>
        </p:nvSpPr>
        <p:spPr>
          <a:xfrm>
            <a:off x="8208860" y="2121999"/>
            <a:ext cx="1681172" cy="1681172"/>
          </a:xfrm>
          <a:prstGeom prst="ellipse">
            <a:avLst/>
          </a:prstGeom>
          <a:solidFill>
            <a:schemeClr val="accent3"/>
          </a:solidFill>
          <a:ln>
            <a:noFill/>
          </a:ln>
        </p:spPr>
        <p:txBody>
          <a:bodyPr spcFirstLastPara="1" wrap="square" lIns="91425" tIns="45700" rIns="91425" bIns="45700" anchor="ctr" anchorCtr="0">
            <a:noAutofit/>
          </a:bodyPr>
          <a:lstStyle/>
          <a:p>
            <a:pPr algn="ctr" rtl="0"/>
            <a:r>
              <a:rPr lang="en-GB" sz="4000" b="1" dirty="0">
                <a:solidFill>
                  <a:schemeClr val="lt1"/>
                </a:solidFill>
                <a:latin typeface="Arial"/>
                <a:cs typeface="Arial"/>
                <a:sym typeface="Arial"/>
              </a:rPr>
              <a:t>03</a:t>
            </a:r>
            <a:endParaRPr sz="4000" b="1" dirty="0">
              <a:solidFill>
                <a:schemeClr val="lt1"/>
              </a:solidFill>
              <a:latin typeface="Arial"/>
              <a:cs typeface="Arial"/>
            </a:endParaRPr>
          </a:p>
        </p:txBody>
      </p:sp>
      <p:sp>
        <p:nvSpPr>
          <p:cNvPr id="60" name="Google Shape;244;p31">
            <a:extLst>
              <a:ext uri="{FF2B5EF4-FFF2-40B4-BE49-F238E27FC236}">
                <a16:creationId xmlns:a16="http://schemas.microsoft.com/office/drawing/2014/main" id="{884E28CE-240C-4B9A-B2C6-9305F6388E04}"/>
              </a:ext>
            </a:extLst>
          </p:cNvPr>
          <p:cNvSpPr txBox="1"/>
          <p:nvPr/>
        </p:nvSpPr>
        <p:spPr>
          <a:xfrm>
            <a:off x="7868168" y="4090181"/>
            <a:ext cx="2362555" cy="1154270"/>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chemeClr val="tx1">
                    <a:lumMod val="95000"/>
                    <a:lumOff val="5000"/>
                  </a:schemeClr>
                </a:solidFill>
                <a:latin typeface="Sakkal Majalla" panose="02000000000000000000" pitchFamily="2" charset="-78"/>
                <a:cs typeface="Sakkal Majalla" panose="02000000000000000000" pitchFamily="2" charset="-78"/>
              </a:defRPr>
            </a:lvl1pPr>
          </a:lstStyle>
          <a:p>
            <a:r>
              <a:rPr lang="ar-SA" dirty="0">
                <a:sym typeface="Arial"/>
              </a:rPr>
              <a:t>إعطاء الطالب وقت للإجابة والتفكير، وفتح المجال له للاستفسارات والمناقشة والتعليقات</a:t>
            </a:r>
            <a:endParaRPr dirty="0">
              <a:sym typeface="Arial"/>
            </a:endParaRPr>
          </a:p>
        </p:txBody>
      </p:sp>
    </p:spTree>
    <p:extLst>
      <p:ext uri="{BB962C8B-B14F-4D97-AF65-F5344CB8AC3E}">
        <p14:creationId xmlns:p14="http://schemas.microsoft.com/office/powerpoint/2010/main" val="35669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Google Shape;429;p35">
            <a:extLst>
              <a:ext uri="{FF2B5EF4-FFF2-40B4-BE49-F238E27FC236}">
                <a16:creationId xmlns:a16="http://schemas.microsoft.com/office/drawing/2014/main" id="{0D8E1FF0-D23A-477D-9525-F4FE2DE28E6B}"/>
              </a:ext>
            </a:extLst>
          </p:cNvPr>
          <p:cNvSpPr/>
          <p:nvPr/>
        </p:nvSpPr>
        <p:spPr>
          <a:xfrm>
            <a:off x="3891843" y="4007305"/>
            <a:ext cx="1750354" cy="2091947"/>
          </a:xfrm>
          <a:custGeom>
            <a:avLst/>
            <a:gdLst/>
            <a:ahLst/>
            <a:cxnLst/>
            <a:rect l="l" t="t" r="r" b="b"/>
            <a:pathLst>
              <a:path w="2065" h="2468" extrusionOk="0">
                <a:moveTo>
                  <a:pt x="607" y="0"/>
                </a:moveTo>
                <a:lnTo>
                  <a:pt x="1777" y="930"/>
                </a:lnTo>
                <a:lnTo>
                  <a:pt x="2033" y="1444"/>
                </a:lnTo>
                <a:lnTo>
                  <a:pt x="2033" y="1448"/>
                </a:lnTo>
                <a:lnTo>
                  <a:pt x="2038" y="1455"/>
                </a:lnTo>
                <a:lnTo>
                  <a:pt x="2044" y="1470"/>
                </a:lnTo>
                <a:lnTo>
                  <a:pt x="2050" y="1489"/>
                </a:lnTo>
                <a:lnTo>
                  <a:pt x="2055" y="1512"/>
                </a:lnTo>
                <a:lnTo>
                  <a:pt x="2061" y="1540"/>
                </a:lnTo>
                <a:lnTo>
                  <a:pt x="2065" y="1569"/>
                </a:lnTo>
                <a:lnTo>
                  <a:pt x="2065" y="1601"/>
                </a:lnTo>
                <a:lnTo>
                  <a:pt x="2063" y="1635"/>
                </a:lnTo>
                <a:lnTo>
                  <a:pt x="2055" y="1671"/>
                </a:lnTo>
                <a:lnTo>
                  <a:pt x="2042" y="1705"/>
                </a:lnTo>
                <a:lnTo>
                  <a:pt x="2023" y="1741"/>
                </a:lnTo>
                <a:lnTo>
                  <a:pt x="1999" y="1776"/>
                </a:lnTo>
                <a:lnTo>
                  <a:pt x="1965" y="1810"/>
                </a:lnTo>
                <a:lnTo>
                  <a:pt x="1921" y="1843"/>
                </a:lnTo>
                <a:lnTo>
                  <a:pt x="1868" y="1873"/>
                </a:lnTo>
                <a:lnTo>
                  <a:pt x="768" y="2419"/>
                </a:lnTo>
                <a:lnTo>
                  <a:pt x="764" y="2421"/>
                </a:lnTo>
                <a:lnTo>
                  <a:pt x="754" y="2424"/>
                </a:lnTo>
                <a:lnTo>
                  <a:pt x="739" y="2432"/>
                </a:lnTo>
                <a:lnTo>
                  <a:pt x="719" y="2440"/>
                </a:lnTo>
                <a:lnTo>
                  <a:pt x="694" y="2447"/>
                </a:lnTo>
                <a:lnTo>
                  <a:pt x="664" y="2455"/>
                </a:lnTo>
                <a:lnTo>
                  <a:pt x="632" y="2460"/>
                </a:lnTo>
                <a:lnTo>
                  <a:pt x="597" y="2466"/>
                </a:lnTo>
                <a:lnTo>
                  <a:pt x="562" y="2468"/>
                </a:lnTo>
                <a:lnTo>
                  <a:pt x="524" y="2466"/>
                </a:lnTo>
                <a:lnTo>
                  <a:pt x="486" y="2458"/>
                </a:lnTo>
                <a:lnTo>
                  <a:pt x="446" y="2447"/>
                </a:lnTo>
                <a:lnTo>
                  <a:pt x="408" y="2430"/>
                </a:lnTo>
                <a:lnTo>
                  <a:pt x="372" y="2406"/>
                </a:lnTo>
                <a:lnTo>
                  <a:pt x="338" y="2373"/>
                </a:lnTo>
                <a:lnTo>
                  <a:pt x="306" y="2332"/>
                </a:lnTo>
                <a:lnTo>
                  <a:pt x="276" y="2283"/>
                </a:lnTo>
                <a:lnTo>
                  <a:pt x="236" y="2201"/>
                </a:lnTo>
                <a:lnTo>
                  <a:pt x="199" y="2126"/>
                </a:lnTo>
                <a:lnTo>
                  <a:pt x="164" y="2058"/>
                </a:lnTo>
                <a:lnTo>
                  <a:pt x="134" y="1996"/>
                </a:lnTo>
                <a:lnTo>
                  <a:pt x="108" y="1943"/>
                </a:lnTo>
                <a:lnTo>
                  <a:pt x="85" y="1895"/>
                </a:lnTo>
                <a:lnTo>
                  <a:pt x="66" y="1858"/>
                </a:lnTo>
                <a:lnTo>
                  <a:pt x="51" y="1827"/>
                </a:lnTo>
                <a:lnTo>
                  <a:pt x="40" y="1805"/>
                </a:lnTo>
                <a:lnTo>
                  <a:pt x="34" y="1792"/>
                </a:lnTo>
                <a:lnTo>
                  <a:pt x="30" y="1788"/>
                </a:lnTo>
                <a:lnTo>
                  <a:pt x="0" y="308"/>
                </a:lnTo>
                <a:lnTo>
                  <a:pt x="607" y="0"/>
                </a:lnTo>
                <a:close/>
              </a:path>
            </a:pathLst>
          </a:custGeom>
          <a:gradFill>
            <a:gsLst>
              <a:gs pos="0">
                <a:schemeClr val="accent4"/>
              </a:gs>
              <a:gs pos="89000">
                <a:srgbClr val="013D5A"/>
              </a:gs>
              <a:gs pos="100000">
                <a:srgbClr val="013D5A"/>
              </a:gs>
            </a:gsLst>
            <a:lin ang="12600000" scaled="0"/>
          </a:gradFill>
          <a:ln w="19050" cap="flat" cmpd="sng">
            <a:solidFill>
              <a:schemeClr val="accent4"/>
            </a:solidFill>
            <a:prstDash val="solid"/>
            <a:round/>
            <a:headEnd type="none" w="sm" len="sm"/>
            <a:tailEnd type="none" w="sm" len="sm"/>
          </a:ln>
          <a:effectLst>
            <a:outerShdw blurRad="381000" dist="88900" dir="2700000" algn="tl" rotWithShape="0">
              <a:srgbClr val="000000">
                <a:alpha val="47843"/>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6691770" y="404311"/>
            <a:ext cx="3895618"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كيف </a:t>
            </a:r>
            <a:r>
              <a:rPr lang="ar-SA" sz="2800" b="1" dirty="0">
                <a:solidFill>
                  <a:srgbClr val="FF0000"/>
                </a:solidFill>
                <a:latin typeface="Sakkal Majalla" panose="02000000000000000000" pitchFamily="2" charset="-78"/>
                <a:cs typeface="Sakkal Majalla" panose="02000000000000000000" pitchFamily="2" charset="-78"/>
              </a:rPr>
              <a:t>نثير</a:t>
            </a:r>
            <a:r>
              <a:rPr lang="ar-SA" sz="2800" b="1" dirty="0">
                <a:latin typeface="Sakkal Majalla" panose="02000000000000000000" pitchFamily="2" charset="-78"/>
                <a:cs typeface="Sakkal Majalla" panose="02000000000000000000" pitchFamily="2" charset="-78"/>
              </a:rPr>
              <a:t> الطلاب للتفاعل الصفي؟</a:t>
            </a:r>
            <a:endParaRPr lang="ar-OM" sz="2800" b="1" dirty="0">
              <a:latin typeface="Sakkal Majalla" panose="02000000000000000000" pitchFamily="2" charset="-78"/>
              <a:cs typeface="Sakkal Majalla" panose="02000000000000000000" pitchFamily="2" charset="-78"/>
            </a:endParaRPr>
          </a:p>
        </p:txBody>
      </p:sp>
      <p:sp>
        <p:nvSpPr>
          <p:cNvPr id="89" name="مربع نص 88">
            <a:extLst>
              <a:ext uri="{FF2B5EF4-FFF2-40B4-BE49-F238E27FC236}">
                <a16:creationId xmlns:a16="http://schemas.microsoft.com/office/drawing/2014/main" id="{E3A2962F-6618-4042-9AB1-70636F382DE5}"/>
              </a:ext>
            </a:extLst>
          </p:cNvPr>
          <p:cNvSpPr txBox="1"/>
          <p:nvPr/>
        </p:nvSpPr>
        <p:spPr>
          <a:xfrm>
            <a:off x="1837525" y="6457450"/>
            <a:ext cx="1542808" cy="338554"/>
          </a:xfrm>
          <a:prstGeom prst="rect">
            <a:avLst/>
          </a:prstGeom>
          <a:noFill/>
        </p:spPr>
        <p:txBody>
          <a:bodyPr wrap="square">
            <a:spAutoFit/>
          </a:bodyPr>
          <a:lstStyle/>
          <a:p>
            <a:pPr algn="l"/>
            <a:r>
              <a:rPr lang="ar-SA" sz="1600" b="1" dirty="0">
                <a:latin typeface="Sakkal Majalla" panose="02000000000000000000" pitchFamily="2" charset="-78"/>
                <a:cs typeface="Sakkal Majalla" panose="02000000000000000000" pitchFamily="2" charset="-78"/>
              </a:rPr>
              <a:t>(نبهان، 2008</a:t>
            </a:r>
            <a:r>
              <a:rPr lang="en-US" sz="1600" b="1" dirty="0">
                <a:latin typeface="Sakkal Majalla" panose="02000000000000000000" pitchFamily="2" charset="-78"/>
                <a:cs typeface="Sakkal Majalla" panose="02000000000000000000" pitchFamily="2" charset="-78"/>
              </a:rPr>
              <a:t>(</a:t>
            </a:r>
            <a:endParaRPr lang="ar-OM" sz="1600" b="1" dirty="0">
              <a:latin typeface="Sakkal Majalla" panose="02000000000000000000" pitchFamily="2" charset="-78"/>
              <a:cs typeface="Sakkal Majalla" panose="02000000000000000000" pitchFamily="2" charset="-78"/>
            </a:endParaRPr>
          </a:p>
        </p:txBody>
      </p:sp>
      <p:sp>
        <p:nvSpPr>
          <p:cNvPr id="6" name="Google Shape;198;p31">
            <a:extLst>
              <a:ext uri="{FF2B5EF4-FFF2-40B4-BE49-F238E27FC236}">
                <a16:creationId xmlns:a16="http://schemas.microsoft.com/office/drawing/2014/main" id="{8870747B-86F5-480D-8394-DB9ED89047AD}"/>
              </a:ext>
            </a:extLst>
          </p:cNvPr>
          <p:cNvSpPr/>
          <p:nvPr/>
        </p:nvSpPr>
        <p:spPr>
          <a:xfrm>
            <a:off x="4200456" y="2526479"/>
            <a:ext cx="734046" cy="773037"/>
          </a:xfrm>
          <a:custGeom>
            <a:avLst/>
            <a:gdLst/>
            <a:ahLst/>
            <a:cxnLst/>
            <a:rect l="l" t="t" r="r" b="b"/>
            <a:pathLst>
              <a:path w="866" h="912" extrusionOk="0">
                <a:moveTo>
                  <a:pt x="344" y="0"/>
                </a:moveTo>
                <a:lnTo>
                  <a:pt x="371" y="5"/>
                </a:lnTo>
                <a:lnTo>
                  <a:pt x="395" y="18"/>
                </a:lnTo>
                <a:lnTo>
                  <a:pt x="416" y="37"/>
                </a:lnTo>
                <a:lnTo>
                  <a:pt x="842" y="547"/>
                </a:lnTo>
                <a:lnTo>
                  <a:pt x="857" y="572"/>
                </a:lnTo>
                <a:lnTo>
                  <a:pt x="864" y="598"/>
                </a:lnTo>
                <a:lnTo>
                  <a:pt x="866" y="625"/>
                </a:lnTo>
                <a:lnTo>
                  <a:pt x="861" y="651"/>
                </a:lnTo>
                <a:lnTo>
                  <a:pt x="847" y="676"/>
                </a:lnTo>
                <a:lnTo>
                  <a:pt x="828" y="697"/>
                </a:lnTo>
                <a:lnTo>
                  <a:pt x="600" y="887"/>
                </a:lnTo>
                <a:lnTo>
                  <a:pt x="577" y="903"/>
                </a:lnTo>
                <a:lnTo>
                  <a:pt x="550" y="910"/>
                </a:lnTo>
                <a:lnTo>
                  <a:pt x="522" y="912"/>
                </a:lnTo>
                <a:lnTo>
                  <a:pt x="496" y="906"/>
                </a:lnTo>
                <a:lnTo>
                  <a:pt x="471" y="893"/>
                </a:lnTo>
                <a:lnTo>
                  <a:pt x="450" y="874"/>
                </a:lnTo>
                <a:lnTo>
                  <a:pt x="25" y="364"/>
                </a:lnTo>
                <a:lnTo>
                  <a:pt x="10" y="340"/>
                </a:lnTo>
                <a:lnTo>
                  <a:pt x="2" y="313"/>
                </a:lnTo>
                <a:lnTo>
                  <a:pt x="0" y="287"/>
                </a:lnTo>
                <a:lnTo>
                  <a:pt x="6" y="260"/>
                </a:lnTo>
                <a:lnTo>
                  <a:pt x="19" y="236"/>
                </a:lnTo>
                <a:lnTo>
                  <a:pt x="38" y="215"/>
                </a:lnTo>
                <a:lnTo>
                  <a:pt x="267" y="24"/>
                </a:lnTo>
                <a:lnTo>
                  <a:pt x="291" y="9"/>
                </a:lnTo>
                <a:lnTo>
                  <a:pt x="318" y="1"/>
                </a:lnTo>
                <a:lnTo>
                  <a:pt x="344" y="0"/>
                </a:lnTo>
                <a:close/>
              </a:path>
            </a:pathLst>
          </a:custGeom>
          <a:solidFill>
            <a:schemeClr val="accent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7" name="Google Shape;199;p31">
            <a:extLst>
              <a:ext uri="{FF2B5EF4-FFF2-40B4-BE49-F238E27FC236}">
                <a16:creationId xmlns:a16="http://schemas.microsoft.com/office/drawing/2014/main" id="{2ED1A17D-25BD-4B24-A8E1-0C7298E88792}"/>
              </a:ext>
            </a:extLst>
          </p:cNvPr>
          <p:cNvSpPr/>
          <p:nvPr/>
        </p:nvSpPr>
        <p:spPr>
          <a:xfrm>
            <a:off x="4464917" y="3304602"/>
            <a:ext cx="545025" cy="783208"/>
          </a:xfrm>
          <a:custGeom>
            <a:avLst/>
            <a:gdLst/>
            <a:ahLst/>
            <a:cxnLst/>
            <a:rect l="l" t="t" r="r" b="b"/>
            <a:pathLst>
              <a:path w="643" h="924" extrusionOk="0">
                <a:moveTo>
                  <a:pt x="240" y="0"/>
                </a:moveTo>
                <a:lnTo>
                  <a:pt x="269" y="2"/>
                </a:lnTo>
                <a:lnTo>
                  <a:pt x="560" y="64"/>
                </a:lnTo>
                <a:lnTo>
                  <a:pt x="586" y="73"/>
                </a:lnTo>
                <a:lnTo>
                  <a:pt x="609" y="90"/>
                </a:lnTo>
                <a:lnTo>
                  <a:pt x="626" y="111"/>
                </a:lnTo>
                <a:lnTo>
                  <a:pt x="639" y="136"/>
                </a:lnTo>
                <a:lnTo>
                  <a:pt x="643" y="162"/>
                </a:lnTo>
                <a:lnTo>
                  <a:pt x="641" y="191"/>
                </a:lnTo>
                <a:lnTo>
                  <a:pt x="499" y="839"/>
                </a:lnTo>
                <a:lnTo>
                  <a:pt x="490" y="867"/>
                </a:lnTo>
                <a:lnTo>
                  <a:pt x="475" y="888"/>
                </a:lnTo>
                <a:lnTo>
                  <a:pt x="454" y="907"/>
                </a:lnTo>
                <a:lnTo>
                  <a:pt x="429" y="918"/>
                </a:lnTo>
                <a:lnTo>
                  <a:pt x="403" y="924"/>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chemeClr val="accent3"/>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8" name="Google Shape;200;p31">
            <a:extLst>
              <a:ext uri="{FF2B5EF4-FFF2-40B4-BE49-F238E27FC236}">
                <a16:creationId xmlns:a16="http://schemas.microsoft.com/office/drawing/2014/main" id="{CA184D94-674C-4A02-9FCC-A6FF0A7F36DF}"/>
              </a:ext>
            </a:extLst>
          </p:cNvPr>
          <p:cNvSpPr/>
          <p:nvPr/>
        </p:nvSpPr>
        <p:spPr>
          <a:xfrm>
            <a:off x="3835129" y="3996268"/>
            <a:ext cx="796771" cy="655217"/>
          </a:xfrm>
          <a:custGeom>
            <a:avLst/>
            <a:gdLst/>
            <a:ahLst/>
            <a:cxnLst/>
            <a:rect l="l" t="t" r="r" b="b"/>
            <a:pathLst>
              <a:path w="940" h="773" extrusionOk="0">
                <a:moveTo>
                  <a:pt x="709" y="0"/>
                </a:moveTo>
                <a:lnTo>
                  <a:pt x="736" y="6"/>
                </a:lnTo>
                <a:lnTo>
                  <a:pt x="760" y="17"/>
                </a:lnTo>
                <a:lnTo>
                  <a:pt x="781" y="36"/>
                </a:lnTo>
                <a:lnTo>
                  <a:pt x="798" y="58"/>
                </a:lnTo>
                <a:lnTo>
                  <a:pt x="930" y="325"/>
                </a:lnTo>
                <a:lnTo>
                  <a:pt x="938" y="351"/>
                </a:lnTo>
                <a:lnTo>
                  <a:pt x="940" y="380"/>
                </a:lnTo>
                <a:lnTo>
                  <a:pt x="934" y="406"/>
                </a:lnTo>
                <a:lnTo>
                  <a:pt x="923" y="431"/>
                </a:lnTo>
                <a:lnTo>
                  <a:pt x="906" y="451"/>
                </a:lnTo>
                <a:lnTo>
                  <a:pt x="881" y="468"/>
                </a:lnTo>
                <a:lnTo>
                  <a:pt x="286" y="763"/>
                </a:lnTo>
                <a:lnTo>
                  <a:pt x="259" y="771"/>
                </a:lnTo>
                <a:lnTo>
                  <a:pt x="233" y="773"/>
                </a:lnTo>
                <a:lnTo>
                  <a:pt x="204" y="769"/>
                </a:lnTo>
                <a:lnTo>
                  <a:pt x="182" y="756"/>
                </a:lnTo>
                <a:lnTo>
                  <a:pt x="159" y="739"/>
                </a:lnTo>
                <a:lnTo>
                  <a:pt x="144" y="714"/>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chemeClr val="accent4"/>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9" name="Google Shape;201;p31">
            <a:extLst>
              <a:ext uri="{FF2B5EF4-FFF2-40B4-BE49-F238E27FC236}">
                <a16:creationId xmlns:a16="http://schemas.microsoft.com/office/drawing/2014/main" id="{97C3133D-D413-4116-9E6A-EE344EE4436D}"/>
              </a:ext>
            </a:extLst>
          </p:cNvPr>
          <p:cNvSpPr/>
          <p:nvPr/>
        </p:nvSpPr>
        <p:spPr>
          <a:xfrm>
            <a:off x="3036662" y="4012374"/>
            <a:ext cx="796771" cy="651827"/>
          </a:xfrm>
          <a:custGeom>
            <a:avLst/>
            <a:gdLst/>
            <a:ahLst/>
            <a:cxnLst/>
            <a:rect l="l" t="t" r="r" b="b"/>
            <a:pathLst>
              <a:path w="940" h="769" extrusionOk="0">
                <a:moveTo>
                  <a:pt x="227" y="0"/>
                </a:moveTo>
                <a:lnTo>
                  <a:pt x="256" y="2"/>
                </a:lnTo>
                <a:lnTo>
                  <a:pt x="282" y="9"/>
                </a:lnTo>
                <a:lnTo>
                  <a:pt x="880" y="300"/>
                </a:lnTo>
                <a:lnTo>
                  <a:pt x="904" y="315"/>
                </a:lnTo>
                <a:lnTo>
                  <a:pt x="921" y="336"/>
                </a:lnTo>
                <a:lnTo>
                  <a:pt x="934" y="361"/>
                </a:lnTo>
                <a:lnTo>
                  <a:pt x="940" y="387"/>
                </a:lnTo>
                <a:lnTo>
                  <a:pt x="938" y="415"/>
                </a:lnTo>
                <a:lnTo>
                  <a:pt x="929" y="442"/>
                </a:lnTo>
                <a:lnTo>
                  <a:pt x="798" y="708"/>
                </a:lnTo>
                <a:lnTo>
                  <a:pt x="783" y="733"/>
                </a:lnTo>
                <a:lnTo>
                  <a:pt x="762" y="752"/>
                </a:lnTo>
                <a:lnTo>
                  <a:pt x="738" y="763"/>
                </a:lnTo>
                <a:lnTo>
                  <a:pt x="711" y="769"/>
                </a:lnTo>
                <a:lnTo>
                  <a:pt x="685" y="767"/>
                </a:lnTo>
                <a:lnTo>
                  <a:pt x="657" y="757"/>
                </a:lnTo>
                <a:lnTo>
                  <a:pt x="59" y="468"/>
                </a:lnTo>
                <a:lnTo>
                  <a:pt x="36" y="453"/>
                </a:lnTo>
                <a:lnTo>
                  <a:pt x="17" y="432"/>
                </a:lnTo>
                <a:lnTo>
                  <a:pt x="6" y="408"/>
                </a:lnTo>
                <a:lnTo>
                  <a:pt x="0" y="381"/>
                </a:lnTo>
                <a:lnTo>
                  <a:pt x="2" y="353"/>
                </a:lnTo>
                <a:lnTo>
                  <a:pt x="10" y="327"/>
                </a:lnTo>
                <a:lnTo>
                  <a:pt x="140" y="58"/>
                </a:lnTo>
                <a:lnTo>
                  <a:pt x="155" y="36"/>
                </a:lnTo>
                <a:lnTo>
                  <a:pt x="176" y="17"/>
                </a:lnTo>
                <a:lnTo>
                  <a:pt x="201" y="5"/>
                </a:lnTo>
                <a:lnTo>
                  <a:pt x="227"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0" name="Google Shape;202;p31">
            <a:extLst>
              <a:ext uri="{FF2B5EF4-FFF2-40B4-BE49-F238E27FC236}">
                <a16:creationId xmlns:a16="http://schemas.microsoft.com/office/drawing/2014/main" id="{69D41343-4B0E-40DB-AC13-B065DB2E4754}"/>
              </a:ext>
            </a:extLst>
          </p:cNvPr>
          <p:cNvSpPr/>
          <p:nvPr/>
        </p:nvSpPr>
        <p:spPr>
          <a:xfrm>
            <a:off x="2645905" y="3335118"/>
            <a:ext cx="543330" cy="782361"/>
          </a:xfrm>
          <a:custGeom>
            <a:avLst/>
            <a:gdLst/>
            <a:ahLst/>
            <a:cxnLst/>
            <a:rect l="l" t="t" r="r" b="b"/>
            <a:pathLst>
              <a:path w="641" h="923" extrusionOk="0">
                <a:moveTo>
                  <a:pt x="403" y="0"/>
                </a:moveTo>
                <a:lnTo>
                  <a:pt x="431" y="5"/>
                </a:lnTo>
                <a:lnTo>
                  <a:pt x="456" y="17"/>
                </a:lnTo>
                <a:lnTo>
                  <a:pt x="477" y="34"/>
                </a:lnTo>
                <a:lnTo>
                  <a:pt x="492" y="56"/>
                </a:lnTo>
                <a:lnTo>
                  <a:pt x="501" y="83"/>
                </a:lnTo>
                <a:lnTo>
                  <a:pt x="639" y="733"/>
                </a:lnTo>
                <a:lnTo>
                  <a:pt x="641" y="761"/>
                </a:lnTo>
                <a:lnTo>
                  <a:pt x="635" y="787"/>
                </a:lnTo>
                <a:lnTo>
                  <a:pt x="624" y="812"/>
                </a:lnTo>
                <a:lnTo>
                  <a:pt x="607" y="833"/>
                </a:lnTo>
                <a:lnTo>
                  <a:pt x="584" y="850"/>
                </a:lnTo>
                <a:lnTo>
                  <a:pt x="558" y="859"/>
                </a:lnTo>
                <a:lnTo>
                  <a:pt x="267" y="922"/>
                </a:lnTo>
                <a:lnTo>
                  <a:pt x="238" y="923"/>
                </a:lnTo>
                <a:lnTo>
                  <a:pt x="210" y="918"/>
                </a:lnTo>
                <a:lnTo>
                  <a:pt x="185" y="906"/>
                </a:lnTo>
                <a:lnTo>
                  <a:pt x="165" y="888"/>
                </a:lnTo>
                <a:lnTo>
                  <a:pt x="149" y="865"/>
                </a:lnTo>
                <a:lnTo>
                  <a:pt x="140" y="838"/>
                </a:lnTo>
                <a:lnTo>
                  <a:pt x="2" y="189"/>
                </a:lnTo>
                <a:lnTo>
                  <a:pt x="0" y="160"/>
                </a:lnTo>
                <a:lnTo>
                  <a:pt x="6" y="134"/>
                </a:lnTo>
                <a:lnTo>
                  <a:pt x="17" y="109"/>
                </a:lnTo>
                <a:lnTo>
                  <a:pt x="34" y="88"/>
                </a:lnTo>
                <a:lnTo>
                  <a:pt x="57" y="73"/>
                </a:lnTo>
                <a:lnTo>
                  <a:pt x="85" y="64"/>
                </a:lnTo>
                <a:lnTo>
                  <a:pt x="374" y="2"/>
                </a:lnTo>
                <a:lnTo>
                  <a:pt x="403" y="0"/>
                </a:lnTo>
                <a:close/>
              </a:path>
            </a:pathLst>
          </a:custGeom>
          <a:solidFill>
            <a:schemeClr val="accent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1" name="Google Shape;203;p31">
            <a:extLst>
              <a:ext uri="{FF2B5EF4-FFF2-40B4-BE49-F238E27FC236}">
                <a16:creationId xmlns:a16="http://schemas.microsoft.com/office/drawing/2014/main" id="{4641C8A0-80F2-4221-8CC6-4FF84ED45171}"/>
              </a:ext>
            </a:extLst>
          </p:cNvPr>
          <p:cNvSpPr/>
          <p:nvPr/>
        </p:nvSpPr>
        <p:spPr>
          <a:xfrm>
            <a:off x="2721344" y="2543432"/>
            <a:ext cx="734046" cy="773885"/>
          </a:xfrm>
          <a:custGeom>
            <a:avLst/>
            <a:gdLst/>
            <a:ahLst/>
            <a:cxnLst/>
            <a:rect l="l" t="t" r="r" b="b"/>
            <a:pathLst>
              <a:path w="866" h="913" extrusionOk="0">
                <a:moveTo>
                  <a:pt x="520" y="0"/>
                </a:moveTo>
                <a:lnTo>
                  <a:pt x="548" y="0"/>
                </a:lnTo>
                <a:lnTo>
                  <a:pt x="575" y="10"/>
                </a:lnTo>
                <a:lnTo>
                  <a:pt x="599" y="25"/>
                </a:lnTo>
                <a:lnTo>
                  <a:pt x="828" y="214"/>
                </a:lnTo>
                <a:lnTo>
                  <a:pt x="847" y="235"/>
                </a:lnTo>
                <a:lnTo>
                  <a:pt x="860" y="259"/>
                </a:lnTo>
                <a:lnTo>
                  <a:pt x="866" y="286"/>
                </a:lnTo>
                <a:lnTo>
                  <a:pt x="864" y="314"/>
                </a:lnTo>
                <a:lnTo>
                  <a:pt x="856" y="340"/>
                </a:lnTo>
                <a:lnTo>
                  <a:pt x="841" y="363"/>
                </a:lnTo>
                <a:lnTo>
                  <a:pt x="416" y="875"/>
                </a:lnTo>
                <a:lnTo>
                  <a:pt x="395" y="894"/>
                </a:lnTo>
                <a:lnTo>
                  <a:pt x="371" y="907"/>
                </a:lnTo>
                <a:lnTo>
                  <a:pt x="344" y="913"/>
                </a:lnTo>
                <a:lnTo>
                  <a:pt x="318" y="911"/>
                </a:lnTo>
                <a:lnTo>
                  <a:pt x="291" y="903"/>
                </a:lnTo>
                <a:lnTo>
                  <a:pt x="267" y="888"/>
                </a:lnTo>
                <a:lnTo>
                  <a:pt x="38" y="697"/>
                </a:lnTo>
                <a:lnTo>
                  <a:pt x="19" y="677"/>
                </a:lnTo>
                <a:lnTo>
                  <a:pt x="6" y="652"/>
                </a:lnTo>
                <a:lnTo>
                  <a:pt x="0" y="626"/>
                </a:lnTo>
                <a:lnTo>
                  <a:pt x="2" y="599"/>
                </a:lnTo>
                <a:lnTo>
                  <a:pt x="9" y="573"/>
                </a:lnTo>
                <a:lnTo>
                  <a:pt x="24" y="548"/>
                </a:lnTo>
                <a:lnTo>
                  <a:pt x="448" y="38"/>
                </a:lnTo>
                <a:lnTo>
                  <a:pt x="469" y="19"/>
                </a:lnTo>
                <a:lnTo>
                  <a:pt x="493" y="6"/>
                </a:lnTo>
                <a:lnTo>
                  <a:pt x="520" y="0"/>
                </a:lnTo>
                <a:close/>
              </a:path>
            </a:pathLst>
          </a:custGeom>
          <a:solidFill>
            <a:schemeClr val="accent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2" name="Google Shape;204;p31">
            <a:extLst>
              <a:ext uri="{FF2B5EF4-FFF2-40B4-BE49-F238E27FC236}">
                <a16:creationId xmlns:a16="http://schemas.microsoft.com/office/drawing/2014/main" id="{B2D71931-29A3-4802-932F-F2DF71053E67}"/>
              </a:ext>
            </a:extLst>
          </p:cNvPr>
          <p:cNvSpPr/>
          <p:nvPr/>
        </p:nvSpPr>
        <p:spPr>
          <a:xfrm>
            <a:off x="3448609" y="2328982"/>
            <a:ext cx="744218" cy="432291"/>
          </a:xfrm>
          <a:custGeom>
            <a:avLst/>
            <a:gdLst/>
            <a:ahLst/>
            <a:cxnLst/>
            <a:rect l="l" t="t" r="r" b="b"/>
            <a:pathLst>
              <a:path w="878" h="510" extrusionOk="0">
                <a:moveTo>
                  <a:pt x="106" y="0"/>
                </a:moveTo>
                <a:lnTo>
                  <a:pt x="772" y="0"/>
                </a:lnTo>
                <a:lnTo>
                  <a:pt x="804" y="6"/>
                </a:lnTo>
                <a:lnTo>
                  <a:pt x="834" y="21"/>
                </a:lnTo>
                <a:lnTo>
                  <a:pt x="857" y="44"/>
                </a:lnTo>
                <a:lnTo>
                  <a:pt x="872" y="74"/>
                </a:lnTo>
                <a:lnTo>
                  <a:pt x="878" y="106"/>
                </a:lnTo>
                <a:lnTo>
                  <a:pt x="878" y="404"/>
                </a:lnTo>
                <a:lnTo>
                  <a:pt x="872" y="437"/>
                </a:lnTo>
                <a:lnTo>
                  <a:pt x="857" y="467"/>
                </a:lnTo>
                <a:lnTo>
                  <a:pt x="834" y="489"/>
                </a:lnTo>
                <a:lnTo>
                  <a:pt x="804" y="505"/>
                </a:lnTo>
                <a:lnTo>
                  <a:pt x="772" y="510"/>
                </a:lnTo>
                <a:lnTo>
                  <a:pt x="106" y="510"/>
                </a:lnTo>
                <a:lnTo>
                  <a:pt x="74" y="505"/>
                </a:lnTo>
                <a:lnTo>
                  <a:pt x="44" y="489"/>
                </a:lnTo>
                <a:lnTo>
                  <a:pt x="21" y="467"/>
                </a:lnTo>
                <a:lnTo>
                  <a:pt x="6" y="437"/>
                </a:lnTo>
                <a:lnTo>
                  <a:pt x="0" y="404"/>
                </a:lnTo>
                <a:lnTo>
                  <a:pt x="0" y="106"/>
                </a:lnTo>
                <a:lnTo>
                  <a:pt x="6" y="74"/>
                </a:lnTo>
                <a:lnTo>
                  <a:pt x="21" y="44"/>
                </a:lnTo>
                <a:lnTo>
                  <a:pt x="44" y="21"/>
                </a:lnTo>
                <a:lnTo>
                  <a:pt x="74" y="6"/>
                </a:lnTo>
                <a:lnTo>
                  <a:pt x="106"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3" name="Google Shape;205;p31">
            <a:extLst>
              <a:ext uri="{FF2B5EF4-FFF2-40B4-BE49-F238E27FC236}">
                <a16:creationId xmlns:a16="http://schemas.microsoft.com/office/drawing/2014/main" id="{6E540ECB-5090-49D3-BE91-17D22FED748C}"/>
              </a:ext>
            </a:extLst>
          </p:cNvPr>
          <p:cNvSpPr/>
          <p:nvPr/>
        </p:nvSpPr>
        <p:spPr>
          <a:xfrm>
            <a:off x="2997081" y="897393"/>
            <a:ext cx="1647875" cy="1897932"/>
          </a:xfrm>
          <a:custGeom>
            <a:avLst/>
            <a:gdLst/>
            <a:ahLst/>
            <a:cxnLst/>
            <a:rect l="l" t="t" r="r" b="b"/>
            <a:pathLst>
              <a:path w="1944" h="2239" extrusionOk="0">
                <a:moveTo>
                  <a:pt x="1570" y="0"/>
                </a:moveTo>
                <a:lnTo>
                  <a:pt x="1579" y="0"/>
                </a:lnTo>
                <a:lnTo>
                  <a:pt x="1594" y="2"/>
                </a:lnTo>
                <a:lnTo>
                  <a:pt x="1613" y="4"/>
                </a:lnTo>
                <a:lnTo>
                  <a:pt x="1638" y="6"/>
                </a:lnTo>
                <a:lnTo>
                  <a:pt x="1664" y="11"/>
                </a:lnTo>
                <a:lnTo>
                  <a:pt x="1692" y="19"/>
                </a:lnTo>
                <a:lnTo>
                  <a:pt x="1725" y="28"/>
                </a:lnTo>
                <a:lnTo>
                  <a:pt x="1755" y="40"/>
                </a:lnTo>
                <a:lnTo>
                  <a:pt x="1787" y="57"/>
                </a:lnTo>
                <a:lnTo>
                  <a:pt x="1817" y="76"/>
                </a:lnTo>
                <a:lnTo>
                  <a:pt x="1846" y="98"/>
                </a:lnTo>
                <a:lnTo>
                  <a:pt x="1874" y="125"/>
                </a:lnTo>
                <a:lnTo>
                  <a:pt x="1897" y="157"/>
                </a:lnTo>
                <a:lnTo>
                  <a:pt x="1917" y="195"/>
                </a:lnTo>
                <a:lnTo>
                  <a:pt x="1933" y="238"/>
                </a:lnTo>
                <a:lnTo>
                  <a:pt x="1942" y="285"/>
                </a:lnTo>
                <a:lnTo>
                  <a:pt x="1944" y="340"/>
                </a:lnTo>
                <a:lnTo>
                  <a:pt x="1944" y="440"/>
                </a:lnTo>
                <a:lnTo>
                  <a:pt x="1944" y="531"/>
                </a:lnTo>
                <a:lnTo>
                  <a:pt x="1944" y="612"/>
                </a:lnTo>
                <a:lnTo>
                  <a:pt x="1944" y="684"/>
                </a:lnTo>
                <a:lnTo>
                  <a:pt x="1944" y="797"/>
                </a:lnTo>
                <a:lnTo>
                  <a:pt x="1944" y="839"/>
                </a:lnTo>
                <a:lnTo>
                  <a:pt x="1944" y="869"/>
                </a:lnTo>
                <a:lnTo>
                  <a:pt x="1944" y="886"/>
                </a:lnTo>
                <a:lnTo>
                  <a:pt x="1944" y="892"/>
                </a:lnTo>
                <a:lnTo>
                  <a:pt x="1314" y="2231"/>
                </a:lnTo>
                <a:lnTo>
                  <a:pt x="634" y="2239"/>
                </a:lnTo>
                <a:lnTo>
                  <a:pt x="0" y="886"/>
                </a:lnTo>
                <a:lnTo>
                  <a:pt x="0" y="312"/>
                </a:lnTo>
                <a:lnTo>
                  <a:pt x="0" y="308"/>
                </a:lnTo>
                <a:lnTo>
                  <a:pt x="0" y="301"/>
                </a:lnTo>
                <a:lnTo>
                  <a:pt x="0" y="287"/>
                </a:lnTo>
                <a:lnTo>
                  <a:pt x="2" y="268"/>
                </a:lnTo>
                <a:lnTo>
                  <a:pt x="6" y="248"/>
                </a:lnTo>
                <a:lnTo>
                  <a:pt x="13" y="223"/>
                </a:lnTo>
                <a:lnTo>
                  <a:pt x="21" y="197"/>
                </a:lnTo>
                <a:lnTo>
                  <a:pt x="32" y="170"/>
                </a:lnTo>
                <a:lnTo>
                  <a:pt x="47" y="142"/>
                </a:lnTo>
                <a:lnTo>
                  <a:pt x="64" y="115"/>
                </a:lnTo>
                <a:lnTo>
                  <a:pt x="87" y="89"/>
                </a:lnTo>
                <a:lnTo>
                  <a:pt x="115" y="66"/>
                </a:lnTo>
                <a:lnTo>
                  <a:pt x="148" y="44"/>
                </a:lnTo>
                <a:lnTo>
                  <a:pt x="185" y="27"/>
                </a:lnTo>
                <a:lnTo>
                  <a:pt x="229" y="13"/>
                </a:lnTo>
                <a:lnTo>
                  <a:pt x="278" y="4"/>
                </a:lnTo>
                <a:lnTo>
                  <a:pt x="337" y="0"/>
                </a:lnTo>
                <a:lnTo>
                  <a:pt x="1566" y="0"/>
                </a:lnTo>
                <a:lnTo>
                  <a:pt x="1570" y="0"/>
                </a:lnTo>
                <a:close/>
              </a:path>
            </a:pathLst>
          </a:custGeom>
          <a:gradFill>
            <a:gsLst>
              <a:gs pos="0">
                <a:schemeClr val="lt1"/>
              </a:gs>
              <a:gs pos="83000">
                <a:srgbClr val="D8D8D8"/>
              </a:gs>
              <a:gs pos="100000">
                <a:srgbClr val="D8D8D8"/>
              </a:gs>
            </a:gsLst>
            <a:lin ang="8100019"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4" name="Google Shape;206;p31">
            <a:extLst>
              <a:ext uri="{FF2B5EF4-FFF2-40B4-BE49-F238E27FC236}">
                <a16:creationId xmlns:a16="http://schemas.microsoft.com/office/drawing/2014/main" id="{F5F7CA02-23FC-4846-A656-30E217098ED7}"/>
              </a:ext>
            </a:extLst>
          </p:cNvPr>
          <p:cNvSpPr/>
          <p:nvPr/>
        </p:nvSpPr>
        <p:spPr>
          <a:xfrm>
            <a:off x="4193143" y="1329707"/>
            <a:ext cx="2051366" cy="1962355"/>
          </a:xfrm>
          <a:custGeom>
            <a:avLst/>
            <a:gdLst/>
            <a:ahLst/>
            <a:cxnLst/>
            <a:rect l="l" t="t" r="r" b="b"/>
            <a:pathLst>
              <a:path w="2420" h="2315" extrusionOk="0">
                <a:moveTo>
                  <a:pt x="1299" y="0"/>
                </a:moveTo>
                <a:lnTo>
                  <a:pt x="1342" y="8"/>
                </a:lnTo>
                <a:lnTo>
                  <a:pt x="1388" y="23"/>
                </a:lnTo>
                <a:lnTo>
                  <a:pt x="1433" y="47"/>
                </a:lnTo>
                <a:lnTo>
                  <a:pt x="1480" y="85"/>
                </a:lnTo>
                <a:lnTo>
                  <a:pt x="1528" y="134"/>
                </a:lnTo>
                <a:lnTo>
                  <a:pt x="2316" y="1077"/>
                </a:lnTo>
                <a:lnTo>
                  <a:pt x="2318" y="1081"/>
                </a:lnTo>
                <a:lnTo>
                  <a:pt x="2325" y="1090"/>
                </a:lnTo>
                <a:lnTo>
                  <a:pt x="2337" y="1105"/>
                </a:lnTo>
                <a:lnTo>
                  <a:pt x="2350" y="1126"/>
                </a:lnTo>
                <a:lnTo>
                  <a:pt x="2365" y="1151"/>
                </a:lnTo>
                <a:lnTo>
                  <a:pt x="2380" y="1179"/>
                </a:lnTo>
                <a:lnTo>
                  <a:pt x="2395" y="1213"/>
                </a:lnTo>
                <a:lnTo>
                  <a:pt x="2407" y="1249"/>
                </a:lnTo>
                <a:lnTo>
                  <a:pt x="2416" y="1287"/>
                </a:lnTo>
                <a:lnTo>
                  <a:pt x="2420" y="1328"/>
                </a:lnTo>
                <a:lnTo>
                  <a:pt x="2420" y="1370"/>
                </a:lnTo>
                <a:lnTo>
                  <a:pt x="2412" y="1413"/>
                </a:lnTo>
                <a:lnTo>
                  <a:pt x="2399" y="1457"/>
                </a:lnTo>
                <a:lnTo>
                  <a:pt x="2375" y="1500"/>
                </a:lnTo>
                <a:lnTo>
                  <a:pt x="2343" y="1544"/>
                </a:lnTo>
                <a:lnTo>
                  <a:pt x="2297" y="1587"/>
                </a:lnTo>
                <a:lnTo>
                  <a:pt x="2227" y="1644"/>
                </a:lnTo>
                <a:lnTo>
                  <a:pt x="2163" y="1699"/>
                </a:lnTo>
                <a:lnTo>
                  <a:pt x="2104" y="1748"/>
                </a:lnTo>
                <a:lnTo>
                  <a:pt x="2053" y="1791"/>
                </a:lnTo>
                <a:lnTo>
                  <a:pt x="2006" y="1829"/>
                </a:lnTo>
                <a:lnTo>
                  <a:pt x="1966" y="1863"/>
                </a:lnTo>
                <a:lnTo>
                  <a:pt x="1934" y="1890"/>
                </a:lnTo>
                <a:lnTo>
                  <a:pt x="1908" y="1912"/>
                </a:lnTo>
                <a:lnTo>
                  <a:pt x="1889" y="1927"/>
                </a:lnTo>
                <a:lnTo>
                  <a:pt x="1877" y="1937"/>
                </a:lnTo>
                <a:lnTo>
                  <a:pt x="1874" y="1941"/>
                </a:lnTo>
                <a:lnTo>
                  <a:pt x="440" y="2315"/>
                </a:lnTo>
                <a:lnTo>
                  <a:pt x="0" y="1797"/>
                </a:lnTo>
                <a:lnTo>
                  <a:pt x="633" y="444"/>
                </a:lnTo>
                <a:lnTo>
                  <a:pt x="1074" y="76"/>
                </a:lnTo>
                <a:lnTo>
                  <a:pt x="1078" y="74"/>
                </a:lnTo>
                <a:lnTo>
                  <a:pt x="1087" y="64"/>
                </a:lnTo>
                <a:lnTo>
                  <a:pt x="1104" y="55"/>
                </a:lnTo>
                <a:lnTo>
                  <a:pt x="1125" y="42"/>
                </a:lnTo>
                <a:lnTo>
                  <a:pt x="1151" y="29"/>
                </a:lnTo>
                <a:lnTo>
                  <a:pt x="1183" y="15"/>
                </a:lnTo>
                <a:lnTo>
                  <a:pt x="1217" y="6"/>
                </a:lnTo>
                <a:lnTo>
                  <a:pt x="1257" y="0"/>
                </a:lnTo>
                <a:lnTo>
                  <a:pt x="1299" y="0"/>
                </a:lnTo>
                <a:close/>
              </a:path>
            </a:pathLst>
          </a:custGeom>
          <a:gradFill>
            <a:gsLst>
              <a:gs pos="0">
                <a:schemeClr val="lt1"/>
              </a:gs>
              <a:gs pos="92000">
                <a:srgbClr val="D8D8D8"/>
              </a:gs>
              <a:gs pos="100000">
                <a:srgbClr val="D8D8D8"/>
              </a:gs>
            </a:gsLst>
            <a:lin ang="11399912"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5" name="Google Shape;207;p31">
            <a:extLst>
              <a:ext uri="{FF2B5EF4-FFF2-40B4-BE49-F238E27FC236}">
                <a16:creationId xmlns:a16="http://schemas.microsoft.com/office/drawing/2014/main" id="{4E5C9613-6768-4CA4-8E77-778AAEF9EC5C}"/>
              </a:ext>
            </a:extLst>
          </p:cNvPr>
          <p:cNvSpPr/>
          <p:nvPr/>
        </p:nvSpPr>
        <p:spPr>
          <a:xfrm>
            <a:off x="4438121" y="3081841"/>
            <a:ext cx="2035261" cy="1715683"/>
          </a:xfrm>
          <a:custGeom>
            <a:avLst/>
            <a:gdLst/>
            <a:ahLst/>
            <a:cxnLst/>
            <a:rect l="l" t="t" r="r" b="b"/>
            <a:pathLst>
              <a:path w="2401" h="2024" extrusionOk="0">
                <a:moveTo>
                  <a:pt x="1596" y="0"/>
                </a:moveTo>
                <a:lnTo>
                  <a:pt x="2156" y="121"/>
                </a:lnTo>
                <a:lnTo>
                  <a:pt x="2159" y="123"/>
                </a:lnTo>
                <a:lnTo>
                  <a:pt x="2169" y="125"/>
                </a:lnTo>
                <a:lnTo>
                  <a:pt x="2182" y="129"/>
                </a:lnTo>
                <a:lnTo>
                  <a:pt x="2199" y="134"/>
                </a:lnTo>
                <a:lnTo>
                  <a:pt x="2218" y="142"/>
                </a:lnTo>
                <a:lnTo>
                  <a:pt x="2241" y="153"/>
                </a:lnTo>
                <a:lnTo>
                  <a:pt x="2265" y="166"/>
                </a:lnTo>
                <a:lnTo>
                  <a:pt x="2288" y="183"/>
                </a:lnTo>
                <a:lnTo>
                  <a:pt x="2313" y="204"/>
                </a:lnTo>
                <a:lnTo>
                  <a:pt x="2335" y="227"/>
                </a:lnTo>
                <a:lnTo>
                  <a:pt x="2356" y="255"/>
                </a:lnTo>
                <a:lnTo>
                  <a:pt x="2373" y="285"/>
                </a:lnTo>
                <a:lnTo>
                  <a:pt x="2386" y="323"/>
                </a:lnTo>
                <a:lnTo>
                  <a:pt x="2396" y="363"/>
                </a:lnTo>
                <a:lnTo>
                  <a:pt x="2401" y="408"/>
                </a:lnTo>
                <a:lnTo>
                  <a:pt x="2400" y="459"/>
                </a:lnTo>
                <a:lnTo>
                  <a:pt x="2390" y="516"/>
                </a:lnTo>
                <a:lnTo>
                  <a:pt x="2127" y="1717"/>
                </a:lnTo>
                <a:lnTo>
                  <a:pt x="2127" y="1721"/>
                </a:lnTo>
                <a:lnTo>
                  <a:pt x="2125" y="1731"/>
                </a:lnTo>
                <a:lnTo>
                  <a:pt x="2120" y="1748"/>
                </a:lnTo>
                <a:lnTo>
                  <a:pt x="2114" y="1769"/>
                </a:lnTo>
                <a:lnTo>
                  <a:pt x="2105" y="1793"/>
                </a:lnTo>
                <a:lnTo>
                  <a:pt x="2091" y="1820"/>
                </a:lnTo>
                <a:lnTo>
                  <a:pt x="2078" y="1848"/>
                </a:lnTo>
                <a:lnTo>
                  <a:pt x="2059" y="1878"/>
                </a:lnTo>
                <a:lnTo>
                  <a:pt x="2038" y="1908"/>
                </a:lnTo>
                <a:lnTo>
                  <a:pt x="2012" y="1937"/>
                </a:lnTo>
                <a:lnTo>
                  <a:pt x="1984" y="1961"/>
                </a:lnTo>
                <a:lnTo>
                  <a:pt x="1951" y="1986"/>
                </a:lnTo>
                <a:lnTo>
                  <a:pt x="1914" y="2003"/>
                </a:lnTo>
                <a:lnTo>
                  <a:pt x="1872" y="2016"/>
                </a:lnTo>
                <a:lnTo>
                  <a:pt x="1825" y="2024"/>
                </a:lnTo>
                <a:lnTo>
                  <a:pt x="1772" y="2024"/>
                </a:lnTo>
                <a:lnTo>
                  <a:pt x="1715" y="2014"/>
                </a:lnTo>
                <a:lnTo>
                  <a:pt x="1617" y="1993"/>
                </a:lnTo>
                <a:lnTo>
                  <a:pt x="1528" y="1974"/>
                </a:lnTo>
                <a:lnTo>
                  <a:pt x="1448" y="1957"/>
                </a:lnTo>
                <a:lnTo>
                  <a:pt x="1378" y="1940"/>
                </a:lnTo>
                <a:lnTo>
                  <a:pt x="1318" y="1929"/>
                </a:lnTo>
                <a:lnTo>
                  <a:pt x="1267" y="1918"/>
                </a:lnTo>
                <a:lnTo>
                  <a:pt x="1227" y="1908"/>
                </a:lnTo>
                <a:lnTo>
                  <a:pt x="1199" y="1903"/>
                </a:lnTo>
                <a:lnTo>
                  <a:pt x="1182" y="1899"/>
                </a:lnTo>
                <a:lnTo>
                  <a:pt x="1174" y="1897"/>
                </a:lnTo>
                <a:lnTo>
                  <a:pt x="0" y="998"/>
                </a:lnTo>
                <a:lnTo>
                  <a:pt x="138" y="331"/>
                </a:lnTo>
                <a:lnTo>
                  <a:pt x="1596" y="0"/>
                </a:lnTo>
                <a:close/>
              </a:path>
            </a:pathLst>
          </a:custGeom>
          <a:gradFill>
            <a:gsLst>
              <a:gs pos="0">
                <a:schemeClr val="lt1"/>
              </a:gs>
              <a:gs pos="89000">
                <a:srgbClr val="D8D8D8"/>
              </a:gs>
              <a:gs pos="100000">
                <a:srgbClr val="D8D8D8"/>
              </a:gs>
            </a:gsLst>
            <a:lin ang="14400033"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9" name="Google Shape;209;p31">
            <a:extLst>
              <a:ext uri="{FF2B5EF4-FFF2-40B4-BE49-F238E27FC236}">
                <a16:creationId xmlns:a16="http://schemas.microsoft.com/office/drawing/2014/main" id="{2EC8291A-3993-47C0-BB1E-FCFD9DEF17BD}"/>
              </a:ext>
            </a:extLst>
          </p:cNvPr>
          <p:cNvSpPr/>
          <p:nvPr/>
        </p:nvSpPr>
        <p:spPr>
          <a:xfrm>
            <a:off x="2066337" y="3993087"/>
            <a:ext cx="1735185" cy="2099678"/>
          </a:xfrm>
          <a:custGeom>
            <a:avLst/>
            <a:gdLst/>
            <a:ahLst/>
            <a:cxnLst/>
            <a:rect l="l" t="t" r="r" b="b"/>
            <a:pathLst>
              <a:path w="2047" h="2477" extrusionOk="0">
                <a:moveTo>
                  <a:pt x="1433" y="0"/>
                </a:moveTo>
                <a:lnTo>
                  <a:pt x="2047" y="291"/>
                </a:lnTo>
                <a:lnTo>
                  <a:pt x="2027" y="1784"/>
                </a:lnTo>
                <a:lnTo>
                  <a:pt x="1777" y="2299"/>
                </a:lnTo>
                <a:lnTo>
                  <a:pt x="1775" y="2303"/>
                </a:lnTo>
                <a:lnTo>
                  <a:pt x="1769" y="2311"/>
                </a:lnTo>
                <a:lnTo>
                  <a:pt x="1762" y="2324"/>
                </a:lnTo>
                <a:lnTo>
                  <a:pt x="1750" y="2341"/>
                </a:lnTo>
                <a:lnTo>
                  <a:pt x="1737" y="2360"/>
                </a:lnTo>
                <a:lnTo>
                  <a:pt x="1718" y="2381"/>
                </a:lnTo>
                <a:lnTo>
                  <a:pt x="1698" y="2401"/>
                </a:lnTo>
                <a:lnTo>
                  <a:pt x="1673" y="2422"/>
                </a:lnTo>
                <a:lnTo>
                  <a:pt x="1645" y="2441"/>
                </a:lnTo>
                <a:lnTo>
                  <a:pt x="1612" y="2456"/>
                </a:lnTo>
                <a:lnTo>
                  <a:pt x="1577" y="2469"/>
                </a:lnTo>
                <a:lnTo>
                  <a:pt x="1537" y="2475"/>
                </a:lnTo>
                <a:lnTo>
                  <a:pt x="1493" y="2477"/>
                </a:lnTo>
                <a:lnTo>
                  <a:pt x="1444" y="2469"/>
                </a:lnTo>
                <a:lnTo>
                  <a:pt x="1393" y="2456"/>
                </a:lnTo>
                <a:lnTo>
                  <a:pt x="1336" y="2434"/>
                </a:lnTo>
                <a:lnTo>
                  <a:pt x="230" y="1897"/>
                </a:lnTo>
                <a:lnTo>
                  <a:pt x="228" y="1895"/>
                </a:lnTo>
                <a:lnTo>
                  <a:pt x="219" y="1889"/>
                </a:lnTo>
                <a:lnTo>
                  <a:pt x="204" y="1882"/>
                </a:lnTo>
                <a:lnTo>
                  <a:pt x="185" y="1871"/>
                </a:lnTo>
                <a:lnTo>
                  <a:pt x="164" y="1855"/>
                </a:lnTo>
                <a:lnTo>
                  <a:pt x="139" y="1837"/>
                </a:lnTo>
                <a:lnTo>
                  <a:pt x="115" y="1816"/>
                </a:lnTo>
                <a:lnTo>
                  <a:pt x="90" y="1791"/>
                </a:lnTo>
                <a:lnTo>
                  <a:pt x="66" y="1763"/>
                </a:lnTo>
                <a:lnTo>
                  <a:pt x="45" y="1733"/>
                </a:lnTo>
                <a:lnTo>
                  <a:pt x="26" y="1699"/>
                </a:lnTo>
                <a:lnTo>
                  <a:pt x="13" y="1661"/>
                </a:lnTo>
                <a:lnTo>
                  <a:pt x="3" y="1619"/>
                </a:lnTo>
                <a:lnTo>
                  <a:pt x="0" y="1576"/>
                </a:lnTo>
                <a:lnTo>
                  <a:pt x="5" y="1529"/>
                </a:lnTo>
                <a:lnTo>
                  <a:pt x="17" y="1479"/>
                </a:lnTo>
                <a:lnTo>
                  <a:pt x="39" y="1425"/>
                </a:lnTo>
                <a:lnTo>
                  <a:pt x="79" y="1343"/>
                </a:lnTo>
                <a:lnTo>
                  <a:pt x="115" y="1268"/>
                </a:lnTo>
                <a:lnTo>
                  <a:pt x="149" y="1200"/>
                </a:lnTo>
                <a:lnTo>
                  <a:pt x="179" y="1137"/>
                </a:lnTo>
                <a:lnTo>
                  <a:pt x="204" y="1085"/>
                </a:lnTo>
                <a:lnTo>
                  <a:pt x="226" y="1037"/>
                </a:lnTo>
                <a:lnTo>
                  <a:pt x="245" y="1000"/>
                </a:lnTo>
                <a:lnTo>
                  <a:pt x="260" y="967"/>
                </a:lnTo>
                <a:lnTo>
                  <a:pt x="272" y="947"/>
                </a:lnTo>
                <a:lnTo>
                  <a:pt x="277" y="933"/>
                </a:lnTo>
                <a:lnTo>
                  <a:pt x="279" y="928"/>
                </a:lnTo>
                <a:lnTo>
                  <a:pt x="1433" y="0"/>
                </a:lnTo>
                <a:close/>
              </a:path>
            </a:pathLst>
          </a:custGeom>
          <a:gradFill>
            <a:gsLst>
              <a:gs pos="0">
                <a:schemeClr val="lt1"/>
              </a:gs>
              <a:gs pos="91000">
                <a:srgbClr val="D8D8D8"/>
              </a:gs>
              <a:gs pos="100000">
                <a:srgbClr val="D8D8D8"/>
              </a:gs>
            </a:gsLst>
            <a:lin ang="13800146"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0" name="Google Shape;210;p31">
            <a:extLst>
              <a:ext uri="{FF2B5EF4-FFF2-40B4-BE49-F238E27FC236}">
                <a16:creationId xmlns:a16="http://schemas.microsoft.com/office/drawing/2014/main" id="{767DA8FE-2C6D-4B04-BEE8-8432BBEFDA51}"/>
              </a:ext>
            </a:extLst>
          </p:cNvPr>
          <p:cNvSpPr/>
          <p:nvPr/>
        </p:nvSpPr>
        <p:spPr>
          <a:xfrm>
            <a:off x="1192388" y="3105575"/>
            <a:ext cx="2029327" cy="1719074"/>
          </a:xfrm>
          <a:custGeom>
            <a:avLst/>
            <a:gdLst/>
            <a:ahLst/>
            <a:cxnLst/>
            <a:rect l="l" t="t" r="r" b="b"/>
            <a:pathLst>
              <a:path w="2394" h="2028" extrusionOk="0">
                <a:moveTo>
                  <a:pt x="804" y="0"/>
                </a:moveTo>
                <a:lnTo>
                  <a:pt x="2246" y="339"/>
                </a:lnTo>
                <a:lnTo>
                  <a:pt x="2394" y="1002"/>
                </a:lnTo>
                <a:lnTo>
                  <a:pt x="1201" y="1903"/>
                </a:lnTo>
                <a:lnTo>
                  <a:pt x="639" y="2022"/>
                </a:lnTo>
                <a:lnTo>
                  <a:pt x="635" y="2022"/>
                </a:lnTo>
                <a:lnTo>
                  <a:pt x="626" y="2024"/>
                </a:lnTo>
                <a:lnTo>
                  <a:pt x="611" y="2026"/>
                </a:lnTo>
                <a:lnTo>
                  <a:pt x="592" y="2028"/>
                </a:lnTo>
                <a:lnTo>
                  <a:pt x="567" y="2028"/>
                </a:lnTo>
                <a:lnTo>
                  <a:pt x="539" y="2026"/>
                </a:lnTo>
                <a:lnTo>
                  <a:pt x="511" y="2022"/>
                </a:lnTo>
                <a:lnTo>
                  <a:pt x="478" y="2014"/>
                </a:lnTo>
                <a:lnTo>
                  <a:pt x="446" y="2005"/>
                </a:lnTo>
                <a:lnTo>
                  <a:pt x="414" y="1988"/>
                </a:lnTo>
                <a:lnTo>
                  <a:pt x="384" y="1967"/>
                </a:lnTo>
                <a:lnTo>
                  <a:pt x="354" y="1941"/>
                </a:lnTo>
                <a:lnTo>
                  <a:pt x="325" y="1907"/>
                </a:lnTo>
                <a:lnTo>
                  <a:pt x="301" y="1865"/>
                </a:lnTo>
                <a:lnTo>
                  <a:pt x="280" y="1816"/>
                </a:lnTo>
                <a:lnTo>
                  <a:pt x="265" y="1758"/>
                </a:lnTo>
                <a:lnTo>
                  <a:pt x="9" y="556"/>
                </a:lnTo>
                <a:lnTo>
                  <a:pt x="9" y="552"/>
                </a:lnTo>
                <a:lnTo>
                  <a:pt x="8" y="541"/>
                </a:lnTo>
                <a:lnTo>
                  <a:pt x="4" y="524"/>
                </a:lnTo>
                <a:lnTo>
                  <a:pt x="2" y="503"/>
                </a:lnTo>
                <a:lnTo>
                  <a:pt x="0" y="477"/>
                </a:lnTo>
                <a:lnTo>
                  <a:pt x="0" y="446"/>
                </a:lnTo>
                <a:lnTo>
                  <a:pt x="2" y="414"/>
                </a:lnTo>
                <a:lnTo>
                  <a:pt x="6" y="380"/>
                </a:lnTo>
                <a:lnTo>
                  <a:pt x="13" y="344"/>
                </a:lnTo>
                <a:lnTo>
                  <a:pt x="25" y="308"/>
                </a:lnTo>
                <a:lnTo>
                  <a:pt x="40" y="273"/>
                </a:lnTo>
                <a:lnTo>
                  <a:pt x="61" y="239"/>
                </a:lnTo>
                <a:lnTo>
                  <a:pt x="87" y="206"/>
                </a:lnTo>
                <a:lnTo>
                  <a:pt x="121" y="176"/>
                </a:lnTo>
                <a:lnTo>
                  <a:pt x="161" y="152"/>
                </a:lnTo>
                <a:lnTo>
                  <a:pt x="208" y="129"/>
                </a:lnTo>
                <a:lnTo>
                  <a:pt x="263" y="114"/>
                </a:lnTo>
                <a:lnTo>
                  <a:pt x="361" y="93"/>
                </a:lnTo>
                <a:lnTo>
                  <a:pt x="450" y="74"/>
                </a:lnTo>
                <a:lnTo>
                  <a:pt x="529" y="57"/>
                </a:lnTo>
                <a:lnTo>
                  <a:pt x="601" y="42"/>
                </a:lnTo>
                <a:lnTo>
                  <a:pt x="662" y="31"/>
                </a:lnTo>
                <a:lnTo>
                  <a:pt x="713" y="19"/>
                </a:lnTo>
                <a:lnTo>
                  <a:pt x="753" y="10"/>
                </a:lnTo>
                <a:lnTo>
                  <a:pt x="781" y="4"/>
                </a:lnTo>
                <a:lnTo>
                  <a:pt x="798" y="0"/>
                </a:lnTo>
                <a:lnTo>
                  <a:pt x="804" y="0"/>
                </a:lnTo>
                <a:close/>
              </a:path>
            </a:pathLst>
          </a:custGeom>
          <a:gradFill>
            <a:gsLst>
              <a:gs pos="0">
                <a:schemeClr val="lt1"/>
              </a:gs>
              <a:gs pos="94000">
                <a:srgbClr val="D8D8D8"/>
              </a:gs>
              <a:gs pos="100000">
                <a:srgbClr val="D8D8D8"/>
              </a:gs>
            </a:gsLst>
            <a:lin ang="9599908"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1" name="Google Shape;211;p31">
            <a:extLst>
              <a:ext uri="{FF2B5EF4-FFF2-40B4-BE49-F238E27FC236}">
                <a16:creationId xmlns:a16="http://schemas.microsoft.com/office/drawing/2014/main" id="{BDAB7952-FA24-47D3-84B9-A560A786D844}"/>
              </a:ext>
            </a:extLst>
          </p:cNvPr>
          <p:cNvSpPr/>
          <p:nvPr/>
        </p:nvSpPr>
        <p:spPr>
          <a:xfrm>
            <a:off x="1397524" y="1358526"/>
            <a:ext cx="2063234" cy="1950488"/>
          </a:xfrm>
          <a:custGeom>
            <a:avLst/>
            <a:gdLst/>
            <a:ahLst/>
            <a:cxnLst/>
            <a:rect l="l" t="t" r="r" b="b"/>
            <a:pathLst>
              <a:path w="2434" h="2301" extrusionOk="0">
                <a:moveTo>
                  <a:pt x="1178" y="0"/>
                </a:moveTo>
                <a:lnTo>
                  <a:pt x="1227" y="4"/>
                </a:lnTo>
                <a:lnTo>
                  <a:pt x="1276" y="19"/>
                </a:lnTo>
                <a:lnTo>
                  <a:pt x="1329" y="44"/>
                </a:lnTo>
                <a:lnTo>
                  <a:pt x="1382" y="81"/>
                </a:lnTo>
                <a:lnTo>
                  <a:pt x="1452" y="140"/>
                </a:lnTo>
                <a:lnTo>
                  <a:pt x="1517" y="193"/>
                </a:lnTo>
                <a:lnTo>
                  <a:pt x="1575" y="242"/>
                </a:lnTo>
                <a:lnTo>
                  <a:pt x="1628" y="286"/>
                </a:lnTo>
                <a:lnTo>
                  <a:pt x="1673" y="323"/>
                </a:lnTo>
                <a:lnTo>
                  <a:pt x="1713" y="357"/>
                </a:lnTo>
                <a:lnTo>
                  <a:pt x="1747" y="384"/>
                </a:lnTo>
                <a:lnTo>
                  <a:pt x="1772" y="406"/>
                </a:lnTo>
                <a:lnTo>
                  <a:pt x="1791" y="422"/>
                </a:lnTo>
                <a:lnTo>
                  <a:pt x="1804" y="431"/>
                </a:lnTo>
                <a:lnTo>
                  <a:pt x="1808" y="435"/>
                </a:lnTo>
                <a:lnTo>
                  <a:pt x="2434" y="1774"/>
                </a:lnTo>
                <a:lnTo>
                  <a:pt x="2004" y="2301"/>
                </a:lnTo>
                <a:lnTo>
                  <a:pt x="558" y="1925"/>
                </a:lnTo>
                <a:lnTo>
                  <a:pt x="117" y="1559"/>
                </a:lnTo>
                <a:lnTo>
                  <a:pt x="113" y="1557"/>
                </a:lnTo>
                <a:lnTo>
                  <a:pt x="106" y="1549"/>
                </a:lnTo>
                <a:lnTo>
                  <a:pt x="93" y="1536"/>
                </a:lnTo>
                <a:lnTo>
                  <a:pt x="78" y="1519"/>
                </a:lnTo>
                <a:lnTo>
                  <a:pt x="62" y="1498"/>
                </a:lnTo>
                <a:lnTo>
                  <a:pt x="45" y="1474"/>
                </a:lnTo>
                <a:lnTo>
                  <a:pt x="28" y="1446"/>
                </a:lnTo>
                <a:lnTo>
                  <a:pt x="15" y="1412"/>
                </a:lnTo>
                <a:lnTo>
                  <a:pt x="6" y="1376"/>
                </a:lnTo>
                <a:lnTo>
                  <a:pt x="0" y="1338"/>
                </a:lnTo>
                <a:lnTo>
                  <a:pt x="2" y="1294"/>
                </a:lnTo>
                <a:lnTo>
                  <a:pt x="9" y="1249"/>
                </a:lnTo>
                <a:lnTo>
                  <a:pt x="27" y="1202"/>
                </a:lnTo>
                <a:lnTo>
                  <a:pt x="55" y="1153"/>
                </a:lnTo>
                <a:lnTo>
                  <a:pt x="93" y="1102"/>
                </a:lnTo>
                <a:lnTo>
                  <a:pt x="877" y="155"/>
                </a:lnTo>
                <a:lnTo>
                  <a:pt x="881" y="151"/>
                </a:lnTo>
                <a:lnTo>
                  <a:pt x="891" y="142"/>
                </a:lnTo>
                <a:lnTo>
                  <a:pt x="904" y="127"/>
                </a:lnTo>
                <a:lnTo>
                  <a:pt x="925" y="108"/>
                </a:lnTo>
                <a:lnTo>
                  <a:pt x="949" y="87"/>
                </a:lnTo>
                <a:lnTo>
                  <a:pt x="978" y="66"/>
                </a:lnTo>
                <a:lnTo>
                  <a:pt x="1012" y="46"/>
                </a:lnTo>
                <a:lnTo>
                  <a:pt x="1049" y="27"/>
                </a:lnTo>
                <a:lnTo>
                  <a:pt x="1089" y="12"/>
                </a:lnTo>
                <a:lnTo>
                  <a:pt x="1133" y="2"/>
                </a:lnTo>
                <a:lnTo>
                  <a:pt x="1178" y="0"/>
                </a:lnTo>
                <a:close/>
              </a:path>
            </a:pathLst>
          </a:custGeom>
          <a:gradFill>
            <a:gsLst>
              <a:gs pos="0">
                <a:schemeClr val="lt1"/>
              </a:gs>
              <a:gs pos="93000">
                <a:srgbClr val="D8D8D8"/>
              </a:gs>
              <a:gs pos="100000">
                <a:srgbClr val="D8D8D8"/>
              </a:gs>
            </a:gsLst>
            <a:lin ang="12000143"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2" name="Google Shape;212;p31">
            <a:extLst>
              <a:ext uri="{FF2B5EF4-FFF2-40B4-BE49-F238E27FC236}">
                <a16:creationId xmlns:a16="http://schemas.microsoft.com/office/drawing/2014/main" id="{AA99F154-0E53-469A-B521-CF43C8784EE9}"/>
              </a:ext>
            </a:extLst>
          </p:cNvPr>
          <p:cNvSpPr/>
          <p:nvPr/>
        </p:nvSpPr>
        <p:spPr>
          <a:xfrm>
            <a:off x="4448980" y="3299127"/>
            <a:ext cx="545024" cy="783208"/>
          </a:xfrm>
          <a:custGeom>
            <a:avLst/>
            <a:gdLst/>
            <a:ahLst/>
            <a:cxnLst/>
            <a:rect l="l" t="t" r="r" b="b"/>
            <a:pathLst>
              <a:path w="643" h="924" extrusionOk="0">
                <a:moveTo>
                  <a:pt x="240" y="0"/>
                </a:moveTo>
                <a:lnTo>
                  <a:pt x="269" y="2"/>
                </a:lnTo>
                <a:lnTo>
                  <a:pt x="560" y="64"/>
                </a:lnTo>
                <a:lnTo>
                  <a:pt x="586" y="73"/>
                </a:lnTo>
                <a:lnTo>
                  <a:pt x="609" y="90"/>
                </a:lnTo>
                <a:lnTo>
                  <a:pt x="626" y="111"/>
                </a:lnTo>
                <a:lnTo>
                  <a:pt x="639" y="136"/>
                </a:lnTo>
                <a:lnTo>
                  <a:pt x="643" y="162"/>
                </a:lnTo>
                <a:lnTo>
                  <a:pt x="641" y="191"/>
                </a:lnTo>
                <a:lnTo>
                  <a:pt x="499" y="839"/>
                </a:lnTo>
                <a:lnTo>
                  <a:pt x="490" y="867"/>
                </a:lnTo>
                <a:lnTo>
                  <a:pt x="475" y="888"/>
                </a:lnTo>
                <a:lnTo>
                  <a:pt x="454" y="907"/>
                </a:lnTo>
                <a:lnTo>
                  <a:pt x="429" y="918"/>
                </a:lnTo>
                <a:lnTo>
                  <a:pt x="403" y="924"/>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chemeClr val="accent3"/>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3" name="Google Shape;213;p31">
            <a:extLst>
              <a:ext uri="{FF2B5EF4-FFF2-40B4-BE49-F238E27FC236}">
                <a16:creationId xmlns:a16="http://schemas.microsoft.com/office/drawing/2014/main" id="{16E95580-EA4B-440E-B37D-91FC73BEB7FB}"/>
              </a:ext>
            </a:extLst>
          </p:cNvPr>
          <p:cNvSpPr/>
          <p:nvPr/>
        </p:nvSpPr>
        <p:spPr>
          <a:xfrm>
            <a:off x="2705409" y="2537956"/>
            <a:ext cx="734045" cy="773884"/>
          </a:xfrm>
          <a:custGeom>
            <a:avLst/>
            <a:gdLst/>
            <a:ahLst/>
            <a:cxnLst/>
            <a:rect l="l" t="t" r="r" b="b"/>
            <a:pathLst>
              <a:path w="866" h="913" extrusionOk="0">
                <a:moveTo>
                  <a:pt x="520" y="0"/>
                </a:moveTo>
                <a:lnTo>
                  <a:pt x="548" y="0"/>
                </a:lnTo>
                <a:lnTo>
                  <a:pt x="575" y="10"/>
                </a:lnTo>
                <a:lnTo>
                  <a:pt x="599" y="25"/>
                </a:lnTo>
                <a:lnTo>
                  <a:pt x="828" y="214"/>
                </a:lnTo>
                <a:lnTo>
                  <a:pt x="847" y="235"/>
                </a:lnTo>
                <a:lnTo>
                  <a:pt x="860" y="259"/>
                </a:lnTo>
                <a:lnTo>
                  <a:pt x="866" y="286"/>
                </a:lnTo>
                <a:lnTo>
                  <a:pt x="864" y="314"/>
                </a:lnTo>
                <a:lnTo>
                  <a:pt x="856" y="340"/>
                </a:lnTo>
                <a:lnTo>
                  <a:pt x="841" y="363"/>
                </a:lnTo>
                <a:lnTo>
                  <a:pt x="416" y="875"/>
                </a:lnTo>
                <a:lnTo>
                  <a:pt x="395" y="894"/>
                </a:lnTo>
                <a:lnTo>
                  <a:pt x="371" y="907"/>
                </a:lnTo>
                <a:lnTo>
                  <a:pt x="344" y="913"/>
                </a:lnTo>
                <a:lnTo>
                  <a:pt x="318" y="911"/>
                </a:lnTo>
                <a:lnTo>
                  <a:pt x="291" y="903"/>
                </a:lnTo>
                <a:lnTo>
                  <a:pt x="267" y="888"/>
                </a:lnTo>
                <a:lnTo>
                  <a:pt x="38" y="697"/>
                </a:lnTo>
                <a:lnTo>
                  <a:pt x="19" y="677"/>
                </a:lnTo>
                <a:lnTo>
                  <a:pt x="6" y="652"/>
                </a:lnTo>
                <a:lnTo>
                  <a:pt x="0" y="626"/>
                </a:lnTo>
                <a:lnTo>
                  <a:pt x="2" y="599"/>
                </a:lnTo>
                <a:lnTo>
                  <a:pt x="9" y="573"/>
                </a:lnTo>
                <a:lnTo>
                  <a:pt x="24" y="548"/>
                </a:lnTo>
                <a:lnTo>
                  <a:pt x="448" y="38"/>
                </a:lnTo>
                <a:lnTo>
                  <a:pt x="469" y="19"/>
                </a:lnTo>
                <a:lnTo>
                  <a:pt x="493" y="6"/>
                </a:lnTo>
                <a:lnTo>
                  <a:pt x="520" y="0"/>
                </a:lnTo>
                <a:close/>
              </a:path>
            </a:pathLst>
          </a:custGeom>
          <a:solidFill>
            <a:schemeClr val="accent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4" name="Google Shape;214;p31">
            <a:extLst>
              <a:ext uri="{FF2B5EF4-FFF2-40B4-BE49-F238E27FC236}">
                <a16:creationId xmlns:a16="http://schemas.microsoft.com/office/drawing/2014/main" id="{0845785A-7E35-4FCA-89CF-7B60FC2F2FC9}"/>
              </a:ext>
            </a:extLst>
          </p:cNvPr>
          <p:cNvSpPr/>
          <p:nvPr/>
        </p:nvSpPr>
        <p:spPr>
          <a:xfrm>
            <a:off x="2629970" y="3329642"/>
            <a:ext cx="543329" cy="782360"/>
          </a:xfrm>
          <a:custGeom>
            <a:avLst/>
            <a:gdLst/>
            <a:ahLst/>
            <a:cxnLst/>
            <a:rect l="l" t="t" r="r" b="b"/>
            <a:pathLst>
              <a:path w="641" h="923" extrusionOk="0">
                <a:moveTo>
                  <a:pt x="403" y="0"/>
                </a:moveTo>
                <a:lnTo>
                  <a:pt x="431" y="5"/>
                </a:lnTo>
                <a:lnTo>
                  <a:pt x="456" y="17"/>
                </a:lnTo>
                <a:lnTo>
                  <a:pt x="477" y="34"/>
                </a:lnTo>
                <a:lnTo>
                  <a:pt x="492" y="56"/>
                </a:lnTo>
                <a:lnTo>
                  <a:pt x="501" y="83"/>
                </a:lnTo>
                <a:lnTo>
                  <a:pt x="639" y="733"/>
                </a:lnTo>
                <a:lnTo>
                  <a:pt x="641" y="761"/>
                </a:lnTo>
                <a:lnTo>
                  <a:pt x="635" y="787"/>
                </a:lnTo>
                <a:lnTo>
                  <a:pt x="624" y="812"/>
                </a:lnTo>
                <a:lnTo>
                  <a:pt x="607" y="833"/>
                </a:lnTo>
                <a:lnTo>
                  <a:pt x="584" y="850"/>
                </a:lnTo>
                <a:lnTo>
                  <a:pt x="558" y="859"/>
                </a:lnTo>
                <a:lnTo>
                  <a:pt x="267" y="922"/>
                </a:lnTo>
                <a:lnTo>
                  <a:pt x="238" y="923"/>
                </a:lnTo>
                <a:lnTo>
                  <a:pt x="210" y="918"/>
                </a:lnTo>
                <a:lnTo>
                  <a:pt x="185" y="906"/>
                </a:lnTo>
                <a:lnTo>
                  <a:pt x="165" y="888"/>
                </a:lnTo>
                <a:lnTo>
                  <a:pt x="149" y="865"/>
                </a:lnTo>
                <a:lnTo>
                  <a:pt x="140" y="838"/>
                </a:lnTo>
                <a:lnTo>
                  <a:pt x="2" y="189"/>
                </a:lnTo>
                <a:lnTo>
                  <a:pt x="0" y="160"/>
                </a:lnTo>
                <a:lnTo>
                  <a:pt x="6" y="134"/>
                </a:lnTo>
                <a:lnTo>
                  <a:pt x="17" y="109"/>
                </a:lnTo>
                <a:lnTo>
                  <a:pt x="34" y="88"/>
                </a:lnTo>
                <a:lnTo>
                  <a:pt x="57" y="73"/>
                </a:lnTo>
                <a:lnTo>
                  <a:pt x="85" y="64"/>
                </a:lnTo>
                <a:lnTo>
                  <a:pt x="374" y="2"/>
                </a:lnTo>
                <a:lnTo>
                  <a:pt x="403" y="0"/>
                </a:lnTo>
                <a:close/>
              </a:path>
            </a:pathLst>
          </a:custGeom>
          <a:solidFill>
            <a:schemeClr val="accent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5" name="Google Shape;215;p31">
            <a:extLst>
              <a:ext uri="{FF2B5EF4-FFF2-40B4-BE49-F238E27FC236}">
                <a16:creationId xmlns:a16="http://schemas.microsoft.com/office/drawing/2014/main" id="{7EDA2493-8BAD-4C64-9EF6-AB114F83E65B}"/>
              </a:ext>
            </a:extLst>
          </p:cNvPr>
          <p:cNvSpPr/>
          <p:nvPr/>
        </p:nvSpPr>
        <p:spPr>
          <a:xfrm>
            <a:off x="3020725" y="4006899"/>
            <a:ext cx="796770" cy="651827"/>
          </a:xfrm>
          <a:custGeom>
            <a:avLst/>
            <a:gdLst/>
            <a:ahLst/>
            <a:cxnLst/>
            <a:rect l="l" t="t" r="r" b="b"/>
            <a:pathLst>
              <a:path w="940" h="769" extrusionOk="0">
                <a:moveTo>
                  <a:pt x="227" y="0"/>
                </a:moveTo>
                <a:lnTo>
                  <a:pt x="256" y="2"/>
                </a:lnTo>
                <a:lnTo>
                  <a:pt x="282" y="9"/>
                </a:lnTo>
                <a:lnTo>
                  <a:pt x="880" y="300"/>
                </a:lnTo>
                <a:lnTo>
                  <a:pt x="904" y="315"/>
                </a:lnTo>
                <a:lnTo>
                  <a:pt x="921" y="336"/>
                </a:lnTo>
                <a:lnTo>
                  <a:pt x="934" y="361"/>
                </a:lnTo>
                <a:lnTo>
                  <a:pt x="940" y="387"/>
                </a:lnTo>
                <a:lnTo>
                  <a:pt x="938" y="415"/>
                </a:lnTo>
                <a:lnTo>
                  <a:pt x="929" y="442"/>
                </a:lnTo>
                <a:lnTo>
                  <a:pt x="798" y="708"/>
                </a:lnTo>
                <a:lnTo>
                  <a:pt x="783" y="733"/>
                </a:lnTo>
                <a:lnTo>
                  <a:pt x="762" y="752"/>
                </a:lnTo>
                <a:lnTo>
                  <a:pt x="738" y="763"/>
                </a:lnTo>
                <a:lnTo>
                  <a:pt x="711" y="769"/>
                </a:lnTo>
                <a:lnTo>
                  <a:pt x="685" y="767"/>
                </a:lnTo>
                <a:lnTo>
                  <a:pt x="657" y="757"/>
                </a:lnTo>
                <a:lnTo>
                  <a:pt x="59" y="468"/>
                </a:lnTo>
                <a:lnTo>
                  <a:pt x="36" y="453"/>
                </a:lnTo>
                <a:lnTo>
                  <a:pt x="17" y="432"/>
                </a:lnTo>
                <a:lnTo>
                  <a:pt x="6" y="408"/>
                </a:lnTo>
                <a:lnTo>
                  <a:pt x="0" y="381"/>
                </a:lnTo>
                <a:lnTo>
                  <a:pt x="2" y="353"/>
                </a:lnTo>
                <a:lnTo>
                  <a:pt x="10" y="327"/>
                </a:lnTo>
                <a:lnTo>
                  <a:pt x="140" y="58"/>
                </a:lnTo>
                <a:lnTo>
                  <a:pt x="155" y="36"/>
                </a:lnTo>
                <a:lnTo>
                  <a:pt x="176" y="17"/>
                </a:lnTo>
                <a:lnTo>
                  <a:pt x="201" y="5"/>
                </a:lnTo>
                <a:lnTo>
                  <a:pt x="227"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6" name="Google Shape;216;p31">
            <a:extLst>
              <a:ext uri="{FF2B5EF4-FFF2-40B4-BE49-F238E27FC236}">
                <a16:creationId xmlns:a16="http://schemas.microsoft.com/office/drawing/2014/main" id="{FBB7C9A0-D7B8-4AA9-91AD-CFE9EE756A25}"/>
              </a:ext>
            </a:extLst>
          </p:cNvPr>
          <p:cNvSpPr/>
          <p:nvPr/>
        </p:nvSpPr>
        <p:spPr>
          <a:xfrm>
            <a:off x="4211946" y="2529653"/>
            <a:ext cx="734045" cy="773036"/>
          </a:xfrm>
          <a:custGeom>
            <a:avLst/>
            <a:gdLst/>
            <a:ahLst/>
            <a:cxnLst/>
            <a:rect l="l" t="t" r="r" b="b"/>
            <a:pathLst>
              <a:path w="866" h="912" extrusionOk="0">
                <a:moveTo>
                  <a:pt x="344" y="0"/>
                </a:moveTo>
                <a:lnTo>
                  <a:pt x="371" y="5"/>
                </a:lnTo>
                <a:lnTo>
                  <a:pt x="395" y="18"/>
                </a:lnTo>
                <a:lnTo>
                  <a:pt x="416" y="37"/>
                </a:lnTo>
                <a:lnTo>
                  <a:pt x="842" y="547"/>
                </a:lnTo>
                <a:lnTo>
                  <a:pt x="857" y="572"/>
                </a:lnTo>
                <a:lnTo>
                  <a:pt x="864" y="598"/>
                </a:lnTo>
                <a:lnTo>
                  <a:pt x="866" y="625"/>
                </a:lnTo>
                <a:lnTo>
                  <a:pt x="861" y="651"/>
                </a:lnTo>
                <a:lnTo>
                  <a:pt x="847" y="676"/>
                </a:lnTo>
                <a:lnTo>
                  <a:pt x="828" y="697"/>
                </a:lnTo>
                <a:lnTo>
                  <a:pt x="600" y="887"/>
                </a:lnTo>
                <a:lnTo>
                  <a:pt x="577" y="903"/>
                </a:lnTo>
                <a:lnTo>
                  <a:pt x="550" y="910"/>
                </a:lnTo>
                <a:lnTo>
                  <a:pt x="522" y="912"/>
                </a:lnTo>
                <a:lnTo>
                  <a:pt x="496" y="906"/>
                </a:lnTo>
                <a:lnTo>
                  <a:pt x="471" y="893"/>
                </a:lnTo>
                <a:lnTo>
                  <a:pt x="450" y="874"/>
                </a:lnTo>
                <a:lnTo>
                  <a:pt x="25" y="364"/>
                </a:lnTo>
                <a:lnTo>
                  <a:pt x="10" y="340"/>
                </a:lnTo>
                <a:lnTo>
                  <a:pt x="2" y="313"/>
                </a:lnTo>
                <a:lnTo>
                  <a:pt x="0" y="287"/>
                </a:lnTo>
                <a:lnTo>
                  <a:pt x="6" y="260"/>
                </a:lnTo>
                <a:lnTo>
                  <a:pt x="19" y="236"/>
                </a:lnTo>
                <a:lnTo>
                  <a:pt x="38" y="215"/>
                </a:lnTo>
                <a:lnTo>
                  <a:pt x="267" y="24"/>
                </a:lnTo>
                <a:lnTo>
                  <a:pt x="291" y="9"/>
                </a:lnTo>
                <a:lnTo>
                  <a:pt x="318" y="1"/>
                </a:lnTo>
                <a:lnTo>
                  <a:pt x="344" y="0"/>
                </a:lnTo>
                <a:close/>
              </a:path>
            </a:pathLst>
          </a:custGeom>
          <a:solidFill>
            <a:schemeClr val="accent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7" name="Google Shape;217;p31">
            <a:extLst>
              <a:ext uri="{FF2B5EF4-FFF2-40B4-BE49-F238E27FC236}">
                <a16:creationId xmlns:a16="http://schemas.microsoft.com/office/drawing/2014/main" id="{04EA248B-4C47-4577-B694-DCE6EEEFD83E}"/>
              </a:ext>
            </a:extLst>
          </p:cNvPr>
          <p:cNvSpPr/>
          <p:nvPr/>
        </p:nvSpPr>
        <p:spPr>
          <a:xfrm>
            <a:off x="3819192" y="3990792"/>
            <a:ext cx="796770" cy="655216"/>
          </a:xfrm>
          <a:custGeom>
            <a:avLst/>
            <a:gdLst/>
            <a:ahLst/>
            <a:cxnLst/>
            <a:rect l="l" t="t" r="r" b="b"/>
            <a:pathLst>
              <a:path w="940" h="773" extrusionOk="0">
                <a:moveTo>
                  <a:pt x="709" y="0"/>
                </a:moveTo>
                <a:lnTo>
                  <a:pt x="736" y="6"/>
                </a:lnTo>
                <a:lnTo>
                  <a:pt x="760" y="17"/>
                </a:lnTo>
                <a:lnTo>
                  <a:pt x="781" y="36"/>
                </a:lnTo>
                <a:lnTo>
                  <a:pt x="798" y="58"/>
                </a:lnTo>
                <a:lnTo>
                  <a:pt x="930" y="325"/>
                </a:lnTo>
                <a:lnTo>
                  <a:pt x="938" y="351"/>
                </a:lnTo>
                <a:lnTo>
                  <a:pt x="940" y="380"/>
                </a:lnTo>
                <a:lnTo>
                  <a:pt x="934" y="406"/>
                </a:lnTo>
                <a:lnTo>
                  <a:pt x="923" y="431"/>
                </a:lnTo>
                <a:lnTo>
                  <a:pt x="906" y="451"/>
                </a:lnTo>
                <a:lnTo>
                  <a:pt x="881" y="468"/>
                </a:lnTo>
                <a:lnTo>
                  <a:pt x="286" y="763"/>
                </a:lnTo>
                <a:lnTo>
                  <a:pt x="259" y="771"/>
                </a:lnTo>
                <a:lnTo>
                  <a:pt x="233" y="773"/>
                </a:lnTo>
                <a:lnTo>
                  <a:pt x="204" y="769"/>
                </a:lnTo>
                <a:lnTo>
                  <a:pt x="182" y="756"/>
                </a:lnTo>
                <a:lnTo>
                  <a:pt x="159" y="739"/>
                </a:lnTo>
                <a:lnTo>
                  <a:pt x="144" y="714"/>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chemeClr val="accent4"/>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8" name="Google Shape;218;p31">
            <a:extLst>
              <a:ext uri="{FF2B5EF4-FFF2-40B4-BE49-F238E27FC236}">
                <a16:creationId xmlns:a16="http://schemas.microsoft.com/office/drawing/2014/main" id="{225169CE-F459-4470-9764-4AF25CBC8A2F}"/>
              </a:ext>
            </a:extLst>
          </p:cNvPr>
          <p:cNvSpPr/>
          <p:nvPr/>
        </p:nvSpPr>
        <p:spPr>
          <a:xfrm>
            <a:off x="4200456" y="2625653"/>
            <a:ext cx="703532" cy="673865"/>
          </a:xfrm>
          <a:custGeom>
            <a:avLst/>
            <a:gdLst/>
            <a:ahLst/>
            <a:cxnLst/>
            <a:rect l="l" t="t" r="r" b="b"/>
            <a:pathLst>
              <a:path w="830" h="795" extrusionOk="0">
                <a:moveTo>
                  <a:pt x="155" y="0"/>
                </a:moveTo>
                <a:lnTo>
                  <a:pt x="136" y="20"/>
                </a:lnTo>
                <a:lnTo>
                  <a:pt x="125" y="45"/>
                </a:lnTo>
                <a:lnTo>
                  <a:pt x="119" y="71"/>
                </a:lnTo>
                <a:lnTo>
                  <a:pt x="121" y="98"/>
                </a:lnTo>
                <a:lnTo>
                  <a:pt x="129" y="124"/>
                </a:lnTo>
                <a:lnTo>
                  <a:pt x="144" y="149"/>
                </a:lnTo>
                <a:lnTo>
                  <a:pt x="569" y="657"/>
                </a:lnTo>
                <a:lnTo>
                  <a:pt x="590" y="678"/>
                </a:lnTo>
                <a:lnTo>
                  <a:pt x="615" y="689"/>
                </a:lnTo>
                <a:lnTo>
                  <a:pt x="641" y="695"/>
                </a:lnTo>
                <a:lnTo>
                  <a:pt x="668" y="695"/>
                </a:lnTo>
                <a:lnTo>
                  <a:pt x="694" y="687"/>
                </a:lnTo>
                <a:lnTo>
                  <a:pt x="719" y="672"/>
                </a:lnTo>
                <a:lnTo>
                  <a:pt x="830" y="578"/>
                </a:lnTo>
                <a:lnTo>
                  <a:pt x="828" y="580"/>
                </a:lnTo>
                <a:lnTo>
                  <a:pt x="600" y="770"/>
                </a:lnTo>
                <a:lnTo>
                  <a:pt x="577" y="786"/>
                </a:lnTo>
                <a:lnTo>
                  <a:pt x="550" y="793"/>
                </a:lnTo>
                <a:lnTo>
                  <a:pt x="522" y="795"/>
                </a:lnTo>
                <a:lnTo>
                  <a:pt x="496" y="789"/>
                </a:lnTo>
                <a:lnTo>
                  <a:pt x="471" y="776"/>
                </a:lnTo>
                <a:lnTo>
                  <a:pt x="450" y="757"/>
                </a:lnTo>
                <a:lnTo>
                  <a:pt x="25" y="247"/>
                </a:lnTo>
                <a:lnTo>
                  <a:pt x="10" y="223"/>
                </a:lnTo>
                <a:lnTo>
                  <a:pt x="2" y="196"/>
                </a:lnTo>
                <a:lnTo>
                  <a:pt x="0" y="170"/>
                </a:lnTo>
                <a:lnTo>
                  <a:pt x="6" y="143"/>
                </a:lnTo>
                <a:lnTo>
                  <a:pt x="19" y="119"/>
                </a:lnTo>
                <a:lnTo>
                  <a:pt x="38" y="98"/>
                </a:lnTo>
                <a:lnTo>
                  <a:pt x="155" y="0"/>
                </a:lnTo>
                <a:close/>
              </a:path>
            </a:pathLst>
          </a:custGeom>
          <a:solidFill>
            <a:srgbClr val="027D6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9" name="Google Shape;219;p31">
            <a:extLst>
              <a:ext uri="{FF2B5EF4-FFF2-40B4-BE49-F238E27FC236}">
                <a16:creationId xmlns:a16="http://schemas.microsoft.com/office/drawing/2014/main" id="{C07A7359-16F2-4D7F-8F16-D6159AA4181B}"/>
              </a:ext>
            </a:extLst>
          </p:cNvPr>
          <p:cNvSpPr/>
          <p:nvPr/>
        </p:nvSpPr>
        <p:spPr>
          <a:xfrm>
            <a:off x="4464917" y="3304603"/>
            <a:ext cx="344985" cy="781513"/>
          </a:xfrm>
          <a:custGeom>
            <a:avLst/>
            <a:gdLst/>
            <a:ahLst/>
            <a:cxnLst/>
            <a:rect l="l" t="t" r="r" b="b"/>
            <a:pathLst>
              <a:path w="407" h="922" extrusionOk="0">
                <a:moveTo>
                  <a:pt x="240" y="0"/>
                </a:moveTo>
                <a:lnTo>
                  <a:pt x="269" y="2"/>
                </a:lnTo>
                <a:lnTo>
                  <a:pt x="407" y="32"/>
                </a:lnTo>
                <a:lnTo>
                  <a:pt x="376" y="34"/>
                </a:lnTo>
                <a:lnTo>
                  <a:pt x="348" y="43"/>
                </a:lnTo>
                <a:lnTo>
                  <a:pt x="324" y="60"/>
                </a:lnTo>
                <a:lnTo>
                  <a:pt x="305" y="85"/>
                </a:lnTo>
                <a:lnTo>
                  <a:pt x="293" y="115"/>
                </a:lnTo>
                <a:lnTo>
                  <a:pt x="151" y="763"/>
                </a:lnTo>
                <a:lnTo>
                  <a:pt x="150" y="791"/>
                </a:lnTo>
                <a:lnTo>
                  <a:pt x="155" y="818"/>
                </a:lnTo>
                <a:lnTo>
                  <a:pt x="167" y="842"/>
                </a:lnTo>
                <a:lnTo>
                  <a:pt x="184" y="863"/>
                </a:lnTo>
                <a:lnTo>
                  <a:pt x="206" y="880"/>
                </a:lnTo>
                <a:lnTo>
                  <a:pt x="233" y="890"/>
                </a:lnTo>
                <a:lnTo>
                  <a:pt x="386" y="922"/>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rgbClr val="A71F2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0" name="Google Shape;220;p31">
            <a:extLst>
              <a:ext uri="{FF2B5EF4-FFF2-40B4-BE49-F238E27FC236}">
                <a16:creationId xmlns:a16="http://schemas.microsoft.com/office/drawing/2014/main" id="{A6273516-6DEB-4B4A-B7CA-FB3741016615}"/>
              </a:ext>
            </a:extLst>
          </p:cNvPr>
          <p:cNvSpPr/>
          <p:nvPr/>
        </p:nvSpPr>
        <p:spPr>
          <a:xfrm>
            <a:off x="3835128" y="3996268"/>
            <a:ext cx="789990" cy="493319"/>
          </a:xfrm>
          <a:custGeom>
            <a:avLst/>
            <a:gdLst/>
            <a:ahLst/>
            <a:cxnLst/>
            <a:rect l="l" t="t" r="r" b="b"/>
            <a:pathLst>
              <a:path w="932" h="582" extrusionOk="0">
                <a:moveTo>
                  <a:pt x="709" y="0"/>
                </a:moveTo>
                <a:lnTo>
                  <a:pt x="736" y="6"/>
                </a:lnTo>
                <a:lnTo>
                  <a:pt x="760" y="17"/>
                </a:lnTo>
                <a:lnTo>
                  <a:pt x="781" y="36"/>
                </a:lnTo>
                <a:lnTo>
                  <a:pt x="798" y="58"/>
                </a:lnTo>
                <a:lnTo>
                  <a:pt x="930" y="325"/>
                </a:lnTo>
                <a:lnTo>
                  <a:pt x="932" y="331"/>
                </a:lnTo>
                <a:lnTo>
                  <a:pt x="866" y="198"/>
                </a:lnTo>
                <a:lnTo>
                  <a:pt x="851" y="176"/>
                </a:lnTo>
                <a:lnTo>
                  <a:pt x="830" y="157"/>
                </a:lnTo>
                <a:lnTo>
                  <a:pt x="806" y="145"/>
                </a:lnTo>
                <a:lnTo>
                  <a:pt x="779" y="140"/>
                </a:lnTo>
                <a:lnTo>
                  <a:pt x="751" y="142"/>
                </a:lnTo>
                <a:lnTo>
                  <a:pt x="724" y="151"/>
                </a:lnTo>
                <a:lnTo>
                  <a:pt x="129" y="446"/>
                </a:lnTo>
                <a:lnTo>
                  <a:pt x="106" y="461"/>
                </a:lnTo>
                <a:lnTo>
                  <a:pt x="89" y="482"/>
                </a:lnTo>
                <a:lnTo>
                  <a:pt x="76" y="504"/>
                </a:lnTo>
                <a:lnTo>
                  <a:pt x="70" y="531"/>
                </a:lnTo>
                <a:lnTo>
                  <a:pt x="70" y="557"/>
                </a:lnTo>
                <a:lnTo>
                  <a:pt x="78" y="582"/>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rgbClr val="025B87"/>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1" name="Google Shape;221;p31">
            <a:extLst>
              <a:ext uri="{FF2B5EF4-FFF2-40B4-BE49-F238E27FC236}">
                <a16:creationId xmlns:a16="http://schemas.microsoft.com/office/drawing/2014/main" id="{0B8722D0-3B48-4D2E-9AA0-6DA179238E0D}"/>
              </a:ext>
            </a:extLst>
          </p:cNvPr>
          <p:cNvSpPr/>
          <p:nvPr/>
        </p:nvSpPr>
        <p:spPr>
          <a:xfrm>
            <a:off x="3099386" y="4012374"/>
            <a:ext cx="734046" cy="603511"/>
          </a:xfrm>
          <a:custGeom>
            <a:avLst/>
            <a:gdLst/>
            <a:ahLst/>
            <a:cxnLst/>
            <a:rect l="l" t="t" r="r" b="b"/>
            <a:pathLst>
              <a:path w="866" h="712" extrusionOk="0">
                <a:moveTo>
                  <a:pt x="153" y="0"/>
                </a:moveTo>
                <a:lnTo>
                  <a:pt x="182" y="2"/>
                </a:lnTo>
                <a:lnTo>
                  <a:pt x="208" y="9"/>
                </a:lnTo>
                <a:lnTo>
                  <a:pt x="806" y="300"/>
                </a:lnTo>
                <a:lnTo>
                  <a:pt x="830" y="315"/>
                </a:lnTo>
                <a:lnTo>
                  <a:pt x="847" y="336"/>
                </a:lnTo>
                <a:lnTo>
                  <a:pt x="860" y="361"/>
                </a:lnTo>
                <a:lnTo>
                  <a:pt x="866" y="387"/>
                </a:lnTo>
                <a:lnTo>
                  <a:pt x="864" y="415"/>
                </a:lnTo>
                <a:lnTo>
                  <a:pt x="855" y="442"/>
                </a:lnTo>
                <a:lnTo>
                  <a:pt x="724" y="708"/>
                </a:lnTo>
                <a:lnTo>
                  <a:pt x="724" y="712"/>
                </a:lnTo>
                <a:lnTo>
                  <a:pt x="789" y="580"/>
                </a:lnTo>
                <a:lnTo>
                  <a:pt x="796" y="553"/>
                </a:lnTo>
                <a:lnTo>
                  <a:pt x="798" y="525"/>
                </a:lnTo>
                <a:lnTo>
                  <a:pt x="792" y="499"/>
                </a:lnTo>
                <a:lnTo>
                  <a:pt x="781" y="474"/>
                </a:lnTo>
                <a:lnTo>
                  <a:pt x="762" y="453"/>
                </a:lnTo>
                <a:lnTo>
                  <a:pt x="739" y="438"/>
                </a:lnTo>
                <a:lnTo>
                  <a:pt x="142" y="147"/>
                </a:lnTo>
                <a:lnTo>
                  <a:pt x="115" y="140"/>
                </a:lnTo>
                <a:lnTo>
                  <a:pt x="87" y="138"/>
                </a:lnTo>
                <a:lnTo>
                  <a:pt x="63" y="143"/>
                </a:lnTo>
                <a:lnTo>
                  <a:pt x="38" y="155"/>
                </a:lnTo>
                <a:lnTo>
                  <a:pt x="17" y="172"/>
                </a:lnTo>
                <a:lnTo>
                  <a:pt x="0" y="194"/>
                </a:lnTo>
                <a:lnTo>
                  <a:pt x="66" y="58"/>
                </a:lnTo>
                <a:lnTo>
                  <a:pt x="81" y="36"/>
                </a:lnTo>
                <a:lnTo>
                  <a:pt x="102" y="17"/>
                </a:lnTo>
                <a:lnTo>
                  <a:pt x="127" y="5"/>
                </a:lnTo>
                <a:lnTo>
                  <a:pt x="153" y="0"/>
                </a:lnTo>
                <a:close/>
              </a:path>
            </a:pathLst>
          </a:custGeom>
          <a:solidFill>
            <a:srgbClr val="C9740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2" name="Google Shape;222;p31">
            <a:extLst>
              <a:ext uri="{FF2B5EF4-FFF2-40B4-BE49-F238E27FC236}">
                <a16:creationId xmlns:a16="http://schemas.microsoft.com/office/drawing/2014/main" id="{C4AC78FC-B696-4102-9D57-8C02B8BCD9D3}"/>
              </a:ext>
            </a:extLst>
          </p:cNvPr>
          <p:cNvSpPr/>
          <p:nvPr/>
        </p:nvSpPr>
        <p:spPr>
          <a:xfrm>
            <a:off x="2851031" y="3335118"/>
            <a:ext cx="338204" cy="781513"/>
          </a:xfrm>
          <a:custGeom>
            <a:avLst/>
            <a:gdLst/>
            <a:ahLst/>
            <a:cxnLst/>
            <a:rect l="l" t="t" r="r" b="b"/>
            <a:pathLst>
              <a:path w="399" h="922" extrusionOk="0">
                <a:moveTo>
                  <a:pt x="161" y="0"/>
                </a:moveTo>
                <a:lnTo>
                  <a:pt x="189" y="5"/>
                </a:lnTo>
                <a:lnTo>
                  <a:pt x="214" y="17"/>
                </a:lnTo>
                <a:lnTo>
                  <a:pt x="235" y="34"/>
                </a:lnTo>
                <a:lnTo>
                  <a:pt x="250" y="56"/>
                </a:lnTo>
                <a:lnTo>
                  <a:pt x="259" y="83"/>
                </a:lnTo>
                <a:lnTo>
                  <a:pt x="397" y="733"/>
                </a:lnTo>
                <a:lnTo>
                  <a:pt x="399" y="761"/>
                </a:lnTo>
                <a:lnTo>
                  <a:pt x="393" y="787"/>
                </a:lnTo>
                <a:lnTo>
                  <a:pt x="382" y="812"/>
                </a:lnTo>
                <a:lnTo>
                  <a:pt x="365" y="833"/>
                </a:lnTo>
                <a:lnTo>
                  <a:pt x="342" y="850"/>
                </a:lnTo>
                <a:lnTo>
                  <a:pt x="316" y="859"/>
                </a:lnTo>
                <a:lnTo>
                  <a:pt x="25" y="922"/>
                </a:lnTo>
                <a:lnTo>
                  <a:pt x="13" y="922"/>
                </a:lnTo>
                <a:lnTo>
                  <a:pt x="170" y="889"/>
                </a:lnTo>
                <a:lnTo>
                  <a:pt x="197" y="880"/>
                </a:lnTo>
                <a:lnTo>
                  <a:pt x="219" y="863"/>
                </a:lnTo>
                <a:lnTo>
                  <a:pt x="236" y="842"/>
                </a:lnTo>
                <a:lnTo>
                  <a:pt x="250" y="818"/>
                </a:lnTo>
                <a:lnTo>
                  <a:pt x="253" y="791"/>
                </a:lnTo>
                <a:lnTo>
                  <a:pt x="252" y="763"/>
                </a:lnTo>
                <a:lnTo>
                  <a:pt x="114" y="113"/>
                </a:lnTo>
                <a:lnTo>
                  <a:pt x="102" y="85"/>
                </a:lnTo>
                <a:lnTo>
                  <a:pt x="85" y="60"/>
                </a:lnTo>
                <a:lnTo>
                  <a:pt x="59" y="41"/>
                </a:lnTo>
                <a:lnTo>
                  <a:pt x="30" y="32"/>
                </a:lnTo>
                <a:lnTo>
                  <a:pt x="0" y="30"/>
                </a:lnTo>
                <a:lnTo>
                  <a:pt x="132" y="2"/>
                </a:lnTo>
                <a:lnTo>
                  <a:pt x="161" y="0"/>
                </a:lnTo>
                <a:close/>
              </a:path>
            </a:pathLst>
          </a:custGeom>
          <a:solidFill>
            <a:srgbClr val="4B7B3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3" name="Google Shape;223;p31">
            <a:extLst>
              <a:ext uri="{FF2B5EF4-FFF2-40B4-BE49-F238E27FC236}">
                <a16:creationId xmlns:a16="http://schemas.microsoft.com/office/drawing/2014/main" id="{458E9A56-0E08-46A3-A7AA-581DBB0334F5}"/>
              </a:ext>
            </a:extLst>
          </p:cNvPr>
          <p:cNvSpPr/>
          <p:nvPr/>
        </p:nvSpPr>
        <p:spPr>
          <a:xfrm>
            <a:off x="2745077" y="2644300"/>
            <a:ext cx="710312" cy="673017"/>
          </a:xfrm>
          <a:custGeom>
            <a:avLst/>
            <a:gdLst/>
            <a:ahLst/>
            <a:cxnLst/>
            <a:rect l="l" t="t" r="r" b="b"/>
            <a:pathLst>
              <a:path w="838" h="794" extrusionOk="0">
                <a:moveTo>
                  <a:pt x="687" y="0"/>
                </a:moveTo>
                <a:lnTo>
                  <a:pt x="800" y="95"/>
                </a:lnTo>
                <a:lnTo>
                  <a:pt x="819" y="116"/>
                </a:lnTo>
                <a:lnTo>
                  <a:pt x="832" y="140"/>
                </a:lnTo>
                <a:lnTo>
                  <a:pt x="838" y="167"/>
                </a:lnTo>
                <a:lnTo>
                  <a:pt x="836" y="195"/>
                </a:lnTo>
                <a:lnTo>
                  <a:pt x="828" y="221"/>
                </a:lnTo>
                <a:lnTo>
                  <a:pt x="813" y="244"/>
                </a:lnTo>
                <a:lnTo>
                  <a:pt x="388" y="756"/>
                </a:lnTo>
                <a:lnTo>
                  <a:pt x="367" y="775"/>
                </a:lnTo>
                <a:lnTo>
                  <a:pt x="343" y="788"/>
                </a:lnTo>
                <a:lnTo>
                  <a:pt x="316" y="794"/>
                </a:lnTo>
                <a:lnTo>
                  <a:pt x="290" y="792"/>
                </a:lnTo>
                <a:lnTo>
                  <a:pt x="263" y="784"/>
                </a:lnTo>
                <a:lnTo>
                  <a:pt x="239" y="769"/>
                </a:lnTo>
                <a:lnTo>
                  <a:pt x="10" y="578"/>
                </a:lnTo>
                <a:lnTo>
                  <a:pt x="4" y="575"/>
                </a:lnTo>
                <a:lnTo>
                  <a:pt x="0" y="569"/>
                </a:lnTo>
                <a:lnTo>
                  <a:pt x="116" y="665"/>
                </a:lnTo>
                <a:lnTo>
                  <a:pt x="138" y="680"/>
                </a:lnTo>
                <a:lnTo>
                  <a:pt x="165" y="688"/>
                </a:lnTo>
                <a:lnTo>
                  <a:pt x="193" y="688"/>
                </a:lnTo>
                <a:lnTo>
                  <a:pt x="220" y="682"/>
                </a:lnTo>
                <a:lnTo>
                  <a:pt x="244" y="671"/>
                </a:lnTo>
                <a:lnTo>
                  <a:pt x="265" y="650"/>
                </a:lnTo>
                <a:lnTo>
                  <a:pt x="689" y="140"/>
                </a:lnTo>
                <a:lnTo>
                  <a:pt x="706" y="114"/>
                </a:lnTo>
                <a:lnTo>
                  <a:pt x="713" y="85"/>
                </a:lnTo>
                <a:lnTo>
                  <a:pt x="711" y="55"/>
                </a:lnTo>
                <a:lnTo>
                  <a:pt x="704" y="27"/>
                </a:lnTo>
                <a:lnTo>
                  <a:pt x="687" y="0"/>
                </a:lnTo>
                <a:close/>
              </a:path>
            </a:pathLst>
          </a:custGeom>
          <a:solidFill>
            <a:srgbClr val="7A447B"/>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4" name="Google Shape;224;p31">
            <a:extLst>
              <a:ext uri="{FF2B5EF4-FFF2-40B4-BE49-F238E27FC236}">
                <a16:creationId xmlns:a16="http://schemas.microsoft.com/office/drawing/2014/main" id="{7BDA4E91-F4C4-4C36-A351-7E2136C77361}"/>
              </a:ext>
            </a:extLst>
          </p:cNvPr>
          <p:cNvSpPr/>
          <p:nvPr/>
        </p:nvSpPr>
        <p:spPr>
          <a:xfrm>
            <a:off x="3447274" y="2328982"/>
            <a:ext cx="744217" cy="432291"/>
          </a:xfrm>
          <a:custGeom>
            <a:avLst/>
            <a:gdLst/>
            <a:ahLst/>
            <a:cxnLst/>
            <a:rect l="l" t="t" r="r" b="b"/>
            <a:pathLst>
              <a:path w="878" h="510" extrusionOk="0">
                <a:moveTo>
                  <a:pt x="106" y="0"/>
                </a:moveTo>
                <a:lnTo>
                  <a:pt x="772" y="0"/>
                </a:lnTo>
                <a:lnTo>
                  <a:pt x="804" y="6"/>
                </a:lnTo>
                <a:lnTo>
                  <a:pt x="834" y="21"/>
                </a:lnTo>
                <a:lnTo>
                  <a:pt x="857" y="44"/>
                </a:lnTo>
                <a:lnTo>
                  <a:pt x="872" y="74"/>
                </a:lnTo>
                <a:lnTo>
                  <a:pt x="878" y="106"/>
                </a:lnTo>
                <a:lnTo>
                  <a:pt x="878" y="404"/>
                </a:lnTo>
                <a:lnTo>
                  <a:pt x="872" y="437"/>
                </a:lnTo>
                <a:lnTo>
                  <a:pt x="857" y="467"/>
                </a:lnTo>
                <a:lnTo>
                  <a:pt x="834" y="489"/>
                </a:lnTo>
                <a:lnTo>
                  <a:pt x="804" y="505"/>
                </a:lnTo>
                <a:lnTo>
                  <a:pt x="772" y="510"/>
                </a:lnTo>
                <a:lnTo>
                  <a:pt x="106" y="510"/>
                </a:lnTo>
                <a:lnTo>
                  <a:pt x="74" y="505"/>
                </a:lnTo>
                <a:lnTo>
                  <a:pt x="44" y="489"/>
                </a:lnTo>
                <a:lnTo>
                  <a:pt x="21" y="467"/>
                </a:lnTo>
                <a:lnTo>
                  <a:pt x="6" y="437"/>
                </a:lnTo>
                <a:lnTo>
                  <a:pt x="0" y="404"/>
                </a:lnTo>
                <a:lnTo>
                  <a:pt x="0" y="106"/>
                </a:lnTo>
                <a:lnTo>
                  <a:pt x="6" y="74"/>
                </a:lnTo>
                <a:lnTo>
                  <a:pt x="21" y="44"/>
                </a:lnTo>
                <a:lnTo>
                  <a:pt x="44" y="21"/>
                </a:lnTo>
                <a:lnTo>
                  <a:pt x="74" y="6"/>
                </a:lnTo>
                <a:lnTo>
                  <a:pt x="106"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5" name="Google Shape;225;p31">
            <a:extLst>
              <a:ext uri="{FF2B5EF4-FFF2-40B4-BE49-F238E27FC236}">
                <a16:creationId xmlns:a16="http://schemas.microsoft.com/office/drawing/2014/main" id="{4CDD0EBC-7993-4946-9408-C17E9B933409}"/>
              </a:ext>
            </a:extLst>
          </p:cNvPr>
          <p:cNvSpPr/>
          <p:nvPr/>
        </p:nvSpPr>
        <p:spPr>
          <a:xfrm>
            <a:off x="3448609" y="2548518"/>
            <a:ext cx="744218" cy="212755"/>
          </a:xfrm>
          <a:custGeom>
            <a:avLst/>
            <a:gdLst/>
            <a:ahLst/>
            <a:cxnLst/>
            <a:rect l="l" t="t" r="r" b="b"/>
            <a:pathLst>
              <a:path w="878" h="251" extrusionOk="0">
                <a:moveTo>
                  <a:pt x="0" y="0"/>
                </a:moveTo>
                <a:lnTo>
                  <a:pt x="6" y="34"/>
                </a:lnTo>
                <a:lnTo>
                  <a:pt x="21" y="62"/>
                </a:lnTo>
                <a:lnTo>
                  <a:pt x="44" y="85"/>
                </a:lnTo>
                <a:lnTo>
                  <a:pt x="74" y="100"/>
                </a:lnTo>
                <a:lnTo>
                  <a:pt x="106" y="106"/>
                </a:lnTo>
                <a:lnTo>
                  <a:pt x="772" y="106"/>
                </a:lnTo>
                <a:lnTo>
                  <a:pt x="804" y="100"/>
                </a:lnTo>
                <a:lnTo>
                  <a:pt x="834" y="85"/>
                </a:lnTo>
                <a:lnTo>
                  <a:pt x="857" y="62"/>
                </a:lnTo>
                <a:lnTo>
                  <a:pt x="872" y="34"/>
                </a:lnTo>
                <a:lnTo>
                  <a:pt x="878" y="0"/>
                </a:lnTo>
                <a:lnTo>
                  <a:pt x="878" y="145"/>
                </a:lnTo>
                <a:lnTo>
                  <a:pt x="872" y="178"/>
                </a:lnTo>
                <a:lnTo>
                  <a:pt x="857" y="208"/>
                </a:lnTo>
                <a:lnTo>
                  <a:pt x="834" y="230"/>
                </a:lnTo>
                <a:lnTo>
                  <a:pt x="804" y="246"/>
                </a:lnTo>
                <a:lnTo>
                  <a:pt x="772" y="251"/>
                </a:lnTo>
                <a:lnTo>
                  <a:pt x="106" y="251"/>
                </a:lnTo>
                <a:lnTo>
                  <a:pt x="74" y="246"/>
                </a:lnTo>
                <a:lnTo>
                  <a:pt x="44" y="230"/>
                </a:lnTo>
                <a:lnTo>
                  <a:pt x="21" y="208"/>
                </a:lnTo>
                <a:lnTo>
                  <a:pt x="6" y="178"/>
                </a:lnTo>
                <a:lnTo>
                  <a:pt x="0" y="145"/>
                </a:lnTo>
                <a:lnTo>
                  <a:pt x="0" y="0"/>
                </a:lnTo>
                <a:close/>
              </a:path>
            </a:pathLst>
          </a:custGeom>
          <a:solidFill>
            <a:srgbClr val="C9740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6" name="Google Shape;226;p31">
            <a:extLst>
              <a:ext uri="{FF2B5EF4-FFF2-40B4-BE49-F238E27FC236}">
                <a16:creationId xmlns:a16="http://schemas.microsoft.com/office/drawing/2014/main" id="{C8CDC081-66D2-4060-B663-4CAB67761BEA}"/>
              </a:ext>
            </a:extLst>
          </p:cNvPr>
          <p:cNvSpPr/>
          <p:nvPr/>
        </p:nvSpPr>
        <p:spPr>
          <a:xfrm>
            <a:off x="3027339" y="2737538"/>
            <a:ext cx="1597781" cy="1564722"/>
          </a:xfrm>
          <a:custGeom>
            <a:avLst/>
            <a:gdLst/>
            <a:ahLst/>
            <a:cxnLst/>
            <a:rect l="l" t="t" r="r" b="b"/>
            <a:pathLst>
              <a:path w="1885" h="1846" extrusionOk="0">
                <a:moveTo>
                  <a:pt x="1261" y="0"/>
                </a:moveTo>
                <a:lnTo>
                  <a:pt x="1299" y="4"/>
                </a:lnTo>
                <a:lnTo>
                  <a:pt x="1337" y="15"/>
                </a:lnTo>
                <a:lnTo>
                  <a:pt x="1375" y="34"/>
                </a:lnTo>
                <a:lnTo>
                  <a:pt x="1409" y="57"/>
                </a:lnTo>
                <a:lnTo>
                  <a:pt x="1435" y="81"/>
                </a:lnTo>
                <a:lnTo>
                  <a:pt x="1838" y="584"/>
                </a:lnTo>
                <a:lnTo>
                  <a:pt x="1857" y="614"/>
                </a:lnTo>
                <a:lnTo>
                  <a:pt x="1872" y="652"/>
                </a:lnTo>
                <a:lnTo>
                  <a:pt x="1881" y="693"/>
                </a:lnTo>
                <a:lnTo>
                  <a:pt x="1885" y="733"/>
                </a:lnTo>
                <a:lnTo>
                  <a:pt x="1881" y="771"/>
                </a:lnTo>
                <a:lnTo>
                  <a:pt x="1740" y="1396"/>
                </a:lnTo>
                <a:lnTo>
                  <a:pt x="1726" y="1432"/>
                </a:lnTo>
                <a:lnTo>
                  <a:pt x="1708" y="1468"/>
                </a:lnTo>
                <a:lnTo>
                  <a:pt x="1681" y="1500"/>
                </a:lnTo>
                <a:lnTo>
                  <a:pt x="1651" y="1526"/>
                </a:lnTo>
                <a:lnTo>
                  <a:pt x="1621" y="1547"/>
                </a:lnTo>
                <a:lnTo>
                  <a:pt x="1042" y="1827"/>
                </a:lnTo>
                <a:lnTo>
                  <a:pt x="1006" y="1840"/>
                </a:lnTo>
                <a:lnTo>
                  <a:pt x="966" y="1846"/>
                </a:lnTo>
                <a:lnTo>
                  <a:pt x="925" y="1846"/>
                </a:lnTo>
                <a:lnTo>
                  <a:pt x="885" y="1840"/>
                </a:lnTo>
                <a:lnTo>
                  <a:pt x="851" y="1829"/>
                </a:lnTo>
                <a:lnTo>
                  <a:pt x="270" y="1551"/>
                </a:lnTo>
                <a:lnTo>
                  <a:pt x="238" y="1532"/>
                </a:lnTo>
                <a:lnTo>
                  <a:pt x="208" y="1504"/>
                </a:lnTo>
                <a:lnTo>
                  <a:pt x="182" y="1472"/>
                </a:lnTo>
                <a:lnTo>
                  <a:pt x="163" y="1438"/>
                </a:lnTo>
                <a:lnTo>
                  <a:pt x="149" y="1402"/>
                </a:lnTo>
                <a:lnTo>
                  <a:pt x="4" y="776"/>
                </a:lnTo>
                <a:lnTo>
                  <a:pt x="0" y="739"/>
                </a:lnTo>
                <a:lnTo>
                  <a:pt x="4" y="699"/>
                </a:lnTo>
                <a:lnTo>
                  <a:pt x="13" y="657"/>
                </a:lnTo>
                <a:lnTo>
                  <a:pt x="27" y="620"/>
                </a:lnTo>
                <a:lnTo>
                  <a:pt x="47" y="589"/>
                </a:lnTo>
                <a:lnTo>
                  <a:pt x="446" y="85"/>
                </a:lnTo>
                <a:lnTo>
                  <a:pt x="473" y="58"/>
                </a:lnTo>
                <a:lnTo>
                  <a:pt x="505" y="36"/>
                </a:lnTo>
                <a:lnTo>
                  <a:pt x="543" y="19"/>
                </a:lnTo>
                <a:lnTo>
                  <a:pt x="582" y="6"/>
                </a:lnTo>
                <a:lnTo>
                  <a:pt x="618" y="2"/>
                </a:lnTo>
                <a:lnTo>
                  <a:pt x="1261" y="0"/>
                </a:lnTo>
                <a:close/>
              </a:path>
            </a:pathLst>
          </a:custGeom>
          <a:gradFill>
            <a:gsLst>
              <a:gs pos="0">
                <a:schemeClr val="lt1"/>
              </a:gs>
              <a:gs pos="100000">
                <a:srgbClr val="D8D8D8"/>
              </a:gs>
            </a:gsLst>
            <a:lin ang="2700000" scaled="0"/>
          </a:gradFill>
          <a:ln>
            <a:noFill/>
          </a:ln>
          <a:effectLst>
            <a:outerShdw blurRad="190500" sx="102000" sy="102000" algn="ctr" rotWithShape="0">
              <a:srgbClr val="000000">
                <a:alpha val="7843"/>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7" name="Google Shape;227;p31">
            <a:extLst>
              <a:ext uri="{FF2B5EF4-FFF2-40B4-BE49-F238E27FC236}">
                <a16:creationId xmlns:a16="http://schemas.microsoft.com/office/drawing/2014/main" id="{D8C2AC96-CB2F-4E74-94B1-019409162EC1}"/>
              </a:ext>
            </a:extLst>
          </p:cNvPr>
          <p:cNvSpPr txBox="1"/>
          <p:nvPr/>
        </p:nvSpPr>
        <p:spPr>
          <a:xfrm>
            <a:off x="3641712" y="2343610"/>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01</a:t>
            </a:r>
            <a:endParaRPr sz="1400" b="1">
              <a:solidFill>
                <a:schemeClr val="lt1"/>
              </a:solidFill>
              <a:latin typeface="Arial"/>
              <a:ea typeface="Arial"/>
              <a:cs typeface="Arial"/>
              <a:sym typeface="Arial"/>
            </a:endParaRPr>
          </a:p>
        </p:txBody>
      </p:sp>
      <p:sp>
        <p:nvSpPr>
          <p:cNvPr id="38" name="Google Shape;228;p31">
            <a:extLst>
              <a:ext uri="{FF2B5EF4-FFF2-40B4-BE49-F238E27FC236}">
                <a16:creationId xmlns:a16="http://schemas.microsoft.com/office/drawing/2014/main" id="{E4CF9120-106A-448F-8B28-D2FD11075D36}"/>
              </a:ext>
            </a:extLst>
          </p:cNvPr>
          <p:cNvSpPr txBox="1"/>
          <p:nvPr/>
        </p:nvSpPr>
        <p:spPr>
          <a:xfrm rot="2937415">
            <a:off x="4415103" y="2727228"/>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02</a:t>
            </a:r>
            <a:endParaRPr sz="1400" b="1">
              <a:solidFill>
                <a:schemeClr val="lt1"/>
              </a:solidFill>
              <a:latin typeface="Arial"/>
              <a:ea typeface="Arial"/>
              <a:cs typeface="Arial"/>
              <a:sym typeface="Arial"/>
            </a:endParaRPr>
          </a:p>
        </p:txBody>
      </p:sp>
      <p:sp>
        <p:nvSpPr>
          <p:cNvPr id="39" name="Google Shape;229;p31">
            <a:extLst>
              <a:ext uri="{FF2B5EF4-FFF2-40B4-BE49-F238E27FC236}">
                <a16:creationId xmlns:a16="http://schemas.microsoft.com/office/drawing/2014/main" id="{B311E296-7DA6-4880-A7CF-C7BA1DD63113}"/>
              </a:ext>
            </a:extLst>
          </p:cNvPr>
          <p:cNvSpPr txBox="1"/>
          <p:nvPr/>
        </p:nvSpPr>
        <p:spPr>
          <a:xfrm rot="-4650091">
            <a:off x="4598006" y="3557611"/>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03</a:t>
            </a:r>
            <a:endParaRPr sz="1400" b="1">
              <a:solidFill>
                <a:schemeClr val="lt1"/>
              </a:solidFill>
              <a:latin typeface="Arial"/>
              <a:ea typeface="Arial"/>
              <a:cs typeface="Arial"/>
              <a:sym typeface="Arial"/>
            </a:endParaRPr>
          </a:p>
        </p:txBody>
      </p:sp>
      <p:sp>
        <p:nvSpPr>
          <p:cNvPr id="40" name="Google Shape;230;p31">
            <a:extLst>
              <a:ext uri="{FF2B5EF4-FFF2-40B4-BE49-F238E27FC236}">
                <a16:creationId xmlns:a16="http://schemas.microsoft.com/office/drawing/2014/main" id="{2C306D59-C43A-4415-BEBB-D698ABA0F451}"/>
              </a:ext>
            </a:extLst>
          </p:cNvPr>
          <p:cNvSpPr txBox="1"/>
          <p:nvPr/>
        </p:nvSpPr>
        <p:spPr>
          <a:xfrm rot="-1573289">
            <a:off x="4058119" y="4222629"/>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04</a:t>
            </a:r>
            <a:endParaRPr sz="1400" b="1">
              <a:solidFill>
                <a:schemeClr val="lt1"/>
              </a:solidFill>
              <a:latin typeface="Arial"/>
              <a:ea typeface="Arial"/>
              <a:cs typeface="Arial"/>
              <a:sym typeface="Arial"/>
            </a:endParaRPr>
          </a:p>
        </p:txBody>
      </p:sp>
      <p:sp>
        <p:nvSpPr>
          <p:cNvPr id="41" name="Google Shape;231;p31">
            <a:extLst>
              <a:ext uri="{FF2B5EF4-FFF2-40B4-BE49-F238E27FC236}">
                <a16:creationId xmlns:a16="http://schemas.microsoft.com/office/drawing/2014/main" id="{4C7F8963-0876-4978-B1A9-E9D0A3568F81}"/>
              </a:ext>
            </a:extLst>
          </p:cNvPr>
          <p:cNvSpPr txBox="1"/>
          <p:nvPr/>
        </p:nvSpPr>
        <p:spPr>
          <a:xfrm rot="1465680">
            <a:off x="3215763" y="4228172"/>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05</a:t>
            </a:r>
            <a:endParaRPr sz="1400" b="1">
              <a:solidFill>
                <a:schemeClr val="lt1"/>
              </a:solidFill>
              <a:latin typeface="Arial"/>
              <a:ea typeface="Arial"/>
              <a:cs typeface="Arial"/>
              <a:sym typeface="Arial"/>
            </a:endParaRPr>
          </a:p>
        </p:txBody>
      </p:sp>
      <p:sp>
        <p:nvSpPr>
          <p:cNvPr id="42" name="Google Shape;232;p31">
            <a:extLst>
              <a:ext uri="{FF2B5EF4-FFF2-40B4-BE49-F238E27FC236}">
                <a16:creationId xmlns:a16="http://schemas.microsoft.com/office/drawing/2014/main" id="{ED83C8D6-0FBF-40EC-996E-F8C4008BDC11}"/>
              </a:ext>
            </a:extLst>
          </p:cNvPr>
          <p:cNvSpPr txBox="1"/>
          <p:nvPr/>
        </p:nvSpPr>
        <p:spPr>
          <a:xfrm rot="-6187216">
            <a:off x="2678207" y="3590862"/>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06</a:t>
            </a:r>
            <a:endParaRPr sz="1400" b="1">
              <a:solidFill>
                <a:schemeClr val="lt1"/>
              </a:solidFill>
              <a:latin typeface="Arial"/>
              <a:ea typeface="Arial"/>
              <a:cs typeface="Arial"/>
              <a:sym typeface="Arial"/>
            </a:endParaRPr>
          </a:p>
        </p:txBody>
      </p:sp>
      <p:sp>
        <p:nvSpPr>
          <p:cNvPr id="43" name="Google Shape;233;p31">
            <a:extLst>
              <a:ext uri="{FF2B5EF4-FFF2-40B4-BE49-F238E27FC236}">
                <a16:creationId xmlns:a16="http://schemas.microsoft.com/office/drawing/2014/main" id="{B0D555A9-8C9A-45FF-9D17-41521CC23CBD}"/>
              </a:ext>
            </a:extLst>
          </p:cNvPr>
          <p:cNvSpPr txBox="1"/>
          <p:nvPr/>
        </p:nvSpPr>
        <p:spPr>
          <a:xfrm rot="-3066863">
            <a:off x="2861090" y="2731880"/>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07</a:t>
            </a:r>
            <a:endParaRPr sz="1400" b="1">
              <a:solidFill>
                <a:schemeClr val="lt1"/>
              </a:solidFill>
              <a:latin typeface="Arial"/>
              <a:ea typeface="Arial"/>
              <a:cs typeface="Arial"/>
              <a:sym typeface="Arial"/>
            </a:endParaRPr>
          </a:p>
        </p:txBody>
      </p:sp>
      <p:sp>
        <p:nvSpPr>
          <p:cNvPr id="45" name="Google Shape;235;p31">
            <a:extLst>
              <a:ext uri="{FF2B5EF4-FFF2-40B4-BE49-F238E27FC236}">
                <a16:creationId xmlns:a16="http://schemas.microsoft.com/office/drawing/2014/main" id="{D3A5A9CA-DEB1-40F8-BEB0-BF58376CDA5C}"/>
              </a:ext>
            </a:extLst>
          </p:cNvPr>
          <p:cNvSpPr txBox="1"/>
          <p:nvPr/>
        </p:nvSpPr>
        <p:spPr>
          <a:xfrm>
            <a:off x="3209194" y="1548240"/>
            <a:ext cx="1226105"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1"/>
                </a:solidFill>
                <a:latin typeface="Sakkal Majalla" panose="02000000000000000000" pitchFamily="2" charset="-78"/>
                <a:ea typeface="Arial"/>
                <a:cs typeface="Sakkal Majalla" panose="02000000000000000000" pitchFamily="2" charset="-78"/>
                <a:sym typeface="Arial"/>
              </a:rPr>
              <a:t>بيئة أمنة</a:t>
            </a:r>
            <a:endParaRPr sz="2000" b="1" dirty="0">
              <a:solidFill>
                <a:schemeClr val="accent1"/>
              </a:solidFill>
              <a:latin typeface="Sakkal Majalla" panose="02000000000000000000" pitchFamily="2" charset="-78"/>
              <a:ea typeface="Arial"/>
              <a:cs typeface="Sakkal Majalla" panose="02000000000000000000" pitchFamily="2" charset="-78"/>
              <a:sym typeface="Arial"/>
            </a:endParaRPr>
          </a:p>
        </p:txBody>
      </p:sp>
      <p:sp>
        <p:nvSpPr>
          <p:cNvPr id="47" name="Google Shape;237;p31">
            <a:extLst>
              <a:ext uri="{FF2B5EF4-FFF2-40B4-BE49-F238E27FC236}">
                <a16:creationId xmlns:a16="http://schemas.microsoft.com/office/drawing/2014/main" id="{38DBF6E1-A836-4CD4-A7A2-44C48C35B3A2}"/>
              </a:ext>
            </a:extLst>
          </p:cNvPr>
          <p:cNvSpPr txBox="1"/>
          <p:nvPr/>
        </p:nvSpPr>
        <p:spPr>
          <a:xfrm>
            <a:off x="4623133" y="2189721"/>
            <a:ext cx="1352278"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2"/>
                </a:solidFill>
                <a:latin typeface="Arial"/>
                <a:ea typeface="Arial"/>
                <a:cs typeface="Arial"/>
                <a:sym typeface="Arial"/>
              </a:rPr>
              <a:t>لماذا؟</a:t>
            </a:r>
            <a:endParaRPr sz="2000" b="1" dirty="0">
              <a:solidFill>
                <a:schemeClr val="accent2"/>
              </a:solidFill>
              <a:latin typeface="Arial"/>
              <a:ea typeface="Arial"/>
              <a:cs typeface="Arial"/>
              <a:sym typeface="Arial"/>
            </a:endParaRPr>
          </a:p>
        </p:txBody>
      </p:sp>
      <p:sp>
        <p:nvSpPr>
          <p:cNvPr id="49" name="Google Shape;239;p31">
            <a:extLst>
              <a:ext uri="{FF2B5EF4-FFF2-40B4-BE49-F238E27FC236}">
                <a16:creationId xmlns:a16="http://schemas.microsoft.com/office/drawing/2014/main" id="{CEEB4BAC-68CD-4025-8962-82DFC5A8006B}"/>
              </a:ext>
            </a:extLst>
          </p:cNvPr>
          <p:cNvSpPr txBox="1"/>
          <p:nvPr/>
        </p:nvSpPr>
        <p:spPr>
          <a:xfrm>
            <a:off x="4986598" y="3722516"/>
            <a:ext cx="1317613"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3"/>
                </a:solidFill>
                <a:latin typeface="Arial"/>
                <a:ea typeface="Arial"/>
                <a:cs typeface="Arial"/>
                <a:sym typeface="Arial"/>
              </a:rPr>
              <a:t>وقت كافي</a:t>
            </a:r>
            <a:endParaRPr sz="2000" b="1" dirty="0">
              <a:solidFill>
                <a:schemeClr val="accent3"/>
              </a:solidFill>
              <a:latin typeface="Arial"/>
              <a:ea typeface="Arial"/>
              <a:cs typeface="Arial"/>
              <a:sym typeface="Arial"/>
            </a:endParaRPr>
          </a:p>
        </p:txBody>
      </p:sp>
      <p:sp>
        <p:nvSpPr>
          <p:cNvPr id="51" name="Google Shape;241;p31">
            <a:extLst>
              <a:ext uri="{FF2B5EF4-FFF2-40B4-BE49-F238E27FC236}">
                <a16:creationId xmlns:a16="http://schemas.microsoft.com/office/drawing/2014/main" id="{4DA84C75-520F-40E4-914E-3D749CCD8918}"/>
              </a:ext>
            </a:extLst>
          </p:cNvPr>
          <p:cNvSpPr txBox="1"/>
          <p:nvPr/>
        </p:nvSpPr>
        <p:spPr>
          <a:xfrm>
            <a:off x="3983337" y="5014072"/>
            <a:ext cx="1297126"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bg1"/>
                </a:solidFill>
                <a:latin typeface="Arial"/>
                <a:ea typeface="Arial"/>
                <a:cs typeface="Arial"/>
                <a:sym typeface="Arial"/>
              </a:rPr>
              <a:t>اطلب أمثلة</a:t>
            </a:r>
            <a:endParaRPr sz="2000" b="1" dirty="0">
              <a:solidFill>
                <a:schemeClr val="bg1"/>
              </a:solidFill>
              <a:latin typeface="Arial"/>
              <a:ea typeface="Arial"/>
              <a:cs typeface="Arial"/>
              <a:sym typeface="Arial"/>
            </a:endParaRPr>
          </a:p>
        </p:txBody>
      </p:sp>
      <p:sp>
        <p:nvSpPr>
          <p:cNvPr id="53" name="Google Shape;243;p31">
            <a:extLst>
              <a:ext uri="{FF2B5EF4-FFF2-40B4-BE49-F238E27FC236}">
                <a16:creationId xmlns:a16="http://schemas.microsoft.com/office/drawing/2014/main" id="{046D5A4D-9D76-44FD-895D-C8AA70EC29DF}"/>
              </a:ext>
            </a:extLst>
          </p:cNvPr>
          <p:cNvSpPr txBox="1"/>
          <p:nvPr/>
        </p:nvSpPr>
        <p:spPr>
          <a:xfrm>
            <a:off x="2230989" y="4991441"/>
            <a:ext cx="1576257"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1"/>
                </a:solidFill>
                <a:latin typeface="Arial"/>
                <a:ea typeface="Arial"/>
                <a:cs typeface="Arial"/>
                <a:sym typeface="Arial"/>
              </a:rPr>
              <a:t>استخدم الاسماء</a:t>
            </a:r>
            <a:endParaRPr sz="2000" b="1" dirty="0">
              <a:solidFill>
                <a:schemeClr val="accent1"/>
              </a:solidFill>
              <a:latin typeface="Arial"/>
              <a:ea typeface="Arial"/>
              <a:cs typeface="Arial"/>
              <a:sym typeface="Arial"/>
            </a:endParaRPr>
          </a:p>
        </p:txBody>
      </p:sp>
      <p:sp>
        <p:nvSpPr>
          <p:cNvPr id="55" name="Google Shape;245;p31">
            <a:extLst>
              <a:ext uri="{FF2B5EF4-FFF2-40B4-BE49-F238E27FC236}">
                <a16:creationId xmlns:a16="http://schemas.microsoft.com/office/drawing/2014/main" id="{904C04CA-8C6C-4778-A043-FEA6ED14F03D}"/>
              </a:ext>
            </a:extLst>
          </p:cNvPr>
          <p:cNvSpPr txBox="1"/>
          <p:nvPr/>
        </p:nvSpPr>
        <p:spPr>
          <a:xfrm>
            <a:off x="1317624" y="3490546"/>
            <a:ext cx="1926661" cy="539272"/>
          </a:xfrm>
          <a:prstGeom prst="rect">
            <a:avLst/>
          </a:prstGeom>
          <a:noFill/>
          <a:ln>
            <a:noFill/>
          </a:ln>
        </p:spPr>
        <p:txBody>
          <a:bodyPr spcFirstLastPara="1" wrap="square" lIns="91425" tIns="45700" rIns="91425" bIns="45700" anchor="b" anchorCtr="0">
            <a:noAutofit/>
          </a:bodyPr>
          <a:lstStyle/>
          <a:p>
            <a:pPr algn="l" rtl="0"/>
            <a:r>
              <a:rPr lang="ar-SA" sz="2000" b="1" dirty="0">
                <a:solidFill>
                  <a:schemeClr val="accent5"/>
                </a:solidFill>
                <a:latin typeface="Arial"/>
                <a:ea typeface="Arial"/>
                <a:cs typeface="Arial"/>
                <a:sym typeface="Arial"/>
              </a:rPr>
              <a:t>تنويع الانشطة</a:t>
            </a:r>
            <a:endParaRPr sz="2000" b="1" dirty="0">
              <a:solidFill>
                <a:schemeClr val="accent5"/>
              </a:solidFill>
              <a:latin typeface="Arial"/>
              <a:ea typeface="Arial"/>
              <a:cs typeface="Arial"/>
              <a:sym typeface="Arial"/>
            </a:endParaRPr>
          </a:p>
        </p:txBody>
      </p:sp>
      <p:sp>
        <p:nvSpPr>
          <p:cNvPr id="57" name="Google Shape;247;p31">
            <a:extLst>
              <a:ext uri="{FF2B5EF4-FFF2-40B4-BE49-F238E27FC236}">
                <a16:creationId xmlns:a16="http://schemas.microsoft.com/office/drawing/2014/main" id="{AC7B8834-66BE-4B05-99E7-432C836E1341}"/>
              </a:ext>
            </a:extLst>
          </p:cNvPr>
          <p:cNvSpPr txBox="1"/>
          <p:nvPr/>
        </p:nvSpPr>
        <p:spPr>
          <a:xfrm>
            <a:off x="1416753" y="2317025"/>
            <a:ext cx="1740975" cy="329433"/>
          </a:xfrm>
          <a:prstGeom prst="rect">
            <a:avLst/>
          </a:prstGeom>
          <a:noFill/>
          <a:ln>
            <a:noFill/>
          </a:ln>
        </p:spPr>
        <p:txBody>
          <a:bodyPr spcFirstLastPara="1" wrap="square" lIns="91425" tIns="45700" rIns="91425" bIns="45700" anchor="b" anchorCtr="0">
            <a:noAutofit/>
          </a:bodyPr>
          <a:lstStyle/>
          <a:p>
            <a:pPr algn="l" rtl="0"/>
            <a:r>
              <a:rPr lang="ar-SA" sz="2000" b="1" dirty="0">
                <a:solidFill>
                  <a:schemeClr val="accent6"/>
                </a:solidFill>
                <a:latin typeface="Arial"/>
                <a:ea typeface="Arial"/>
                <a:cs typeface="Arial"/>
                <a:sym typeface="Arial"/>
              </a:rPr>
              <a:t>الطالب هو المحور</a:t>
            </a:r>
            <a:endParaRPr sz="2000" b="1" dirty="0">
              <a:solidFill>
                <a:schemeClr val="accent6"/>
              </a:solidFill>
              <a:latin typeface="Arial"/>
              <a:ea typeface="Arial"/>
              <a:cs typeface="Arial"/>
              <a:sym typeface="Arial"/>
            </a:endParaRPr>
          </a:p>
        </p:txBody>
      </p:sp>
      <p:pic>
        <p:nvPicPr>
          <p:cNvPr id="3" name="صورة 2">
            <a:extLst>
              <a:ext uri="{FF2B5EF4-FFF2-40B4-BE49-F238E27FC236}">
                <a16:creationId xmlns:a16="http://schemas.microsoft.com/office/drawing/2014/main" id="{0167C345-0B5F-42BB-99AB-DAF536B03ED4}"/>
              </a:ext>
            </a:extLst>
          </p:cNvPr>
          <p:cNvPicPr>
            <a:picLocks/>
          </p:cNvPicPr>
          <p:nvPr/>
        </p:nvPicPr>
        <p:blipFill>
          <a:blip r:embed="rId2"/>
          <a:stretch>
            <a:fillRect/>
          </a:stretch>
        </p:blipFill>
        <p:spPr>
          <a:xfrm>
            <a:off x="3083931" y="2740340"/>
            <a:ext cx="1521314" cy="1541498"/>
          </a:xfrm>
          <a:prstGeom prst="rect">
            <a:avLst/>
          </a:prstGeom>
        </p:spPr>
      </p:pic>
      <p:sp>
        <p:nvSpPr>
          <p:cNvPr id="50" name="Google Shape;257;p32">
            <a:extLst>
              <a:ext uri="{FF2B5EF4-FFF2-40B4-BE49-F238E27FC236}">
                <a16:creationId xmlns:a16="http://schemas.microsoft.com/office/drawing/2014/main" id="{BF853457-5F21-4502-ADF8-5514126ABF8B}"/>
              </a:ext>
            </a:extLst>
          </p:cNvPr>
          <p:cNvSpPr/>
          <p:nvPr/>
        </p:nvSpPr>
        <p:spPr>
          <a:xfrm>
            <a:off x="8208860" y="2121999"/>
            <a:ext cx="1681172" cy="1681172"/>
          </a:xfrm>
          <a:prstGeom prst="ellipse">
            <a:avLst/>
          </a:prstGeom>
          <a:solidFill>
            <a:schemeClr val="accent4"/>
          </a:solidFill>
          <a:ln>
            <a:noFill/>
          </a:ln>
        </p:spPr>
        <p:txBody>
          <a:bodyPr spcFirstLastPara="1" wrap="square" lIns="91425" tIns="45700" rIns="91425" bIns="45700" anchor="ctr" anchorCtr="0">
            <a:noAutofit/>
          </a:bodyPr>
          <a:lstStyle/>
          <a:p>
            <a:pPr algn="ctr" rtl="0"/>
            <a:r>
              <a:rPr lang="en-GB" sz="4000" b="1" dirty="0">
                <a:solidFill>
                  <a:schemeClr val="lt1"/>
                </a:solidFill>
                <a:latin typeface="Arial"/>
                <a:cs typeface="Arial"/>
                <a:sym typeface="Arial"/>
              </a:rPr>
              <a:t>04</a:t>
            </a:r>
            <a:endParaRPr sz="4000" b="1" dirty="0">
              <a:solidFill>
                <a:schemeClr val="lt1"/>
              </a:solidFill>
              <a:latin typeface="Arial"/>
              <a:cs typeface="Arial"/>
            </a:endParaRPr>
          </a:p>
        </p:txBody>
      </p:sp>
      <p:sp>
        <p:nvSpPr>
          <p:cNvPr id="54" name="Google Shape;244;p31">
            <a:extLst>
              <a:ext uri="{FF2B5EF4-FFF2-40B4-BE49-F238E27FC236}">
                <a16:creationId xmlns:a16="http://schemas.microsoft.com/office/drawing/2014/main" id="{6B9247D5-0435-4956-A5C7-53CA431398B2}"/>
              </a:ext>
            </a:extLst>
          </p:cNvPr>
          <p:cNvSpPr txBox="1"/>
          <p:nvPr/>
        </p:nvSpPr>
        <p:spPr>
          <a:xfrm>
            <a:off x="7868168" y="4090181"/>
            <a:ext cx="2362555" cy="1154270"/>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chemeClr val="tx1">
                    <a:lumMod val="95000"/>
                    <a:lumOff val="5000"/>
                  </a:schemeClr>
                </a:solidFill>
                <a:latin typeface="Sakkal Majalla" panose="02000000000000000000" pitchFamily="2" charset="-78"/>
                <a:cs typeface="Sakkal Majalla" panose="02000000000000000000" pitchFamily="2" charset="-78"/>
              </a:defRPr>
            </a:lvl1pPr>
          </a:lstStyle>
          <a:p>
            <a:r>
              <a:rPr lang="ar-SA" dirty="0">
                <a:sym typeface="Arial"/>
              </a:rPr>
              <a:t>اطلب من طلابك إعطاء أمثلة وتشابهات حول ما يتعلمون.</a:t>
            </a:r>
            <a:endParaRPr dirty="0">
              <a:sym typeface="Arial"/>
            </a:endParaRPr>
          </a:p>
        </p:txBody>
      </p:sp>
    </p:spTree>
    <p:extLst>
      <p:ext uri="{BB962C8B-B14F-4D97-AF65-F5344CB8AC3E}">
        <p14:creationId xmlns:p14="http://schemas.microsoft.com/office/powerpoint/2010/main" val="203454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Google Shape;481;p36">
            <a:extLst>
              <a:ext uri="{FF2B5EF4-FFF2-40B4-BE49-F238E27FC236}">
                <a16:creationId xmlns:a16="http://schemas.microsoft.com/office/drawing/2014/main" id="{2A7EE272-B44C-443B-933D-EB568879C8A5}"/>
              </a:ext>
            </a:extLst>
          </p:cNvPr>
          <p:cNvSpPr/>
          <p:nvPr/>
        </p:nvSpPr>
        <p:spPr>
          <a:xfrm>
            <a:off x="2059433" y="4037527"/>
            <a:ext cx="1735097" cy="2099576"/>
          </a:xfrm>
          <a:custGeom>
            <a:avLst/>
            <a:gdLst/>
            <a:ahLst/>
            <a:cxnLst/>
            <a:rect l="l" t="t" r="r" b="b"/>
            <a:pathLst>
              <a:path w="2047" h="2477" extrusionOk="0">
                <a:moveTo>
                  <a:pt x="1433" y="0"/>
                </a:moveTo>
                <a:lnTo>
                  <a:pt x="2047" y="291"/>
                </a:lnTo>
                <a:lnTo>
                  <a:pt x="2027" y="1784"/>
                </a:lnTo>
                <a:lnTo>
                  <a:pt x="1777" y="2299"/>
                </a:lnTo>
                <a:lnTo>
                  <a:pt x="1775" y="2303"/>
                </a:lnTo>
                <a:lnTo>
                  <a:pt x="1769" y="2311"/>
                </a:lnTo>
                <a:lnTo>
                  <a:pt x="1762" y="2324"/>
                </a:lnTo>
                <a:lnTo>
                  <a:pt x="1750" y="2341"/>
                </a:lnTo>
                <a:lnTo>
                  <a:pt x="1737" y="2360"/>
                </a:lnTo>
                <a:lnTo>
                  <a:pt x="1718" y="2381"/>
                </a:lnTo>
                <a:lnTo>
                  <a:pt x="1698" y="2401"/>
                </a:lnTo>
                <a:lnTo>
                  <a:pt x="1673" y="2422"/>
                </a:lnTo>
                <a:lnTo>
                  <a:pt x="1645" y="2441"/>
                </a:lnTo>
                <a:lnTo>
                  <a:pt x="1612" y="2456"/>
                </a:lnTo>
                <a:lnTo>
                  <a:pt x="1577" y="2469"/>
                </a:lnTo>
                <a:lnTo>
                  <a:pt x="1537" y="2475"/>
                </a:lnTo>
                <a:lnTo>
                  <a:pt x="1493" y="2477"/>
                </a:lnTo>
                <a:lnTo>
                  <a:pt x="1444" y="2469"/>
                </a:lnTo>
                <a:lnTo>
                  <a:pt x="1393" y="2456"/>
                </a:lnTo>
                <a:lnTo>
                  <a:pt x="1336" y="2434"/>
                </a:lnTo>
                <a:lnTo>
                  <a:pt x="230" y="1897"/>
                </a:lnTo>
                <a:lnTo>
                  <a:pt x="228" y="1895"/>
                </a:lnTo>
                <a:lnTo>
                  <a:pt x="219" y="1889"/>
                </a:lnTo>
                <a:lnTo>
                  <a:pt x="204" y="1882"/>
                </a:lnTo>
                <a:lnTo>
                  <a:pt x="185" y="1871"/>
                </a:lnTo>
                <a:lnTo>
                  <a:pt x="164" y="1855"/>
                </a:lnTo>
                <a:lnTo>
                  <a:pt x="139" y="1837"/>
                </a:lnTo>
                <a:lnTo>
                  <a:pt x="115" y="1816"/>
                </a:lnTo>
                <a:lnTo>
                  <a:pt x="90" y="1791"/>
                </a:lnTo>
                <a:lnTo>
                  <a:pt x="66" y="1763"/>
                </a:lnTo>
                <a:lnTo>
                  <a:pt x="45" y="1733"/>
                </a:lnTo>
                <a:lnTo>
                  <a:pt x="26" y="1699"/>
                </a:lnTo>
                <a:lnTo>
                  <a:pt x="13" y="1661"/>
                </a:lnTo>
                <a:lnTo>
                  <a:pt x="3" y="1619"/>
                </a:lnTo>
                <a:lnTo>
                  <a:pt x="0" y="1576"/>
                </a:lnTo>
                <a:lnTo>
                  <a:pt x="5" y="1529"/>
                </a:lnTo>
                <a:lnTo>
                  <a:pt x="17" y="1479"/>
                </a:lnTo>
                <a:lnTo>
                  <a:pt x="39" y="1425"/>
                </a:lnTo>
                <a:lnTo>
                  <a:pt x="79" y="1343"/>
                </a:lnTo>
                <a:lnTo>
                  <a:pt x="115" y="1268"/>
                </a:lnTo>
                <a:lnTo>
                  <a:pt x="149" y="1200"/>
                </a:lnTo>
                <a:lnTo>
                  <a:pt x="179" y="1137"/>
                </a:lnTo>
                <a:lnTo>
                  <a:pt x="204" y="1085"/>
                </a:lnTo>
                <a:lnTo>
                  <a:pt x="226" y="1037"/>
                </a:lnTo>
                <a:lnTo>
                  <a:pt x="245" y="1000"/>
                </a:lnTo>
                <a:lnTo>
                  <a:pt x="260" y="967"/>
                </a:lnTo>
                <a:lnTo>
                  <a:pt x="272" y="947"/>
                </a:lnTo>
                <a:lnTo>
                  <a:pt x="277" y="933"/>
                </a:lnTo>
                <a:lnTo>
                  <a:pt x="279" y="928"/>
                </a:lnTo>
                <a:lnTo>
                  <a:pt x="1433" y="0"/>
                </a:lnTo>
                <a:close/>
              </a:path>
            </a:pathLst>
          </a:custGeom>
          <a:gradFill>
            <a:gsLst>
              <a:gs pos="0">
                <a:schemeClr val="accent1"/>
              </a:gs>
              <a:gs pos="91000">
                <a:srgbClr val="864D04"/>
              </a:gs>
              <a:gs pos="100000">
                <a:srgbClr val="864D04"/>
              </a:gs>
            </a:gsLst>
            <a:lin ang="13800001" scaled="0"/>
          </a:gradFill>
          <a:ln w="19050" cap="flat" cmpd="sng">
            <a:solidFill>
              <a:schemeClr val="accent1"/>
            </a:solidFill>
            <a:prstDash val="solid"/>
            <a:round/>
            <a:headEnd type="none" w="sm" len="sm"/>
            <a:tailEnd type="none" w="sm" len="sm"/>
          </a:ln>
          <a:effectLst>
            <a:outerShdw blurRad="381000" dist="88900" dir="2700000" algn="tl" rotWithShape="0">
              <a:srgbClr val="000000">
                <a:alpha val="47843"/>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6691770" y="404311"/>
            <a:ext cx="3895618"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كيف </a:t>
            </a:r>
            <a:r>
              <a:rPr lang="ar-SA" sz="2800" b="1" dirty="0">
                <a:solidFill>
                  <a:srgbClr val="FF0000"/>
                </a:solidFill>
                <a:latin typeface="Sakkal Majalla" panose="02000000000000000000" pitchFamily="2" charset="-78"/>
                <a:cs typeface="Sakkal Majalla" panose="02000000000000000000" pitchFamily="2" charset="-78"/>
              </a:rPr>
              <a:t>نثير</a:t>
            </a:r>
            <a:r>
              <a:rPr lang="ar-SA" sz="2800" b="1" dirty="0">
                <a:latin typeface="Sakkal Majalla" panose="02000000000000000000" pitchFamily="2" charset="-78"/>
                <a:cs typeface="Sakkal Majalla" panose="02000000000000000000" pitchFamily="2" charset="-78"/>
              </a:rPr>
              <a:t> الطلاب للتفاعل الصفي؟</a:t>
            </a:r>
            <a:endParaRPr lang="ar-OM" sz="2800" b="1" dirty="0">
              <a:latin typeface="Sakkal Majalla" panose="02000000000000000000" pitchFamily="2" charset="-78"/>
              <a:cs typeface="Sakkal Majalla" panose="02000000000000000000" pitchFamily="2" charset="-78"/>
            </a:endParaRPr>
          </a:p>
        </p:txBody>
      </p:sp>
      <p:sp>
        <p:nvSpPr>
          <p:cNvPr id="89" name="مربع نص 88">
            <a:extLst>
              <a:ext uri="{FF2B5EF4-FFF2-40B4-BE49-F238E27FC236}">
                <a16:creationId xmlns:a16="http://schemas.microsoft.com/office/drawing/2014/main" id="{E3A2962F-6618-4042-9AB1-70636F382DE5}"/>
              </a:ext>
            </a:extLst>
          </p:cNvPr>
          <p:cNvSpPr txBox="1"/>
          <p:nvPr/>
        </p:nvSpPr>
        <p:spPr>
          <a:xfrm>
            <a:off x="1837525" y="6457450"/>
            <a:ext cx="1542808" cy="338554"/>
          </a:xfrm>
          <a:prstGeom prst="rect">
            <a:avLst/>
          </a:prstGeom>
          <a:noFill/>
        </p:spPr>
        <p:txBody>
          <a:bodyPr wrap="square">
            <a:spAutoFit/>
          </a:bodyPr>
          <a:lstStyle/>
          <a:p>
            <a:pPr algn="l"/>
            <a:r>
              <a:rPr lang="ar-SA" sz="1600" b="1" dirty="0">
                <a:latin typeface="Sakkal Majalla" panose="02000000000000000000" pitchFamily="2" charset="-78"/>
                <a:cs typeface="Sakkal Majalla" panose="02000000000000000000" pitchFamily="2" charset="-78"/>
              </a:rPr>
              <a:t>(نبهان، 2008</a:t>
            </a:r>
            <a:r>
              <a:rPr lang="en-US" sz="1600" b="1" dirty="0">
                <a:latin typeface="Sakkal Majalla" panose="02000000000000000000" pitchFamily="2" charset="-78"/>
                <a:cs typeface="Sakkal Majalla" panose="02000000000000000000" pitchFamily="2" charset="-78"/>
              </a:rPr>
              <a:t>(</a:t>
            </a:r>
            <a:endParaRPr lang="ar-OM" sz="1600" b="1" dirty="0">
              <a:latin typeface="Sakkal Majalla" panose="02000000000000000000" pitchFamily="2" charset="-78"/>
              <a:cs typeface="Sakkal Majalla" panose="02000000000000000000" pitchFamily="2" charset="-78"/>
            </a:endParaRPr>
          </a:p>
        </p:txBody>
      </p:sp>
      <p:sp>
        <p:nvSpPr>
          <p:cNvPr id="6" name="Google Shape;198;p31">
            <a:extLst>
              <a:ext uri="{FF2B5EF4-FFF2-40B4-BE49-F238E27FC236}">
                <a16:creationId xmlns:a16="http://schemas.microsoft.com/office/drawing/2014/main" id="{8870747B-86F5-480D-8394-DB9ED89047AD}"/>
              </a:ext>
            </a:extLst>
          </p:cNvPr>
          <p:cNvSpPr/>
          <p:nvPr/>
        </p:nvSpPr>
        <p:spPr>
          <a:xfrm>
            <a:off x="4200456" y="2526479"/>
            <a:ext cx="734046" cy="773037"/>
          </a:xfrm>
          <a:custGeom>
            <a:avLst/>
            <a:gdLst/>
            <a:ahLst/>
            <a:cxnLst/>
            <a:rect l="l" t="t" r="r" b="b"/>
            <a:pathLst>
              <a:path w="866" h="912" extrusionOk="0">
                <a:moveTo>
                  <a:pt x="344" y="0"/>
                </a:moveTo>
                <a:lnTo>
                  <a:pt x="371" y="5"/>
                </a:lnTo>
                <a:lnTo>
                  <a:pt x="395" y="18"/>
                </a:lnTo>
                <a:lnTo>
                  <a:pt x="416" y="37"/>
                </a:lnTo>
                <a:lnTo>
                  <a:pt x="842" y="547"/>
                </a:lnTo>
                <a:lnTo>
                  <a:pt x="857" y="572"/>
                </a:lnTo>
                <a:lnTo>
                  <a:pt x="864" y="598"/>
                </a:lnTo>
                <a:lnTo>
                  <a:pt x="866" y="625"/>
                </a:lnTo>
                <a:lnTo>
                  <a:pt x="861" y="651"/>
                </a:lnTo>
                <a:lnTo>
                  <a:pt x="847" y="676"/>
                </a:lnTo>
                <a:lnTo>
                  <a:pt x="828" y="697"/>
                </a:lnTo>
                <a:lnTo>
                  <a:pt x="600" y="887"/>
                </a:lnTo>
                <a:lnTo>
                  <a:pt x="577" y="903"/>
                </a:lnTo>
                <a:lnTo>
                  <a:pt x="550" y="910"/>
                </a:lnTo>
                <a:lnTo>
                  <a:pt x="522" y="912"/>
                </a:lnTo>
                <a:lnTo>
                  <a:pt x="496" y="906"/>
                </a:lnTo>
                <a:lnTo>
                  <a:pt x="471" y="893"/>
                </a:lnTo>
                <a:lnTo>
                  <a:pt x="450" y="874"/>
                </a:lnTo>
                <a:lnTo>
                  <a:pt x="25" y="364"/>
                </a:lnTo>
                <a:lnTo>
                  <a:pt x="10" y="340"/>
                </a:lnTo>
                <a:lnTo>
                  <a:pt x="2" y="313"/>
                </a:lnTo>
                <a:lnTo>
                  <a:pt x="0" y="287"/>
                </a:lnTo>
                <a:lnTo>
                  <a:pt x="6" y="260"/>
                </a:lnTo>
                <a:lnTo>
                  <a:pt x="19" y="236"/>
                </a:lnTo>
                <a:lnTo>
                  <a:pt x="38" y="215"/>
                </a:lnTo>
                <a:lnTo>
                  <a:pt x="267" y="24"/>
                </a:lnTo>
                <a:lnTo>
                  <a:pt x="291" y="9"/>
                </a:lnTo>
                <a:lnTo>
                  <a:pt x="318" y="1"/>
                </a:lnTo>
                <a:lnTo>
                  <a:pt x="344" y="0"/>
                </a:lnTo>
                <a:close/>
              </a:path>
            </a:pathLst>
          </a:custGeom>
          <a:solidFill>
            <a:schemeClr val="accent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7" name="Google Shape;199;p31">
            <a:extLst>
              <a:ext uri="{FF2B5EF4-FFF2-40B4-BE49-F238E27FC236}">
                <a16:creationId xmlns:a16="http://schemas.microsoft.com/office/drawing/2014/main" id="{2ED1A17D-25BD-4B24-A8E1-0C7298E88792}"/>
              </a:ext>
            </a:extLst>
          </p:cNvPr>
          <p:cNvSpPr/>
          <p:nvPr/>
        </p:nvSpPr>
        <p:spPr>
          <a:xfrm>
            <a:off x="4464917" y="3304602"/>
            <a:ext cx="545025" cy="783208"/>
          </a:xfrm>
          <a:custGeom>
            <a:avLst/>
            <a:gdLst/>
            <a:ahLst/>
            <a:cxnLst/>
            <a:rect l="l" t="t" r="r" b="b"/>
            <a:pathLst>
              <a:path w="643" h="924" extrusionOk="0">
                <a:moveTo>
                  <a:pt x="240" y="0"/>
                </a:moveTo>
                <a:lnTo>
                  <a:pt x="269" y="2"/>
                </a:lnTo>
                <a:lnTo>
                  <a:pt x="560" y="64"/>
                </a:lnTo>
                <a:lnTo>
                  <a:pt x="586" y="73"/>
                </a:lnTo>
                <a:lnTo>
                  <a:pt x="609" y="90"/>
                </a:lnTo>
                <a:lnTo>
                  <a:pt x="626" y="111"/>
                </a:lnTo>
                <a:lnTo>
                  <a:pt x="639" y="136"/>
                </a:lnTo>
                <a:lnTo>
                  <a:pt x="643" y="162"/>
                </a:lnTo>
                <a:lnTo>
                  <a:pt x="641" y="191"/>
                </a:lnTo>
                <a:lnTo>
                  <a:pt x="499" y="839"/>
                </a:lnTo>
                <a:lnTo>
                  <a:pt x="490" y="867"/>
                </a:lnTo>
                <a:lnTo>
                  <a:pt x="475" y="888"/>
                </a:lnTo>
                <a:lnTo>
                  <a:pt x="454" y="907"/>
                </a:lnTo>
                <a:lnTo>
                  <a:pt x="429" y="918"/>
                </a:lnTo>
                <a:lnTo>
                  <a:pt x="403" y="924"/>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chemeClr val="accent3"/>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8" name="Google Shape;200;p31">
            <a:extLst>
              <a:ext uri="{FF2B5EF4-FFF2-40B4-BE49-F238E27FC236}">
                <a16:creationId xmlns:a16="http://schemas.microsoft.com/office/drawing/2014/main" id="{CA184D94-674C-4A02-9FCC-A6FF0A7F36DF}"/>
              </a:ext>
            </a:extLst>
          </p:cNvPr>
          <p:cNvSpPr/>
          <p:nvPr/>
        </p:nvSpPr>
        <p:spPr>
          <a:xfrm>
            <a:off x="3835129" y="3996268"/>
            <a:ext cx="796771" cy="655217"/>
          </a:xfrm>
          <a:custGeom>
            <a:avLst/>
            <a:gdLst/>
            <a:ahLst/>
            <a:cxnLst/>
            <a:rect l="l" t="t" r="r" b="b"/>
            <a:pathLst>
              <a:path w="940" h="773" extrusionOk="0">
                <a:moveTo>
                  <a:pt x="709" y="0"/>
                </a:moveTo>
                <a:lnTo>
                  <a:pt x="736" y="6"/>
                </a:lnTo>
                <a:lnTo>
                  <a:pt x="760" y="17"/>
                </a:lnTo>
                <a:lnTo>
                  <a:pt x="781" y="36"/>
                </a:lnTo>
                <a:lnTo>
                  <a:pt x="798" y="58"/>
                </a:lnTo>
                <a:lnTo>
                  <a:pt x="930" y="325"/>
                </a:lnTo>
                <a:lnTo>
                  <a:pt x="938" y="351"/>
                </a:lnTo>
                <a:lnTo>
                  <a:pt x="940" y="380"/>
                </a:lnTo>
                <a:lnTo>
                  <a:pt x="934" y="406"/>
                </a:lnTo>
                <a:lnTo>
                  <a:pt x="923" y="431"/>
                </a:lnTo>
                <a:lnTo>
                  <a:pt x="906" y="451"/>
                </a:lnTo>
                <a:lnTo>
                  <a:pt x="881" y="468"/>
                </a:lnTo>
                <a:lnTo>
                  <a:pt x="286" y="763"/>
                </a:lnTo>
                <a:lnTo>
                  <a:pt x="259" y="771"/>
                </a:lnTo>
                <a:lnTo>
                  <a:pt x="233" y="773"/>
                </a:lnTo>
                <a:lnTo>
                  <a:pt x="204" y="769"/>
                </a:lnTo>
                <a:lnTo>
                  <a:pt x="182" y="756"/>
                </a:lnTo>
                <a:lnTo>
                  <a:pt x="159" y="739"/>
                </a:lnTo>
                <a:lnTo>
                  <a:pt x="144" y="714"/>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chemeClr val="accent4"/>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9" name="Google Shape;201;p31">
            <a:extLst>
              <a:ext uri="{FF2B5EF4-FFF2-40B4-BE49-F238E27FC236}">
                <a16:creationId xmlns:a16="http://schemas.microsoft.com/office/drawing/2014/main" id="{97C3133D-D413-4116-9E6A-EE344EE4436D}"/>
              </a:ext>
            </a:extLst>
          </p:cNvPr>
          <p:cNvSpPr/>
          <p:nvPr/>
        </p:nvSpPr>
        <p:spPr>
          <a:xfrm>
            <a:off x="3036662" y="4012374"/>
            <a:ext cx="796771" cy="651827"/>
          </a:xfrm>
          <a:custGeom>
            <a:avLst/>
            <a:gdLst/>
            <a:ahLst/>
            <a:cxnLst/>
            <a:rect l="l" t="t" r="r" b="b"/>
            <a:pathLst>
              <a:path w="940" h="769" extrusionOk="0">
                <a:moveTo>
                  <a:pt x="227" y="0"/>
                </a:moveTo>
                <a:lnTo>
                  <a:pt x="256" y="2"/>
                </a:lnTo>
                <a:lnTo>
                  <a:pt x="282" y="9"/>
                </a:lnTo>
                <a:lnTo>
                  <a:pt x="880" y="300"/>
                </a:lnTo>
                <a:lnTo>
                  <a:pt x="904" y="315"/>
                </a:lnTo>
                <a:lnTo>
                  <a:pt x="921" y="336"/>
                </a:lnTo>
                <a:lnTo>
                  <a:pt x="934" y="361"/>
                </a:lnTo>
                <a:lnTo>
                  <a:pt x="940" y="387"/>
                </a:lnTo>
                <a:lnTo>
                  <a:pt x="938" y="415"/>
                </a:lnTo>
                <a:lnTo>
                  <a:pt x="929" y="442"/>
                </a:lnTo>
                <a:lnTo>
                  <a:pt x="798" y="708"/>
                </a:lnTo>
                <a:lnTo>
                  <a:pt x="783" y="733"/>
                </a:lnTo>
                <a:lnTo>
                  <a:pt x="762" y="752"/>
                </a:lnTo>
                <a:lnTo>
                  <a:pt x="738" y="763"/>
                </a:lnTo>
                <a:lnTo>
                  <a:pt x="711" y="769"/>
                </a:lnTo>
                <a:lnTo>
                  <a:pt x="685" y="767"/>
                </a:lnTo>
                <a:lnTo>
                  <a:pt x="657" y="757"/>
                </a:lnTo>
                <a:lnTo>
                  <a:pt x="59" y="468"/>
                </a:lnTo>
                <a:lnTo>
                  <a:pt x="36" y="453"/>
                </a:lnTo>
                <a:lnTo>
                  <a:pt x="17" y="432"/>
                </a:lnTo>
                <a:lnTo>
                  <a:pt x="6" y="408"/>
                </a:lnTo>
                <a:lnTo>
                  <a:pt x="0" y="381"/>
                </a:lnTo>
                <a:lnTo>
                  <a:pt x="2" y="353"/>
                </a:lnTo>
                <a:lnTo>
                  <a:pt x="10" y="327"/>
                </a:lnTo>
                <a:lnTo>
                  <a:pt x="140" y="58"/>
                </a:lnTo>
                <a:lnTo>
                  <a:pt x="155" y="36"/>
                </a:lnTo>
                <a:lnTo>
                  <a:pt x="176" y="17"/>
                </a:lnTo>
                <a:lnTo>
                  <a:pt x="201" y="5"/>
                </a:lnTo>
                <a:lnTo>
                  <a:pt x="227"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0" name="Google Shape;202;p31">
            <a:extLst>
              <a:ext uri="{FF2B5EF4-FFF2-40B4-BE49-F238E27FC236}">
                <a16:creationId xmlns:a16="http://schemas.microsoft.com/office/drawing/2014/main" id="{69D41343-4B0E-40DB-AC13-B065DB2E4754}"/>
              </a:ext>
            </a:extLst>
          </p:cNvPr>
          <p:cNvSpPr/>
          <p:nvPr/>
        </p:nvSpPr>
        <p:spPr>
          <a:xfrm>
            <a:off x="2645905" y="3335118"/>
            <a:ext cx="543330" cy="782361"/>
          </a:xfrm>
          <a:custGeom>
            <a:avLst/>
            <a:gdLst/>
            <a:ahLst/>
            <a:cxnLst/>
            <a:rect l="l" t="t" r="r" b="b"/>
            <a:pathLst>
              <a:path w="641" h="923" extrusionOk="0">
                <a:moveTo>
                  <a:pt x="403" y="0"/>
                </a:moveTo>
                <a:lnTo>
                  <a:pt x="431" y="5"/>
                </a:lnTo>
                <a:lnTo>
                  <a:pt x="456" y="17"/>
                </a:lnTo>
                <a:lnTo>
                  <a:pt x="477" y="34"/>
                </a:lnTo>
                <a:lnTo>
                  <a:pt x="492" y="56"/>
                </a:lnTo>
                <a:lnTo>
                  <a:pt x="501" y="83"/>
                </a:lnTo>
                <a:lnTo>
                  <a:pt x="639" y="733"/>
                </a:lnTo>
                <a:lnTo>
                  <a:pt x="641" y="761"/>
                </a:lnTo>
                <a:lnTo>
                  <a:pt x="635" y="787"/>
                </a:lnTo>
                <a:lnTo>
                  <a:pt x="624" y="812"/>
                </a:lnTo>
                <a:lnTo>
                  <a:pt x="607" y="833"/>
                </a:lnTo>
                <a:lnTo>
                  <a:pt x="584" y="850"/>
                </a:lnTo>
                <a:lnTo>
                  <a:pt x="558" y="859"/>
                </a:lnTo>
                <a:lnTo>
                  <a:pt x="267" y="922"/>
                </a:lnTo>
                <a:lnTo>
                  <a:pt x="238" y="923"/>
                </a:lnTo>
                <a:lnTo>
                  <a:pt x="210" y="918"/>
                </a:lnTo>
                <a:lnTo>
                  <a:pt x="185" y="906"/>
                </a:lnTo>
                <a:lnTo>
                  <a:pt x="165" y="888"/>
                </a:lnTo>
                <a:lnTo>
                  <a:pt x="149" y="865"/>
                </a:lnTo>
                <a:lnTo>
                  <a:pt x="140" y="838"/>
                </a:lnTo>
                <a:lnTo>
                  <a:pt x="2" y="189"/>
                </a:lnTo>
                <a:lnTo>
                  <a:pt x="0" y="160"/>
                </a:lnTo>
                <a:lnTo>
                  <a:pt x="6" y="134"/>
                </a:lnTo>
                <a:lnTo>
                  <a:pt x="17" y="109"/>
                </a:lnTo>
                <a:lnTo>
                  <a:pt x="34" y="88"/>
                </a:lnTo>
                <a:lnTo>
                  <a:pt x="57" y="73"/>
                </a:lnTo>
                <a:lnTo>
                  <a:pt x="85" y="64"/>
                </a:lnTo>
                <a:lnTo>
                  <a:pt x="374" y="2"/>
                </a:lnTo>
                <a:lnTo>
                  <a:pt x="403" y="0"/>
                </a:lnTo>
                <a:close/>
              </a:path>
            </a:pathLst>
          </a:custGeom>
          <a:solidFill>
            <a:schemeClr val="accent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1" name="Google Shape;203;p31">
            <a:extLst>
              <a:ext uri="{FF2B5EF4-FFF2-40B4-BE49-F238E27FC236}">
                <a16:creationId xmlns:a16="http://schemas.microsoft.com/office/drawing/2014/main" id="{4641C8A0-80F2-4221-8CC6-4FF84ED45171}"/>
              </a:ext>
            </a:extLst>
          </p:cNvPr>
          <p:cNvSpPr/>
          <p:nvPr/>
        </p:nvSpPr>
        <p:spPr>
          <a:xfrm>
            <a:off x="2721344" y="2543432"/>
            <a:ext cx="734046" cy="773885"/>
          </a:xfrm>
          <a:custGeom>
            <a:avLst/>
            <a:gdLst/>
            <a:ahLst/>
            <a:cxnLst/>
            <a:rect l="l" t="t" r="r" b="b"/>
            <a:pathLst>
              <a:path w="866" h="913" extrusionOk="0">
                <a:moveTo>
                  <a:pt x="520" y="0"/>
                </a:moveTo>
                <a:lnTo>
                  <a:pt x="548" y="0"/>
                </a:lnTo>
                <a:lnTo>
                  <a:pt x="575" y="10"/>
                </a:lnTo>
                <a:lnTo>
                  <a:pt x="599" y="25"/>
                </a:lnTo>
                <a:lnTo>
                  <a:pt x="828" y="214"/>
                </a:lnTo>
                <a:lnTo>
                  <a:pt x="847" y="235"/>
                </a:lnTo>
                <a:lnTo>
                  <a:pt x="860" y="259"/>
                </a:lnTo>
                <a:lnTo>
                  <a:pt x="866" y="286"/>
                </a:lnTo>
                <a:lnTo>
                  <a:pt x="864" y="314"/>
                </a:lnTo>
                <a:lnTo>
                  <a:pt x="856" y="340"/>
                </a:lnTo>
                <a:lnTo>
                  <a:pt x="841" y="363"/>
                </a:lnTo>
                <a:lnTo>
                  <a:pt x="416" y="875"/>
                </a:lnTo>
                <a:lnTo>
                  <a:pt x="395" y="894"/>
                </a:lnTo>
                <a:lnTo>
                  <a:pt x="371" y="907"/>
                </a:lnTo>
                <a:lnTo>
                  <a:pt x="344" y="913"/>
                </a:lnTo>
                <a:lnTo>
                  <a:pt x="318" y="911"/>
                </a:lnTo>
                <a:lnTo>
                  <a:pt x="291" y="903"/>
                </a:lnTo>
                <a:lnTo>
                  <a:pt x="267" y="888"/>
                </a:lnTo>
                <a:lnTo>
                  <a:pt x="38" y="697"/>
                </a:lnTo>
                <a:lnTo>
                  <a:pt x="19" y="677"/>
                </a:lnTo>
                <a:lnTo>
                  <a:pt x="6" y="652"/>
                </a:lnTo>
                <a:lnTo>
                  <a:pt x="0" y="626"/>
                </a:lnTo>
                <a:lnTo>
                  <a:pt x="2" y="599"/>
                </a:lnTo>
                <a:lnTo>
                  <a:pt x="9" y="573"/>
                </a:lnTo>
                <a:lnTo>
                  <a:pt x="24" y="548"/>
                </a:lnTo>
                <a:lnTo>
                  <a:pt x="448" y="38"/>
                </a:lnTo>
                <a:lnTo>
                  <a:pt x="469" y="19"/>
                </a:lnTo>
                <a:lnTo>
                  <a:pt x="493" y="6"/>
                </a:lnTo>
                <a:lnTo>
                  <a:pt x="520" y="0"/>
                </a:lnTo>
                <a:close/>
              </a:path>
            </a:pathLst>
          </a:custGeom>
          <a:solidFill>
            <a:schemeClr val="accent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2" name="Google Shape;204;p31">
            <a:extLst>
              <a:ext uri="{FF2B5EF4-FFF2-40B4-BE49-F238E27FC236}">
                <a16:creationId xmlns:a16="http://schemas.microsoft.com/office/drawing/2014/main" id="{B2D71931-29A3-4802-932F-F2DF71053E67}"/>
              </a:ext>
            </a:extLst>
          </p:cNvPr>
          <p:cNvSpPr/>
          <p:nvPr/>
        </p:nvSpPr>
        <p:spPr>
          <a:xfrm>
            <a:off x="3448609" y="2328982"/>
            <a:ext cx="744218" cy="432291"/>
          </a:xfrm>
          <a:custGeom>
            <a:avLst/>
            <a:gdLst/>
            <a:ahLst/>
            <a:cxnLst/>
            <a:rect l="l" t="t" r="r" b="b"/>
            <a:pathLst>
              <a:path w="878" h="510" extrusionOk="0">
                <a:moveTo>
                  <a:pt x="106" y="0"/>
                </a:moveTo>
                <a:lnTo>
                  <a:pt x="772" y="0"/>
                </a:lnTo>
                <a:lnTo>
                  <a:pt x="804" y="6"/>
                </a:lnTo>
                <a:lnTo>
                  <a:pt x="834" y="21"/>
                </a:lnTo>
                <a:lnTo>
                  <a:pt x="857" y="44"/>
                </a:lnTo>
                <a:lnTo>
                  <a:pt x="872" y="74"/>
                </a:lnTo>
                <a:lnTo>
                  <a:pt x="878" y="106"/>
                </a:lnTo>
                <a:lnTo>
                  <a:pt x="878" y="404"/>
                </a:lnTo>
                <a:lnTo>
                  <a:pt x="872" y="437"/>
                </a:lnTo>
                <a:lnTo>
                  <a:pt x="857" y="467"/>
                </a:lnTo>
                <a:lnTo>
                  <a:pt x="834" y="489"/>
                </a:lnTo>
                <a:lnTo>
                  <a:pt x="804" y="505"/>
                </a:lnTo>
                <a:lnTo>
                  <a:pt x="772" y="510"/>
                </a:lnTo>
                <a:lnTo>
                  <a:pt x="106" y="510"/>
                </a:lnTo>
                <a:lnTo>
                  <a:pt x="74" y="505"/>
                </a:lnTo>
                <a:lnTo>
                  <a:pt x="44" y="489"/>
                </a:lnTo>
                <a:lnTo>
                  <a:pt x="21" y="467"/>
                </a:lnTo>
                <a:lnTo>
                  <a:pt x="6" y="437"/>
                </a:lnTo>
                <a:lnTo>
                  <a:pt x="0" y="404"/>
                </a:lnTo>
                <a:lnTo>
                  <a:pt x="0" y="106"/>
                </a:lnTo>
                <a:lnTo>
                  <a:pt x="6" y="74"/>
                </a:lnTo>
                <a:lnTo>
                  <a:pt x="21" y="44"/>
                </a:lnTo>
                <a:lnTo>
                  <a:pt x="44" y="21"/>
                </a:lnTo>
                <a:lnTo>
                  <a:pt x="74" y="6"/>
                </a:lnTo>
                <a:lnTo>
                  <a:pt x="106"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3" name="Google Shape;205;p31">
            <a:extLst>
              <a:ext uri="{FF2B5EF4-FFF2-40B4-BE49-F238E27FC236}">
                <a16:creationId xmlns:a16="http://schemas.microsoft.com/office/drawing/2014/main" id="{6E540ECB-5090-49D3-BE91-17D22FED748C}"/>
              </a:ext>
            </a:extLst>
          </p:cNvPr>
          <p:cNvSpPr/>
          <p:nvPr/>
        </p:nvSpPr>
        <p:spPr>
          <a:xfrm>
            <a:off x="2997081" y="897393"/>
            <a:ext cx="1647875" cy="1897932"/>
          </a:xfrm>
          <a:custGeom>
            <a:avLst/>
            <a:gdLst/>
            <a:ahLst/>
            <a:cxnLst/>
            <a:rect l="l" t="t" r="r" b="b"/>
            <a:pathLst>
              <a:path w="1944" h="2239" extrusionOk="0">
                <a:moveTo>
                  <a:pt x="1570" y="0"/>
                </a:moveTo>
                <a:lnTo>
                  <a:pt x="1579" y="0"/>
                </a:lnTo>
                <a:lnTo>
                  <a:pt x="1594" y="2"/>
                </a:lnTo>
                <a:lnTo>
                  <a:pt x="1613" y="4"/>
                </a:lnTo>
                <a:lnTo>
                  <a:pt x="1638" y="6"/>
                </a:lnTo>
                <a:lnTo>
                  <a:pt x="1664" y="11"/>
                </a:lnTo>
                <a:lnTo>
                  <a:pt x="1692" y="19"/>
                </a:lnTo>
                <a:lnTo>
                  <a:pt x="1725" y="28"/>
                </a:lnTo>
                <a:lnTo>
                  <a:pt x="1755" y="40"/>
                </a:lnTo>
                <a:lnTo>
                  <a:pt x="1787" y="57"/>
                </a:lnTo>
                <a:lnTo>
                  <a:pt x="1817" y="76"/>
                </a:lnTo>
                <a:lnTo>
                  <a:pt x="1846" y="98"/>
                </a:lnTo>
                <a:lnTo>
                  <a:pt x="1874" y="125"/>
                </a:lnTo>
                <a:lnTo>
                  <a:pt x="1897" y="157"/>
                </a:lnTo>
                <a:lnTo>
                  <a:pt x="1917" y="195"/>
                </a:lnTo>
                <a:lnTo>
                  <a:pt x="1933" y="238"/>
                </a:lnTo>
                <a:lnTo>
                  <a:pt x="1942" y="285"/>
                </a:lnTo>
                <a:lnTo>
                  <a:pt x="1944" y="340"/>
                </a:lnTo>
                <a:lnTo>
                  <a:pt x="1944" y="440"/>
                </a:lnTo>
                <a:lnTo>
                  <a:pt x="1944" y="531"/>
                </a:lnTo>
                <a:lnTo>
                  <a:pt x="1944" y="612"/>
                </a:lnTo>
                <a:lnTo>
                  <a:pt x="1944" y="684"/>
                </a:lnTo>
                <a:lnTo>
                  <a:pt x="1944" y="797"/>
                </a:lnTo>
                <a:lnTo>
                  <a:pt x="1944" y="839"/>
                </a:lnTo>
                <a:lnTo>
                  <a:pt x="1944" y="869"/>
                </a:lnTo>
                <a:lnTo>
                  <a:pt x="1944" y="886"/>
                </a:lnTo>
                <a:lnTo>
                  <a:pt x="1944" y="892"/>
                </a:lnTo>
                <a:lnTo>
                  <a:pt x="1314" y="2231"/>
                </a:lnTo>
                <a:lnTo>
                  <a:pt x="634" y="2239"/>
                </a:lnTo>
                <a:lnTo>
                  <a:pt x="0" y="886"/>
                </a:lnTo>
                <a:lnTo>
                  <a:pt x="0" y="312"/>
                </a:lnTo>
                <a:lnTo>
                  <a:pt x="0" y="308"/>
                </a:lnTo>
                <a:lnTo>
                  <a:pt x="0" y="301"/>
                </a:lnTo>
                <a:lnTo>
                  <a:pt x="0" y="287"/>
                </a:lnTo>
                <a:lnTo>
                  <a:pt x="2" y="268"/>
                </a:lnTo>
                <a:lnTo>
                  <a:pt x="6" y="248"/>
                </a:lnTo>
                <a:lnTo>
                  <a:pt x="13" y="223"/>
                </a:lnTo>
                <a:lnTo>
                  <a:pt x="21" y="197"/>
                </a:lnTo>
                <a:lnTo>
                  <a:pt x="32" y="170"/>
                </a:lnTo>
                <a:lnTo>
                  <a:pt x="47" y="142"/>
                </a:lnTo>
                <a:lnTo>
                  <a:pt x="64" y="115"/>
                </a:lnTo>
                <a:lnTo>
                  <a:pt x="87" y="89"/>
                </a:lnTo>
                <a:lnTo>
                  <a:pt x="115" y="66"/>
                </a:lnTo>
                <a:lnTo>
                  <a:pt x="148" y="44"/>
                </a:lnTo>
                <a:lnTo>
                  <a:pt x="185" y="27"/>
                </a:lnTo>
                <a:lnTo>
                  <a:pt x="229" y="13"/>
                </a:lnTo>
                <a:lnTo>
                  <a:pt x="278" y="4"/>
                </a:lnTo>
                <a:lnTo>
                  <a:pt x="337" y="0"/>
                </a:lnTo>
                <a:lnTo>
                  <a:pt x="1566" y="0"/>
                </a:lnTo>
                <a:lnTo>
                  <a:pt x="1570" y="0"/>
                </a:lnTo>
                <a:close/>
              </a:path>
            </a:pathLst>
          </a:custGeom>
          <a:gradFill>
            <a:gsLst>
              <a:gs pos="0">
                <a:schemeClr val="lt1"/>
              </a:gs>
              <a:gs pos="83000">
                <a:srgbClr val="D8D8D8"/>
              </a:gs>
              <a:gs pos="100000">
                <a:srgbClr val="D8D8D8"/>
              </a:gs>
            </a:gsLst>
            <a:lin ang="8100019"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4" name="Google Shape;206;p31">
            <a:extLst>
              <a:ext uri="{FF2B5EF4-FFF2-40B4-BE49-F238E27FC236}">
                <a16:creationId xmlns:a16="http://schemas.microsoft.com/office/drawing/2014/main" id="{F5F7CA02-23FC-4846-A656-30E217098ED7}"/>
              </a:ext>
            </a:extLst>
          </p:cNvPr>
          <p:cNvSpPr/>
          <p:nvPr/>
        </p:nvSpPr>
        <p:spPr>
          <a:xfrm>
            <a:off x="4193143" y="1329707"/>
            <a:ext cx="2051366" cy="1962355"/>
          </a:xfrm>
          <a:custGeom>
            <a:avLst/>
            <a:gdLst/>
            <a:ahLst/>
            <a:cxnLst/>
            <a:rect l="l" t="t" r="r" b="b"/>
            <a:pathLst>
              <a:path w="2420" h="2315" extrusionOk="0">
                <a:moveTo>
                  <a:pt x="1299" y="0"/>
                </a:moveTo>
                <a:lnTo>
                  <a:pt x="1342" y="8"/>
                </a:lnTo>
                <a:lnTo>
                  <a:pt x="1388" y="23"/>
                </a:lnTo>
                <a:lnTo>
                  <a:pt x="1433" y="47"/>
                </a:lnTo>
                <a:lnTo>
                  <a:pt x="1480" y="85"/>
                </a:lnTo>
                <a:lnTo>
                  <a:pt x="1528" y="134"/>
                </a:lnTo>
                <a:lnTo>
                  <a:pt x="2316" y="1077"/>
                </a:lnTo>
                <a:lnTo>
                  <a:pt x="2318" y="1081"/>
                </a:lnTo>
                <a:lnTo>
                  <a:pt x="2325" y="1090"/>
                </a:lnTo>
                <a:lnTo>
                  <a:pt x="2337" y="1105"/>
                </a:lnTo>
                <a:lnTo>
                  <a:pt x="2350" y="1126"/>
                </a:lnTo>
                <a:lnTo>
                  <a:pt x="2365" y="1151"/>
                </a:lnTo>
                <a:lnTo>
                  <a:pt x="2380" y="1179"/>
                </a:lnTo>
                <a:lnTo>
                  <a:pt x="2395" y="1213"/>
                </a:lnTo>
                <a:lnTo>
                  <a:pt x="2407" y="1249"/>
                </a:lnTo>
                <a:lnTo>
                  <a:pt x="2416" y="1287"/>
                </a:lnTo>
                <a:lnTo>
                  <a:pt x="2420" y="1328"/>
                </a:lnTo>
                <a:lnTo>
                  <a:pt x="2420" y="1370"/>
                </a:lnTo>
                <a:lnTo>
                  <a:pt x="2412" y="1413"/>
                </a:lnTo>
                <a:lnTo>
                  <a:pt x="2399" y="1457"/>
                </a:lnTo>
                <a:lnTo>
                  <a:pt x="2375" y="1500"/>
                </a:lnTo>
                <a:lnTo>
                  <a:pt x="2343" y="1544"/>
                </a:lnTo>
                <a:lnTo>
                  <a:pt x="2297" y="1587"/>
                </a:lnTo>
                <a:lnTo>
                  <a:pt x="2227" y="1644"/>
                </a:lnTo>
                <a:lnTo>
                  <a:pt x="2163" y="1699"/>
                </a:lnTo>
                <a:lnTo>
                  <a:pt x="2104" y="1748"/>
                </a:lnTo>
                <a:lnTo>
                  <a:pt x="2053" y="1791"/>
                </a:lnTo>
                <a:lnTo>
                  <a:pt x="2006" y="1829"/>
                </a:lnTo>
                <a:lnTo>
                  <a:pt x="1966" y="1863"/>
                </a:lnTo>
                <a:lnTo>
                  <a:pt x="1934" y="1890"/>
                </a:lnTo>
                <a:lnTo>
                  <a:pt x="1908" y="1912"/>
                </a:lnTo>
                <a:lnTo>
                  <a:pt x="1889" y="1927"/>
                </a:lnTo>
                <a:lnTo>
                  <a:pt x="1877" y="1937"/>
                </a:lnTo>
                <a:lnTo>
                  <a:pt x="1874" y="1941"/>
                </a:lnTo>
                <a:lnTo>
                  <a:pt x="440" y="2315"/>
                </a:lnTo>
                <a:lnTo>
                  <a:pt x="0" y="1797"/>
                </a:lnTo>
                <a:lnTo>
                  <a:pt x="633" y="444"/>
                </a:lnTo>
                <a:lnTo>
                  <a:pt x="1074" y="76"/>
                </a:lnTo>
                <a:lnTo>
                  <a:pt x="1078" y="74"/>
                </a:lnTo>
                <a:lnTo>
                  <a:pt x="1087" y="64"/>
                </a:lnTo>
                <a:lnTo>
                  <a:pt x="1104" y="55"/>
                </a:lnTo>
                <a:lnTo>
                  <a:pt x="1125" y="42"/>
                </a:lnTo>
                <a:lnTo>
                  <a:pt x="1151" y="29"/>
                </a:lnTo>
                <a:lnTo>
                  <a:pt x="1183" y="15"/>
                </a:lnTo>
                <a:lnTo>
                  <a:pt x="1217" y="6"/>
                </a:lnTo>
                <a:lnTo>
                  <a:pt x="1257" y="0"/>
                </a:lnTo>
                <a:lnTo>
                  <a:pt x="1299" y="0"/>
                </a:lnTo>
                <a:close/>
              </a:path>
            </a:pathLst>
          </a:custGeom>
          <a:gradFill>
            <a:gsLst>
              <a:gs pos="0">
                <a:schemeClr val="lt1"/>
              </a:gs>
              <a:gs pos="92000">
                <a:srgbClr val="D8D8D8"/>
              </a:gs>
              <a:gs pos="100000">
                <a:srgbClr val="D8D8D8"/>
              </a:gs>
            </a:gsLst>
            <a:lin ang="11399912"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5" name="Google Shape;207;p31">
            <a:extLst>
              <a:ext uri="{FF2B5EF4-FFF2-40B4-BE49-F238E27FC236}">
                <a16:creationId xmlns:a16="http://schemas.microsoft.com/office/drawing/2014/main" id="{4E5C9613-6768-4CA4-8E77-778AAEF9EC5C}"/>
              </a:ext>
            </a:extLst>
          </p:cNvPr>
          <p:cNvSpPr/>
          <p:nvPr/>
        </p:nvSpPr>
        <p:spPr>
          <a:xfrm>
            <a:off x="4438121" y="3081841"/>
            <a:ext cx="2035261" cy="1715683"/>
          </a:xfrm>
          <a:custGeom>
            <a:avLst/>
            <a:gdLst/>
            <a:ahLst/>
            <a:cxnLst/>
            <a:rect l="l" t="t" r="r" b="b"/>
            <a:pathLst>
              <a:path w="2401" h="2024" extrusionOk="0">
                <a:moveTo>
                  <a:pt x="1596" y="0"/>
                </a:moveTo>
                <a:lnTo>
                  <a:pt x="2156" y="121"/>
                </a:lnTo>
                <a:lnTo>
                  <a:pt x="2159" y="123"/>
                </a:lnTo>
                <a:lnTo>
                  <a:pt x="2169" y="125"/>
                </a:lnTo>
                <a:lnTo>
                  <a:pt x="2182" y="129"/>
                </a:lnTo>
                <a:lnTo>
                  <a:pt x="2199" y="134"/>
                </a:lnTo>
                <a:lnTo>
                  <a:pt x="2218" y="142"/>
                </a:lnTo>
                <a:lnTo>
                  <a:pt x="2241" y="153"/>
                </a:lnTo>
                <a:lnTo>
                  <a:pt x="2265" y="166"/>
                </a:lnTo>
                <a:lnTo>
                  <a:pt x="2288" y="183"/>
                </a:lnTo>
                <a:lnTo>
                  <a:pt x="2313" y="204"/>
                </a:lnTo>
                <a:lnTo>
                  <a:pt x="2335" y="227"/>
                </a:lnTo>
                <a:lnTo>
                  <a:pt x="2356" y="255"/>
                </a:lnTo>
                <a:lnTo>
                  <a:pt x="2373" y="285"/>
                </a:lnTo>
                <a:lnTo>
                  <a:pt x="2386" y="323"/>
                </a:lnTo>
                <a:lnTo>
                  <a:pt x="2396" y="363"/>
                </a:lnTo>
                <a:lnTo>
                  <a:pt x="2401" y="408"/>
                </a:lnTo>
                <a:lnTo>
                  <a:pt x="2400" y="459"/>
                </a:lnTo>
                <a:lnTo>
                  <a:pt x="2390" y="516"/>
                </a:lnTo>
                <a:lnTo>
                  <a:pt x="2127" y="1717"/>
                </a:lnTo>
                <a:lnTo>
                  <a:pt x="2127" y="1721"/>
                </a:lnTo>
                <a:lnTo>
                  <a:pt x="2125" y="1731"/>
                </a:lnTo>
                <a:lnTo>
                  <a:pt x="2120" y="1748"/>
                </a:lnTo>
                <a:lnTo>
                  <a:pt x="2114" y="1769"/>
                </a:lnTo>
                <a:lnTo>
                  <a:pt x="2105" y="1793"/>
                </a:lnTo>
                <a:lnTo>
                  <a:pt x="2091" y="1820"/>
                </a:lnTo>
                <a:lnTo>
                  <a:pt x="2078" y="1848"/>
                </a:lnTo>
                <a:lnTo>
                  <a:pt x="2059" y="1878"/>
                </a:lnTo>
                <a:lnTo>
                  <a:pt x="2038" y="1908"/>
                </a:lnTo>
                <a:lnTo>
                  <a:pt x="2012" y="1937"/>
                </a:lnTo>
                <a:lnTo>
                  <a:pt x="1984" y="1961"/>
                </a:lnTo>
                <a:lnTo>
                  <a:pt x="1951" y="1986"/>
                </a:lnTo>
                <a:lnTo>
                  <a:pt x="1914" y="2003"/>
                </a:lnTo>
                <a:lnTo>
                  <a:pt x="1872" y="2016"/>
                </a:lnTo>
                <a:lnTo>
                  <a:pt x="1825" y="2024"/>
                </a:lnTo>
                <a:lnTo>
                  <a:pt x="1772" y="2024"/>
                </a:lnTo>
                <a:lnTo>
                  <a:pt x="1715" y="2014"/>
                </a:lnTo>
                <a:lnTo>
                  <a:pt x="1617" y="1993"/>
                </a:lnTo>
                <a:lnTo>
                  <a:pt x="1528" y="1974"/>
                </a:lnTo>
                <a:lnTo>
                  <a:pt x="1448" y="1957"/>
                </a:lnTo>
                <a:lnTo>
                  <a:pt x="1378" y="1940"/>
                </a:lnTo>
                <a:lnTo>
                  <a:pt x="1318" y="1929"/>
                </a:lnTo>
                <a:lnTo>
                  <a:pt x="1267" y="1918"/>
                </a:lnTo>
                <a:lnTo>
                  <a:pt x="1227" y="1908"/>
                </a:lnTo>
                <a:lnTo>
                  <a:pt x="1199" y="1903"/>
                </a:lnTo>
                <a:lnTo>
                  <a:pt x="1182" y="1899"/>
                </a:lnTo>
                <a:lnTo>
                  <a:pt x="1174" y="1897"/>
                </a:lnTo>
                <a:lnTo>
                  <a:pt x="0" y="998"/>
                </a:lnTo>
                <a:lnTo>
                  <a:pt x="138" y="331"/>
                </a:lnTo>
                <a:lnTo>
                  <a:pt x="1596" y="0"/>
                </a:lnTo>
                <a:close/>
              </a:path>
            </a:pathLst>
          </a:custGeom>
          <a:gradFill>
            <a:gsLst>
              <a:gs pos="0">
                <a:schemeClr val="lt1"/>
              </a:gs>
              <a:gs pos="89000">
                <a:srgbClr val="D8D8D8"/>
              </a:gs>
              <a:gs pos="100000">
                <a:srgbClr val="D8D8D8"/>
              </a:gs>
            </a:gsLst>
            <a:lin ang="14400033"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8" name="Google Shape;208;p31">
            <a:extLst>
              <a:ext uri="{FF2B5EF4-FFF2-40B4-BE49-F238E27FC236}">
                <a16:creationId xmlns:a16="http://schemas.microsoft.com/office/drawing/2014/main" id="{F6981981-3AE5-4DC7-A5BA-79A58791B6DF}"/>
              </a:ext>
            </a:extLst>
          </p:cNvPr>
          <p:cNvSpPr/>
          <p:nvPr/>
        </p:nvSpPr>
        <p:spPr>
          <a:xfrm>
            <a:off x="3865943" y="3973592"/>
            <a:ext cx="1750443" cy="2092049"/>
          </a:xfrm>
          <a:custGeom>
            <a:avLst/>
            <a:gdLst/>
            <a:ahLst/>
            <a:cxnLst/>
            <a:rect l="l" t="t" r="r" b="b"/>
            <a:pathLst>
              <a:path w="2065" h="2468" extrusionOk="0">
                <a:moveTo>
                  <a:pt x="607" y="0"/>
                </a:moveTo>
                <a:lnTo>
                  <a:pt x="1777" y="930"/>
                </a:lnTo>
                <a:lnTo>
                  <a:pt x="2033" y="1444"/>
                </a:lnTo>
                <a:lnTo>
                  <a:pt x="2033" y="1448"/>
                </a:lnTo>
                <a:lnTo>
                  <a:pt x="2038" y="1455"/>
                </a:lnTo>
                <a:lnTo>
                  <a:pt x="2044" y="1470"/>
                </a:lnTo>
                <a:lnTo>
                  <a:pt x="2050" y="1489"/>
                </a:lnTo>
                <a:lnTo>
                  <a:pt x="2055" y="1512"/>
                </a:lnTo>
                <a:lnTo>
                  <a:pt x="2061" y="1540"/>
                </a:lnTo>
                <a:lnTo>
                  <a:pt x="2065" y="1569"/>
                </a:lnTo>
                <a:lnTo>
                  <a:pt x="2065" y="1601"/>
                </a:lnTo>
                <a:lnTo>
                  <a:pt x="2063" y="1635"/>
                </a:lnTo>
                <a:lnTo>
                  <a:pt x="2055" y="1671"/>
                </a:lnTo>
                <a:lnTo>
                  <a:pt x="2042" y="1705"/>
                </a:lnTo>
                <a:lnTo>
                  <a:pt x="2023" y="1741"/>
                </a:lnTo>
                <a:lnTo>
                  <a:pt x="1999" y="1776"/>
                </a:lnTo>
                <a:lnTo>
                  <a:pt x="1965" y="1810"/>
                </a:lnTo>
                <a:lnTo>
                  <a:pt x="1921" y="1843"/>
                </a:lnTo>
                <a:lnTo>
                  <a:pt x="1868" y="1873"/>
                </a:lnTo>
                <a:lnTo>
                  <a:pt x="768" y="2419"/>
                </a:lnTo>
                <a:lnTo>
                  <a:pt x="764" y="2421"/>
                </a:lnTo>
                <a:lnTo>
                  <a:pt x="754" y="2424"/>
                </a:lnTo>
                <a:lnTo>
                  <a:pt x="739" y="2432"/>
                </a:lnTo>
                <a:lnTo>
                  <a:pt x="719" y="2440"/>
                </a:lnTo>
                <a:lnTo>
                  <a:pt x="694" y="2447"/>
                </a:lnTo>
                <a:lnTo>
                  <a:pt x="664" y="2455"/>
                </a:lnTo>
                <a:lnTo>
                  <a:pt x="632" y="2460"/>
                </a:lnTo>
                <a:lnTo>
                  <a:pt x="597" y="2466"/>
                </a:lnTo>
                <a:lnTo>
                  <a:pt x="562" y="2468"/>
                </a:lnTo>
                <a:lnTo>
                  <a:pt x="524" y="2466"/>
                </a:lnTo>
                <a:lnTo>
                  <a:pt x="486" y="2458"/>
                </a:lnTo>
                <a:lnTo>
                  <a:pt x="446" y="2447"/>
                </a:lnTo>
                <a:lnTo>
                  <a:pt x="408" y="2430"/>
                </a:lnTo>
                <a:lnTo>
                  <a:pt x="372" y="2406"/>
                </a:lnTo>
                <a:lnTo>
                  <a:pt x="338" y="2373"/>
                </a:lnTo>
                <a:lnTo>
                  <a:pt x="306" y="2332"/>
                </a:lnTo>
                <a:lnTo>
                  <a:pt x="276" y="2283"/>
                </a:lnTo>
                <a:lnTo>
                  <a:pt x="236" y="2201"/>
                </a:lnTo>
                <a:lnTo>
                  <a:pt x="199" y="2126"/>
                </a:lnTo>
                <a:lnTo>
                  <a:pt x="164" y="2058"/>
                </a:lnTo>
                <a:lnTo>
                  <a:pt x="134" y="1996"/>
                </a:lnTo>
                <a:lnTo>
                  <a:pt x="108" y="1943"/>
                </a:lnTo>
                <a:lnTo>
                  <a:pt x="85" y="1895"/>
                </a:lnTo>
                <a:lnTo>
                  <a:pt x="66" y="1858"/>
                </a:lnTo>
                <a:lnTo>
                  <a:pt x="51" y="1827"/>
                </a:lnTo>
                <a:lnTo>
                  <a:pt x="40" y="1805"/>
                </a:lnTo>
                <a:lnTo>
                  <a:pt x="34" y="1792"/>
                </a:lnTo>
                <a:lnTo>
                  <a:pt x="30" y="1788"/>
                </a:lnTo>
                <a:lnTo>
                  <a:pt x="0" y="308"/>
                </a:lnTo>
                <a:lnTo>
                  <a:pt x="607" y="0"/>
                </a:lnTo>
                <a:close/>
              </a:path>
            </a:pathLst>
          </a:custGeom>
          <a:gradFill>
            <a:gsLst>
              <a:gs pos="0">
                <a:schemeClr val="lt1"/>
              </a:gs>
              <a:gs pos="89000">
                <a:srgbClr val="D8D8D8"/>
              </a:gs>
              <a:gs pos="100000">
                <a:srgbClr val="D8D8D8"/>
              </a:gs>
            </a:gsLst>
            <a:lin ang="12600029"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0" name="Google Shape;210;p31">
            <a:extLst>
              <a:ext uri="{FF2B5EF4-FFF2-40B4-BE49-F238E27FC236}">
                <a16:creationId xmlns:a16="http://schemas.microsoft.com/office/drawing/2014/main" id="{767DA8FE-2C6D-4B04-BEE8-8432BBEFDA51}"/>
              </a:ext>
            </a:extLst>
          </p:cNvPr>
          <p:cNvSpPr/>
          <p:nvPr/>
        </p:nvSpPr>
        <p:spPr>
          <a:xfrm>
            <a:off x="1192388" y="3105575"/>
            <a:ext cx="2029327" cy="1719074"/>
          </a:xfrm>
          <a:custGeom>
            <a:avLst/>
            <a:gdLst/>
            <a:ahLst/>
            <a:cxnLst/>
            <a:rect l="l" t="t" r="r" b="b"/>
            <a:pathLst>
              <a:path w="2394" h="2028" extrusionOk="0">
                <a:moveTo>
                  <a:pt x="804" y="0"/>
                </a:moveTo>
                <a:lnTo>
                  <a:pt x="2246" y="339"/>
                </a:lnTo>
                <a:lnTo>
                  <a:pt x="2394" y="1002"/>
                </a:lnTo>
                <a:lnTo>
                  <a:pt x="1201" y="1903"/>
                </a:lnTo>
                <a:lnTo>
                  <a:pt x="639" y="2022"/>
                </a:lnTo>
                <a:lnTo>
                  <a:pt x="635" y="2022"/>
                </a:lnTo>
                <a:lnTo>
                  <a:pt x="626" y="2024"/>
                </a:lnTo>
                <a:lnTo>
                  <a:pt x="611" y="2026"/>
                </a:lnTo>
                <a:lnTo>
                  <a:pt x="592" y="2028"/>
                </a:lnTo>
                <a:lnTo>
                  <a:pt x="567" y="2028"/>
                </a:lnTo>
                <a:lnTo>
                  <a:pt x="539" y="2026"/>
                </a:lnTo>
                <a:lnTo>
                  <a:pt x="511" y="2022"/>
                </a:lnTo>
                <a:lnTo>
                  <a:pt x="478" y="2014"/>
                </a:lnTo>
                <a:lnTo>
                  <a:pt x="446" y="2005"/>
                </a:lnTo>
                <a:lnTo>
                  <a:pt x="414" y="1988"/>
                </a:lnTo>
                <a:lnTo>
                  <a:pt x="384" y="1967"/>
                </a:lnTo>
                <a:lnTo>
                  <a:pt x="354" y="1941"/>
                </a:lnTo>
                <a:lnTo>
                  <a:pt x="325" y="1907"/>
                </a:lnTo>
                <a:lnTo>
                  <a:pt x="301" y="1865"/>
                </a:lnTo>
                <a:lnTo>
                  <a:pt x="280" y="1816"/>
                </a:lnTo>
                <a:lnTo>
                  <a:pt x="265" y="1758"/>
                </a:lnTo>
                <a:lnTo>
                  <a:pt x="9" y="556"/>
                </a:lnTo>
                <a:lnTo>
                  <a:pt x="9" y="552"/>
                </a:lnTo>
                <a:lnTo>
                  <a:pt x="8" y="541"/>
                </a:lnTo>
                <a:lnTo>
                  <a:pt x="4" y="524"/>
                </a:lnTo>
                <a:lnTo>
                  <a:pt x="2" y="503"/>
                </a:lnTo>
                <a:lnTo>
                  <a:pt x="0" y="477"/>
                </a:lnTo>
                <a:lnTo>
                  <a:pt x="0" y="446"/>
                </a:lnTo>
                <a:lnTo>
                  <a:pt x="2" y="414"/>
                </a:lnTo>
                <a:lnTo>
                  <a:pt x="6" y="380"/>
                </a:lnTo>
                <a:lnTo>
                  <a:pt x="13" y="344"/>
                </a:lnTo>
                <a:lnTo>
                  <a:pt x="25" y="308"/>
                </a:lnTo>
                <a:lnTo>
                  <a:pt x="40" y="273"/>
                </a:lnTo>
                <a:lnTo>
                  <a:pt x="61" y="239"/>
                </a:lnTo>
                <a:lnTo>
                  <a:pt x="87" y="206"/>
                </a:lnTo>
                <a:lnTo>
                  <a:pt x="121" y="176"/>
                </a:lnTo>
                <a:lnTo>
                  <a:pt x="161" y="152"/>
                </a:lnTo>
                <a:lnTo>
                  <a:pt x="208" y="129"/>
                </a:lnTo>
                <a:lnTo>
                  <a:pt x="263" y="114"/>
                </a:lnTo>
                <a:lnTo>
                  <a:pt x="361" y="93"/>
                </a:lnTo>
                <a:lnTo>
                  <a:pt x="450" y="74"/>
                </a:lnTo>
                <a:lnTo>
                  <a:pt x="529" y="57"/>
                </a:lnTo>
                <a:lnTo>
                  <a:pt x="601" y="42"/>
                </a:lnTo>
                <a:lnTo>
                  <a:pt x="662" y="31"/>
                </a:lnTo>
                <a:lnTo>
                  <a:pt x="713" y="19"/>
                </a:lnTo>
                <a:lnTo>
                  <a:pt x="753" y="10"/>
                </a:lnTo>
                <a:lnTo>
                  <a:pt x="781" y="4"/>
                </a:lnTo>
                <a:lnTo>
                  <a:pt x="798" y="0"/>
                </a:lnTo>
                <a:lnTo>
                  <a:pt x="804" y="0"/>
                </a:lnTo>
                <a:close/>
              </a:path>
            </a:pathLst>
          </a:custGeom>
          <a:gradFill>
            <a:gsLst>
              <a:gs pos="0">
                <a:schemeClr val="lt1"/>
              </a:gs>
              <a:gs pos="94000">
                <a:srgbClr val="D8D8D8"/>
              </a:gs>
              <a:gs pos="100000">
                <a:srgbClr val="D8D8D8"/>
              </a:gs>
            </a:gsLst>
            <a:lin ang="9599908"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1" name="Google Shape;211;p31">
            <a:extLst>
              <a:ext uri="{FF2B5EF4-FFF2-40B4-BE49-F238E27FC236}">
                <a16:creationId xmlns:a16="http://schemas.microsoft.com/office/drawing/2014/main" id="{BDAB7952-FA24-47D3-84B9-A560A786D844}"/>
              </a:ext>
            </a:extLst>
          </p:cNvPr>
          <p:cNvSpPr/>
          <p:nvPr/>
        </p:nvSpPr>
        <p:spPr>
          <a:xfrm>
            <a:off x="1397524" y="1358526"/>
            <a:ext cx="2063234" cy="1950488"/>
          </a:xfrm>
          <a:custGeom>
            <a:avLst/>
            <a:gdLst/>
            <a:ahLst/>
            <a:cxnLst/>
            <a:rect l="l" t="t" r="r" b="b"/>
            <a:pathLst>
              <a:path w="2434" h="2301" extrusionOk="0">
                <a:moveTo>
                  <a:pt x="1178" y="0"/>
                </a:moveTo>
                <a:lnTo>
                  <a:pt x="1227" y="4"/>
                </a:lnTo>
                <a:lnTo>
                  <a:pt x="1276" y="19"/>
                </a:lnTo>
                <a:lnTo>
                  <a:pt x="1329" y="44"/>
                </a:lnTo>
                <a:lnTo>
                  <a:pt x="1382" y="81"/>
                </a:lnTo>
                <a:lnTo>
                  <a:pt x="1452" y="140"/>
                </a:lnTo>
                <a:lnTo>
                  <a:pt x="1517" y="193"/>
                </a:lnTo>
                <a:lnTo>
                  <a:pt x="1575" y="242"/>
                </a:lnTo>
                <a:lnTo>
                  <a:pt x="1628" y="286"/>
                </a:lnTo>
                <a:lnTo>
                  <a:pt x="1673" y="323"/>
                </a:lnTo>
                <a:lnTo>
                  <a:pt x="1713" y="357"/>
                </a:lnTo>
                <a:lnTo>
                  <a:pt x="1747" y="384"/>
                </a:lnTo>
                <a:lnTo>
                  <a:pt x="1772" y="406"/>
                </a:lnTo>
                <a:lnTo>
                  <a:pt x="1791" y="422"/>
                </a:lnTo>
                <a:lnTo>
                  <a:pt x="1804" y="431"/>
                </a:lnTo>
                <a:lnTo>
                  <a:pt x="1808" y="435"/>
                </a:lnTo>
                <a:lnTo>
                  <a:pt x="2434" y="1774"/>
                </a:lnTo>
                <a:lnTo>
                  <a:pt x="2004" y="2301"/>
                </a:lnTo>
                <a:lnTo>
                  <a:pt x="558" y="1925"/>
                </a:lnTo>
                <a:lnTo>
                  <a:pt x="117" y="1559"/>
                </a:lnTo>
                <a:lnTo>
                  <a:pt x="113" y="1557"/>
                </a:lnTo>
                <a:lnTo>
                  <a:pt x="106" y="1549"/>
                </a:lnTo>
                <a:lnTo>
                  <a:pt x="93" y="1536"/>
                </a:lnTo>
                <a:lnTo>
                  <a:pt x="78" y="1519"/>
                </a:lnTo>
                <a:lnTo>
                  <a:pt x="62" y="1498"/>
                </a:lnTo>
                <a:lnTo>
                  <a:pt x="45" y="1474"/>
                </a:lnTo>
                <a:lnTo>
                  <a:pt x="28" y="1446"/>
                </a:lnTo>
                <a:lnTo>
                  <a:pt x="15" y="1412"/>
                </a:lnTo>
                <a:lnTo>
                  <a:pt x="6" y="1376"/>
                </a:lnTo>
                <a:lnTo>
                  <a:pt x="0" y="1338"/>
                </a:lnTo>
                <a:lnTo>
                  <a:pt x="2" y="1294"/>
                </a:lnTo>
                <a:lnTo>
                  <a:pt x="9" y="1249"/>
                </a:lnTo>
                <a:lnTo>
                  <a:pt x="27" y="1202"/>
                </a:lnTo>
                <a:lnTo>
                  <a:pt x="55" y="1153"/>
                </a:lnTo>
                <a:lnTo>
                  <a:pt x="93" y="1102"/>
                </a:lnTo>
                <a:lnTo>
                  <a:pt x="877" y="155"/>
                </a:lnTo>
                <a:lnTo>
                  <a:pt x="881" y="151"/>
                </a:lnTo>
                <a:lnTo>
                  <a:pt x="891" y="142"/>
                </a:lnTo>
                <a:lnTo>
                  <a:pt x="904" y="127"/>
                </a:lnTo>
                <a:lnTo>
                  <a:pt x="925" y="108"/>
                </a:lnTo>
                <a:lnTo>
                  <a:pt x="949" y="87"/>
                </a:lnTo>
                <a:lnTo>
                  <a:pt x="978" y="66"/>
                </a:lnTo>
                <a:lnTo>
                  <a:pt x="1012" y="46"/>
                </a:lnTo>
                <a:lnTo>
                  <a:pt x="1049" y="27"/>
                </a:lnTo>
                <a:lnTo>
                  <a:pt x="1089" y="12"/>
                </a:lnTo>
                <a:lnTo>
                  <a:pt x="1133" y="2"/>
                </a:lnTo>
                <a:lnTo>
                  <a:pt x="1178" y="0"/>
                </a:lnTo>
                <a:close/>
              </a:path>
            </a:pathLst>
          </a:custGeom>
          <a:gradFill>
            <a:gsLst>
              <a:gs pos="0">
                <a:schemeClr val="lt1"/>
              </a:gs>
              <a:gs pos="93000">
                <a:srgbClr val="D8D8D8"/>
              </a:gs>
              <a:gs pos="100000">
                <a:srgbClr val="D8D8D8"/>
              </a:gs>
            </a:gsLst>
            <a:lin ang="12000143"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2" name="Google Shape;212;p31">
            <a:extLst>
              <a:ext uri="{FF2B5EF4-FFF2-40B4-BE49-F238E27FC236}">
                <a16:creationId xmlns:a16="http://schemas.microsoft.com/office/drawing/2014/main" id="{AA99F154-0E53-469A-B521-CF43C8784EE9}"/>
              </a:ext>
            </a:extLst>
          </p:cNvPr>
          <p:cNvSpPr/>
          <p:nvPr/>
        </p:nvSpPr>
        <p:spPr>
          <a:xfrm>
            <a:off x="4448980" y="3299127"/>
            <a:ext cx="545024" cy="783208"/>
          </a:xfrm>
          <a:custGeom>
            <a:avLst/>
            <a:gdLst/>
            <a:ahLst/>
            <a:cxnLst/>
            <a:rect l="l" t="t" r="r" b="b"/>
            <a:pathLst>
              <a:path w="643" h="924" extrusionOk="0">
                <a:moveTo>
                  <a:pt x="240" y="0"/>
                </a:moveTo>
                <a:lnTo>
                  <a:pt x="269" y="2"/>
                </a:lnTo>
                <a:lnTo>
                  <a:pt x="560" y="64"/>
                </a:lnTo>
                <a:lnTo>
                  <a:pt x="586" y="73"/>
                </a:lnTo>
                <a:lnTo>
                  <a:pt x="609" y="90"/>
                </a:lnTo>
                <a:lnTo>
                  <a:pt x="626" y="111"/>
                </a:lnTo>
                <a:lnTo>
                  <a:pt x="639" y="136"/>
                </a:lnTo>
                <a:lnTo>
                  <a:pt x="643" y="162"/>
                </a:lnTo>
                <a:lnTo>
                  <a:pt x="641" y="191"/>
                </a:lnTo>
                <a:lnTo>
                  <a:pt x="499" y="839"/>
                </a:lnTo>
                <a:lnTo>
                  <a:pt x="490" y="867"/>
                </a:lnTo>
                <a:lnTo>
                  <a:pt x="475" y="888"/>
                </a:lnTo>
                <a:lnTo>
                  <a:pt x="454" y="907"/>
                </a:lnTo>
                <a:lnTo>
                  <a:pt x="429" y="918"/>
                </a:lnTo>
                <a:lnTo>
                  <a:pt x="403" y="924"/>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chemeClr val="accent3"/>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3" name="Google Shape;213;p31">
            <a:extLst>
              <a:ext uri="{FF2B5EF4-FFF2-40B4-BE49-F238E27FC236}">
                <a16:creationId xmlns:a16="http://schemas.microsoft.com/office/drawing/2014/main" id="{16E95580-EA4B-440E-B37D-91FC73BEB7FB}"/>
              </a:ext>
            </a:extLst>
          </p:cNvPr>
          <p:cNvSpPr/>
          <p:nvPr/>
        </p:nvSpPr>
        <p:spPr>
          <a:xfrm>
            <a:off x="2705409" y="2537956"/>
            <a:ext cx="734045" cy="773884"/>
          </a:xfrm>
          <a:custGeom>
            <a:avLst/>
            <a:gdLst/>
            <a:ahLst/>
            <a:cxnLst/>
            <a:rect l="l" t="t" r="r" b="b"/>
            <a:pathLst>
              <a:path w="866" h="913" extrusionOk="0">
                <a:moveTo>
                  <a:pt x="520" y="0"/>
                </a:moveTo>
                <a:lnTo>
                  <a:pt x="548" y="0"/>
                </a:lnTo>
                <a:lnTo>
                  <a:pt x="575" y="10"/>
                </a:lnTo>
                <a:lnTo>
                  <a:pt x="599" y="25"/>
                </a:lnTo>
                <a:lnTo>
                  <a:pt x="828" y="214"/>
                </a:lnTo>
                <a:lnTo>
                  <a:pt x="847" y="235"/>
                </a:lnTo>
                <a:lnTo>
                  <a:pt x="860" y="259"/>
                </a:lnTo>
                <a:lnTo>
                  <a:pt x="866" y="286"/>
                </a:lnTo>
                <a:lnTo>
                  <a:pt x="864" y="314"/>
                </a:lnTo>
                <a:lnTo>
                  <a:pt x="856" y="340"/>
                </a:lnTo>
                <a:lnTo>
                  <a:pt x="841" y="363"/>
                </a:lnTo>
                <a:lnTo>
                  <a:pt x="416" y="875"/>
                </a:lnTo>
                <a:lnTo>
                  <a:pt x="395" y="894"/>
                </a:lnTo>
                <a:lnTo>
                  <a:pt x="371" y="907"/>
                </a:lnTo>
                <a:lnTo>
                  <a:pt x="344" y="913"/>
                </a:lnTo>
                <a:lnTo>
                  <a:pt x="318" y="911"/>
                </a:lnTo>
                <a:lnTo>
                  <a:pt x="291" y="903"/>
                </a:lnTo>
                <a:lnTo>
                  <a:pt x="267" y="888"/>
                </a:lnTo>
                <a:lnTo>
                  <a:pt x="38" y="697"/>
                </a:lnTo>
                <a:lnTo>
                  <a:pt x="19" y="677"/>
                </a:lnTo>
                <a:lnTo>
                  <a:pt x="6" y="652"/>
                </a:lnTo>
                <a:lnTo>
                  <a:pt x="0" y="626"/>
                </a:lnTo>
                <a:lnTo>
                  <a:pt x="2" y="599"/>
                </a:lnTo>
                <a:lnTo>
                  <a:pt x="9" y="573"/>
                </a:lnTo>
                <a:lnTo>
                  <a:pt x="24" y="548"/>
                </a:lnTo>
                <a:lnTo>
                  <a:pt x="448" y="38"/>
                </a:lnTo>
                <a:lnTo>
                  <a:pt x="469" y="19"/>
                </a:lnTo>
                <a:lnTo>
                  <a:pt x="493" y="6"/>
                </a:lnTo>
                <a:lnTo>
                  <a:pt x="520" y="0"/>
                </a:lnTo>
                <a:close/>
              </a:path>
            </a:pathLst>
          </a:custGeom>
          <a:solidFill>
            <a:schemeClr val="accent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4" name="Google Shape;214;p31">
            <a:extLst>
              <a:ext uri="{FF2B5EF4-FFF2-40B4-BE49-F238E27FC236}">
                <a16:creationId xmlns:a16="http://schemas.microsoft.com/office/drawing/2014/main" id="{0845785A-7E35-4FCA-89CF-7B60FC2F2FC9}"/>
              </a:ext>
            </a:extLst>
          </p:cNvPr>
          <p:cNvSpPr/>
          <p:nvPr/>
        </p:nvSpPr>
        <p:spPr>
          <a:xfrm>
            <a:off x="2629970" y="3329642"/>
            <a:ext cx="543329" cy="782360"/>
          </a:xfrm>
          <a:custGeom>
            <a:avLst/>
            <a:gdLst/>
            <a:ahLst/>
            <a:cxnLst/>
            <a:rect l="l" t="t" r="r" b="b"/>
            <a:pathLst>
              <a:path w="641" h="923" extrusionOk="0">
                <a:moveTo>
                  <a:pt x="403" y="0"/>
                </a:moveTo>
                <a:lnTo>
                  <a:pt x="431" y="5"/>
                </a:lnTo>
                <a:lnTo>
                  <a:pt x="456" y="17"/>
                </a:lnTo>
                <a:lnTo>
                  <a:pt x="477" y="34"/>
                </a:lnTo>
                <a:lnTo>
                  <a:pt x="492" y="56"/>
                </a:lnTo>
                <a:lnTo>
                  <a:pt x="501" y="83"/>
                </a:lnTo>
                <a:lnTo>
                  <a:pt x="639" y="733"/>
                </a:lnTo>
                <a:lnTo>
                  <a:pt x="641" y="761"/>
                </a:lnTo>
                <a:lnTo>
                  <a:pt x="635" y="787"/>
                </a:lnTo>
                <a:lnTo>
                  <a:pt x="624" y="812"/>
                </a:lnTo>
                <a:lnTo>
                  <a:pt x="607" y="833"/>
                </a:lnTo>
                <a:lnTo>
                  <a:pt x="584" y="850"/>
                </a:lnTo>
                <a:lnTo>
                  <a:pt x="558" y="859"/>
                </a:lnTo>
                <a:lnTo>
                  <a:pt x="267" y="922"/>
                </a:lnTo>
                <a:lnTo>
                  <a:pt x="238" y="923"/>
                </a:lnTo>
                <a:lnTo>
                  <a:pt x="210" y="918"/>
                </a:lnTo>
                <a:lnTo>
                  <a:pt x="185" y="906"/>
                </a:lnTo>
                <a:lnTo>
                  <a:pt x="165" y="888"/>
                </a:lnTo>
                <a:lnTo>
                  <a:pt x="149" y="865"/>
                </a:lnTo>
                <a:lnTo>
                  <a:pt x="140" y="838"/>
                </a:lnTo>
                <a:lnTo>
                  <a:pt x="2" y="189"/>
                </a:lnTo>
                <a:lnTo>
                  <a:pt x="0" y="160"/>
                </a:lnTo>
                <a:lnTo>
                  <a:pt x="6" y="134"/>
                </a:lnTo>
                <a:lnTo>
                  <a:pt x="17" y="109"/>
                </a:lnTo>
                <a:lnTo>
                  <a:pt x="34" y="88"/>
                </a:lnTo>
                <a:lnTo>
                  <a:pt x="57" y="73"/>
                </a:lnTo>
                <a:lnTo>
                  <a:pt x="85" y="64"/>
                </a:lnTo>
                <a:lnTo>
                  <a:pt x="374" y="2"/>
                </a:lnTo>
                <a:lnTo>
                  <a:pt x="403" y="0"/>
                </a:lnTo>
                <a:close/>
              </a:path>
            </a:pathLst>
          </a:custGeom>
          <a:solidFill>
            <a:schemeClr val="accent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5" name="Google Shape;215;p31">
            <a:extLst>
              <a:ext uri="{FF2B5EF4-FFF2-40B4-BE49-F238E27FC236}">
                <a16:creationId xmlns:a16="http://schemas.microsoft.com/office/drawing/2014/main" id="{7EDA2493-8BAD-4C64-9EF6-AB114F83E65B}"/>
              </a:ext>
            </a:extLst>
          </p:cNvPr>
          <p:cNvSpPr/>
          <p:nvPr/>
        </p:nvSpPr>
        <p:spPr>
          <a:xfrm>
            <a:off x="3020725" y="4006899"/>
            <a:ext cx="796770" cy="651827"/>
          </a:xfrm>
          <a:custGeom>
            <a:avLst/>
            <a:gdLst/>
            <a:ahLst/>
            <a:cxnLst/>
            <a:rect l="l" t="t" r="r" b="b"/>
            <a:pathLst>
              <a:path w="940" h="769" extrusionOk="0">
                <a:moveTo>
                  <a:pt x="227" y="0"/>
                </a:moveTo>
                <a:lnTo>
                  <a:pt x="256" y="2"/>
                </a:lnTo>
                <a:lnTo>
                  <a:pt x="282" y="9"/>
                </a:lnTo>
                <a:lnTo>
                  <a:pt x="880" y="300"/>
                </a:lnTo>
                <a:lnTo>
                  <a:pt x="904" y="315"/>
                </a:lnTo>
                <a:lnTo>
                  <a:pt x="921" y="336"/>
                </a:lnTo>
                <a:lnTo>
                  <a:pt x="934" y="361"/>
                </a:lnTo>
                <a:lnTo>
                  <a:pt x="940" y="387"/>
                </a:lnTo>
                <a:lnTo>
                  <a:pt x="938" y="415"/>
                </a:lnTo>
                <a:lnTo>
                  <a:pt x="929" y="442"/>
                </a:lnTo>
                <a:lnTo>
                  <a:pt x="798" y="708"/>
                </a:lnTo>
                <a:lnTo>
                  <a:pt x="783" y="733"/>
                </a:lnTo>
                <a:lnTo>
                  <a:pt x="762" y="752"/>
                </a:lnTo>
                <a:lnTo>
                  <a:pt x="738" y="763"/>
                </a:lnTo>
                <a:lnTo>
                  <a:pt x="711" y="769"/>
                </a:lnTo>
                <a:lnTo>
                  <a:pt x="685" y="767"/>
                </a:lnTo>
                <a:lnTo>
                  <a:pt x="657" y="757"/>
                </a:lnTo>
                <a:lnTo>
                  <a:pt x="59" y="468"/>
                </a:lnTo>
                <a:lnTo>
                  <a:pt x="36" y="453"/>
                </a:lnTo>
                <a:lnTo>
                  <a:pt x="17" y="432"/>
                </a:lnTo>
                <a:lnTo>
                  <a:pt x="6" y="408"/>
                </a:lnTo>
                <a:lnTo>
                  <a:pt x="0" y="381"/>
                </a:lnTo>
                <a:lnTo>
                  <a:pt x="2" y="353"/>
                </a:lnTo>
                <a:lnTo>
                  <a:pt x="10" y="327"/>
                </a:lnTo>
                <a:lnTo>
                  <a:pt x="140" y="58"/>
                </a:lnTo>
                <a:lnTo>
                  <a:pt x="155" y="36"/>
                </a:lnTo>
                <a:lnTo>
                  <a:pt x="176" y="17"/>
                </a:lnTo>
                <a:lnTo>
                  <a:pt x="201" y="5"/>
                </a:lnTo>
                <a:lnTo>
                  <a:pt x="227"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6" name="Google Shape;216;p31">
            <a:extLst>
              <a:ext uri="{FF2B5EF4-FFF2-40B4-BE49-F238E27FC236}">
                <a16:creationId xmlns:a16="http://schemas.microsoft.com/office/drawing/2014/main" id="{FBB7C9A0-D7B8-4AA9-91AD-CFE9EE756A25}"/>
              </a:ext>
            </a:extLst>
          </p:cNvPr>
          <p:cNvSpPr/>
          <p:nvPr/>
        </p:nvSpPr>
        <p:spPr>
          <a:xfrm>
            <a:off x="4211946" y="2529653"/>
            <a:ext cx="734045" cy="773036"/>
          </a:xfrm>
          <a:custGeom>
            <a:avLst/>
            <a:gdLst/>
            <a:ahLst/>
            <a:cxnLst/>
            <a:rect l="l" t="t" r="r" b="b"/>
            <a:pathLst>
              <a:path w="866" h="912" extrusionOk="0">
                <a:moveTo>
                  <a:pt x="344" y="0"/>
                </a:moveTo>
                <a:lnTo>
                  <a:pt x="371" y="5"/>
                </a:lnTo>
                <a:lnTo>
                  <a:pt x="395" y="18"/>
                </a:lnTo>
                <a:lnTo>
                  <a:pt x="416" y="37"/>
                </a:lnTo>
                <a:lnTo>
                  <a:pt x="842" y="547"/>
                </a:lnTo>
                <a:lnTo>
                  <a:pt x="857" y="572"/>
                </a:lnTo>
                <a:lnTo>
                  <a:pt x="864" y="598"/>
                </a:lnTo>
                <a:lnTo>
                  <a:pt x="866" y="625"/>
                </a:lnTo>
                <a:lnTo>
                  <a:pt x="861" y="651"/>
                </a:lnTo>
                <a:lnTo>
                  <a:pt x="847" y="676"/>
                </a:lnTo>
                <a:lnTo>
                  <a:pt x="828" y="697"/>
                </a:lnTo>
                <a:lnTo>
                  <a:pt x="600" y="887"/>
                </a:lnTo>
                <a:lnTo>
                  <a:pt x="577" y="903"/>
                </a:lnTo>
                <a:lnTo>
                  <a:pt x="550" y="910"/>
                </a:lnTo>
                <a:lnTo>
                  <a:pt x="522" y="912"/>
                </a:lnTo>
                <a:lnTo>
                  <a:pt x="496" y="906"/>
                </a:lnTo>
                <a:lnTo>
                  <a:pt x="471" y="893"/>
                </a:lnTo>
                <a:lnTo>
                  <a:pt x="450" y="874"/>
                </a:lnTo>
                <a:lnTo>
                  <a:pt x="25" y="364"/>
                </a:lnTo>
                <a:lnTo>
                  <a:pt x="10" y="340"/>
                </a:lnTo>
                <a:lnTo>
                  <a:pt x="2" y="313"/>
                </a:lnTo>
                <a:lnTo>
                  <a:pt x="0" y="287"/>
                </a:lnTo>
                <a:lnTo>
                  <a:pt x="6" y="260"/>
                </a:lnTo>
                <a:lnTo>
                  <a:pt x="19" y="236"/>
                </a:lnTo>
                <a:lnTo>
                  <a:pt x="38" y="215"/>
                </a:lnTo>
                <a:lnTo>
                  <a:pt x="267" y="24"/>
                </a:lnTo>
                <a:lnTo>
                  <a:pt x="291" y="9"/>
                </a:lnTo>
                <a:lnTo>
                  <a:pt x="318" y="1"/>
                </a:lnTo>
                <a:lnTo>
                  <a:pt x="344" y="0"/>
                </a:lnTo>
                <a:close/>
              </a:path>
            </a:pathLst>
          </a:custGeom>
          <a:solidFill>
            <a:schemeClr val="accent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7" name="Google Shape;217;p31">
            <a:extLst>
              <a:ext uri="{FF2B5EF4-FFF2-40B4-BE49-F238E27FC236}">
                <a16:creationId xmlns:a16="http://schemas.microsoft.com/office/drawing/2014/main" id="{04EA248B-4C47-4577-B694-DCE6EEEFD83E}"/>
              </a:ext>
            </a:extLst>
          </p:cNvPr>
          <p:cNvSpPr/>
          <p:nvPr/>
        </p:nvSpPr>
        <p:spPr>
          <a:xfrm>
            <a:off x="3819192" y="3990792"/>
            <a:ext cx="796770" cy="655216"/>
          </a:xfrm>
          <a:custGeom>
            <a:avLst/>
            <a:gdLst/>
            <a:ahLst/>
            <a:cxnLst/>
            <a:rect l="l" t="t" r="r" b="b"/>
            <a:pathLst>
              <a:path w="940" h="773" extrusionOk="0">
                <a:moveTo>
                  <a:pt x="709" y="0"/>
                </a:moveTo>
                <a:lnTo>
                  <a:pt x="736" y="6"/>
                </a:lnTo>
                <a:lnTo>
                  <a:pt x="760" y="17"/>
                </a:lnTo>
                <a:lnTo>
                  <a:pt x="781" y="36"/>
                </a:lnTo>
                <a:lnTo>
                  <a:pt x="798" y="58"/>
                </a:lnTo>
                <a:lnTo>
                  <a:pt x="930" y="325"/>
                </a:lnTo>
                <a:lnTo>
                  <a:pt x="938" y="351"/>
                </a:lnTo>
                <a:lnTo>
                  <a:pt x="940" y="380"/>
                </a:lnTo>
                <a:lnTo>
                  <a:pt x="934" y="406"/>
                </a:lnTo>
                <a:lnTo>
                  <a:pt x="923" y="431"/>
                </a:lnTo>
                <a:lnTo>
                  <a:pt x="906" y="451"/>
                </a:lnTo>
                <a:lnTo>
                  <a:pt x="881" y="468"/>
                </a:lnTo>
                <a:lnTo>
                  <a:pt x="286" y="763"/>
                </a:lnTo>
                <a:lnTo>
                  <a:pt x="259" y="771"/>
                </a:lnTo>
                <a:lnTo>
                  <a:pt x="233" y="773"/>
                </a:lnTo>
                <a:lnTo>
                  <a:pt x="204" y="769"/>
                </a:lnTo>
                <a:lnTo>
                  <a:pt x="182" y="756"/>
                </a:lnTo>
                <a:lnTo>
                  <a:pt x="159" y="739"/>
                </a:lnTo>
                <a:lnTo>
                  <a:pt x="144" y="714"/>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chemeClr val="accent4"/>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8" name="Google Shape;218;p31">
            <a:extLst>
              <a:ext uri="{FF2B5EF4-FFF2-40B4-BE49-F238E27FC236}">
                <a16:creationId xmlns:a16="http://schemas.microsoft.com/office/drawing/2014/main" id="{225169CE-F459-4470-9764-4AF25CBC8A2F}"/>
              </a:ext>
            </a:extLst>
          </p:cNvPr>
          <p:cNvSpPr/>
          <p:nvPr/>
        </p:nvSpPr>
        <p:spPr>
          <a:xfrm>
            <a:off x="4200456" y="2625653"/>
            <a:ext cx="703532" cy="673865"/>
          </a:xfrm>
          <a:custGeom>
            <a:avLst/>
            <a:gdLst/>
            <a:ahLst/>
            <a:cxnLst/>
            <a:rect l="l" t="t" r="r" b="b"/>
            <a:pathLst>
              <a:path w="830" h="795" extrusionOk="0">
                <a:moveTo>
                  <a:pt x="155" y="0"/>
                </a:moveTo>
                <a:lnTo>
                  <a:pt x="136" y="20"/>
                </a:lnTo>
                <a:lnTo>
                  <a:pt x="125" y="45"/>
                </a:lnTo>
                <a:lnTo>
                  <a:pt x="119" y="71"/>
                </a:lnTo>
                <a:lnTo>
                  <a:pt x="121" y="98"/>
                </a:lnTo>
                <a:lnTo>
                  <a:pt x="129" y="124"/>
                </a:lnTo>
                <a:lnTo>
                  <a:pt x="144" y="149"/>
                </a:lnTo>
                <a:lnTo>
                  <a:pt x="569" y="657"/>
                </a:lnTo>
                <a:lnTo>
                  <a:pt x="590" y="678"/>
                </a:lnTo>
                <a:lnTo>
                  <a:pt x="615" y="689"/>
                </a:lnTo>
                <a:lnTo>
                  <a:pt x="641" y="695"/>
                </a:lnTo>
                <a:lnTo>
                  <a:pt x="668" y="695"/>
                </a:lnTo>
                <a:lnTo>
                  <a:pt x="694" y="687"/>
                </a:lnTo>
                <a:lnTo>
                  <a:pt x="719" y="672"/>
                </a:lnTo>
                <a:lnTo>
                  <a:pt x="830" y="578"/>
                </a:lnTo>
                <a:lnTo>
                  <a:pt x="828" y="580"/>
                </a:lnTo>
                <a:lnTo>
                  <a:pt x="600" y="770"/>
                </a:lnTo>
                <a:lnTo>
                  <a:pt x="577" y="786"/>
                </a:lnTo>
                <a:lnTo>
                  <a:pt x="550" y="793"/>
                </a:lnTo>
                <a:lnTo>
                  <a:pt x="522" y="795"/>
                </a:lnTo>
                <a:lnTo>
                  <a:pt x="496" y="789"/>
                </a:lnTo>
                <a:lnTo>
                  <a:pt x="471" y="776"/>
                </a:lnTo>
                <a:lnTo>
                  <a:pt x="450" y="757"/>
                </a:lnTo>
                <a:lnTo>
                  <a:pt x="25" y="247"/>
                </a:lnTo>
                <a:lnTo>
                  <a:pt x="10" y="223"/>
                </a:lnTo>
                <a:lnTo>
                  <a:pt x="2" y="196"/>
                </a:lnTo>
                <a:lnTo>
                  <a:pt x="0" y="170"/>
                </a:lnTo>
                <a:lnTo>
                  <a:pt x="6" y="143"/>
                </a:lnTo>
                <a:lnTo>
                  <a:pt x="19" y="119"/>
                </a:lnTo>
                <a:lnTo>
                  <a:pt x="38" y="98"/>
                </a:lnTo>
                <a:lnTo>
                  <a:pt x="155" y="0"/>
                </a:lnTo>
                <a:close/>
              </a:path>
            </a:pathLst>
          </a:custGeom>
          <a:solidFill>
            <a:srgbClr val="027D6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9" name="Google Shape;219;p31">
            <a:extLst>
              <a:ext uri="{FF2B5EF4-FFF2-40B4-BE49-F238E27FC236}">
                <a16:creationId xmlns:a16="http://schemas.microsoft.com/office/drawing/2014/main" id="{C07A7359-16F2-4D7F-8F16-D6159AA4181B}"/>
              </a:ext>
            </a:extLst>
          </p:cNvPr>
          <p:cNvSpPr/>
          <p:nvPr/>
        </p:nvSpPr>
        <p:spPr>
          <a:xfrm>
            <a:off x="4464917" y="3304603"/>
            <a:ext cx="344985" cy="781513"/>
          </a:xfrm>
          <a:custGeom>
            <a:avLst/>
            <a:gdLst/>
            <a:ahLst/>
            <a:cxnLst/>
            <a:rect l="l" t="t" r="r" b="b"/>
            <a:pathLst>
              <a:path w="407" h="922" extrusionOk="0">
                <a:moveTo>
                  <a:pt x="240" y="0"/>
                </a:moveTo>
                <a:lnTo>
                  <a:pt x="269" y="2"/>
                </a:lnTo>
                <a:lnTo>
                  <a:pt x="407" y="32"/>
                </a:lnTo>
                <a:lnTo>
                  <a:pt x="376" y="34"/>
                </a:lnTo>
                <a:lnTo>
                  <a:pt x="348" y="43"/>
                </a:lnTo>
                <a:lnTo>
                  <a:pt x="324" y="60"/>
                </a:lnTo>
                <a:lnTo>
                  <a:pt x="305" y="85"/>
                </a:lnTo>
                <a:lnTo>
                  <a:pt x="293" y="115"/>
                </a:lnTo>
                <a:lnTo>
                  <a:pt x="151" y="763"/>
                </a:lnTo>
                <a:lnTo>
                  <a:pt x="150" y="791"/>
                </a:lnTo>
                <a:lnTo>
                  <a:pt x="155" y="818"/>
                </a:lnTo>
                <a:lnTo>
                  <a:pt x="167" y="842"/>
                </a:lnTo>
                <a:lnTo>
                  <a:pt x="184" y="863"/>
                </a:lnTo>
                <a:lnTo>
                  <a:pt x="206" y="880"/>
                </a:lnTo>
                <a:lnTo>
                  <a:pt x="233" y="890"/>
                </a:lnTo>
                <a:lnTo>
                  <a:pt x="386" y="922"/>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rgbClr val="A71F2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0" name="Google Shape;220;p31">
            <a:extLst>
              <a:ext uri="{FF2B5EF4-FFF2-40B4-BE49-F238E27FC236}">
                <a16:creationId xmlns:a16="http://schemas.microsoft.com/office/drawing/2014/main" id="{A6273516-6DEB-4B4A-B7CA-FB3741016615}"/>
              </a:ext>
            </a:extLst>
          </p:cNvPr>
          <p:cNvSpPr/>
          <p:nvPr/>
        </p:nvSpPr>
        <p:spPr>
          <a:xfrm>
            <a:off x="3835128" y="3996268"/>
            <a:ext cx="789990" cy="493319"/>
          </a:xfrm>
          <a:custGeom>
            <a:avLst/>
            <a:gdLst/>
            <a:ahLst/>
            <a:cxnLst/>
            <a:rect l="l" t="t" r="r" b="b"/>
            <a:pathLst>
              <a:path w="932" h="582" extrusionOk="0">
                <a:moveTo>
                  <a:pt x="709" y="0"/>
                </a:moveTo>
                <a:lnTo>
                  <a:pt x="736" y="6"/>
                </a:lnTo>
                <a:lnTo>
                  <a:pt x="760" y="17"/>
                </a:lnTo>
                <a:lnTo>
                  <a:pt x="781" y="36"/>
                </a:lnTo>
                <a:lnTo>
                  <a:pt x="798" y="58"/>
                </a:lnTo>
                <a:lnTo>
                  <a:pt x="930" y="325"/>
                </a:lnTo>
                <a:lnTo>
                  <a:pt x="932" y="331"/>
                </a:lnTo>
                <a:lnTo>
                  <a:pt x="866" y="198"/>
                </a:lnTo>
                <a:lnTo>
                  <a:pt x="851" y="176"/>
                </a:lnTo>
                <a:lnTo>
                  <a:pt x="830" y="157"/>
                </a:lnTo>
                <a:lnTo>
                  <a:pt x="806" y="145"/>
                </a:lnTo>
                <a:lnTo>
                  <a:pt x="779" y="140"/>
                </a:lnTo>
                <a:lnTo>
                  <a:pt x="751" y="142"/>
                </a:lnTo>
                <a:lnTo>
                  <a:pt x="724" y="151"/>
                </a:lnTo>
                <a:lnTo>
                  <a:pt x="129" y="446"/>
                </a:lnTo>
                <a:lnTo>
                  <a:pt x="106" y="461"/>
                </a:lnTo>
                <a:lnTo>
                  <a:pt x="89" y="482"/>
                </a:lnTo>
                <a:lnTo>
                  <a:pt x="76" y="504"/>
                </a:lnTo>
                <a:lnTo>
                  <a:pt x="70" y="531"/>
                </a:lnTo>
                <a:lnTo>
                  <a:pt x="70" y="557"/>
                </a:lnTo>
                <a:lnTo>
                  <a:pt x="78" y="582"/>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rgbClr val="025B87"/>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1" name="Google Shape;221;p31">
            <a:extLst>
              <a:ext uri="{FF2B5EF4-FFF2-40B4-BE49-F238E27FC236}">
                <a16:creationId xmlns:a16="http://schemas.microsoft.com/office/drawing/2014/main" id="{0B8722D0-3B48-4D2E-9AA0-6DA179238E0D}"/>
              </a:ext>
            </a:extLst>
          </p:cNvPr>
          <p:cNvSpPr/>
          <p:nvPr/>
        </p:nvSpPr>
        <p:spPr>
          <a:xfrm>
            <a:off x="3099386" y="4012374"/>
            <a:ext cx="734046" cy="603511"/>
          </a:xfrm>
          <a:custGeom>
            <a:avLst/>
            <a:gdLst/>
            <a:ahLst/>
            <a:cxnLst/>
            <a:rect l="l" t="t" r="r" b="b"/>
            <a:pathLst>
              <a:path w="866" h="712" extrusionOk="0">
                <a:moveTo>
                  <a:pt x="153" y="0"/>
                </a:moveTo>
                <a:lnTo>
                  <a:pt x="182" y="2"/>
                </a:lnTo>
                <a:lnTo>
                  <a:pt x="208" y="9"/>
                </a:lnTo>
                <a:lnTo>
                  <a:pt x="806" y="300"/>
                </a:lnTo>
                <a:lnTo>
                  <a:pt x="830" y="315"/>
                </a:lnTo>
                <a:lnTo>
                  <a:pt x="847" y="336"/>
                </a:lnTo>
                <a:lnTo>
                  <a:pt x="860" y="361"/>
                </a:lnTo>
                <a:lnTo>
                  <a:pt x="866" y="387"/>
                </a:lnTo>
                <a:lnTo>
                  <a:pt x="864" y="415"/>
                </a:lnTo>
                <a:lnTo>
                  <a:pt x="855" y="442"/>
                </a:lnTo>
                <a:lnTo>
                  <a:pt x="724" y="708"/>
                </a:lnTo>
                <a:lnTo>
                  <a:pt x="724" y="712"/>
                </a:lnTo>
                <a:lnTo>
                  <a:pt x="789" y="580"/>
                </a:lnTo>
                <a:lnTo>
                  <a:pt x="796" y="553"/>
                </a:lnTo>
                <a:lnTo>
                  <a:pt x="798" y="525"/>
                </a:lnTo>
                <a:lnTo>
                  <a:pt x="792" y="499"/>
                </a:lnTo>
                <a:lnTo>
                  <a:pt x="781" y="474"/>
                </a:lnTo>
                <a:lnTo>
                  <a:pt x="762" y="453"/>
                </a:lnTo>
                <a:lnTo>
                  <a:pt x="739" y="438"/>
                </a:lnTo>
                <a:lnTo>
                  <a:pt x="142" y="147"/>
                </a:lnTo>
                <a:lnTo>
                  <a:pt x="115" y="140"/>
                </a:lnTo>
                <a:lnTo>
                  <a:pt x="87" y="138"/>
                </a:lnTo>
                <a:lnTo>
                  <a:pt x="63" y="143"/>
                </a:lnTo>
                <a:lnTo>
                  <a:pt x="38" y="155"/>
                </a:lnTo>
                <a:lnTo>
                  <a:pt x="17" y="172"/>
                </a:lnTo>
                <a:lnTo>
                  <a:pt x="0" y="194"/>
                </a:lnTo>
                <a:lnTo>
                  <a:pt x="66" y="58"/>
                </a:lnTo>
                <a:lnTo>
                  <a:pt x="81" y="36"/>
                </a:lnTo>
                <a:lnTo>
                  <a:pt x="102" y="17"/>
                </a:lnTo>
                <a:lnTo>
                  <a:pt x="127" y="5"/>
                </a:lnTo>
                <a:lnTo>
                  <a:pt x="153" y="0"/>
                </a:lnTo>
                <a:close/>
              </a:path>
            </a:pathLst>
          </a:custGeom>
          <a:solidFill>
            <a:srgbClr val="C9740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2" name="Google Shape;222;p31">
            <a:extLst>
              <a:ext uri="{FF2B5EF4-FFF2-40B4-BE49-F238E27FC236}">
                <a16:creationId xmlns:a16="http://schemas.microsoft.com/office/drawing/2014/main" id="{C4AC78FC-B696-4102-9D57-8C02B8BCD9D3}"/>
              </a:ext>
            </a:extLst>
          </p:cNvPr>
          <p:cNvSpPr/>
          <p:nvPr/>
        </p:nvSpPr>
        <p:spPr>
          <a:xfrm>
            <a:off x="2851031" y="3335118"/>
            <a:ext cx="338204" cy="781513"/>
          </a:xfrm>
          <a:custGeom>
            <a:avLst/>
            <a:gdLst/>
            <a:ahLst/>
            <a:cxnLst/>
            <a:rect l="l" t="t" r="r" b="b"/>
            <a:pathLst>
              <a:path w="399" h="922" extrusionOk="0">
                <a:moveTo>
                  <a:pt x="161" y="0"/>
                </a:moveTo>
                <a:lnTo>
                  <a:pt x="189" y="5"/>
                </a:lnTo>
                <a:lnTo>
                  <a:pt x="214" y="17"/>
                </a:lnTo>
                <a:lnTo>
                  <a:pt x="235" y="34"/>
                </a:lnTo>
                <a:lnTo>
                  <a:pt x="250" y="56"/>
                </a:lnTo>
                <a:lnTo>
                  <a:pt x="259" y="83"/>
                </a:lnTo>
                <a:lnTo>
                  <a:pt x="397" y="733"/>
                </a:lnTo>
                <a:lnTo>
                  <a:pt x="399" y="761"/>
                </a:lnTo>
                <a:lnTo>
                  <a:pt x="393" y="787"/>
                </a:lnTo>
                <a:lnTo>
                  <a:pt x="382" y="812"/>
                </a:lnTo>
                <a:lnTo>
                  <a:pt x="365" y="833"/>
                </a:lnTo>
                <a:lnTo>
                  <a:pt x="342" y="850"/>
                </a:lnTo>
                <a:lnTo>
                  <a:pt x="316" y="859"/>
                </a:lnTo>
                <a:lnTo>
                  <a:pt x="25" y="922"/>
                </a:lnTo>
                <a:lnTo>
                  <a:pt x="13" y="922"/>
                </a:lnTo>
                <a:lnTo>
                  <a:pt x="170" y="889"/>
                </a:lnTo>
                <a:lnTo>
                  <a:pt x="197" y="880"/>
                </a:lnTo>
                <a:lnTo>
                  <a:pt x="219" y="863"/>
                </a:lnTo>
                <a:lnTo>
                  <a:pt x="236" y="842"/>
                </a:lnTo>
                <a:lnTo>
                  <a:pt x="250" y="818"/>
                </a:lnTo>
                <a:lnTo>
                  <a:pt x="253" y="791"/>
                </a:lnTo>
                <a:lnTo>
                  <a:pt x="252" y="763"/>
                </a:lnTo>
                <a:lnTo>
                  <a:pt x="114" y="113"/>
                </a:lnTo>
                <a:lnTo>
                  <a:pt x="102" y="85"/>
                </a:lnTo>
                <a:lnTo>
                  <a:pt x="85" y="60"/>
                </a:lnTo>
                <a:lnTo>
                  <a:pt x="59" y="41"/>
                </a:lnTo>
                <a:lnTo>
                  <a:pt x="30" y="32"/>
                </a:lnTo>
                <a:lnTo>
                  <a:pt x="0" y="30"/>
                </a:lnTo>
                <a:lnTo>
                  <a:pt x="132" y="2"/>
                </a:lnTo>
                <a:lnTo>
                  <a:pt x="161" y="0"/>
                </a:lnTo>
                <a:close/>
              </a:path>
            </a:pathLst>
          </a:custGeom>
          <a:solidFill>
            <a:srgbClr val="4B7B3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3" name="Google Shape;223;p31">
            <a:extLst>
              <a:ext uri="{FF2B5EF4-FFF2-40B4-BE49-F238E27FC236}">
                <a16:creationId xmlns:a16="http://schemas.microsoft.com/office/drawing/2014/main" id="{458E9A56-0E08-46A3-A7AA-581DBB0334F5}"/>
              </a:ext>
            </a:extLst>
          </p:cNvPr>
          <p:cNvSpPr/>
          <p:nvPr/>
        </p:nvSpPr>
        <p:spPr>
          <a:xfrm>
            <a:off x="2745077" y="2644300"/>
            <a:ext cx="710312" cy="673017"/>
          </a:xfrm>
          <a:custGeom>
            <a:avLst/>
            <a:gdLst/>
            <a:ahLst/>
            <a:cxnLst/>
            <a:rect l="l" t="t" r="r" b="b"/>
            <a:pathLst>
              <a:path w="838" h="794" extrusionOk="0">
                <a:moveTo>
                  <a:pt x="687" y="0"/>
                </a:moveTo>
                <a:lnTo>
                  <a:pt x="800" y="95"/>
                </a:lnTo>
                <a:lnTo>
                  <a:pt x="819" y="116"/>
                </a:lnTo>
                <a:lnTo>
                  <a:pt x="832" y="140"/>
                </a:lnTo>
                <a:lnTo>
                  <a:pt x="838" y="167"/>
                </a:lnTo>
                <a:lnTo>
                  <a:pt x="836" y="195"/>
                </a:lnTo>
                <a:lnTo>
                  <a:pt x="828" y="221"/>
                </a:lnTo>
                <a:lnTo>
                  <a:pt x="813" y="244"/>
                </a:lnTo>
                <a:lnTo>
                  <a:pt x="388" y="756"/>
                </a:lnTo>
                <a:lnTo>
                  <a:pt x="367" y="775"/>
                </a:lnTo>
                <a:lnTo>
                  <a:pt x="343" y="788"/>
                </a:lnTo>
                <a:lnTo>
                  <a:pt x="316" y="794"/>
                </a:lnTo>
                <a:lnTo>
                  <a:pt x="290" y="792"/>
                </a:lnTo>
                <a:lnTo>
                  <a:pt x="263" y="784"/>
                </a:lnTo>
                <a:lnTo>
                  <a:pt x="239" y="769"/>
                </a:lnTo>
                <a:lnTo>
                  <a:pt x="10" y="578"/>
                </a:lnTo>
                <a:lnTo>
                  <a:pt x="4" y="575"/>
                </a:lnTo>
                <a:lnTo>
                  <a:pt x="0" y="569"/>
                </a:lnTo>
                <a:lnTo>
                  <a:pt x="116" y="665"/>
                </a:lnTo>
                <a:lnTo>
                  <a:pt x="138" y="680"/>
                </a:lnTo>
                <a:lnTo>
                  <a:pt x="165" y="688"/>
                </a:lnTo>
                <a:lnTo>
                  <a:pt x="193" y="688"/>
                </a:lnTo>
                <a:lnTo>
                  <a:pt x="220" y="682"/>
                </a:lnTo>
                <a:lnTo>
                  <a:pt x="244" y="671"/>
                </a:lnTo>
                <a:lnTo>
                  <a:pt x="265" y="650"/>
                </a:lnTo>
                <a:lnTo>
                  <a:pt x="689" y="140"/>
                </a:lnTo>
                <a:lnTo>
                  <a:pt x="706" y="114"/>
                </a:lnTo>
                <a:lnTo>
                  <a:pt x="713" y="85"/>
                </a:lnTo>
                <a:lnTo>
                  <a:pt x="711" y="55"/>
                </a:lnTo>
                <a:lnTo>
                  <a:pt x="704" y="27"/>
                </a:lnTo>
                <a:lnTo>
                  <a:pt x="687" y="0"/>
                </a:lnTo>
                <a:close/>
              </a:path>
            </a:pathLst>
          </a:custGeom>
          <a:solidFill>
            <a:srgbClr val="7A447B"/>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4" name="Google Shape;224;p31">
            <a:extLst>
              <a:ext uri="{FF2B5EF4-FFF2-40B4-BE49-F238E27FC236}">
                <a16:creationId xmlns:a16="http://schemas.microsoft.com/office/drawing/2014/main" id="{7BDA4E91-F4C4-4C36-A351-7E2136C77361}"/>
              </a:ext>
            </a:extLst>
          </p:cNvPr>
          <p:cNvSpPr/>
          <p:nvPr/>
        </p:nvSpPr>
        <p:spPr>
          <a:xfrm>
            <a:off x="3447274" y="2328982"/>
            <a:ext cx="744217" cy="432291"/>
          </a:xfrm>
          <a:custGeom>
            <a:avLst/>
            <a:gdLst/>
            <a:ahLst/>
            <a:cxnLst/>
            <a:rect l="l" t="t" r="r" b="b"/>
            <a:pathLst>
              <a:path w="878" h="510" extrusionOk="0">
                <a:moveTo>
                  <a:pt x="106" y="0"/>
                </a:moveTo>
                <a:lnTo>
                  <a:pt x="772" y="0"/>
                </a:lnTo>
                <a:lnTo>
                  <a:pt x="804" y="6"/>
                </a:lnTo>
                <a:lnTo>
                  <a:pt x="834" y="21"/>
                </a:lnTo>
                <a:lnTo>
                  <a:pt x="857" y="44"/>
                </a:lnTo>
                <a:lnTo>
                  <a:pt x="872" y="74"/>
                </a:lnTo>
                <a:lnTo>
                  <a:pt x="878" y="106"/>
                </a:lnTo>
                <a:lnTo>
                  <a:pt x="878" y="404"/>
                </a:lnTo>
                <a:lnTo>
                  <a:pt x="872" y="437"/>
                </a:lnTo>
                <a:lnTo>
                  <a:pt x="857" y="467"/>
                </a:lnTo>
                <a:lnTo>
                  <a:pt x="834" y="489"/>
                </a:lnTo>
                <a:lnTo>
                  <a:pt x="804" y="505"/>
                </a:lnTo>
                <a:lnTo>
                  <a:pt x="772" y="510"/>
                </a:lnTo>
                <a:lnTo>
                  <a:pt x="106" y="510"/>
                </a:lnTo>
                <a:lnTo>
                  <a:pt x="74" y="505"/>
                </a:lnTo>
                <a:lnTo>
                  <a:pt x="44" y="489"/>
                </a:lnTo>
                <a:lnTo>
                  <a:pt x="21" y="467"/>
                </a:lnTo>
                <a:lnTo>
                  <a:pt x="6" y="437"/>
                </a:lnTo>
                <a:lnTo>
                  <a:pt x="0" y="404"/>
                </a:lnTo>
                <a:lnTo>
                  <a:pt x="0" y="106"/>
                </a:lnTo>
                <a:lnTo>
                  <a:pt x="6" y="74"/>
                </a:lnTo>
                <a:lnTo>
                  <a:pt x="21" y="44"/>
                </a:lnTo>
                <a:lnTo>
                  <a:pt x="44" y="21"/>
                </a:lnTo>
                <a:lnTo>
                  <a:pt x="74" y="6"/>
                </a:lnTo>
                <a:lnTo>
                  <a:pt x="106"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5" name="Google Shape;225;p31">
            <a:extLst>
              <a:ext uri="{FF2B5EF4-FFF2-40B4-BE49-F238E27FC236}">
                <a16:creationId xmlns:a16="http://schemas.microsoft.com/office/drawing/2014/main" id="{4CDD0EBC-7993-4946-9408-C17E9B933409}"/>
              </a:ext>
            </a:extLst>
          </p:cNvPr>
          <p:cNvSpPr/>
          <p:nvPr/>
        </p:nvSpPr>
        <p:spPr>
          <a:xfrm>
            <a:off x="3448609" y="2548518"/>
            <a:ext cx="744218" cy="212755"/>
          </a:xfrm>
          <a:custGeom>
            <a:avLst/>
            <a:gdLst/>
            <a:ahLst/>
            <a:cxnLst/>
            <a:rect l="l" t="t" r="r" b="b"/>
            <a:pathLst>
              <a:path w="878" h="251" extrusionOk="0">
                <a:moveTo>
                  <a:pt x="0" y="0"/>
                </a:moveTo>
                <a:lnTo>
                  <a:pt x="6" y="34"/>
                </a:lnTo>
                <a:lnTo>
                  <a:pt x="21" y="62"/>
                </a:lnTo>
                <a:lnTo>
                  <a:pt x="44" y="85"/>
                </a:lnTo>
                <a:lnTo>
                  <a:pt x="74" y="100"/>
                </a:lnTo>
                <a:lnTo>
                  <a:pt x="106" y="106"/>
                </a:lnTo>
                <a:lnTo>
                  <a:pt x="772" y="106"/>
                </a:lnTo>
                <a:lnTo>
                  <a:pt x="804" y="100"/>
                </a:lnTo>
                <a:lnTo>
                  <a:pt x="834" y="85"/>
                </a:lnTo>
                <a:lnTo>
                  <a:pt x="857" y="62"/>
                </a:lnTo>
                <a:lnTo>
                  <a:pt x="872" y="34"/>
                </a:lnTo>
                <a:lnTo>
                  <a:pt x="878" y="0"/>
                </a:lnTo>
                <a:lnTo>
                  <a:pt x="878" y="145"/>
                </a:lnTo>
                <a:lnTo>
                  <a:pt x="872" y="178"/>
                </a:lnTo>
                <a:lnTo>
                  <a:pt x="857" y="208"/>
                </a:lnTo>
                <a:lnTo>
                  <a:pt x="834" y="230"/>
                </a:lnTo>
                <a:lnTo>
                  <a:pt x="804" y="246"/>
                </a:lnTo>
                <a:lnTo>
                  <a:pt x="772" y="251"/>
                </a:lnTo>
                <a:lnTo>
                  <a:pt x="106" y="251"/>
                </a:lnTo>
                <a:lnTo>
                  <a:pt x="74" y="246"/>
                </a:lnTo>
                <a:lnTo>
                  <a:pt x="44" y="230"/>
                </a:lnTo>
                <a:lnTo>
                  <a:pt x="21" y="208"/>
                </a:lnTo>
                <a:lnTo>
                  <a:pt x="6" y="178"/>
                </a:lnTo>
                <a:lnTo>
                  <a:pt x="0" y="145"/>
                </a:lnTo>
                <a:lnTo>
                  <a:pt x="0" y="0"/>
                </a:lnTo>
                <a:close/>
              </a:path>
            </a:pathLst>
          </a:custGeom>
          <a:solidFill>
            <a:srgbClr val="C9740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6" name="Google Shape;226;p31">
            <a:extLst>
              <a:ext uri="{FF2B5EF4-FFF2-40B4-BE49-F238E27FC236}">
                <a16:creationId xmlns:a16="http://schemas.microsoft.com/office/drawing/2014/main" id="{C8CDC081-66D2-4060-B663-4CAB67761BEA}"/>
              </a:ext>
            </a:extLst>
          </p:cNvPr>
          <p:cNvSpPr/>
          <p:nvPr/>
        </p:nvSpPr>
        <p:spPr>
          <a:xfrm>
            <a:off x="3027339" y="2737538"/>
            <a:ext cx="1597781" cy="1564722"/>
          </a:xfrm>
          <a:custGeom>
            <a:avLst/>
            <a:gdLst/>
            <a:ahLst/>
            <a:cxnLst/>
            <a:rect l="l" t="t" r="r" b="b"/>
            <a:pathLst>
              <a:path w="1885" h="1846" extrusionOk="0">
                <a:moveTo>
                  <a:pt x="1261" y="0"/>
                </a:moveTo>
                <a:lnTo>
                  <a:pt x="1299" y="4"/>
                </a:lnTo>
                <a:lnTo>
                  <a:pt x="1337" y="15"/>
                </a:lnTo>
                <a:lnTo>
                  <a:pt x="1375" y="34"/>
                </a:lnTo>
                <a:lnTo>
                  <a:pt x="1409" y="57"/>
                </a:lnTo>
                <a:lnTo>
                  <a:pt x="1435" y="81"/>
                </a:lnTo>
                <a:lnTo>
                  <a:pt x="1838" y="584"/>
                </a:lnTo>
                <a:lnTo>
                  <a:pt x="1857" y="614"/>
                </a:lnTo>
                <a:lnTo>
                  <a:pt x="1872" y="652"/>
                </a:lnTo>
                <a:lnTo>
                  <a:pt x="1881" y="693"/>
                </a:lnTo>
                <a:lnTo>
                  <a:pt x="1885" y="733"/>
                </a:lnTo>
                <a:lnTo>
                  <a:pt x="1881" y="771"/>
                </a:lnTo>
                <a:lnTo>
                  <a:pt x="1740" y="1396"/>
                </a:lnTo>
                <a:lnTo>
                  <a:pt x="1726" y="1432"/>
                </a:lnTo>
                <a:lnTo>
                  <a:pt x="1708" y="1468"/>
                </a:lnTo>
                <a:lnTo>
                  <a:pt x="1681" y="1500"/>
                </a:lnTo>
                <a:lnTo>
                  <a:pt x="1651" y="1526"/>
                </a:lnTo>
                <a:lnTo>
                  <a:pt x="1621" y="1547"/>
                </a:lnTo>
                <a:lnTo>
                  <a:pt x="1042" y="1827"/>
                </a:lnTo>
                <a:lnTo>
                  <a:pt x="1006" y="1840"/>
                </a:lnTo>
                <a:lnTo>
                  <a:pt x="966" y="1846"/>
                </a:lnTo>
                <a:lnTo>
                  <a:pt x="925" y="1846"/>
                </a:lnTo>
                <a:lnTo>
                  <a:pt x="885" y="1840"/>
                </a:lnTo>
                <a:lnTo>
                  <a:pt x="851" y="1829"/>
                </a:lnTo>
                <a:lnTo>
                  <a:pt x="270" y="1551"/>
                </a:lnTo>
                <a:lnTo>
                  <a:pt x="238" y="1532"/>
                </a:lnTo>
                <a:lnTo>
                  <a:pt x="208" y="1504"/>
                </a:lnTo>
                <a:lnTo>
                  <a:pt x="182" y="1472"/>
                </a:lnTo>
                <a:lnTo>
                  <a:pt x="163" y="1438"/>
                </a:lnTo>
                <a:lnTo>
                  <a:pt x="149" y="1402"/>
                </a:lnTo>
                <a:lnTo>
                  <a:pt x="4" y="776"/>
                </a:lnTo>
                <a:lnTo>
                  <a:pt x="0" y="739"/>
                </a:lnTo>
                <a:lnTo>
                  <a:pt x="4" y="699"/>
                </a:lnTo>
                <a:lnTo>
                  <a:pt x="13" y="657"/>
                </a:lnTo>
                <a:lnTo>
                  <a:pt x="27" y="620"/>
                </a:lnTo>
                <a:lnTo>
                  <a:pt x="47" y="589"/>
                </a:lnTo>
                <a:lnTo>
                  <a:pt x="446" y="85"/>
                </a:lnTo>
                <a:lnTo>
                  <a:pt x="473" y="58"/>
                </a:lnTo>
                <a:lnTo>
                  <a:pt x="505" y="36"/>
                </a:lnTo>
                <a:lnTo>
                  <a:pt x="543" y="19"/>
                </a:lnTo>
                <a:lnTo>
                  <a:pt x="582" y="6"/>
                </a:lnTo>
                <a:lnTo>
                  <a:pt x="618" y="2"/>
                </a:lnTo>
                <a:lnTo>
                  <a:pt x="1261" y="0"/>
                </a:lnTo>
                <a:close/>
              </a:path>
            </a:pathLst>
          </a:custGeom>
          <a:gradFill>
            <a:gsLst>
              <a:gs pos="0">
                <a:schemeClr val="lt1"/>
              </a:gs>
              <a:gs pos="100000">
                <a:srgbClr val="D8D8D8"/>
              </a:gs>
            </a:gsLst>
            <a:lin ang="2700000" scaled="0"/>
          </a:gradFill>
          <a:ln>
            <a:noFill/>
          </a:ln>
          <a:effectLst>
            <a:outerShdw blurRad="190500" sx="102000" sy="102000" algn="ctr" rotWithShape="0">
              <a:srgbClr val="000000">
                <a:alpha val="7843"/>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7" name="Google Shape;227;p31">
            <a:extLst>
              <a:ext uri="{FF2B5EF4-FFF2-40B4-BE49-F238E27FC236}">
                <a16:creationId xmlns:a16="http://schemas.microsoft.com/office/drawing/2014/main" id="{D8C2AC96-CB2F-4E74-94B1-019409162EC1}"/>
              </a:ext>
            </a:extLst>
          </p:cNvPr>
          <p:cNvSpPr txBox="1"/>
          <p:nvPr/>
        </p:nvSpPr>
        <p:spPr>
          <a:xfrm>
            <a:off x="3641712" y="2343610"/>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01</a:t>
            </a:r>
            <a:endParaRPr sz="1400" b="1">
              <a:solidFill>
                <a:schemeClr val="lt1"/>
              </a:solidFill>
              <a:latin typeface="Arial"/>
              <a:ea typeface="Arial"/>
              <a:cs typeface="Arial"/>
              <a:sym typeface="Arial"/>
            </a:endParaRPr>
          </a:p>
        </p:txBody>
      </p:sp>
      <p:sp>
        <p:nvSpPr>
          <p:cNvPr id="38" name="Google Shape;228;p31">
            <a:extLst>
              <a:ext uri="{FF2B5EF4-FFF2-40B4-BE49-F238E27FC236}">
                <a16:creationId xmlns:a16="http://schemas.microsoft.com/office/drawing/2014/main" id="{E4CF9120-106A-448F-8B28-D2FD11075D36}"/>
              </a:ext>
            </a:extLst>
          </p:cNvPr>
          <p:cNvSpPr txBox="1"/>
          <p:nvPr/>
        </p:nvSpPr>
        <p:spPr>
          <a:xfrm rot="2937415">
            <a:off x="4415103" y="2727228"/>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02</a:t>
            </a:r>
            <a:endParaRPr sz="1400" b="1">
              <a:solidFill>
                <a:schemeClr val="lt1"/>
              </a:solidFill>
              <a:latin typeface="Arial"/>
              <a:ea typeface="Arial"/>
              <a:cs typeface="Arial"/>
              <a:sym typeface="Arial"/>
            </a:endParaRPr>
          </a:p>
        </p:txBody>
      </p:sp>
      <p:sp>
        <p:nvSpPr>
          <p:cNvPr id="39" name="Google Shape;229;p31">
            <a:extLst>
              <a:ext uri="{FF2B5EF4-FFF2-40B4-BE49-F238E27FC236}">
                <a16:creationId xmlns:a16="http://schemas.microsoft.com/office/drawing/2014/main" id="{B311E296-7DA6-4880-A7CF-C7BA1DD63113}"/>
              </a:ext>
            </a:extLst>
          </p:cNvPr>
          <p:cNvSpPr txBox="1"/>
          <p:nvPr/>
        </p:nvSpPr>
        <p:spPr>
          <a:xfrm rot="-4650091">
            <a:off x="4598006" y="3557611"/>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03</a:t>
            </a:r>
            <a:endParaRPr sz="1400" b="1">
              <a:solidFill>
                <a:schemeClr val="lt1"/>
              </a:solidFill>
              <a:latin typeface="Arial"/>
              <a:ea typeface="Arial"/>
              <a:cs typeface="Arial"/>
              <a:sym typeface="Arial"/>
            </a:endParaRPr>
          </a:p>
        </p:txBody>
      </p:sp>
      <p:sp>
        <p:nvSpPr>
          <p:cNvPr id="40" name="Google Shape;230;p31">
            <a:extLst>
              <a:ext uri="{FF2B5EF4-FFF2-40B4-BE49-F238E27FC236}">
                <a16:creationId xmlns:a16="http://schemas.microsoft.com/office/drawing/2014/main" id="{2C306D59-C43A-4415-BEBB-D698ABA0F451}"/>
              </a:ext>
            </a:extLst>
          </p:cNvPr>
          <p:cNvSpPr txBox="1"/>
          <p:nvPr/>
        </p:nvSpPr>
        <p:spPr>
          <a:xfrm rot="-1573289">
            <a:off x="4058119" y="4222629"/>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04</a:t>
            </a:r>
            <a:endParaRPr sz="1400" b="1">
              <a:solidFill>
                <a:schemeClr val="lt1"/>
              </a:solidFill>
              <a:latin typeface="Arial"/>
              <a:ea typeface="Arial"/>
              <a:cs typeface="Arial"/>
              <a:sym typeface="Arial"/>
            </a:endParaRPr>
          </a:p>
        </p:txBody>
      </p:sp>
      <p:sp>
        <p:nvSpPr>
          <p:cNvPr id="41" name="Google Shape;231;p31">
            <a:extLst>
              <a:ext uri="{FF2B5EF4-FFF2-40B4-BE49-F238E27FC236}">
                <a16:creationId xmlns:a16="http://schemas.microsoft.com/office/drawing/2014/main" id="{4C7F8963-0876-4978-B1A9-E9D0A3568F81}"/>
              </a:ext>
            </a:extLst>
          </p:cNvPr>
          <p:cNvSpPr txBox="1"/>
          <p:nvPr/>
        </p:nvSpPr>
        <p:spPr>
          <a:xfrm rot="1465680">
            <a:off x="3215763" y="4228172"/>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05</a:t>
            </a:r>
            <a:endParaRPr sz="1400" b="1">
              <a:solidFill>
                <a:schemeClr val="lt1"/>
              </a:solidFill>
              <a:latin typeface="Arial"/>
              <a:ea typeface="Arial"/>
              <a:cs typeface="Arial"/>
              <a:sym typeface="Arial"/>
            </a:endParaRPr>
          </a:p>
        </p:txBody>
      </p:sp>
      <p:sp>
        <p:nvSpPr>
          <p:cNvPr id="42" name="Google Shape;232;p31">
            <a:extLst>
              <a:ext uri="{FF2B5EF4-FFF2-40B4-BE49-F238E27FC236}">
                <a16:creationId xmlns:a16="http://schemas.microsoft.com/office/drawing/2014/main" id="{ED83C8D6-0FBF-40EC-996E-F8C4008BDC11}"/>
              </a:ext>
            </a:extLst>
          </p:cNvPr>
          <p:cNvSpPr txBox="1"/>
          <p:nvPr/>
        </p:nvSpPr>
        <p:spPr>
          <a:xfrm rot="-6187216">
            <a:off x="2678207" y="3590862"/>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06</a:t>
            </a:r>
            <a:endParaRPr sz="1400" b="1">
              <a:solidFill>
                <a:schemeClr val="lt1"/>
              </a:solidFill>
              <a:latin typeface="Arial"/>
              <a:ea typeface="Arial"/>
              <a:cs typeface="Arial"/>
              <a:sym typeface="Arial"/>
            </a:endParaRPr>
          </a:p>
        </p:txBody>
      </p:sp>
      <p:sp>
        <p:nvSpPr>
          <p:cNvPr id="43" name="Google Shape;233;p31">
            <a:extLst>
              <a:ext uri="{FF2B5EF4-FFF2-40B4-BE49-F238E27FC236}">
                <a16:creationId xmlns:a16="http://schemas.microsoft.com/office/drawing/2014/main" id="{B0D555A9-8C9A-45FF-9D17-41521CC23CBD}"/>
              </a:ext>
            </a:extLst>
          </p:cNvPr>
          <p:cNvSpPr txBox="1"/>
          <p:nvPr/>
        </p:nvSpPr>
        <p:spPr>
          <a:xfrm rot="-3066863">
            <a:off x="2861090" y="2731880"/>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07</a:t>
            </a:r>
            <a:endParaRPr sz="1400" b="1">
              <a:solidFill>
                <a:schemeClr val="lt1"/>
              </a:solidFill>
              <a:latin typeface="Arial"/>
              <a:ea typeface="Arial"/>
              <a:cs typeface="Arial"/>
              <a:sym typeface="Arial"/>
            </a:endParaRPr>
          </a:p>
        </p:txBody>
      </p:sp>
      <p:sp>
        <p:nvSpPr>
          <p:cNvPr id="45" name="Google Shape;235;p31">
            <a:extLst>
              <a:ext uri="{FF2B5EF4-FFF2-40B4-BE49-F238E27FC236}">
                <a16:creationId xmlns:a16="http://schemas.microsoft.com/office/drawing/2014/main" id="{D3A5A9CA-DEB1-40F8-BEB0-BF58376CDA5C}"/>
              </a:ext>
            </a:extLst>
          </p:cNvPr>
          <p:cNvSpPr txBox="1"/>
          <p:nvPr/>
        </p:nvSpPr>
        <p:spPr>
          <a:xfrm>
            <a:off x="3209194" y="1548240"/>
            <a:ext cx="1226105"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1"/>
                </a:solidFill>
                <a:latin typeface="Sakkal Majalla" panose="02000000000000000000" pitchFamily="2" charset="-78"/>
                <a:ea typeface="Arial"/>
                <a:cs typeface="Sakkal Majalla" panose="02000000000000000000" pitchFamily="2" charset="-78"/>
                <a:sym typeface="Arial"/>
              </a:rPr>
              <a:t>بيئة أمنة</a:t>
            </a:r>
            <a:endParaRPr sz="2000" b="1" dirty="0">
              <a:solidFill>
                <a:schemeClr val="accent1"/>
              </a:solidFill>
              <a:latin typeface="Sakkal Majalla" panose="02000000000000000000" pitchFamily="2" charset="-78"/>
              <a:ea typeface="Arial"/>
              <a:cs typeface="Sakkal Majalla" panose="02000000000000000000" pitchFamily="2" charset="-78"/>
              <a:sym typeface="Arial"/>
            </a:endParaRPr>
          </a:p>
        </p:txBody>
      </p:sp>
      <p:sp>
        <p:nvSpPr>
          <p:cNvPr id="47" name="Google Shape;237;p31">
            <a:extLst>
              <a:ext uri="{FF2B5EF4-FFF2-40B4-BE49-F238E27FC236}">
                <a16:creationId xmlns:a16="http://schemas.microsoft.com/office/drawing/2014/main" id="{38DBF6E1-A836-4CD4-A7A2-44C48C35B3A2}"/>
              </a:ext>
            </a:extLst>
          </p:cNvPr>
          <p:cNvSpPr txBox="1"/>
          <p:nvPr/>
        </p:nvSpPr>
        <p:spPr>
          <a:xfrm>
            <a:off x="4623133" y="2189721"/>
            <a:ext cx="1352278"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2"/>
                </a:solidFill>
                <a:latin typeface="Arial"/>
                <a:ea typeface="Arial"/>
                <a:cs typeface="Arial"/>
                <a:sym typeface="Arial"/>
              </a:rPr>
              <a:t>لماذا؟</a:t>
            </a:r>
            <a:endParaRPr sz="2000" b="1" dirty="0">
              <a:solidFill>
                <a:schemeClr val="accent2"/>
              </a:solidFill>
              <a:latin typeface="Arial"/>
              <a:ea typeface="Arial"/>
              <a:cs typeface="Arial"/>
              <a:sym typeface="Arial"/>
            </a:endParaRPr>
          </a:p>
        </p:txBody>
      </p:sp>
      <p:sp>
        <p:nvSpPr>
          <p:cNvPr id="49" name="Google Shape;239;p31">
            <a:extLst>
              <a:ext uri="{FF2B5EF4-FFF2-40B4-BE49-F238E27FC236}">
                <a16:creationId xmlns:a16="http://schemas.microsoft.com/office/drawing/2014/main" id="{CEEB4BAC-68CD-4025-8962-82DFC5A8006B}"/>
              </a:ext>
            </a:extLst>
          </p:cNvPr>
          <p:cNvSpPr txBox="1"/>
          <p:nvPr/>
        </p:nvSpPr>
        <p:spPr>
          <a:xfrm>
            <a:off x="4986598" y="3722516"/>
            <a:ext cx="1317613"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3"/>
                </a:solidFill>
                <a:latin typeface="Arial"/>
                <a:ea typeface="Arial"/>
                <a:cs typeface="Arial"/>
                <a:sym typeface="Arial"/>
              </a:rPr>
              <a:t>وقت كافي</a:t>
            </a:r>
            <a:endParaRPr sz="2000" b="1" dirty="0">
              <a:solidFill>
                <a:schemeClr val="accent3"/>
              </a:solidFill>
              <a:latin typeface="Arial"/>
              <a:ea typeface="Arial"/>
              <a:cs typeface="Arial"/>
              <a:sym typeface="Arial"/>
            </a:endParaRPr>
          </a:p>
        </p:txBody>
      </p:sp>
      <p:sp>
        <p:nvSpPr>
          <p:cNvPr id="51" name="Google Shape;241;p31">
            <a:extLst>
              <a:ext uri="{FF2B5EF4-FFF2-40B4-BE49-F238E27FC236}">
                <a16:creationId xmlns:a16="http://schemas.microsoft.com/office/drawing/2014/main" id="{4DA84C75-520F-40E4-914E-3D749CCD8918}"/>
              </a:ext>
            </a:extLst>
          </p:cNvPr>
          <p:cNvSpPr txBox="1"/>
          <p:nvPr/>
        </p:nvSpPr>
        <p:spPr>
          <a:xfrm>
            <a:off x="3983337" y="5014072"/>
            <a:ext cx="1297126"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4"/>
                </a:solidFill>
                <a:latin typeface="Arial"/>
                <a:ea typeface="Arial"/>
                <a:cs typeface="Arial"/>
                <a:sym typeface="Arial"/>
              </a:rPr>
              <a:t>اطلب أمثلة</a:t>
            </a:r>
            <a:endParaRPr sz="2000" b="1" dirty="0">
              <a:solidFill>
                <a:schemeClr val="accent4"/>
              </a:solidFill>
              <a:latin typeface="Arial"/>
              <a:ea typeface="Arial"/>
              <a:cs typeface="Arial"/>
              <a:sym typeface="Arial"/>
            </a:endParaRPr>
          </a:p>
        </p:txBody>
      </p:sp>
      <p:sp>
        <p:nvSpPr>
          <p:cNvPr id="53" name="Google Shape;243;p31">
            <a:extLst>
              <a:ext uri="{FF2B5EF4-FFF2-40B4-BE49-F238E27FC236}">
                <a16:creationId xmlns:a16="http://schemas.microsoft.com/office/drawing/2014/main" id="{046D5A4D-9D76-44FD-895D-C8AA70EC29DF}"/>
              </a:ext>
            </a:extLst>
          </p:cNvPr>
          <p:cNvSpPr txBox="1"/>
          <p:nvPr/>
        </p:nvSpPr>
        <p:spPr>
          <a:xfrm>
            <a:off x="2230989" y="4991441"/>
            <a:ext cx="1576257"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bg1"/>
                </a:solidFill>
                <a:latin typeface="Arial"/>
                <a:ea typeface="Arial"/>
                <a:cs typeface="Arial"/>
                <a:sym typeface="Arial"/>
              </a:rPr>
              <a:t>استخدم الاسماء</a:t>
            </a:r>
            <a:endParaRPr sz="2000" b="1" dirty="0">
              <a:solidFill>
                <a:schemeClr val="bg1"/>
              </a:solidFill>
              <a:latin typeface="Arial"/>
              <a:ea typeface="Arial"/>
              <a:cs typeface="Arial"/>
              <a:sym typeface="Arial"/>
            </a:endParaRPr>
          </a:p>
        </p:txBody>
      </p:sp>
      <p:sp>
        <p:nvSpPr>
          <p:cNvPr id="55" name="Google Shape;245;p31">
            <a:extLst>
              <a:ext uri="{FF2B5EF4-FFF2-40B4-BE49-F238E27FC236}">
                <a16:creationId xmlns:a16="http://schemas.microsoft.com/office/drawing/2014/main" id="{904C04CA-8C6C-4778-A043-FEA6ED14F03D}"/>
              </a:ext>
            </a:extLst>
          </p:cNvPr>
          <p:cNvSpPr txBox="1"/>
          <p:nvPr/>
        </p:nvSpPr>
        <p:spPr>
          <a:xfrm>
            <a:off x="1317624" y="3490546"/>
            <a:ext cx="1926661" cy="539272"/>
          </a:xfrm>
          <a:prstGeom prst="rect">
            <a:avLst/>
          </a:prstGeom>
          <a:noFill/>
          <a:ln>
            <a:noFill/>
          </a:ln>
        </p:spPr>
        <p:txBody>
          <a:bodyPr spcFirstLastPara="1" wrap="square" lIns="91425" tIns="45700" rIns="91425" bIns="45700" anchor="b" anchorCtr="0">
            <a:noAutofit/>
          </a:bodyPr>
          <a:lstStyle/>
          <a:p>
            <a:pPr algn="l" rtl="0"/>
            <a:r>
              <a:rPr lang="ar-SA" sz="2000" b="1" dirty="0">
                <a:solidFill>
                  <a:schemeClr val="accent5"/>
                </a:solidFill>
                <a:latin typeface="Arial"/>
                <a:ea typeface="Arial"/>
                <a:cs typeface="Arial"/>
                <a:sym typeface="Arial"/>
              </a:rPr>
              <a:t>تنويع الانشطة</a:t>
            </a:r>
            <a:endParaRPr sz="2000" b="1" dirty="0">
              <a:solidFill>
                <a:schemeClr val="accent5"/>
              </a:solidFill>
              <a:latin typeface="Arial"/>
              <a:ea typeface="Arial"/>
              <a:cs typeface="Arial"/>
              <a:sym typeface="Arial"/>
            </a:endParaRPr>
          </a:p>
        </p:txBody>
      </p:sp>
      <p:sp>
        <p:nvSpPr>
          <p:cNvPr id="57" name="Google Shape;247;p31">
            <a:extLst>
              <a:ext uri="{FF2B5EF4-FFF2-40B4-BE49-F238E27FC236}">
                <a16:creationId xmlns:a16="http://schemas.microsoft.com/office/drawing/2014/main" id="{AC7B8834-66BE-4B05-99E7-432C836E1341}"/>
              </a:ext>
            </a:extLst>
          </p:cNvPr>
          <p:cNvSpPr txBox="1"/>
          <p:nvPr/>
        </p:nvSpPr>
        <p:spPr>
          <a:xfrm>
            <a:off x="1416753" y="2317025"/>
            <a:ext cx="1740975" cy="329433"/>
          </a:xfrm>
          <a:prstGeom prst="rect">
            <a:avLst/>
          </a:prstGeom>
          <a:noFill/>
          <a:ln>
            <a:noFill/>
          </a:ln>
        </p:spPr>
        <p:txBody>
          <a:bodyPr spcFirstLastPara="1" wrap="square" lIns="91425" tIns="45700" rIns="91425" bIns="45700" anchor="b" anchorCtr="0">
            <a:noAutofit/>
          </a:bodyPr>
          <a:lstStyle/>
          <a:p>
            <a:pPr algn="l" rtl="0"/>
            <a:r>
              <a:rPr lang="ar-SA" sz="2000" b="1" dirty="0">
                <a:solidFill>
                  <a:schemeClr val="accent6"/>
                </a:solidFill>
                <a:latin typeface="Arial"/>
                <a:ea typeface="Arial"/>
                <a:cs typeface="Arial"/>
                <a:sym typeface="Arial"/>
              </a:rPr>
              <a:t>الطالب هو المحور</a:t>
            </a:r>
            <a:endParaRPr sz="2000" b="1" dirty="0">
              <a:solidFill>
                <a:schemeClr val="accent6"/>
              </a:solidFill>
              <a:latin typeface="Arial"/>
              <a:ea typeface="Arial"/>
              <a:cs typeface="Arial"/>
              <a:sym typeface="Arial"/>
            </a:endParaRPr>
          </a:p>
        </p:txBody>
      </p:sp>
      <p:pic>
        <p:nvPicPr>
          <p:cNvPr id="3" name="صورة 2">
            <a:extLst>
              <a:ext uri="{FF2B5EF4-FFF2-40B4-BE49-F238E27FC236}">
                <a16:creationId xmlns:a16="http://schemas.microsoft.com/office/drawing/2014/main" id="{0167C345-0B5F-42BB-99AB-DAF536B03ED4}"/>
              </a:ext>
            </a:extLst>
          </p:cNvPr>
          <p:cNvPicPr>
            <a:picLocks/>
          </p:cNvPicPr>
          <p:nvPr/>
        </p:nvPicPr>
        <p:blipFill>
          <a:blip r:embed="rId2"/>
          <a:stretch>
            <a:fillRect/>
          </a:stretch>
        </p:blipFill>
        <p:spPr>
          <a:xfrm>
            <a:off x="3083931" y="2740340"/>
            <a:ext cx="1521314" cy="1541498"/>
          </a:xfrm>
          <a:prstGeom prst="rect">
            <a:avLst/>
          </a:prstGeom>
        </p:spPr>
      </p:pic>
      <p:sp>
        <p:nvSpPr>
          <p:cNvPr id="52" name="Google Shape;257;p32">
            <a:extLst>
              <a:ext uri="{FF2B5EF4-FFF2-40B4-BE49-F238E27FC236}">
                <a16:creationId xmlns:a16="http://schemas.microsoft.com/office/drawing/2014/main" id="{D8E3CD7C-AB4B-4113-98C3-DA02149808A4}"/>
              </a:ext>
            </a:extLst>
          </p:cNvPr>
          <p:cNvSpPr/>
          <p:nvPr/>
        </p:nvSpPr>
        <p:spPr>
          <a:xfrm>
            <a:off x="8208860" y="2121999"/>
            <a:ext cx="1681172" cy="1681172"/>
          </a:xfrm>
          <a:prstGeom prst="ellipse">
            <a:avLst/>
          </a:prstGeom>
          <a:solidFill>
            <a:schemeClr val="accent1"/>
          </a:solidFill>
          <a:ln>
            <a:noFill/>
          </a:ln>
        </p:spPr>
        <p:txBody>
          <a:bodyPr spcFirstLastPara="1" wrap="square" lIns="91425" tIns="45700" rIns="91425" bIns="45700" anchor="ctr" anchorCtr="0">
            <a:noAutofit/>
          </a:bodyPr>
          <a:lstStyle/>
          <a:p>
            <a:pPr algn="ctr" rtl="0"/>
            <a:r>
              <a:rPr lang="en-GB" sz="4000" b="1" dirty="0">
                <a:solidFill>
                  <a:schemeClr val="lt1"/>
                </a:solidFill>
                <a:latin typeface="Arial"/>
                <a:cs typeface="Arial"/>
                <a:sym typeface="Arial"/>
              </a:rPr>
              <a:t>05</a:t>
            </a:r>
            <a:endParaRPr sz="4000" b="1" dirty="0">
              <a:solidFill>
                <a:schemeClr val="lt1"/>
              </a:solidFill>
              <a:latin typeface="Arial"/>
              <a:cs typeface="Arial"/>
            </a:endParaRPr>
          </a:p>
        </p:txBody>
      </p:sp>
      <p:sp>
        <p:nvSpPr>
          <p:cNvPr id="54" name="Google Shape;244;p31">
            <a:extLst>
              <a:ext uri="{FF2B5EF4-FFF2-40B4-BE49-F238E27FC236}">
                <a16:creationId xmlns:a16="http://schemas.microsoft.com/office/drawing/2014/main" id="{47EDD44C-A747-4259-AE4F-B53F2736FC05}"/>
              </a:ext>
            </a:extLst>
          </p:cNvPr>
          <p:cNvSpPr txBox="1"/>
          <p:nvPr/>
        </p:nvSpPr>
        <p:spPr>
          <a:xfrm>
            <a:off x="7868168" y="4090181"/>
            <a:ext cx="2362555" cy="1154270"/>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chemeClr val="tx1">
                    <a:lumMod val="95000"/>
                    <a:lumOff val="5000"/>
                  </a:schemeClr>
                </a:solidFill>
                <a:latin typeface="Sakkal Majalla" panose="02000000000000000000" pitchFamily="2" charset="-78"/>
                <a:cs typeface="Sakkal Majalla" panose="02000000000000000000" pitchFamily="2" charset="-78"/>
              </a:defRPr>
            </a:lvl1pPr>
          </a:lstStyle>
          <a:p>
            <a:r>
              <a:rPr lang="ar-SA" dirty="0">
                <a:sym typeface="Arial"/>
              </a:rPr>
              <a:t>اذكر أسماء الطلاب غير المتفاعلين، واسأل عن سبب عدم تفاعلهم، حاول توجيه أسئلة تناسب قدراتهم وحددهم </a:t>
            </a:r>
            <a:r>
              <a:rPr lang="ar-SA" dirty="0" err="1">
                <a:sym typeface="Arial"/>
              </a:rPr>
              <a:t>للاجابة</a:t>
            </a:r>
            <a:endParaRPr dirty="0">
              <a:sym typeface="Arial"/>
            </a:endParaRPr>
          </a:p>
        </p:txBody>
      </p:sp>
    </p:spTree>
    <p:extLst>
      <p:ext uri="{BB962C8B-B14F-4D97-AF65-F5344CB8AC3E}">
        <p14:creationId xmlns:p14="http://schemas.microsoft.com/office/powerpoint/2010/main" val="355595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Google Shape;537;p37">
            <a:extLst>
              <a:ext uri="{FF2B5EF4-FFF2-40B4-BE49-F238E27FC236}">
                <a16:creationId xmlns:a16="http://schemas.microsoft.com/office/drawing/2014/main" id="{2A740924-8C5B-40BA-BECD-7515A7DA1F0B}"/>
              </a:ext>
            </a:extLst>
          </p:cNvPr>
          <p:cNvSpPr/>
          <p:nvPr/>
        </p:nvSpPr>
        <p:spPr>
          <a:xfrm>
            <a:off x="1163740" y="3117507"/>
            <a:ext cx="2029224" cy="1718990"/>
          </a:xfrm>
          <a:custGeom>
            <a:avLst/>
            <a:gdLst/>
            <a:ahLst/>
            <a:cxnLst/>
            <a:rect l="l" t="t" r="r" b="b"/>
            <a:pathLst>
              <a:path w="2394" h="2028" extrusionOk="0">
                <a:moveTo>
                  <a:pt x="804" y="0"/>
                </a:moveTo>
                <a:lnTo>
                  <a:pt x="2246" y="339"/>
                </a:lnTo>
                <a:lnTo>
                  <a:pt x="2394" y="1002"/>
                </a:lnTo>
                <a:lnTo>
                  <a:pt x="1201" y="1903"/>
                </a:lnTo>
                <a:lnTo>
                  <a:pt x="639" y="2022"/>
                </a:lnTo>
                <a:lnTo>
                  <a:pt x="635" y="2022"/>
                </a:lnTo>
                <a:lnTo>
                  <a:pt x="626" y="2024"/>
                </a:lnTo>
                <a:lnTo>
                  <a:pt x="611" y="2026"/>
                </a:lnTo>
                <a:lnTo>
                  <a:pt x="592" y="2028"/>
                </a:lnTo>
                <a:lnTo>
                  <a:pt x="567" y="2028"/>
                </a:lnTo>
                <a:lnTo>
                  <a:pt x="539" y="2026"/>
                </a:lnTo>
                <a:lnTo>
                  <a:pt x="511" y="2022"/>
                </a:lnTo>
                <a:lnTo>
                  <a:pt x="478" y="2014"/>
                </a:lnTo>
                <a:lnTo>
                  <a:pt x="446" y="2005"/>
                </a:lnTo>
                <a:lnTo>
                  <a:pt x="414" y="1988"/>
                </a:lnTo>
                <a:lnTo>
                  <a:pt x="384" y="1967"/>
                </a:lnTo>
                <a:lnTo>
                  <a:pt x="354" y="1941"/>
                </a:lnTo>
                <a:lnTo>
                  <a:pt x="325" y="1907"/>
                </a:lnTo>
                <a:lnTo>
                  <a:pt x="301" y="1865"/>
                </a:lnTo>
                <a:lnTo>
                  <a:pt x="280" y="1816"/>
                </a:lnTo>
                <a:lnTo>
                  <a:pt x="265" y="1758"/>
                </a:lnTo>
                <a:lnTo>
                  <a:pt x="9" y="556"/>
                </a:lnTo>
                <a:lnTo>
                  <a:pt x="9" y="552"/>
                </a:lnTo>
                <a:lnTo>
                  <a:pt x="8" y="541"/>
                </a:lnTo>
                <a:lnTo>
                  <a:pt x="4" y="524"/>
                </a:lnTo>
                <a:lnTo>
                  <a:pt x="2" y="503"/>
                </a:lnTo>
                <a:lnTo>
                  <a:pt x="0" y="477"/>
                </a:lnTo>
                <a:lnTo>
                  <a:pt x="0" y="446"/>
                </a:lnTo>
                <a:lnTo>
                  <a:pt x="2" y="414"/>
                </a:lnTo>
                <a:lnTo>
                  <a:pt x="6" y="380"/>
                </a:lnTo>
                <a:lnTo>
                  <a:pt x="13" y="344"/>
                </a:lnTo>
                <a:lnTo>
                  <a:pt x="25" y="308"/>
                </a:lnTo>
                <a:lnTo>
                  <a:pt x="40" y="273"/>
                </a:lnTo>
                <a:lnTo>
                  <a:pt x="61" y="239"/>
                </a:lnTo>
                <a:lnTo>
                  <a:pt x="87" y="206"/>
                </a:lnTo>
                <a:lnTo>
                  <a:pt x="121" y="176"/>
                </a:lnTo>
                <a:lnTo>
                  <a:pt x="161" y="152"/>
                </a:lnTo>
                <a:lnTo>
                  <a:pt x="208" y="129"/>
                </a:lnTo>
                <a:lnTo>
                  <a:pt x="263" y="114"/>
                </a:lnTo>
                <a:lnTo>
                  <a:pt x="361" y="93"/>
                </a:lnTo>
                <a:lnTo>
                  <a:pt x="450" y="74"/>
                </a:lnTo>
                <a:lnTo>
                  <a:pt x="529" y="57"/>
                </a:lnTo>
                <a:lnTo>
                  <a:pt x="601" y="42"/>
                </a:lnTo>
                <a:lnTo>
                  <a:pt x="662" y="31"/>
                </a:lnTo>
                <a:lnTo>
                  <a:pt x="713" y="19"/>
                </a:lnTo>
                <a:lnTo>
                  <a:pt x="753" y="10"/>
                </a:lnTo>
                <a:lnTo>
                  <a:pt x="781" y="4"/>
                </a:lnTo>
                <a:lnTo>
                  <a:pt x="798" y="0"/>
                </a:lnTo>
                <a:lnTo>
                  <a:pt x="804" y="0"/>
                </a:lnTo>
                <a:close/>
              </a:path>
            </a:pathLst>
          </a:custGeom>
          <a:gradFill>
            <a:gsLst>
              <a:gs pos="0">
                <a:schemeClr val="accent5"/>
              </a:gs>
              <a:gs pos="94000">
                <a:srgbClr val="4B7B32"/>
              </a:gs>
              <a:gs pos="100000">
                <a:srgbClr val="4B7B32"/>
              </a:gs>
            </a:gsLst>
            <a:lin ang="9600000" scaled="0"/>
          </a:gradFill>
          <a:ln w="19050" cap="flat" cmpd="sng">
            <a:solidFill>
              <a:schemeClr val="accent5"/>
            </a:solidFill>
            <a:prstDash val="solid"/>
            <a:round/>
            <a:headEnd type="none" w="sm" len="sm"/>
            <a:tailEnd type="none" w="sm" len="sm"/>
          </a:ln>
          <a:effectLst>
            <a:outerShdw blurRad="381000" dist="88900" dir="2700000" algn="tl" rotWithShape="0">
              <a:srgbClr val="000000">
                <a:alpha val="47843"/>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6691770" y="404311"/>
            <a:ext cx="3895618"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كيف </a:t>
            </a:r>
            <a:r>
              <a:rPr lang="ar-SA" sz="2800" b="1" dirty="0">
                <a:solidFill>
                  <a:srgbClr val="FF0000"/>
                </a:solidFill>
                <a:latin typeface="Sakkal Majalla" panose="02000000000000000000" pitchFamily="2" charset="-78"/>
                <a:cs typeface="Sakkal Majalla" panose="02000000000000000000" pitchFamily="2" charset="-78"/>
              </a:rPr>
              <a:t>نثير</a:t>
            </a:r>
            <a:r>
              <a:rPr lang="ar-SA" sz="2800" b="1" dirty="0">
                <a:latin typeface="Sakkal Majalla" panose="02000000000000000000" pitchFamily="2" charset="-78"/>
                <a:cs typeface="Sakkal Majalla" panose="02000000000000000000" pitchFamily="2" charset="-78"/>
              </a:rPr>
              <a:t> الطلاب للتفاعل الصفي؟</a:t>
            </a:r>
            <a:endParaRPr lang="ar-OM" sz="2800" b="1" dirty="0">
              <a:latin typeface="Sakkal Majalla" panose="02000000000000000000" pitchFamily="2" charset="-78"/>
              <a:cs typeface="Sakkal Majalla" panose="02000000000000000000" pitchFamily="2" charset="-78"/>
            </a:endParaRPr>
          </a:p>
        </p:txBody>
      </p:sp>
      <p:sp>
        <p:nvSpPr>
          <p:cNvPr id="89" name="مربع نص 88">
            <a:extLst>
              <a:ext uri="{FF2B5EF4-FFF2-40B4-BE49-F238E27FC236}">
                <a16:creationId xmlns:a16="http://schemas.microsoft.com/office/drawing/2014/main" id="{E3A2962F-6618-4042-9AB1-70636F382DE5}"/>
              </a:ext>
            </a:extLst>
          </p:cNvPr>
          <p:cNvSpPr txBox="1"/>
          <p:nvPr/>
        </p:nvSpPr>
        <p:spPr>
          <a:xfrm>
            <a:off x="1837525" y="6457450"/>
            <a:ext cx="1542808" cy="338554"/>
          </a:xfrm>
          <a:prstGeom prst="rect">
            <a:avLst/>
          </a:prstGeom>
          <a:noFill/>
        </p:spPr>
        <p:txBody>
          <a:bodyPr wrap="square">
            <a:spAutoFit/>
          </a:bodyPr>
          <a:lstStyle/>
          <a:p>
            <a:pPr algn="l"/>
            <a:r>
              <a:rPr lang="ar-SA" sz="1600" b="1" dirty="0">
                <a:latin typeface="Sakkal Majalla" panose="02000000000000000000" pitchFamily="2" charset="-78"/>
                <a:cs typeface="Sakkal Majalla" panose="02000000000000000000" pitchFamily="2" charset="-78"/>
              </a:rPr>
              <a:t>(نبهان، 2008</a:t>
            </a:r>
            <a:r>
              <a:rPr lang="en-US" sz="1600" b="1" dirty="0">
                <a:latin typeface="Sakkal Majalla" panose="02000000000000000000" pitchFamily="2" charset="-78"/>
                <a:cs typeface="Sakkal Majalla" panose="02000000000000000000" pitchFamily="2" charset="-78"/>
              </a:rPr>
              <a:t>(</a:t>
            </a:r>
            <a:endParaRPr lang="ar-OM" sz="1600" b="1" dirty="0">
              <a:latin typeface="Sakkal Majalla" panose="02000000000000000000" pitchFamily="2" charset="-78"/>
              <a:cs typeface="Sakkal Majalla" panose="02000000000000000000" pitchFamily="2" charset="-78"/>
            </a:endParaRPr>
          </a:p>
        </p:txBody>
      </p:sp>
      <p:sp>
        <p:nvSpPr>
          <p:cNvPr id="6" name="Google Shape;198;p31">
            <a:extLst>
              <a:ext uri="{FF2B5EF4-FFF2-40B4-BE49-F238E27FC236}">
                <a16:creationId xmlns:a16="http://schemas.microsoft.com/office/drawing/2014/main" id="{8870747B-86F5-480D-8394-DB9ED89047AD}"/>
              </a:ext>
            </a:extLst>
          </p:cNvPr>
          <p:cNvSpPr/>
          <p:nvPr/>
        </p:nvSpPr>
        <p:spPr>
          <a:xfrm>
            <a:off x="4200456" y="2526479"/>
            <a:ext cx="734046" cy="773037"/>
          </a:xfrm>
          <a:custGeom>
            <a:avLst/>
            <a:gdLst/>
            <a:ahLst/>
            <a:cxnLst/>
            <a:rect l="l" t="t" r="r" b="b"/>
            <a:pathLst>
              <a:path w="866" h="912" extrusionOk="0">
                <a:moveTo>
                  <a:pt x="344" y="0"/>
                </a:moveTo>
                <a:lnTo>
                  <a:pt x="371" y="5"/>
                </a:lnTo>
                <a:lnTo>
                  <a:pt x="395" y="18"/>
                </a:lnTo>
                <a:lnTo>
                  <a:pt x="416" y="37"/>
                </a:lnTo>
                <a:lnTo>
                  <a:pt x="842" y="547"/>
                </a:lnTo>
                <a:lnTo>
                  <a:pt x="857" y="572"/>
                </a:lnTo>
                <a:lnTo>
                  <a:pt x="864" y="598"/>
                </a:lnTo>
                <a:lnTo>
                  <a:pt x="866" y="625"/>
                </a:lnTo>
                <a:lnTo>
                  <a:pt x="861" y="651"/>
                </a:lnTo>
                <a:lnTo>
                  <a:pt x="847" y="676"/>
                </a:lnTo>
                <a:lnTo>
                  <a:pt x="828" y="697"/>
                </a:lnTo>
                <a:lnTo>
                  <a:pt x="600" y="887"/>
                </a:lnTo>
                <a:lnTo>
                  <a:pt x="577" y="903"/>
                </a:lnTo>
                <a:lnTo>
                  <a:pt x="550" y="910"/>
                </a:lnTo>
                <a:lnTo>
                  <a:pt x="522" y="912"/>
                </a:lnTo>
                <a:lnTo>
                  <a:pt x="496" y="906"/>
                </a:lnTo>
                <a:lnTo>
                  <a:pt x="471" y="893"/>
                </a:lnTo>
                <a:lnTo>
                  <a:pt x="450" y="874"/>
                </a:lnTo>
                <a:lnTo>
                  <a:pt x="25" y="364"/>
                </a:lnTo>
                <a:lnTo>
                  <a:pt x="10" y="340"/>
                </a:lnTo>
                <a:lnTo>
                  <a:pt x="2" y="313"/>
                </a:lnTo>
                <a:lnTo>
                  <a:pt x="0" y="287"/>
                </a:lnTo>
                <a:lnTo>
                  <a:pt x="6" y="260"/>
                </a:lnTo>
                <a:lnTo>
                  <a:pt x="19" y="236"/>
                </a:lnTo>
                <a:lnTo>
                  <a:pt x="38" y="215"/>
                </a:lnTo>
                <a:lnTo>
                  <a:pt x="267" y="24"/>
                </a:lnTo>
                <a:lnTo>
                  <a:pt x="291" y="9"/>
                </a:lnTo>
                <a:lnTo>
                  <a:pt x="318" y="1"/>
                </a:lnTo>
                <a:lnTo>
                  <a:pt x="344" y="0"/>
                </a:lnTo>
                <a:close/>
              </a:path>
            </a:pathLst>
          </a:custGeom>
          <a:solidFill>
            <a:schemeClr val="accent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7" name="Google Shape;199;p31">
            <a:extLst>
              <a:ext uri="{FF2B5EF4-FFF2-40B4-BE49-F238E27FC236}">
                <a16:creationId xmlns:a16="http://schemas.microsoft.com/office/drawing/2014/main" id="{2ED1A17D-25BD-4B24-A8E1-0C7298E88792}"/>
              </a:ext>
            </a:extLst>
          </p:cNvPr>
          <p:cNvSpPr/>
          <p:nvPr/>
        </p:nvSpPr>
        <p:spPr>
          <a:xfrm>
            <a:off x="4464917" y="3304602"/>
            <a:ext cx="545025" cy="783208"/>
          </a:xfrm>
          <a:custGeom>
            <a:avLst/>
            <a:gdLst/>
            <a:ahLst/>
            <a:cxnLst/>
            <a:rect l="l" t="t" r="r" b="b"/>
            <a:pathLst>
              <a:path w="643" h="924" extrusionOk="0">
                <a:moveTo>
                  <a:pt x="240" y="0"/>
                </a:moveTo>
                <a:lnTo>
                  <a:pt x="269" y="2"/>
                </a:lnTo>
                <a:lnTo>
                  <a:pt x="560" y="64"/>
                </a:lnTo>
                <a:lnTo>
                  <a:pt x="586" y="73"/>
                </a:lnTo>
                <a:lnTo>
                  <a:pt x="609" y="90"/>
                </a:lnTo>
                <a:lnTo>
                  <a:pt x="626" y="111"/>
                </a:lnTo>
                <a:lnTo>
                  <a:pt x="639" y="136"/>
                </a:lnTo>
                <a:lnTo>
                  <a:pt x="643" y="162"/>
                </a:lnTo>
                <a:lnTo>
                  <a:pt x="641" y="191"/>
                </a:lnTo>
                <a:lnTo>
                  <a:pt x="499" y="839"/>
                </a:lnTo>
                <a:lnTo>
                  <a:pt x="490" y="867"/>
                </a:lnTo>
                <a:lnTo>
                  <a:pt x="475" y="888"/>
                </a:lnTo>
                <a:lnTo>
                  <a:pt x="454" y="907"/>
                </a:lnTo>
                <a:lnTo>
                  <a:pt x="429" y="918"/>
                </a:lnTo>
                <a:lnTo>
                  <a:pt x="403" y="924"/>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chemeClr val="accent3"/>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8" name="Google Shape;200;p31">
            <a:extLst>
              <a:ext uri="{FF2B5EF4-FFF2-40B4-BE49-F238E27FC236}">
                <a16:creationId xmlns:a16="http://schemas.microsoft.com/office/drawing/2014/main" id="{CA184D94-674C-4A02-9FCC-A6FF0A7F36DF}"/>
              </a:ext>
            </a:extLst>
          </p:cNvPr>
          <p:cNvSpPr/>
          <p:nvPr/>
        </p:nvSpPr>
        <p:spPr>
          <a:xfrm>
            <a:off x="3835129" y="3996268"/>
            <a:ext cx="796771" cy="655217"/>
          </a:xfrm>
          <a:custGeom>
            <a:avLst/>
            <a:gdLst/>
            <a:ahLst/>
            <a:cxnLst/>
            <a:rect l="l" t="t" r="r" b="b"/>
            <a:pathLst>
              <a:path w="940" h="773" extrusionOk="0">
                <a:moveTo>
                  <a:pt x="709" y="0"/>
                </a:moveTo>
                <a:lnTo>
                  <a:pt x="736" y="6"/>
                </a:lnTo>
                <a:lnTo>
                  <a:pt x="760" y="17"/>
                </a:lnTo>
                <a:lnTo>
                  <a:pt x="781" y="36"/>
                </a:lnTo>
                <a:lnTo>
                  <a:pt x="798" y="58"/>
                </a:lnTo>
                <a:lnTo>
                  <a:pt x="930" y="325"/>
                </a:lnTo>
                <a:lnTo>
                  <a:pt x="938" y="351"/>
                </a:lnTo>
                <a:lnTo>
                  <a:pt x="940" y="380"/>
                </a:lnTo>
                <a:lnTo>
                  <a:pt x="934" y="406"/>
                </a:lnTo>
                <a:lnTo>
                  <a:pt x="923" y="431"/>
                </a:lnTo>
                <a:lnTo>
                  <a:pt x="906" y="451"/>
                </a:lnTo>
                <a:lnTo>
                  <a:pt x="881" y="468"/>
                </a:lnTo>
                <a:lnTo>
                  <a:pt x="286" y="763"/>
                </a:lnTo>
                <a:lnTo>
                  <a:pt x="259" y="771"/>
                </a:lnTo>
                <a:lnTo>
                  <a:pt x="233" y="773"/>
                </a:lnTo>
                <a:lnTo>
                  <a:pt x="204" y="769"/>
                </a:lnTo>
                <a:lnTo>
                  <a:pt x="182" y="756"/>
                </a:lnTo>
                <a:lnTo>
                  <a:pt x="159" y="739"/>
                </a:lnTo>
                <a:lnTo>
                  <a:pt x="144" y="714"/>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chemeClr val="accent4"/>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9" name="Google Shape;201;p31">
            <a:extLst>
              <a:ext uri="{FF2B5EF4-FFF2-40B4-BE49-F238E27FC236}">
                <a16:creationId xmlns:a16="http://schemas.microsoft.com/office/drawing/2014/main" id="{97C3133D-D413-4116-9E6A-EE344EE4436D}"/>
              </a:ext>
            </a:extLst>
          </p:cNvPr>
          <p:cNvSpPr/>
          <p:nvPr/>
        </p:nvSpPr>
        <p:spPr>
          <a:xfrm>
            <a:off x="3036662" y="4012374"/>
            <a:ext cx="796771" cy="651827"/>
          </a:xfrm>
          <a:custGeom>
            <a:avLst/>
            <a:gdLst/>
            <a:ahLst/>
            <a:cxnLst/>
            <a:rect l="l" t="t" r="r" b="b"/>
            <a:pathLst>
              <a:path w="940" h="769" extrusionOk="0">
                <a:moveTo>
                  <a:pt x="227" y="0"/>
                </a:moveTo>
                <a:lnTo>
                  <a:pt x="256" y="2"/>
                </a:lnTo>
                <a:lnTo>
                  <a:pt x="282" y="9"/>
                </a:lnTo>
                <a:lnTo>
                  <a:pt x="880" y="300"/>
                </a:lnTo>
                <a:lnTo>
                  <a:pt x="904" y="315"/>
                </a:lnTo>
                <a:lnTo>
                  <a:pt x="921" y="336"/>
                </a:lnTo>
                <a:lnTo>
                  <a:pt x="934" y="361"/>
                </a:lnTo>
                <a:lnTo>
                  <a:pt x="940" y="387"/>
                </a:lnTo>
                <a:lnTo>
                  <a:pt x="938" y="415"/>
                </a:lnTo>
                <a:lnTo>
                  <a:pt x="929" y="442"/>
                </a:lnTo>
                <a:lnTo>
                  <a:pt x="798" y="708"/>
                </a:lnTo>
                <a:lnTo>
                  <a:pt x="783" y="733"/>
                </a:lnTo>
                <a:lnTo>
                  <a:pt x="762" y="752"/>
                </a:lnTo>
                <a:lnTo>
                  <a:pt x="738" y="763"/>
                </a:lnTo>
                <a:lnTo>
                  <a:pt x="711" y="769"/>
                </a:lnTo>
                <a:lnTo>
                  <a:pt x="685" y="767"/>
                </a:lnTo>
                <a:lnTo>
                  <a:pt x="657" y="757"/>
                </a:lnTo>
                <a:lnTo>
                  <a:pt x="59" y="468"/>
                </a:lnTo>
                <a:lnTo>
                  <a:pt x="36" y="453"/>
                </a:lnTo>
                <a:lnTo>
                  <a:pt x="17" y="432"/>
                </a:lnTo>
                <a:lnTo>
                  <a:pt x="6" y="408"/>
                </a:lnTo>
                <a:lnTo>
                  <a:pt x="0" y="381"/>
                </a:lnTo>
                <a:lnTo>
                  <a:pt x="2" y="353"/>
                </a:lnTo>
                <a:lnTo>
                  <a:pt x="10" y="327"/>
                </a:lnTo>
                <a:lnTo>
                  <a:pt x="140" y="58"/>
                </a:lnTo>
                <a:lnTo>
                  <a:pt x="155" y="36"/>
                </a:lnTo>
                <a:lnTo>
                  <a:pt x="176" y="17"/>
                </a:lnTo>
                <a:lnTo>
                  <a:pt x="201" y="5"/>
                </a:lnTo>
                <a:lnTo>
                  <a:pt x="227"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0" name="Google Shape;202;p31">
            <a:extLst>
              <a:ext uri="{FF2B5EF4-FFF2-40B4-BE49-F238E27FC236}">
                <a16:creationId xmlns:a16="http://schemas.microsoft.com/office/drawing/2014/main" id="{69D41343-4B0E-40DB-AC13-B065DB2E4754}"/>
              </a:ext>
            </a:extLst>
          </p:cNvPr>
          <p:cNvSpPr/>
          <p:nvPr/>
        </p:nvSpPr>
        <p:spPr>
          <a:xfrm>
            <a:off x="2645905" y="3335118"/>
            <a:ext cx="543330" cy="782361"/>
          </a:xfrm>
          <a:custGeom>
            <a:avLst/>
            <a:gdLst/>
            <a:ahLst/>
            <a:cxnLst/>
            <a:rect l="l" t="t" r="r" b="b"/>
            <a:pathLst>
              <a:path w="641" h="923" extrusionOk="0">
                <a:moveTo>
                  <a:pt x="403" y="0"/>
                </a:moveTo>
                <a:lnTo>
                  <a:pt x="431" y="5"/>
                </a:lnTo>
                <a:lnTo>
                  <a:pt x="456" y="17"/>
                </a:lnTo>
                <a:lnTo>
                  <a:pt x="477" y="34"/>
                </a:lnTo>
                <a:lnTo>
                  <a:pt x="492" y="56"/>
                </a:lnTo>
                <a:lnTo>
                  <a:pt x="501" y="83"/>
                </a:lnTo>
                <a:lnTo>
                  <a:pt x="639" y="733"/>
                </a:lnTo>
                <a:lnTo>
                  <a:pt x="641" y="761"/>
                </a:lnTo>
                <a:lnTo>
                  <a:pt x="635" y="787"/>
                </a:lnTo>
                <a:lnTo>
                  <a:pt x="624" y="812"/>
                </a:lnTo>
                <a:lnTo>
                  <a:pt x="607" y="833"/>
                </a:lnTo>
                <a:lnTo>
                  <a:pt x="584" y="850"/>
                </a:lnTo>
                <a:lnTo>
                  <a:pt x="558" y="859"/>
                </a:lnTo>
                <a:lnTo>
                  <a:pt x="267" y="922"/>
                </a:lnTo>
                <a:lnTo>
                  <a:pt x="238" y="923"/>
                </a:lnTo>
                <a:lnTo>
                  <a:pt x="210" y="918"/>
                </a:lnTo>
                <a:lnTo>
                  <a:pt x="185" y="906"/>
                </a:lnTo>
                <a:lnTo>
                  <a:pt x="165" y="888"/>
                </a:lnTo>
                <a:lnTo>
                  <a:pt x="149" y="865"/>
                </a:lnTo>
                <a:lnTo>
                  <a:pt x="140" y="838"/>
                </a:lnTo>
                <a:lnTo>
                  <a:pt x="2" y="189"/>
                </a:lnTo>
                <a:lnTo>
                  <a:pt x="0" y="160"/>
                </a:lnTo>
                <a:lnTo>
                  <a:pt x="6" y="134"/>
                </a:lnTo>
                <a:lnTo>
                  <a:pt x="17" y="109"/>
                </a:lnTo>
                <a:lnTo>
                  <a:pt x="34" y="88"/>
                </a:lnTo>
                <a:lnTo>
                  <a:pt x="57" y="73"/>
                </a:lnTo>
                <a:lnTo>
                  <a:pt x="85" y="64"/>
                </a:lnTo>
                <a:lnTo>
                  <a:pt x="374" y="2"/>
                </a:lnTo>
                <a:lnTo>
                  <a:pt x="403" y="0"/>
                </a:lnTo>
                <a:close/>
              </a:path>
            </a:pathLst>
          </a:custGeom>
          <a:solidFill>
            <a:schemeClr val="accent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1" name="Google Shape;203;p31">
            <a:extLst>
              <a:ext uri="{FF2B5EF4-FFF2-40B4-BE49-F238E27FC236}">
                <a16:creationId xmlns:a16="http://schemas.microsoft.com/office/drawing/2014/main" id="{4641C8A0-80F2-4221-8CC6-4FF84ED45171}"/>
              </a:ext>
            </a:extLst>
          </p:cNvPr>
          <p:cNvSpPr/>
          <p:nvPr/>
        </p:nvSpPr>
        <p:spPr>
          <a:xfrm>
            <a:off x="2721344" y="2543432"/>
            <a:ext cx="734046" cy="773885"/>
          </a:xfrm>
          <a:custGeom>
            <a:avLst/>
            <a:gdLst/>
            <a:ahLst/>
            <a:cxnLst/>
            <a:rect l="l" t="t" r="r" b="b"/>
            <a:pathLst>
              <a:path w="866" h="913" extrusionOk="0">
                <a:moveTo>
                  <a:pt x="520" y="0"/>
                </a:moveTo>
                <a:lnTo>
                  <a:pt x="548" y="0"/>
                </a:lnTo>
                <a:lnTo>
                  <a:pt x="575" y="10"/>
                </a:lnTo>
                <a:lnTo>
                  <a:pt x="599" y="25"/>
                </a:lnTo>
                <a:lnTo>
                  <a:pt x="828" y="214"/>
                </a:lnTo>
                <a:lnTo>
                  <a:pt x="847" y="235"/>
                </a:lnTo>
                <a:lnTo>
                  <a:pt x="860" y="259"/>
                </a:lnTo>
                <a:lnTo>
                  <a:pt x="866" y="286"/>
                </a:lnTo>
                <a:lnTo>
                  <a:pt x="864" y="314"/>
                </a:lnTo>
                <a:lnTo>
                  <a:pt x="856" y="340"/>
                </a:lnTo>
                <a:lnTo>
                  <a:pt x="841" y="363"/>
                </a:lnTo>
                <a:lnTo>
                  <a:pt x="416" y="875"/>
                </a:lnTo>
                <a:lnTo>
                  <a:pt x="395" y="894"/>
                </a:lnTo>
                <a:lnTo>
                  <a:pt x="371" y="907"/>
                </a:lnTo>
                <a:lnTo>
                  <a:pt x="344" y="913"/>
                </a:lnTo>
                <a:lnTo>
                  <a:pt x="318" y="911"/>
                </a:lnTo>
                <a:lnTo>
                  <a:pt x="291" y="903"/>
                </a:lnTo>
                <a:lnTo>
                  <a:pt x="267" y="888"/>
                </a:lnTo>
                <a:lnTo>
                  <a:pt x="38" y="697"/>
                </a:lnTo>
                <a:lnTo>
                  <a:pt x="19" y="677"/>
                </a:lnTo>
                <a:lnTo>
                  <a:pt x="6" y="652"/>
                </a:lnTo>
                <a:lnTo>
                  <a:pt x="0" y="626"/>
                </a:lnTo>
                <a:lnTo>
                  <a:pt x="2" y="599"/>
                </a:lnTo>
                <a:lnTo>
                  <a:pt x="9" y="573"/>
                </a:lnTo>
                <a:lnTo>
                  <a:pt x="24" y="548"/>
                </a:lnTo>
                <a:lnTo>
                  <a:pt x="448" y="38"/>
                </a:lnTo>
                <a:lnTo>
                  <a:pt x="469" y="19"/>
                </a:lnTo>
                <a:lnTo>
                  <a:pt x="493" y="6"/>
                </a:lnTo>
                <a:lnTo>
                  <a:pt x="520" y="0"/>
                </a:lnTo>
                <a:close/>
              </a:path>
            </a:pathLst>
          </a:custGeom>
          <a:solidFill>
            <a:schemeClr val="accent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2" name="Google Shape;204;p31">
            <a:extLst>
              <a:ext uri="{FF2B5EF4-FFF2-40B4-BE49-F238E27FC236}">
                <a16:creationId xmlns:a16="http://schemas.microsoft.com/office/drawing/2014/main" id="{B2D71931-29A3-4802-932F-F2DF71053E67}"/>
              </a:ext>
            </a:extLst>
          </p:cNvPr>
          <p:cNvSpPr/>
          <p:nvPr/>
        </p:nvSpPr>
        <p:spPr>
          <a:xfrm>
            <a:off x="3448609" y="2328982"/>
            <a:ext cx="744218" cy="432291"/>
          </a:xfrm>
          <a:custGeom>
            <a:avLst/>
            <a:gdLst/>
            <a:ahLst/>
            <a:cxnLst/>
            <a:rect l="l" t="t" r="r" b="b"/>
            <a:pathLst>
              <a:path w="878" h="510" extrusionOk="0">
                <a:moveTo>
                  <a:pt x="106" y="0"/>
                </a:moveTo>
                <a:lnTo>
                  <a:pt x="772" y="0"/>
                </a:lnTo>
                <a:lnTo>
                  <a:pt x="804" y="6"/>
                </a:lnTo>
                <a:lnTo>
                  <a:pt x="834" y="21"/>
                </a:lnTo>
                <a:lnTo>
                  <a:pt x="857" y="44"/>
                </a:lnTo>
                <a:lnTo>
                  <a:pt x="872" y="74"/>
                </a:lnTo>
                <a:lnTo>
                  <a:pt x="878" y="106"/>
                </a:lnTo>
                <a:lnTo>
                  <a:pt x="878" y="404"/>
                </a:lnTo>
                <a:lnTo>
                  <a:pt x="872" y="437"/>
                </a:lnTo>
                <a:lnTo>
                  <a:pt x="857" y="467"/>
                </a:lnTo>
                <a:lnTo>
                  <a:pt x="834" y="489"/>
                </a:lnTo>
                <a:lnTo>
                  <a:pt x="804" y="505"/>
                </a:lnTo>
                <a:lnTo>
                  <a:pt x="772" y="510"/>
                </a:lnTo>
                <a:lnTo>
                  <a:pt x="106" y="510"/>
                </a:lnTo>
                <a:lnTo>
                  <a:pt x="74" y="505"/>
                </a:lnTo>
                <a:lnTo>
                  <a:pt x="44" y="489"/>
                </a:lnTo>
                <a:lnTo>
                  <a:pt x="21" y="467"/>
                </a:lnTo>
                <a:lnTo>
                  <a:pt x="6" y="437"/>
                </a:lnTo>
                <a:lnTo>
                  <a:pt x="0" y="404"/>
                </a:lnTo>
                <a:lnTo>
                  <a:pt x="0" y="106"/>
                </a:lnTo>
                <a:lnTo>
                  <a:pt x="6" y="74"/>
                </a:lnTo>
                <a:lnTo>
                  <a:pt x="21" y="44"/>
                </a:lnTo>
                <a:lnTo>
                  <a:pt x="44" y="21"/>
                </a:lnTo>
                <a:lnTo>
                  <a:pt x="74" y="6"/>
                </a:lnTo>
                <a:lnTo>
                  <a:pt x="106"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3" name="Google Shape;205;p31">
            <a:extLst>
              <a:ext uri="{FF2B5EF4-FFF2-40B4-BE49-F238E27FC236}">
                <a16:creationId xmlns:a16="http://schemas.microsoft.com/office/drawing/2014/main" id="{6E540ECB-5090-49D3-BE91-17D22FED748C}"/>
              </a:ext>
            </a:extLst>
          </p:cNvPr>
          <p:cNvSpPr/>
          <p:nvPr/>
        </p:nvSpPr>
        <p:spPr>
          <a:xfrm>
            <a:off x="2997081" y="897393"/>
            <a:ext cx="1647875" cy="1897932"/>
          </a:xfrm>
          <a:custGeom>
            <a:avLst/>
            <a:gdLst/>
            <a:ahLst/>
            <a:cxnLst/>
            <a:rect l="l" t="t" r="r" b="b"/>
            <a:pathLst>
              <a:path w="1944" h="2239" extrusionOk="0">
                <a:moveTo>
                  <a:pt x="1570" y="0"/>
                </a:moveTo>
                <a:lnTo>
                  <a:pt x="1579" y="0"/>
                </a:lnTo>
                <a:lnTo>
                  <a:pt x="1594" y="2"/>
                </a:lnTo>
                <a:lnTo>
                  <a:pt x="1613" y="4"/>
                </a:lnTo>
                <a:lnTo>
                  <a:pt x="1638" y="6"/>
                </a:lnTo>
                <a:lnTo>
                  <a:pt x="1664" y="11"/>
                </a:lnTo>
                <a:lnTo>
                  <a:pt x="1692" y="19"/>
                </a:lnTo>
                <a:lnTo>
                  <a:pt x="1725" y="28"/>
                </a:lnTo>
                <a:lnTo>
                  <a:pt x="1755" y="40"/>
                </a:lnTo>
                <a:lnTo>
                  <a:pt x="1787" y="57"/>
                </a:lnTo>
                <a:lnTo>
                  <a:pt x="1817" y="76"/>
                </a:lnTo>
                <a:lnTo>
                  <a:pt x="1846" y="98"/>
                </a:lnTo>
                <a:lnTo>
                  <a:pt x="1874" y="125"/>
                </a:lnTo>
                <a:lnTo>
                  <a:pt x="1897" y="157"/>
                </a:lnTo>
                <a:lnTo>
                  <a:pt x="1917" y="195"/>
                </a:lnTo>
                <a:lnTo>
                  <a:pt x="1933" y="238"/>
                </a:lnTo>
                <a:lnTo>
                  <a:pt x="1942" y="285"/>
                </a:lnTo>
                <a:lnTo>
                  <a:pt x="1944" y="340"/>
                </a:lnTo>
                <a:lnTo>
                  <a:pt x="1944" y="440"/>
                </a:lnTo>
                <a:lnTo>
                  <a:pt x="1944" y="531"/>
                </a:lnTo>
                <a:lnTo>
                  <a:pt x="1944" y="612"/>
                </a:lnTo>
                <a:lnTo>
                  <a:pt x="1944" y="684"/>
                </a:lnTo>
                <a:lnTo>
                  <a:pt x="1944" y="797"/>
                </a:lnTo>
                <a:lnTo>
                  <a:pt x="1944" y="839"/>
                </a:lnTo>
                <a:lnTo>
                  <a:pt x="1944" y="869"/>
                </a:lnTo>
                <a:lnTo>
                  <a:pt x="1944" y="886"/>
                </a:lnTo>
                <a:lnTo>
                  <a:pt x="1944" y="892"/>
                </a:lnTo>
                <a:lnTo>
                  <a:pt x="1314" y="2231"/>
                </a:lnTo>
                <a:lnTo>
                  <a:pt x="634" y="2239"/>
                </a:lnTo>
                <a:lnTo>
                  <a:pt x="0" y="886"/>
                </a:lnTo>
                <a:lnTo>
                  <a:pt x="0" y="312"/>
                </a:lnTo>
                <a:lnTo>
                  <a:pt x="0" y="308"/>
                </a:lnTo>
                <a:lnTo>
                  <a:pt x="0" y="301"/>
                </a:lnTo>
                <a:lnTo>
                  <a:pt x="0" y="287"/>
                </a:lnTo>
                <a:lnTo>
                  <a:pt x="2" y="268"/>
                </a:lnTo>
                <a:lnTo>
                  <a:pt x="6" y="248"/>
                </a:lnTo>
                <a:lnTo>
                  <a:pt x="13" y="223"/>
                </a:lnTo>
                <a:lnTo>
                  <a:pt x="21" y="197"/>
                </a:lnTo>
                <a:lnTo>
                  <a:pt x="32" y="170"/>
                </a:lnTo>
                <a:lnTo>
                  <a:pt x="47" y="142"/>
                </a:lnTo>
                <a:lnTo>
                  <a:pt x="64" y="115"/>
                </a:lnTo>
                <a:lnTo>
                  <a:pt x="87" y="89"/>
                </a:lnTo>
                <a:lnTo>
                  <a:pt x="115" y="66"/>
                </a:lnTo>
                <a:lnTo>
                  <a:pt x="148" y="44"/>
                </a:lnTo>
                <a:lnTo>
                  <a:pt x="185" y="27"/>
                </a:lnTo>
                <a:lnTo>
                  <a:pt x="229" y="13"/>
                </a:lnTo>
                <a:lnTo>
                  <a:pt x="278" y="4"/>
                </a:lnTo>
                <a:lnTo>
                  <a:pt x="337" y="0"/>
                </a:lnTo>
                <a:lnTo>
                  <a:pt x="1566" y="0"/>
                </a:lnTo>
                <a:lnTo>
                  <a:pt x="1570" y="0"/>
                </a:lnTo>
                <a:close/>
              </a:path>
            </a:pathLst>
          </a:custGeom>
          <a:gradFill>
            <a:gsLst>
              <a:gs pos="0">
                <a:schemeClr val="lt1"/>
              </a:gs>
              <a:gs pos="83000">
                <a:srgbClr val="D8D8D8"/>
              </a:gs>
              <a:gs pos="100000">
                <a:srgbClr val="D8D8D8"/>
              </a:gs>
            </a:gsLst>
            <a:lin ang="8100019"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4" name="Google Shape;206;p31">
            <a:extLst>
              <a:ext uri="{FF2B5EF4-FFF2-40B4-BE49-F238E27FC236}">
                <a16:creationId xmlns:a16="http://schemas.microsoft.com/office/drawing/2014/main" id="{F5F7CA02-23FC-4846-A656-30E217098ED7}"/>
              </a:ext>
            </a:extLst>
          </p:cNvPr>
          <p:cNvSpPr/>
          <p:nvPr/>
        </p:nvSpPr>
        <p:spPr>
          <a:xfrm>
            <a:off x="4193143" y="1329707"/>
            <a:ext cx="2051366" cy="1962355"/>
          </a:xfrm>
          <a:custGeom>
            <a:avLst/>
            <a:gdLst/>
            <a:ahLst/>
            <a:cxnLst/>
            <a:rect l="l" t="t" r="r" b="b"/>
            <a:pathLst>
              <a:path w="2420" h="2315" extrusionOk="0">
                <a:moveTo>
                  <a:pt x="1299" y="0"/>
                </a:moveTo>
                <a:lnTo>
                  <a:pt x="1342" y="8"/>
                </a:lnTo>
                <a:lnTo>
                  <a:pt x="1388" y="23"/>
                </a:lnTo>
                <a:lnTo>
                  <a:pt x="1433" y="47"/>
                </a:lnTo>
                <a:lnTo>
                  <a:pt x="1480" y="85"/>
                </a:lnTo>
                <a:lnTo>
                  <a:pt x="1528" y="134"/>
                </a:lnTo>
                <a:lnTo>
                  <a:pt x="2316" y="1077"/>
                </a:lnTo>
                <a:lnTo>
                  <a:pt x="2318" y="1081"/>
                </a:lnTo>
                <a:lnTo>
                  <a:pt x="2325" y="1090"/>
                </a:lnTo>
                <a:lnTo>
                  <a:pt x="2337" y="1105"/>
                </a:lnTo>
                <a:lnTo>
                  <a:pt x="2350" y="1126"/>
                </a:lnTo>
                <a:lnTo>
                  <a:pt x="2365" y="1151"/>
                </a:lnTo>
                <a:lnTo>
                  <a:pt x="2380" y="1179"/>
                </a:lnTo>
                <a:lnTo>
                  <a:pt x="2395" y="1213"/>
                </a:lnTo>
                <a:lnTo>
                  <a:pt x="2407" y="1249"/>
                </a:lnTo>
                <a:lnTo>
                  <a:pt x="2416" y="1287"/>
                </a:lnTo>
                <a:lnTo>
                  <a:pt x="2420" y="1328"/>
                </a:lnTo>
                <a:lnTo>
                  <a:pt x="2420" y="1370"/>
                </a:lnTo>
                <a:lnTo>
                  <a:pt x="2412" y="1413"/>
                </a:lnTo>
                <a:lnTo>
                  <a:pt x="2399" y="1457"/>
                </a:lnTo>
                <a:lnTo>
                  <a:pt x="2375" y="1500"/>
                </a:lnTo>
                <a:lnTo>
                  <a:pt x="2343" y="1544"/>
                </a:lnTo>
                <a:lnTo>
                  <a:pt x="2297" y="1587"/>
                </a:lnTo>
                <a:lnTo>
                  <a:pt x="2227" y="1644"/>
                </a:lnTo>
                <a:lnTo>
                  <a:pt x="2163" y="1699"/>
                </a:lnTo>
                <a:lnTo>
                  <a:pt x="2104" y="1748"/>
                </a:lnTo>
                <a:lnTo>
                  <a:pt x="2053" y="1791"/>
                </a:lnTo>
                <a:lnTo>
                  <a:pt x="2006" y="1829"/>
                </a:lnTo>
                <a:lnTo>
                  <a:pt x="1966" y="1863"/>
                </a:lnTo>
                <a:lnTo>
                  <a:pt x="1934" y="1890"/>
                </a:lnTo>
                <a:lnTo>
                  <a:pt x="1908" y="1912"/>
                </a:lnTo>
                <a:lnTo>
                  <a:pt x="1889" y="1927"/>
                </a:lnTo>
                <a:lnTo>
                  <a:pt x="1877" y="1937"/>
                </a:lnTo>
                <a:lnTo>
                  <a:pt x="1874" y="1941"/>
                </a:lnTo>
                <a:lnTo>
                  <a:pt x="440" y="2315"/>
                </a:lnTo>
                <a:lnTo>
                  <a:pt x="0" y="1797"/>
                </a:lnTo>
                <a:lnTo>
                  <a:pt x="633" y="444"/>
                </a:lnTo>
                <a:lnTo>
                  <a:pt x="1074" y="76"/>
                </a:lnTo>
                <a:lnTo>
                  <a:pt x="1078" y="74"/>
                </a:lnTo>
                <a:lnTo>
                  <a:pt x="1087" y="64"/>
                </a:lnTo>
                <a:lnTo>
                  <a:pt x="1104" y="55"/>
                </a:lnTo>
                <a:lnTo>
                  <a:pt x="1125" y="42"/>
                </a:lnTo>
                <a:lnTo>
                  <a:pt x="1151" y="29"/>
                </a:lnTo>
                <a:lnTo>
                  <a:pt x="1183" y="15"/>
                </a:lnTo>
                <a:lnTo>
                  <a:pt x="1217" y="6"/>
                </a:lnTo>
                <a:lnTo>
                  <a:pt x="1257" y="0"/>
                </a:lnTo>
                <a:lnTo>
                  <a:pt x="1299" y="0"/>
                </a:lnTo>
                <a:close/>
              </a:path>
            </a:pathLst>
          </a:custGeom>
          <a:gradFill>
            <a:gsLst>
              <a:gs pos="0">
                <a:schemeClr val="lt1"/>
              </a:gs>
              <a:gs pos="92000">
                <a:srgbClr val="D8D8D8"/>
              </a:gs>
              <a:gs pos="100000">
                <a:srgbClr val="D8D8D8"/>
              </a:gs>
            </a:gsLst>
            <a:lin ang="11399912"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5" name="Google Shape;207;p31">
            <a:extLst>
              <a:ext uri="{FF2B5EF4-FFF2-40B4-BE49-F238E27FC236}">
                <a16:creationId xmlns:a16="http://schemas.microsoft.com/office/drawing/2014/main" id="{4E5C9613-6768-4CA4-8E77-778AAEF9EC5C}"/>
              </a:ext>
            </a:extLst>
          </p:cNvPr>
          <p:cNvSpPr/>
          <p:nvPr/>
        </p:nvSpPr>
        <p:spPr>
          <a:xfrm>
            <a:off x="4438121" y="3081841"/>
            <a:ext cx="2035261" cy="1715683"/>
          </a:xfrm>
          <a:custGeom>
            <a:avLst/>
            <a:gdLst/>
            <a:ahLst/>
            <a:cxnLst/>
            <a:rect l="l" t="t" r="r" b="b"/>
            <a:pathLst>
              <a:path w="2401" h="2024" extrusionOk="0">
                <a:moveTo>
                  <a:pt x="1596" y="0"/>
                </a:moveTo>
                <a:lnTo>
                  <a:pt x="2156" y="121"/>
                </a:lnTo>
                <a:lnTo>
                  <a:pt x="2159" y="123"/>
                </a:lnTo>
                <a:lnTo>
                  <a:pt x="2169" y="125"/>
                </a:lnTo>
                <a:lnTo>
                  <a:pt x="2182" y="129"/>
                </a:lnTo>
                <a:lnTo>
                  <a:pt x="2199" y="134"/>
                </a:lnTo>
                <a:lnTo>
                  <a:pt x="2218" y="142"/>
                </a:lnTo>
                <a:lnTo>
                  <a:pt x="2241" y="153"/>
                </a:lnTo>
                <a:lnTo>
                  <a:pt x="2265" y="166"/>
                </a:lnTo>
                <a:lnTo>
                  <a:pt x="2288" y="183"/>
                </a:lnTo>
                <a:lnTo>
                  <a:pt x="2313" y="204"/>
                </a:lnTo>
                <a:lnTo>
                  <a:pt x="2335" y="227"/>
                </a:lnTo>
                <a:lnTo>
                  <a:pt x="2356" y="255"/>
                </a:lnTo>
                <a:lnTo>
                  <a:pt x="2373" y="285"/>
                </a:lnTo>
                <a:lnTo>
                  <a:pt x="2386" y="323"/>
                </a:lnTo>
                <a:lnTo>
                  <a:pt x="2396" y="363"/>
                </a:lnTo>
                <a:lnTo>
                  <a:pt x="2401" y="408"/>
                </a:lnTo>
                <a:lnTo>
                  <a:pt x="2400" y="459"/>
                </a:lnTo>
                <a:lnTo>
                  <a:pt x="2390" y="516"/>
                </a:lnTo>
                <a:lnTo>
                  <a:pt x="2127" y="1717"/>
                </a:lnTo>
                <a:lnTo>
                  <a:pt x="2127" y="1721"/>
                </a:lnTo>
                <a:lnTo>
                  <a:pt x="2125" y="1731"/>
                </a:lnTo>
                <a:lnTo>
                  <a:pt x="2120" y="1748"/>
                </a:lnTo>
                <a:lnTo>
                  <a:pt x="2114" y="1769"/>
                </a:lnTo>
                <a:lnTo>
                  <a:pt x="2105" y="1793"/>
                </a:lnTo>
                <a:lnTo>
                  <a:pt x="2091" y="1820"/>
                </a:lnTo>
                <a:lnTo>
                  <a:pt x="2078" y="1848"/>
                </a:lnTo>
                <a:lnTo>
                  <a:pt x="2059" y="1878"/>
                </a:lnTo>
                <a:lnTo>
                  <a:pt x="2038" y="1908"/>
                </a:lnTo>
                <a:lnTo>
                  <a:pt x="2012" y="1937"/>
                </a:lnTo>
                <a:lnTo>
                  <a:pt x="1984" y="1961"/>
                </a:lnTo>
                <a:lnTo>
                  <a:pt x="1951" y="1986"/>
                </a:lnTo>
                <a:lnTo>
                  <a:pt x="1914" y="2003"/>
                </a:lnTo>
                <a:lnTo>
                  <a:pt x="1872" y="2016"/>
                </a:lnTo>
                <a:lnTo>
                  <a:pt x="1825" y="2024"/>
                </a:lnTo>
                <a:lnTo>
                  <a:pt x="1772" y="2024"/>
                </a:lnTo>
                <a:lnTo>
                  <a:pt x="1715" y="2014"/>
                </a:lnTo>
                <a:lnTo>
                  <a:pt x="1617" y="1993"/>
                </a:lnTo>
                <a:lnTo>
                  <a:pt x="1528" y="1974"/>
                </a:lnTo>
                <a:lnTo>
                  <a:pt x="1448" y="1957"/>
                </a:lnTo>
                <a:lnTo>
                  <a:pt x="1378" y="1940"/>
                </a:lnTo>
                <a:lnTo>
                  <a:pt x="1318" y="1929"/>
                </a:lnTo>
                <a:lnTo>
                  <a:pt x="1267" y="1918"/>
                </a:lnTo>
                <a:lnTo>
                  <a:pt x="1227" y="1908"/>
                </a:lnTo>
                <a:lnTo>
                  <a:pt x="1199" y="1903"/>
                </a:lnTo>
                <a:lnTo>
                  <a:pt x="1182" y="1899"/>
                </a:lnTo>
                <a:lnTo>
                  <a:pt x="1174" y="1897"/>
                </a:lnTo>
                <a:lnTo>
                  <a:pt x="0" y="998"/>
                </a:lnTo>
                <a:lnTo>
                  <a:pt x="138" y="331"/>
                </a:lnTo>
                <a:lnTo>
                  <a:pt x="1596" y="0"/>
                </a:lnTo>
                <a:close/>
              </a:path>
            </a:pathLst>
          </a:custGeom>
          <a:gradFill>
            <a:gsLst>
              <a:gs pos="0">
                <a:schemeClr val="lt1"/>
              </a:gs>
              <a:gs pos="89000">
                <a:srgbClr val="D8D8D8"/>
              </a:gs>
              <a:gs pos="100000">
                <a:srgbClr val="D8D8D8"/>
              </a:gs>
            </a:gsLst>
            <a:lin ang="14400033"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8" name="Google Shape;208;p31">
            <a:extLst>
              <a:ext uri="{FF2B5EF4-FFF2-40B4-BE49-F238E27FC236}">
                <a16:creationId xmlns:a16="http://schemas.microsoft.com/office/drawing/2014/main" id="{F6981981-3AE5-4DC7-A5BA-79A58791B6DF}"/>
              </a:ext>
            </a:extLst>
          </p:cNvPr>
          <p:cNvSpPr/>
          <p:nvPr/>
        </p:nvSpPr>
        <p:spPr>
          <a:xfrm>
            <a:off x="3865943" y="3973592"/>
            <a:ext cx="1750443" cy="2092049"/>
          </a:xfrm>
          <a:custGeom>
            <a:avLst/>
            <a:gdLst/>
            <a:ahLst/>
            <a:cxnLst/>
            <a:rect l="l" t="t" r="r" b="b"/>
            <a:pathLst>
              <a:path w="2065" h="2468" extrusionOk="0">
                <a:moveTo>
                  <a:pt x="607" y="0"/>
                </a:moveTo>
                <a:lnTo>
                  <a:pt x="1777" y="930"/>
                </a:lnTo>
                <a:lnTo>
                  <a:pt x="2033" y="1444"/>
                </a:lnTo>
                <a:lnTo>
                  <a:pt x="2033" y="1448"/>
                </a:lnTo>
                <a:lnTo>
                  <a:pt x="2038" y="1455"/>
                </a:lnTo>
                <a:lnTo>
                  <a:pt x="2044" y="1470"/>
                </a:lnTo>
                <a:lnTo>
                  <a:pt x="2050" y="1489"/>
                </a:lnTo>
                <a:lnTo>
                  <a:pt x="2055" y="1512"/>
                </a:lnTo>
                <a:lnTo>
                  <a:pt x="2061" y="1540"/>
                </a:lnTo>
                <a:lnTo>
                  <a:pt x="2065" y="1569"/>
                </a:lnTo>
                <a:lnTo>
                  <a:pt x="2065" y="1601"/>
                </a:lnTo>
                <a:lnTo>
                  <a:pt x="2063" y="1635"/>
                </a:lnTo>
                <a:lnTo>
                  <a:pt x="2055" y="1671"/>
                </a:lnTo>
                <a:lnTo>
                  <a:pt x="2042" y="1705"/>
                </a:lnTo>
                <a:lnTo>
                  <a:pt x="2023" y="1741"/>
                </a:lnTo>
                <a:lnTo>
                  <a:pt x="1999" y="1776"/>
                </a:lnTo>
                <a:lnTo>
                  <a:pt x="1965" y="1810"/>
                </a:lnTo>
                <a:lnTo>
                  <a:pt x="1921" y="1843"/>
                </a:lnTo>
                <a:lnTo>
                  <a:pt x="1868" y="1873"/>
                </a:lnTo>
                <a:lnTo>
                  <a:pt x="768" y="2419"/>
                </a:lnTo>
                <a:lnTo>
                  <a:pt x="764" y="2421"/>
                </a:lnTo>
                <a:lnTo>
                  <a:pt x="754" y="2424"/>
                </a:lnTo>
                <a:lnTo>
                  <a:pt x="739" y="2432"/>
                </a:lnTo>
                <a:lnTo>
                  <a:pt x="719" y="2440"/>
                </a:lnTo>
                <a:lnTo>
                  <a:pt x="694" y="2447"/>
                </a:lnTo>
                <a:lnTo>
                  <a:pt x="664" y="2455"/>
                </a:lnTo>
                <a:lnTo>
                  <a:pt x="632" y="2460"/>
                </a:lnTo>
                <a:lnTo>
                  <a:pt x="597" y="2466"/>
                </a:lnTo>
                <a:lnTo>
                  <a:pt x="562" y="2468"/>
                </a:lnTo>
                <a:lnTo>
                  <a:pt x="524" y="2466"/>
                </a:lnTo>
                <a:lnTo>
                  <a:pt x="486" y="2458"/>
                </a:lnTo>
                <a:lnTo>
                  <a:pt x="446" y="2447"/>
                </a:lnTo>
                <a:lnTo>
                  <a:pt x="408" y="2430"/>
                </a:lnTo>
                <a:lnTo>
                  <a:pt x="372" y="2406"/>
                </a:lnTo>
                <a:lnTo>
                  <a:pt x="338" y="2373"/>
                </a:lnTo>
                <a:lnTo>
                  <a:pt x="306" y="2332"/>
                </a:lnTo>
                <a:lnTo>
                  <a:pt x="276" y="2283"/>
                </a:lnTo>
                <a:lnTo>
                  <a:pt x="236" y="2201"/>
                </a:lnTo>
                <a:lnTo>
                  <a:pt x="199" y="2126"/>
                </a:lnTo>
                <a:lnTo>
                  <a:pt x="164" y="2058"/>
                </a:lnTo>
                <a:lnTo>
                  <a:pt x="134" y="1996"/>
                </a:lnTo>
                <a:lnTo>
                  <a:pt x="108" y="1943"/>
                </a:lnTo>
                <a:lnTo>
                  <a:pt x="85" y="1895"/>
                </a:lnTo>
                <a:lnTo>
                  <a:pt x="66" y="1858"/>
                </a:lnTo>
                <a:lnTo>
                  <a:pt x="51" y="1827"/>
                </a:lnTo>
                <a:lnTo>
                  <a:pt x="40" y="1805"/>
                </a:lnTo>
                <a:lnTo>
                  <a:pt x="34" y="1792"/>
                </a:lnTo>
                <a:lnTo>
                  <a:pt x="30" y="1788"/>
                </a:lnTo>
                <a:lnTo>
                  <a:pt x="0" y="308"/>
                </a:lnTo>
                <a:lnTo>
                  <a:pt x="607" y="0"/>
                </a:lnTo>
                <a:close/>
              </a:path>
            </a:pathLst>
          </a:custGeom>
          <a:gradFill>
            <a:gsLst>
              <a:gs pos="0">
                <a:schemeClr val="lt1"/>
              </a:gs>
              <a:gs pos="89000">
                <a:srgbClr val="D8D8D8"/>
              </a:gs>
              <a:gs pos="100000">
                <a:srgbClr val="D8D8D8"/>
              </a:gs>
            </a:gsLst>
            <a:lin ang="12600029"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9" name="Google Shape;209;p31">
            <a:extLst>
              <a:ext uri="{FF2B5EF4-FFF2-40B4-BE49-F238E27FC236}">
                <a16:creationId xmlns:a16="http://schemas.microsoft.com/office/drawing/2014/main" id="{2EC8291A-3993-47C0-BB1E-FCFD9DEF17BD}"/>
              </a:ext>
            </a:extLst>
          </p:cNvPr>
          <p:cNvSpPr/>
          <p:nvPr/>
        </p:nvSpPr>
        <p:spPr>
          <a:xfrm>
            <a:off x="2066337" y="3993087"/>
            <a:ext cx="1735185" cy="2099678"/>
          </a:xfrm>
          <a:custGeom>
            <a:avLst/>
            <a:gdLst/>
            <a:ahLst/>
            <a:cxnLst/>
            <a:rect l="l" t="t" r="r" b="b"/>
            <a:pathLst>
              <a:path w="2047" h="2477" extrusionOk="0">
                <a:moveTo>
                  <a:pt x="1433" y="0"/>
                </a:moveTo>
                <a:lnTo>
                  <a:pt x="2047" y="291"/>
                </a:lnTo>
                <a:lnTo>
                  <a:pt x="2027" y="1784"/>
                </a:lnTo>
                <a:lnTo>
                  <a:pt x="1777" y="2299"/>
                </a:lnTo>
                <a:lnTo>
                  <a:pt x="1775" y="2303"/>
                </a:lnTo>
                <a:lnTo>
                  <a:pt x="1769" y="2311"/>
                </a:lnTo>
                <a:lnTo>
                  <a:pt x="1762" y="2324"/>
                </a:lnTo>
                <a:lnTo>
                  <a:pt x="1750" y="2341"/>
                </a:lnTo>
                <a:lnTo>
                  <a:pt x="1737" y="2360"/>
                </a:lnTo>
                <a:lnTo>
                  <a:pt x="1718" y="2381"/>
                </a:lnTo>
                <a:lnTo>
                  <a:pt x="1698" y="2401"/>
                </a:lnTo>
                <a:lnTo>
                  <a:pt x="1673" y="2422"/>
                </a:lnTo>
                <a:lnTo>
                  <a:pt x="1645" y="2441"/>
                </a:lnTo>
                <a:lnTo>
                  <a:pt x="1612" y="2456"/>
                </a:lnTo>
                <a:lnTo>
                  <a:pt x="1577" y="2469"/>
                </a:lnTo>
                <a:lnTo>
                  <a:pt x="1537" y="2475"/>
                </a:lnTo>
                <a:lnTo>
                  <a:pt x="1493" y="2477"/>
                </a:lnTo>
                <a:lnTo>
                  <a:pt x="1444" y="2469"/>
                </a:lnTo>
                <a:lnTo>
                  <a:pt x="1393" y="2456"/>
                </a:lnTo>
                <a:lnTo>
                  <a:pt x="1336" y="2434"/>
                </a:lnTo>
                <a:lnTo>
                  <a:pt x="230" y="1897"/>
                </a:lnTo>
                <a:lnTo>
                  <a:pt x="228" y="1895"/>
                </a:lnTo>
                <a:lnTo>
                  <a:pt x="219" y="1889"/>
                </a:lnTo>
                <a:lnTo>
                  <a:pt x="204" y="1882"/>
                </a:lnTo>
                <a:lnTo>
                  <a:pt x="185" y="1871"/>
                </a:lnTo>
                <a:lnTo>
                  <a:pt x="164" y="1855"/>
                </a:lnTo>
                <a:lnTo>
                  <a:pt x="139" y="1837"/>
                </a:lnTo>
                <a:lnTo>
                  <a:pt x="115" y="1816"/>
                </a:lnTo>
                <a:lnTo>
                  <a:pt x="90" y="1791"/>
                </a:lnTo>
                <a:lnTo>
                  <a:pt x="66" y="1763"/>
                </a:lnTo>
                <a:lnTo>
                  <a:pt x="45" y="1733"/>
                </a:lnTo>
                <a:lnTo>
                  <a:pt x="26" y="1699"/>
                </a:lnTo>
                <a:lnTo>
                  <a:pt x="13" y="1661"/>
                </a:lnTo>
                <a:lnTo>
                  <a:pt x="3" y="1619"/>
                </a:lnTo>
                <a:lnTo>
                  <a:pt x="0" y="1576"/>
                </a:lnTo>
                <a:lnTo>
                  <a:pt x="5" y="1529"/>
                </a:lnTo>
                <a:lnTo>
                  <a:pt x="17" y="1479"/>
                </a:lnTo>
                <a:lnTo>
                  <a:pt x="39" y="1425"/>
                </a:lnTo>
                <a:lnTo>
                  <a:pt x="79" y="1343"/>
                </a:lnTo>
                <a:lnTo>
                  <a:pt x="115" y="1268"/>
                </a:lnTo>
                <a:lnTo>
                  <a:pt x="149" y="1200"/>
                </a:lnTo>
                <a:lnTo>
                  <a:pt x="179" y="1137"/>
                </a:lnTo>
                <a:lnTo>
                  <a:pt x="204" y="1085"/>
                </a:lnTo>
                <a:lnTo>
                  <a:pt x="226" y="1037"/>
                </a:lnTo>
                <a:lnTo>
                  <a:pt x="245" y="1000"/>
                </a:lnTo>
                <a:lnTo>
                  <a:pt x="260" y="967"/>
                </a:lnTo>
                <a:lnTo>
                  <a:pt x="272" y="947"/>
                </a:lnTo>
                <a:lnTo>
                  <a:pt x="277" y="933"/>
                </a:lnTo>
                <a:lnTo>
                  <a:pt x="279" y="928"/>
                </a:lnTo>
                <a:lnTo>
                  <a:pt x="1433" y="0"/>
                </a:lnTo>
                <a:close/>
              </a:path>
            </a:pathLst>
          </a:custGeom>
          <a:gradFill>
            <a:gsLst>
              <a:gs pos="0">
                <a:schemeClr val="lt1"/>
              </a:gs>
              <a:gs pos="91000">
                <a:srgbClr val="D8D8D8"/>
              </a:gs>
              <a:gs pos="100000">
                <a:srgbClr val="D8D8D8"/>
              </a:gs>
            </a:gsLst>
            <a:lin ang="13800146"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1" name="Google Shape;211;p31">
            <a:extLst>
              <a:ext uri="{FF2B5EF4-FFF2-40B4-BE49-F238E27FC236}">
                <a16:creationId xmlns:a16="http://schemas.microsoft.com/office/drawing/2014/main" id="{BDAB7952-FA24-47D3-84B9-A560A786D844}"/>
              </a:ext>
            </a:extLst>
          </p:cNvPr>
          <p:cNvSpPr/>
          <p:nvPr/>
        </p:nvSpPr>
        <p:spPr>
          <a:xfrm>
            <a:off x="1397524" y="1358526"/>
            <a:ext cx="2063234" cy="1950488"/>
          </a:xfrm>
          <a:custGeom>
            <a:avLst/>
            <a:gdLst/>
            <a:ahLst/>
            <a:cxnLst/>
            <a:rect l="l" t="t" r="r" b="b"/>
            <a:pathLst>
              <a:path w="2434" h="2301" extrusionOk="0">
                <a:moveTo>
                  <a:pt x="1178" y="0"/>
                </a:moveTo>
                <a:lnTo>
                  <a:pt x="1227" y="4"/>
                </a:lnTo>
                <a:lnTo>
                  <a:pt x="1276" y="19"/>
                </a:lnTo>
                <a:lnTo>
                  <a:pt x="1329" y="44"/>
                </a:lnTo>
                <a:lnTo>
                  <a:pt x="1382" y="81"/>
                </a:lnTo>
                <a:lnTo>
                  <a:pt x="1452" y="140"/>
                </a:lnTo>
                <a:lnTo>
                  <a:pt x="1517" y="193"/>
                </a:lnTo>
                <a:lnTo>
                  <a:pt x="1575" y="242"/>
                </a:lnTo>
                <a:lnTo>
                  <a:pt x="1628" y="286"/>
                </a:lnTo>
                <a:lnTo>
                  <a:pt x="1673" y="323"/>
                </a:lnTo>
                <a:lnTo>
                  <a:pt x="1713" y="357"/>
                </a:lnTo>
                <a:lnTo>
                  <a:pt x="1747" y="384"/>
                </a:lnTo>
                <a:lnTo>
                  <a:pt x="1772" y="406"/>
                </a:lnTo>
                <a:lnTo>
                  <a:pt x="1791" y="422"/>
                </a:lnTo>
                <a:lnTo>
                  <a:pt x="1804" y="431"/>
                </a:lnTo>
                <a:lnTo>
                  <a:pt x="1808" y="435"/>
                </a:lnTo>
                <a:lnTo>
                  <a:pt x="2434" y="1774"/>
                </a:lnTo>
                <a:lnTo>
                  <a:pt x="2004" y="2301"/>
                </a:lnTo>
                <a:lnTo>
                  <a:pt x="558" y="1925"/>
                </a:lnTo>
                <a:lnTo>
                  <a:pt x="117" y="1559"/>
                </a:lnTo>
                <a:lnTo>
                  <a:pt x="113" y="1557"/>
                </a:lnTo>
                <a:lnTo>
                  <a:pt x="106" y="1549"/>
                </a:lnTo>
                <a:lnTo>
                  <a:pt x="93" y="1536"/>
                </a:lnTo>
                <a:lnTo>
                  <a:pt x="78" y="1519"/>
                </a:lnTo>
                <a:lnTo>
                  <a:pt x="62" y="1498"/>
                </a:lnTo>
                <a:lnTo>
                  <a:pt x="45" y="1474"/>
                </a:lnTo>
                <a:lnTo>
                  <a:pt x="28" y="1446"/>
                </a:lnTo>
                <a:lnTo>
                  <a:pt x="15" y="1412"/>
                </a:lnTo>
                <a:lnTo>
                  <a:pt x="6" y="1376"/>
                </a:lnTo>
                <a:lnTo>
                  <a:pt x="0" y="1338"/>
                </a:lnTo>
                <a:lnTo>
                  <a:pt x="2" y="1294"/>
                </a:lnTo>
                <a:lnTo>
                  <a:pt x="9" y="1249"/>
                </a:lnTo>
                <a:lnTo>
                  <a:pt x="27" y="1202"/>
                </a:lnTo>
                <a:lnTo>
                  <a:pt x="55" y="1153"/>
                </a:lnTo>
                <a:lnTo>
                  <a:pt x="93" y="1102"/>
                </a:lnTo>
                <a:lnTo>
                  <a:pt x="877" y="155"/>
                </a:lnTo>
                <a:lnTo>
                  <a:pt x="881" y="151"/>
                </a:lnTo>
                <a:lnTo>
                  <a:pt x="891" y="142"/>
                </a:lnTo>
                <a:lnTo>
                  <a:pt x="904" y="127"/>
                </a:lnTo>
                <a:lnTo>
                  <a:pt x="925" y="108"/>
                </a:lnTo>
                <a:lnTo>
                  <a:pt x="949" y="87"/>
                </a:lnTo>
                <a:lnTo>
                  <a:pt x="978" y="66"/>
                </a:lnTo>
                <a:lnTo>
                  <a:pt x="1012" y="46"/>
                </a:lnTo>
                <a:lnTo>
                  <a:pt x="1049" y="27"/>
                </a:lnTo>
                <a:lnTo>
                  <a:pt x="1089" y="12"/>
                </a:lnTo>
                <a:lnTo>
                  <a:pt x="1133" y="2"/>
                </a:lnTo>
                <a:lnTo>
                  <a:pt x="1178" y="0"/>
                </a:lnTo>
                <a:close/>
              </a:path>
            </a:pathLst>
          </a:custGeom>
          <a:gradFill>
            <a:gsLst>
              <a:gs pos="0">
                <a:schemeClr val="lt1"/>
              </a:gs>
              <a:gs pos="93000">
                <a:srgbClr val="D8D8D8"/>
              </a:gs>
              <a:gs pos="100000">
                <a:srgbClr val="D8D8D8"/>
              </a:gs>
            </a:gsLst>
            <a:lin ang="12000143"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2" name="Google Shape;212;p31">
            <a:extLst>
              <a:ext uri="{FF2B5EF4-FFF2-40B4-BE49-F238E27FC236}">
                <a16:creationId xmlns:a16="http://schemas.microsoft.com/office/drawing/2014/main" id="{AA99F154-0E53-469A-B521-CF43C8784EE9}"/>
              </a:ext>
            </a:extLst>
          </p:cNvPr>
          <p:cNvSpPr/>
          <p:nvPr/>
        </p:nvSpPr>
        <p:spPr>
          <a:xfrm>
            <a:off x="4448980" y="3299127"/>
            <a:ext cx="545024" cy="783208"/>
          </a:xfrm>
          <a:custGeom>
            <a:avLst/>
            <a:gdLst/>
            <a:ahLst/>
            <a:cxnLst/>
            <a:rect l="l" t="t" r="r" b="b"/>
            <a:pathLst>
              <a:path w="643" h="924" extrusionOk="0">
                <a:moveTo>
                  <a:pt x="240" y="0"/>
                </a:moveTo>
                <a:lnTo>
                  <a:pt x="269" y="2"/>
                </a:lnTo>
                <a:lnTo>
                  <a:pt x="560" y="64"/>
                </a:lnTo>
                <a:lnTo>
                  <a:pt x="586" y="73"/>
                </a:lnTo>
                <a:lnTo>
                  <a:pt x="609" y="90"/>
                </a:lnTo>
                <a:lnTo>
                  <a:pt x="626" y="111"/>
                </a:lnTo>
                <a:lnTo>
                  <a:pt x="639" y="136"/>
                </a:lnTo>
                <a:lnTo>
                  <a:pt x="643" y="162"/>
                </a:lnTo>
                <a:lnTo>
                  <a:pt x="641" y="191"/>
                </a:lnTo>
                <a:lnTo>
                  <a:pt x="499" y="839"/>
                </a:lnTo>
                <a:lnTo>
                  <a:pt x="490" y="867"/>
                </a:lnTo>
                <a:lnTo>
                  <a:pt x="475" y="888"/>
                </a:lnTo>
                <a:lnTo>
                  <a:pt x="454" y="907"/>
                </a:lnTo>
                <a:lnTo>
                  <a:pt x="429" y="918"/>
                </a:lnTo>
                <a:lnTo>
                  <a:pt x="403" y="924"/>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chemeClr val="accent3"/>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3" name="Google Shape;213;p31">
            <a:extLst>
              <a:ext uri="{FF2B5EF4-FFF2-40B4-BE49-F238E27FC236}">
                <a16:creationId xmlns:a16="http://schemas.microsoft.com/office/drawing/2014/main" id="{16E95580-EA4B-440E-B37D-91FC73BEB7FB}"/>
              </a:ext>
            </a:extLst>
          </p:cNvPr>
          <p:cNvSpPr/>
          <p:nvPr/>
        </p:nvSpPr>
        <p:spPr>
          <a:xfrm>
            <a:off x="2705409" y="2537956"/>
            <a:ext cx="734045" cy="773884"/>
          </a:xfrm>
          <a:custGeom>
            <a:avLst/>
            <a:gdLst/>
            <a:ahLst/>
            <a:cxnLst/>
            <a:rect l="l" t="t" r="r" b="b"/>
            <a:pathLst>
              <a:path w="866" h="913" extrusionOk="0">
                <a:moveTo>
                  <a:pt x="520" y="0"/>
                </a:moveTo>
                <a:lnTo>
                  <a:pt x="548" y="0"/>
                </a:lnTo>
                <a:lnTo>
                  <a:pt x="575" y="10"/>
                </a:lnTo>
                <a:lnTo>
                  <a:pt x="599" y="25"/>
                </a:lnTo>
                <a:lnTo>
                  <a:pt x="828" y="214"/>
                </a:lnTo>
                <a:lnTo>
                  <a:pt x="847" y="235"/>
                </a:lnTo>
                <a:lnTo>
                  <a:pt x="860" y="259"/>
                </a:lnTo>
                <a:lnTo>
                  <a:pt x="866" y="286"/>
                </a:lnTo>
                <a:lnTo>
                  <a:pt x="864" y="314"/>
                </a:lnTo>
                <a:lnTo>
                  <a:pt x="856" y="340"/>
                </a:lnTo>
                <a:lnTo>
                  <a:pt x="841" y="363"/>
                </a:lnTo>
                <a:lnTo>
                  <a:pt x="416" y="875"/>
                </a:lnTo>
                <a:lnTo>
                  <a:pt x="395" y="894"/>
                </a:lnTo>
                <a:lnTo>
                  <a:pt x="371" y="907"/>
                </a:lnTo>
                <a:lnTo>
                  <a:pt x="344" y="913"/>
                </a:lnTo>
                <a:lnTo>
                  <a:pt x="318" y="911"/>
                </a:lnTo>
                <a:lnTo>
                  <a:pt x="291" y="903"/>
                </a:lnTo>
                <a:lnTo>
                  <a:pt x="267" y="888"/>
                </a:lnTo>
                <a:lnTo>
                  <a:pt x="38" y="697"/>
                </a:lnTo>
                <a:lnTo>
                  <a:pt x="19" y="677"/>
                </a:lnTo>
                <a:lnTo>
                  <a:pt x="6" y="652"/>
                </a:lnTo>
                <a:lnTo>
                  <a:pt x="0" y="626"/>
                </a:lnTo>
                <a:lnTo>
                  <a:pt x="2" y="599"/>
                </a:lnTo>
                <a:lnTo>
                  <a:pt x="9" y="573"/>
                </a:lnTo>
                <a:lnTo>
                  <a:pt x="24" y="548"/>
                </a:lnTo>
                <a:lnTo>
                  <a:pt x="448" y="38"/>
                </a:lnTo>
                <a:lnTo>
                  <a:pt x="469" y="19"/>
                </a:lnTo>
                <a:lnTo>
                  <a:pt x="493" y="6"/>
                </a:lnTo>
                <a:lnTo>
                  <a:pt x="520" y="0"/>
                </a:lnTo>
                <a:close/>
              </a:path>
            </a:pathLst>
          </a:custGeom>
          <a:solidFill>
            <a:schemeClr val="accent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4" name="Google Shape;214;p31">
            <a:extLst>
              <a:ext uri="{FF2B5EF4-FFF2-40B4-BE49-F238E27FC236}">
                <a16:creationId xmlns:a16="http://schemas.microsoft.com/office/drawing/2014/main" id="{0845785A-7E35-4FCA-89CF-7B60FC2F2FC9}"/>
              </a:ext>
            </a:extLst>
          </p:cNvPr>
          <p:cNvSpPr/>
          <p:nvPr/>
        </p:nvSpPr>
        <p:spPr>
          <a:xfrm>
            <a:off x="2629970" y="3329642"/>
            <a:ext cx="543329" cy="782360"/>
          </a:xfrm>
          <a:custGeom>
            <a:avLst/>
            <a:gdLst/>
            <a:ahLst/>
            <a:cxnLst/>
            <a:rect l="l" t="t" r="r" b="b"/>
            <a:pathLst>
              <a:path w="641" h="923" extrusionOk="0">
                <a:moveTo>
                  <a:pt x="403" y="0"/>
                </a:moveTo>
                <a:lnTo>
                  <a:pt x="431" y="5"/>
                </a:lnTo>
                <a:lnTo>
                  <a:pt x="456" y="17"/>
                </a:lnTo>
                <a:lnTo>
                  <a:pt x="477" y="34"/>
                </a:lnTo>
                <a:lnTo>
                  <a:pt x="492" y="56"/>
                </a:lnTo>
                <a:lnTo>
                  <a:pt x="501" y="83"/>
                </a:lnTo>
                <a:lnTo>
                  <a:pt x="639" y="733"/>
                </a:lnTo>
                <a:lnTo>
                  <a:pt x="641" y="761"/>
                </a:lnTo>
                <a:lnTo>
                  <a:pt x="635" y="787"/>
                </a:lnTo>
                <a:lnTo>
                  <a:pt x="624" y="812"/>
                </a:lnTo>
                <a:lnTo>
                  <a:pt x="607" y="833"/>
                </a:lnTo>
                <a:lnTo>
                  <a:pt x="584" y="850"/>
                </a:lnTo>
                <a:lnTo>
                  <a:pt x="558" y="859"/>
                </a:lnTo>
                <a:lnTo>
                  <a:pt x="267" y="922"/>
                </a:lnTo>
                <a:lnTo>
                  <a:pt x="238" y="923"/>
                </a:lnTo>
                <a:lnTo>
                  <a:pt x="210" y="918"/>
                </a:lnTo>
                <a:lnTo>
                  <a:pt x="185" y="906"/>
                </a:lnTo>
                <a:lnTo>
                  <a:pt x="165" y="888"/>
                </a:lnTo>
                <a:lnTo>
                  <a:pt x="149" y="865"/>
                </a:lnTo>
                <a:lnTo>
                  <a:pt x="140" y="838"/>
                </a:lnTo>
                <a:lnTo>
                  <a:pt x="2" y="189"/>
                </a:lnTo>
                <a:lnTo>
                  <a:pt x="0" y="160"/>
                </a:lnTo>
                <a:lnTo>
                  <a:pt x="6" y="134"/>
                </a:lnTo>
                <a:lnTo>
                  <a:pt x="17" y="109"/>
                </a:lnTo>
                <a:lnTo>
                  <a:pt x="34" y="88"/>
                </a:lnTo>
                <a:lnTo>
                  <a:pt x="57" y="73"/>
                </a:lnTo>
                <a:lnTo>
                  <a:pt x="85" y="64"/>
                </a:lnTo>
                <a:lnTo>
                  <a:pt x="374" y="2"/>
                </a:lnTo>
                <a:lnTo>
                  <a:pt x="403" y="0"/>
                </a:lnTo>
                <a:close/>
              </a:path>
            </a:pathLst>
          </a:custGeom>
          <a:solidFill>
            <a:schemeClr val="accent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5" name="Google Shape;215;p31">
            <a:extLst>
              <a:ext uri="{FF2B5EF4-FFF2-40B4-BE49-F238E27FC236}">
                <a16:creationId xmlns:a16="http://schemas.microsoft.com/office/drawing/2014/main" id="{7EDA2493-8BAD-4C64-9EF6-AB114F83E65B}"/>
              </a:ext>
            </a:extLst>
          </p:cNvPr>
          <p:cNvSpPr/>
          <p:nvPr/>
        </p:nvSpPr>
        <p:spPr>
          <a:xfrm>
            <a:off x="3020725" y="4006899"/>
            <a:ext cx="796770" cy="651827"/>
          </a:xfrm>
          <a:custGeom>
            <a:avLst/>
            <a:gdLst/>
            <a:ahLst/>
            <a:cxnLst/>
            <a:rect l="l" t="t" r="r" b="b"/>
            <a:pathLst>
              <a:path w="940" h="769" extrusionOk="0">
                <a:moveTo>
                  <a:pt x="227" y="0"/>
                </a:moveTo>
                <a:lnTo>
                  <a:pt x="256" y="2"/>
                </a:lnTo>
                <a:lnTo>
                  <a:pt x="282" y="9"/>
                </a:lnTo>
                <a:lnTo>
                  <a:pt x="880" y="300"/>
                </a:lnTo>
                <a:lnTo>
                  <a:pt x="904" y="315"/>
                </a:lnTo>
                <a:lnTo>
                  <a:pt x="921" y="336"/>
                </a:lnTo>
                <a:lnTo>
                  <a:pt x="934" y="361"/>
                </a:lnTo>
                <a:lnTo>
                  <a:pt x="940" y="387"/>
                </a:lnTo>
                <a:lnTo>
                  <a:pt x="938" y="415"/>
                </a:lnTo>
                <a:lnTo>
                  <a:pt x="929" y="442"/>
                </a:lnTo>
                <a:lnTo>
                  <a:pt x="798" y="708"/>
                </a:lnTo>
                <a:lnTo>
                  <a:pt x="783" y="733"/>
                </a:lnTo>
                <a:lnTo>
                  <a:pt x="762" y="752"/>
                </a:lnTo>
                <a:lnTo>
                  <a:pt x="738" y="763"/>
                </a:lnTo>
                <a:lnTo>
                  <a:pt x="711" y="769"/>
                </a:lnTo>
                <a:lnTo>
                  <a:pt x="685" y="767"/>
                </a:lnTo>
                <a:lnTo>
                  <a:pt x="657" y="757"/>
                </a:lnTo>
                <a:lnTo>
                  <a:pt x="59" y="468"/>
                </a:lnTo>
                <a:lnTo>
                  <a:pt x="36" y="453"/>
                </a:lnTo>
                <a:lnTo>
                  <a:pt x="17" y="432"/>
                </a:lnTo>
                <a:lnTo>
                  <a:pt x="6" y="408"/>
                </a:lnTo>
                <a:lnTo>
                  <a:pt x="0" y="381"/>
                </a:lnTo>
                <a:lnTo>
                  <a:pt x="2" y="353"/>
                </a:lnTo>
                <a:lnTo>
                  <a:pt x="10" y="327"/>
                </a:lnTo>
                <a:lnTo>
                  <a:pt x="140" y="58"/>
                </a:lnTo>
                <a:lnTo>
                  <a:pt x="155" y="36"/>
                </a:lnTo>
                <a:lnTo>
                  <a:pt x="176" y="17"/>
                </a:lnTo>
                <a:lnTo>
                  <a:pt x="201" y="5"/>
                </a:lnTo>
                <a:lnTo>
                  <a:pt x="227"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6" name="Google Shape;216;p31">
            <a:extLst>
              <a:ext uri="{FF2B5EF4-FFF2-40B4-BE49-F238E27FC236}">
                <a16:creationId xmlns:a16="http://schemas.microsoft.com/office/drawing/2014/main" id="{FBB7C9A0-D7B8-4AA9-91AD-CFE9EE756A25}"/>
              </a:ext>
            </a:extLst>
          </p:cNvPr>
          <p:cNvSpPr/>
          <p:nvPr/>
        </p:nvSpPr>
        <p:spPr>
          <a:xfrm>
            <a:off x="4211946" y="2529653"/>
            <a:ext cx="734045" cy="773036"/>
          </a:xfrm>
          <a:custGeom>
            <a:avLst/>
            <a:gdLst/>
            <a:ahLst/>
            <a:cxnLst/>
            <a:rect l="l" t="t" r="r" b="b"/>
            <a:pathLst>
              <a:path w="866" h="912" extrusionOk="0">
                <a:moveTo>
                  <a:pt x="344" y="0"/>
                </a:moveTo>
                <a:lnTo>
                  <a:pt x="371" y="5"/>
                </a:lnTo>
                <a:lnTo>
                  <a:pt x="395" y="18"/>
                </a:lnTo>
                <a:lnTo>
                  <a:pt x="416" y="37"/>
                </a:lnTo>
                <a:lnTo>
                  <a:pt x="842" y="547"/>
                </a:lnTo>
                <a:lnTo>
                  <a:pt x="857" y="572"/>
                </a:lnTo>
                <a:lnTo>
                  <a:pt x="864" y="598"/>
                </a:lnTo>
                <a:lnTo>
                  <a:pt x="866" y="625"/>
                </a:lnTo>
                <a:lnTo>
                  <a:pt x="861" y="651"/>
                </a:lnTo>
                <a:lnTo>
                  <a:pt x="847" y="676"/>
                </a:lnTo>
                <a:lnTo>
                  <a:pt x="828" y="697"/>
                </a:lnTo>
                <a:lnTo>
                  <a:pt x="600" y="887"/>
                </a:lnTo>
                <a:lnTo>
                  <a:pt x="577" y="903"/>
                </a:lnTo>
                <a:lnTo>
                  <a:pt x="550" y="910"/>
                </a:lnTo>
                <a:lnTo>
                  <a:pt x="522" y="912"/>
                </a:lnTo>
                <a:lnTo>
                  <a:pt x="496" y="906"/>
                </a:lnTo>
                <a:lnTo>
                  <a:pt x="471" y="893"/>
                </a:lnTo>
                <a:lnTo>
                  <a:pt x="450" y="874"/>
                </a:lnTo>
                <a:lnTo>
                  <a:pt x="25" y="364"/>
                </a:lnTo>
                <a:lnTo>
                  <a:pt x="10" y="340"/>
                </a:lnTo>
                <a:lnTo>
                  <a:pt x="2" y="313"/>
                </a:lnTo>
                <a:lnTo>
                  <a:pt x="0" y="287"/>
                </a:lnTo>
                <a:lnTo>
                  <a:pt x="6" y="260"/>
                </a:lnTo>
                <a:lnTo>
                  <a:pt x="19" y="236"/>
                </a:lnTo>
                <a:lnTo>
                  <a:pt x="38" y="215"/>
                </a:lnTo>
                <a:lnTo>
                  <a:pt x="267" y="24"/>
                </a:lnTo>
                <a:lnTo>
                  <a:pt x="291" y="9"/>
                </a:lnTo>
                <a:lnTo>
                  <a:pt x="318" y="1"/>
                </a:lnTo>
                <a:lnTo>
                  <a:pt x="344" y="0"/>
                </a:lnTo>
                <a:close/>
              </a:path>
            </a:pathLst>
          </a:custGeom>
          <a:solidFill>
            <a:schemeClr val="accent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7" name="Google Shape;217;p31">
            <a:extLst>
              <a:ext uri="{FF2B5EF4-FFF2-40B4-BE49-F238E27FC236}">
                <a16:creationId xmlns:a16="http://schemas.microsoft.com/office/drawing/2014/main" id="{04EA248B-4C47-4577-B694-DCE6EEEFD83E}"/>
              </a:ext>
            </a:extLst>
          </p:cNvPr>
          <p:cNvSpPr/>
          <p:nvPr/>
        </p:nvSpPr>
        <p:spPr>
          <a:xfrm>
            <a:off x="3819192" y="3990792"/>
            <a:ext cx="796770" cy="655216"/>
          </a:xfrm>
          <a:custGeom>
            <a:avLst/>
            <a:gdLst/>
            <a:ahLst/>
            <a:cxnLst/>
            <a:rect l="l" t="t" r="r" b="b"/>
            <a:pathLst>
              <a:path w="940" h="773" extrusionOk="0">
                <a:moveTo>
                  <a:pt x="709" y="0"/>
                </a:moveTo>
                <a:lnTo>
                  <a:pt x="736" y="6"/>
                </a:lnTo>
                <a:lnTo>
                  <a:pt x="760" y="17"/>
                </a:lnTo>
                <a:lnTo>
                  <a:pt x="781" y="36"/>
                </a:lnTo>
                <a:lnTo>
                  <a:pt x="798" y="58"/>
                </a:lnTo>
                <a:lnTo>
                  <a:pt x="930" y="325"/>
                </a:lnTo>
                <a:lnTo>
                  <a:pt x="938" y="351"/>
                </a:lnTo>
                <a:lnTo>
                  <a:pt x="940" y="380"/>
                </a:lnTo>
                <a:lnTo>
                  <a:pt x="934" y="406"/>
                </a:lnTo>
                <a:lnTo>
                  <a:pt x="923" y="431"/>
                </a:lnTo>
                <a:lnTo>
                  <a:pt x="906" y="451"/>
                </a:lnTo>
                <a:lnTo>
                  <a:pt x="881" y="468"/>
                </a:lnTo>
                <a:lnTo>
                  <a:pt x="286" y="763"/>
                </a:lnTo>
                <a:lnTo>
                  <a:pt x="259" y="771"/>
                </a:lnTo>
                <a:lnTo>
                  <a:pt x="233" y="773"/>
                </a:lnTo>
                <a:lnTo>
                  <a:pt x="204" y="769"/>
                </a:lnTo>
                <a:lnTo>
                  <a:pt x="182" y="756"/>
                </a:lnTo>
                <a:lnTo>
                  <a:pt x="159" y="739"/>
                </a:lnTo>
                <a:lnTo>
                  <a:pt x="144" y="714"/>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chemeClr val="accent4"/>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8" name="Google Shape;218;p31">
            <a:extLst>
              <a:ext uri="{FF2B5EF4-FFF2-40B4-BE49-F238E27FC236}">
                <a16:creationId xmlns:a16="http://schemas.microsoft.com/office/drawing/2014/main" id="{225169CE-F459-4470-9764-4AF25CBC8A2F}"/>
              </a:ext>
            </a:extLst>
          </p:cNvPr>
          <p:cNvSpPr/>
          <p:nvPr/>
        </p:nvSpPr>
        <p:spPr>
          <a:xfrm>
            <a:off x="4200456" y="2625653"/>
            <a:ext cx="703532" cy="673865"/>
          </a:xfrm>
          <a:custGeom>
            <a:avLst/>
            <a:gdLst/>
            <a:ahLst/>
            <a:cxnLst/>
            <a:rect l="l" t="t" r="r" b="b"/>
            <a:pathLst>
              <a:path w="830" h="795" extrusionOk="0">
                <a:moveTo>
                  <a:pt x="155" y="0"/>
                </a:moveTo>
                <a:lnTo>
                  <a:pt x="136" y="20"/>
                </a:lnTo>
                <a:lnTo>
                  <a:pt x="125" y="45"/>
                </a:lnTo>
                <a:lnTo>
                  <a:pt x="119" y="71"/>
                </a:lnTo>
                <a:lnTo>
                  <a:pt x="121" y="98"/>
                </a:lnTo>
                <a:lnTo>
                  <a:pt x="129" y="124"/>
                </a:lnTo>
                <a:lnTo>
                  <a:pt x="144" y="149"/>
                </a:lnTo>
                <a:lnTo>
                  <a:pt x="569" y="657"/>
                </a:lnTo>
                <a:lnTo>
                  <a:pt x="590" y="678"/>
                </a:lnTo>
                <a:lnTo>
                  <a:pt x="615" y="689"/>
                </a:lnTo>
                <a:lnTo>
                  <a:pt x="641" y="695"/>
                </a:lnTo>
                <a:lnTo>
                  <a:pt x="668" y="695"/>
                </a:lnTo>
                <a:lnTo>
                  <a:pt x="694" y="687"/>
                </a:lnTo>
                <a:lnTo>
                  <a:pt x="719" y="672"/>
                </a:lnTo>
                <a:lnTo>
                  <a:pt x="830" y="578"/>
                </a:lnTo>
                <a:lnTo>
                  <a:pt x="828" y="580"/>
                </a:lnTo>
                <a:lnTo>
                  <a:pt x="600" y="770"/>
                </a:lnTo>
                <a:lnTo>
                  <a:pt x="577" y="786"/>
                </a:lnTo>
                <a:lnTo>
                  <a:pt x="550" y="793"/>
                </a:lnTo>
                <a:lnTo>
                  <a:pt x="522" y="795"/>
                </a:lnTo>
                <a:lnTo>
                  <a:pt x="496" y="789"/>
                </a:lnTo>
                <a:lnTo>
                  <a:pt x="471" y="776"/>
                </a:lnTo>
                <a:lnTo>
                  <a:pt x="450" y="757"/>
                </a:lnTo>
                <a:lnTo>
                  <a:pt x="25" y="247"/>
                </a:lnTo>
                <a:lnTo>
                  <a:pt x="10" y="223"/>
                </a:lnTo>
                <a:lnTo>
                  <a:pt x="2" y="196"/>
                </a:lnTo>
                <a:lnTo>
                  <a:pt x="0" y="170"/>
                </a:lnTo>
                <a:lnTo>
                  <a:pt x="6" y="143"/>
                </a:lnTo>
                <a:lnTo>
                  <a:pt x="19" y="119"/>
                </a:lnTo>
                <a:lnTo>
                  <a:pt x="38" y="98"/>
                </a:lnTo>
                <a:lnTo>
                  <a:pt x="155" y="0"/>
                </a:lnTo>
                <a:close/>
              </a:path>
            </a:pathLst>
          </a:custGeom>
          <a:solidFill>
            <a:srgbClr val="027D6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9" name="Google Shape;219;p31">
            <a:extLst>
              <a:ext uri="{FF2B5EF4-FFF2-40B4-BE49-F238E27FC236}">
                <a16:creationId xmlns:a16="http://schemas.microsoft.com/office/drawing/2014/main" id="{C07A7359-16F2-4D7F-8F16-D6159AA4181B}"/>
              </a:ext>
            </a:extLst>
          </p:cNvPr>
          <p:cNvSpPr/>
          <p:nvPr/>
        </p:nvSpPr>
        <p:spPr>
          <a:xfrm>
            <a:off x="4464917" y="3304603"/>
            <a:ext cx="344985" cy="781513"/>
          </a:xfrm>
          <a:custGeom>
            <a:avLst/>
            <a:gdLst/>
            <a:ahLst/>
            <a:cxnLst/>
            <a:rect l="l" t="t" r="r" b="b"/>
            <a:pathLst>
              <a:path w="407" h="922" extrusionOk="0">
                <a:moveTo>
                  <a:pt x="240" y="0"/>
                </a:moveTo>
                <a:lnTo>
                  <a:pt x="269" y="2"/>
                </a:lnTo>
                <a:lnTo>
                  <a:pt x="407" y="32"/>
                </a:lnTo>
                <a:lnTo>
                  <a:pt x="376" y="34"/>
                </a:lnTo>
                <a:lnTo>
                  <a:pt x="348" y="43"/>
                </a:lnTo>
                <a:lnTo>
                  <a:pt x="324" y="60"/>
                </a:lnTo>
                <a:lnTo>
                  <a:pt x="305" y="85"/>
                </a:lnTo>
                <a:lnTo>
                  <a:pt x="293" y="115"/>
                </a:lnTo>
                <a:lnTo>
                  <a:pt x="151" y="763"/>
                </a:lnTo>
                <a:lnTo>
                  <a:pt x="150" y="791"/>
                </a:lnTo>
                <a:lnTo>
                  <a:pt x="155" y="818"/>
                </a:lnTo>
                <a:lnTo>
                  <a:pt x="167" y="842"/>
                </a:lnTo>
                <a:lnTo>
                  <a:pt x="184" y="863"/>
                </a:lnTo>
                <a:lnTo>
                  <a:pt x="206" y="880"/>
                </a:lnTo>
                <a:lnTo>
                  <a:pt x="233" y="890"/>
                </a:lnTo>
                <a:lnTo>
                  <a:pt x="386" y="922"/>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rgbClr val="A71F2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0" name="Google Shape;220;p31">
            <a:extLst>
              <a:ext uri="{FF2B5EF4-FFF2-40B4-BE49-F238E27FC236}">
                <a16:creationId xmlns:a16="http://schemas.microsoft.com/office/drawing/2014/main" id="{A6273516-6DEB-4B4A-B7CA-FB3741016615}"/>
              </a:ext>
            </a:extLst>
          </p:cNvPr>
          <p:cNvSpPr/>
          <p:nvPr/>
        </p:nvSpPr>
        <p:spPr>
          <a:xfrm>
            <a:off x="3835128" y="3996268"/>
            <a:ext cx="789990" cy="493319"/>
          </a:xfrm>
          <a:custGeom>
            <a:avLst/>
            <a:gdLst/>
            <a:ahLst/>
            <a:cxnLst/>
            <a:rect l="l" t="t" r="r" b="b"/>
            <a:pathLst>
              <a:path w="932" h="582" extrusionOk="0">
                <a:moveTo>
                  <a:pt x="709" y="0"/>
                </a:moveTo>
                <a:lnTo>
                  <a:pt x="736" y="6"/>
                </a:lnTo>
                <a:lnTo>
                  <a:pt x="760" y="17"/>
                </a:lnTo>
                <a:lnTo>
                  <a:pt x="781" y="36"/>
                </a:lnTo>
                <a:lnTo>
                  <a:pt x="798" y="58"/>
                </a:lnTo>
                <a:lnTo>
                  <a:pt x="930" y="325"/>
                </a:lnTo>
                <a:lnTo>
                  <a:pt x="932" y="331"/>
                </a:lnTo>
                <a:lnTo>
                  <a:pt x="866" y="198"/>
                </a:lnTo>
                <a:lnTo>
                  <a:pt x="851" y="176"/>
                </a:lnTo>
                <a:lnTo>
                  <a:pt x="830" y="157"/>
                </a:lnTo>
                <a:lnTo>
                  <a:pt x="806" y="145"/>
                </a:lnTo>
                <a:lnTo>
                  <a:pt x="779" y="140"/>
                </a:lnTo>
                <a:lnTo>
                  <a:pt x="751" y="142"/>
                </a:lnTo>
                <a:lnTo>
                  <a:pt x="724" y="151"/>
                </a:lnTo>
                <a:lnTo>
                  <a:pt x="129" y="446"/>
                </a:lnTo>
                <a:lnTo>
                  <a:pt x="106" y="461"/>
                </a:lnTo>
                <a:lnTo>
                  <a:pt x="89" y="482"/>
                </a:lnTo>
                <a:lnTo>
                  <a:pt x="76" y="504"/>
                </a:lnTo>
                <a:lnTo>
                  <a:pt x="70" y="531"/>
                </a:lnTo>
                <a:lnTo>
                  <a:pt x="70" y="557"/>
                </a:lnTo>
                <a:lnTo>
                  <a:pt x="78" y="582"/>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rgbClr val="025B87"/>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1" name="Google Shape;221;p31">
            <a:extLst>
              <a:ext uri="{FF2B5EF4-FFF2-40B4-BE49-F238E27FC236}">
                <a16:creationId xmlns:a16="http://schemas.microsoft.com/office/drawing/2014/main" id="{0B8722D0-3B48-4D2E-9AA0-6DA179238E0D}"/>
              </a:ext>
            </a:extLst>
          </p:cNvPr>
          <p:cNvSpPr/>
          <p:nvPr/>
        </p:nvSpPr>
        <p:spPr>
          <a:xfrm>
            <a:off x="3099386" y="4012374"/>
            <a:ext cx="734046" cy="603511"/>
          </a:xfrm>
          <a:custGeom>
            <a:avLst/>
            <a:gdLst/>
            <a:ahLst/>
            <a:cxnLst/>
            <a:rect l="l" t="t" r="r" b="b"/>
            <a:pathLst>
              <a:path w="866" h="712" extrusionOk="0">
                <a:moveTo>
                  <a:pt x="153" y="0"/>
                </a:moveTo>
                <a:lnTo>
                  <a:pt x="182" y="2"/>
                </a:lnTo>
                <a:lnTo>
                  <a:pt x="208" y="9"/>
                </a:lnTo>
                <a:lnTo>
                  <a:pt x="806" y="300"/>
                </a:lnTo>
                <a:lnTo>
                  <a:pt x="830" y="315"/>
                </a:lnTo>
                <a:lnTo>
                  <a:pt x="847" y="336"/>
                </a:lnTo>
                <a:lnTo>
                  <a:pt x="860" y="361"/>
                </a:lnTo>
                <a:lnTo>
                  <a:pt x="866" y="387"/>
                </a:lnTo>
                <a:lnTo>
                  <a:pt x="864" y="415"/>
                </a:lnTo>
                <a:lnTo>
                  <a:pt x="855" y="442"/>
                </a:lnTo>
                <a:lnTo>
                  <a:pt x="724" y="708"/>
                </a:lnTo>
                <a:lnTo>
                  <a:pt x="724" y="712"/>
                </a:lnTo>
                <a:lnTo>
                  <a:pt x="789" y="580"/>
                </a:lnTo>
                <a:lnTo>
                  <a:pt x="796" y="553"/>
                </a:lnTo>
                <a:lnTo>
                  <a:pt x="798" y="525"/>
                </a:lnTo>
                <a:lnTo>
                  <a:pt x="792" y="499"/>
                </a:lnTo>
                <a:lnTo>
                  <a:pt x="781" y="474"/>
                </a:lnTo>
                <a:lnTo>
                  <a:pt x="762" y="453"/>
                </a:lnTo>
                <a:lnTo>
                  <a:pt x="739" y="438"/>
                </a:lnTo>
                <a:lnTo>
                  <a:pt x="142" y="147"/>
                </a:lnTo>
                <a:lnTo>
                  <a:pt x="115" y="140"/>
                </a:lnTo>
                <a:lnTo>
                  <a:pt x="87" y="138"/>
                </a:lnTo>
                <a:lnTo>
                  <a:pt x="63" y="143"/>
                </a:lnTo>
                <a:lnTo>
                  <a:pt x="38" y="155"/>
                </a:lnTo>
                <a:lnTo>
                  <a:pt x="17" y="172"/>
                </a:lnTo>
                <a:lnTo>
                  <a:pt x="0" y="194"/>
                </a:lnTo>
                <a:lnTo>
                  <a:pt x="66" y="58"/>
                </a:lnTo>
                <a:lnTo>
                  <a:pt x="81" y="36"/>
                </a:lnTo>
                <a:lnTo>
                  <a:pt x="102" y="17"/>
                </a:lnTo>
                <a:lnTo>
                  <a:pt x="127" y="5"/>
                </a:lnTo>
                <a:lnTo>
                  <a:pt x="153" y="0"/>
                </a:lnTo>
                <a:close/>
              </a:path>
            </a:pathLst>
          </a:custGeom>
          <a:solidFill>
            <a:srgbClr val="C9740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2" name="Google Shape;222;p31">
            <a:extLst>
              <a:ext uri="{FF2B5EF4-FFF2-40B4-BE49-F238E27FC236}">
                <a16:creationId xmlns:a16="http://schemas.microsoft.com/office/drawing/2014/main" id="{C4AC78FC-B696-4102-9D57-8C02B8BCD9D3}"/>
              </a:ext>
            </a:extLst>
          </p:cNvPr>
          <p:cNvSpPr/>
          <p:nvPr/>
        </p:nvSpPr>
        <p:spPr>
          <a:xfrm>
            <a:off x="2851031" y="3335118"/>
            <a:ext cx="338204" cy="781513"/>
          </a:xfrm>
          <a:custGeom>
            <a:avLst/>
            <a:gdLst/>
            <a:ahLst/>
            <a:cxnLst/>
            <a:rect l="l" t="t" r="r" b="b"/>
            <a:pathLst>
              <a:path w="399" h="922" extrusionOk="0">
                <a:moveTo>
                  <a:pt x="161" y="0"/>
                </a:moveTo>
                <a:lnTo>
                  <a:pt x="189" y="5"/>
                </a:lnTo>
                <a:lnTo>
                  <a:pt x="214" y="17"/>
                </a:lnTo>
                <a:lnTo>
                  <a:pt x="235" y="34"/>
                </a:lnTo>
                <a:lnTo>
                  <a:pt x="250" y="56"/>
                </a:lnTo>
                <a:lnTo>
                  <a:pt x="259" y="83"/>
                </a:lnTo>
                <a:lnTo>
                  <a:pt x="397" y="733"/>
                </a:lnTo>
                <a:lnTo>
                  <a:pt x="399" y="761"/>
                </a:lnTo>
                <a:lnTo>
                  <a:pt x="393" y="787"/>
                </a:lnTo>
                <a:lnTo>
                  <a:pt x="382" y="812"/>
                </a:lnTo>
                <a:lnTo>
                  <a:pt x="365" y="833"/>
                </a:lnTo>
                <a:lnTo>
                  <a:pt x="342" y="850"/>
                </a:lnTo>
                <a:lnTo>
                  <a:pt x="316" y="859"/>
                </a:lnTo>
                <a:lnTo>
                  <a:pt x="25" y="922"/>
                </a:lnTo>
                <a:lnTo>
                  <a:pt x="13" y="922"/>
                </a:lnTo>
                <a:lnTo>
                  <a:pt x="170" y="889"/>
                </a:lnTo>
                <a:lnTo>
                  <a:pt x="197" y="880"/>
                </a:lnTo>
                <a:lnTo>
                  <a:pt x="219" y="863"/>
                </a:lnTo>
                <a:lnTo>
                  <a:pt x="236" y="842"/>
                </a:lnTo>
                <a:lnTo>
                  <a:pt x="250" y="818"/>
                </a:lnTo>
                <a:lnTo>
                  <a:pt x="253" y="791"/>
                </a:lnTo>
                <a:lnTo>
                  <a:pt x="252" y="763"/>
                </a:lnTo>
                <a:lnTo>
                  <a:pt x="114" y="113"/>
                </a:lnTo>
                <a:lnTo>
                  <a:pt x="102" y="85"/>
                </a:lnTo>
                <a:lnTo>
                  <a:pt x="85" y="60"/>
                </a:lnTo>
                <a:lnTo>
                  <a:pt x="59" y="41"/>
                </a:lnTo>
                <a:lnTo>
                  <a:pt x="30" y="32"/>
                </a:lnTo>
                <a:lnTo>
                  <a:pt x="0" y="30"/>
                </a:lnTo>
                <a:lnTo>
                  <a:pt x="132" y="2"/>
                </a:lnTo>
                <a:lnTo>
                  <a:pt x="161" y="0"/>
                </a:lnTo>
                <a:close/>
              </a:path>
            </a:pathLst>
          </a:custGeom>
          <a:solidFill>
            <a:srgbClr val="4B7B3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3" name="Google Shape;223;p31">
            <a:extLst>
              <a:ext uri="{FF2B5EF4-FFF2-40B4-BE49-F238E27FC236}">
                <a16:creationId xmlns:a16="http://schemas.microsoft.com/office/drawing/2014/main" id="{458E9A56-0E08-46A3-A7AA-581DBB0334F5}"/>
              </a:ext>
            </a:extLst>
          </p:cNvPr>
          <p:cNvSpPr/>
          <p:nvPr/>
        </p:nvSpPr>
        <p:spPr>
          <a:xfrm>
            <a:off x="2745077" y="2644300"/>
            <a:ext cx="710312" cy="673017"/>
          </a:xfrm>
          <a:custGeom>
            <a:avLst/>
            <a:gdLst/>
            <a:ahLst/>
            <a:cxnLst/>
            <a:rect l="l" t="t" r="r" b="b"/>
            <a:pathLst>
              <a:path w="838" h="794" extrusionOk="0">
                <a:moveTo>
                  <a:pt x="687" y="0"/>
                </a:moveTo>
                <a:lnTo>
                  <a:pt x="800" y="95"/>
                </a:lnTo>
                <a:lnTo>
                  <a:pt x="819" y="116"/>
                </a:lnTo>
                <a:lnTo>
                  <a:pt x="832" y="140"/>
                </a:lnTo>
                <a:lnTo>
                  <a:pt x="838" y="167"/>
                </a:lnTo>
                <a:lnTo>
                  <a:pt x="836" y="195"/>
                </a:lnTo>
                <a:lnTo>
                  <a:pt x="828" y="221"/>
                </a:lnTo>
                <a:lnTo>
                  <a:pt x="813" y="244"/>
                </a:lnTo>
                <a:lnTo>
                  <a:pt x="388" y="756"/>
                </a:lnTo>
                <a:lnTo>
                  <a:pt x="367" y="775"/>
                </a:lnTo>
                <a:lnTo>
                  <a:pt x="343" y="788"/>
                </a:lnTo>
                <a:lnTo>
                  <a:pt x="316" y="794"/>
                </a:lnTo>
                <a:lnTo>
                  <a:pt x="290" y="792"/>
                </a:lnTo>
                <a:lnTo>
                  <a:pt x="263" y="784"/>
                </a:lnTo>
                <a:lnTo>
                  <a:pt x="239" y="769"/>
                </a:lnTo>
                <a:lnTo>
                  <a:pt x="10" y="578"/>
                </a:lnTo>
                <a:lnTo>
                  <a:pt x="4" y="575"/>
                </a:lnTo>
                <a:lnTo>
                  <a:pt x="0" y="569"/>
                </a:lnTo>
                <a:lnTo>
                  <a:pt x="116" y="665"/>
                </a:lnTo>
                <a:lnTo>
                  <a:pt x="138" y="680"/>
                </a:lnTo>
                <a:lnTo>
                  <a:pt x="165" y="688"/>
                </a:lnTo>
                <a:lnTo>
                  <a:pt x="193" y="688"/>
                </a:lnTo>
                <a:lnTo>
                  <a:pt x="220" y="682"/>
                </a:lnTo>
                <a:lnTo>
                  <a:pt x="244" y="671"/>
                </a:lnTo>
                <a:lnTo>
                  <a:pt x="265" y="650"/>
                </a:lnTo>
                <a:lnTo>
                  <a:pt x="689" y="140"/>
                </a:lnTo>
                <a:lnTo>
                  <a:pt x="706" y="114"/>
                </a:lnTo>
                <a:lnTo>
                  <a:pt x="713" y="85"/>
                </a:lnTo>
                <a:lnTo>
                  <a:pt x="711" y="55"/>
                </a:lnTo>
                <a:lnTo>
                  <a:pt x="704" y="27"/>
                </a:lnTo>
                <a:lnTo>
                  <a:pt x="687" y="0"/>
                </a:lnTo>
                <a:close/>
              </a:path>
            </a:pathLst>
          </a:custGeom>
          <a:solidFill>
            <a:srgbClr val="7A447B"/>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4" name="Google Shape;224;p31">
            <a:extLst>
              <a:ext uri="{FF2B5EF4-FFF2-40B4-BE49-F238E27FC236}">
                <a16:creationId xmlns:a16="http://schemas.microsoft.com/office/drawing/2014/main" id="{7BDA4E91-F4C4-4C36-A351-7E2136C77361}"/>
              </a:ext>
            </a:extLst>
          </p:cNvPr>
          <p:cNvSpPr/>
          <p:nvPr/>
        </p:nvSpPr>
        <p:spPr>
          <a:xfrm>
            <a:off x="3447274" y="2328982"/>
            <a:ext cx="744217" cy="432291"/>
          </a:xfrm>
          <a:custGeom>
            <a:avLst/>
            <a:gdLst/>
            <a:ahLst/>
            <a:cxnLst/>
            <a:rect l="l" t="t" r="r" b="b"/>
            <a:pathLst>
              <a:path w="878" h="510" extrusionOk="0">
                <a:moveTo>
                  <a:pt x="106" y="0"/>
                </a:moveTo>
                <a:lnTo>
                  <a:pt x="772" y="0"/>
                </a:lnTo>
                <a:lnTo>
                  <a:pt x="804" y="6"/>
                </a:lnTo>
                <a:lnTo>
                  <a:pt x="834" y="21"/>
                </a:lnTo>
                <a:lnTo>
                  <a:pt x="857" y="44"/>
                </a:lnTo>
                <a:lnTo>
                  <a:pt x="872" y="74"/>
                </a:lnTo>
                <a:lnTo>
                  <a:pt x="878" y="106"/>
                </a:lnTo>
                <a:lnTo>
                  <a:pt x="878" y="404"/>
                </a:lnTo>
                <a:lnTo>
                  <a:pt x="872" y="437"/>
                </a:lnTo>
                <a:lnTo>
                  <a:pt x="857" y="467"/>
                </a:lnTo>
                <a:lnTo>
                  <a:pt x="834" y="489"/>
                </a:lnTo>
                <a:lnTo>
                  <a:pt x="804" y="505"/>
                </a:lnTo>
                <a:lnTo>
                  <a:pt x="772" y="510"/>
                </a:lnTo>
                <a:lnTo>
                  <a:pt x="106" y="510"/>
                </a:lnTo>
                <a:lnTo>
                  <a:pt x="74" y="505"/>
                </a:lnTo>
                <a:lnTo>
                  <a:pt x="44" y="489"/>
                </a:lnTo>
                <a:lnTo>
                  <a:pt x="21" y="467"/>
                </a:lnTo>
                <a:lnTo>
                  <a:pt x="6" y="437"/>
                </a:lnTo>
                <a:lnTo>
                  <a:pt x="0" y="404"/>
                </a:lnTo>
                <a:lnTo>
                  <a:pt x="0" y="106"/>
                </a:lnTo>
                <a:lnTo>
                  <a:pt x="6" y="74"/>
                </a:lnTo>
                <a:lnTo>
                  <a:pt x="21" y="44"/>
                </a:lnTo>
                <a:lnTo>
                  <a:pt x="44" y="21"/>
                </a:lnTo>
                <a:lnTo>
                  <a:pt x="74" y="6"/>
                </a:lnTo>
                <a:lnTo>
                  <a:pt x="106"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5" name="Google Shape;225;p31">
            <a:extLst>
              <a:ext uri="{FF2B5EF4-FFF2-40B4-BE49-F238E27FC236}">
                <a16:creationId xmlns:a16="http://schemas.microsoft.com/office/drawing/2014/main" id="{4CDD0EBC-7993-4946-9408-C17E9B933409}"/>
              </a:ext>
            </a:extLst>
          </p:cNvPr>
          <p:cNvSpPr/>
          <p:nvPr/>
        </p:nvSpPr>
        <p:spPr>
          <a:xfrm>
            <a:off x="3448609" y="2548518"/>
            <a:ext cx="744218" cy="212755"/>
          </a:xfrm>
          <a:custGeom>
            <a:avLst/>
            <a:gdLst/>
            <a:ahLst/>
            <a:cxnLst/>
            <a:rect l="l" t="t" r="r" b="b"/>
            <a:pathLst>
              <a:path w="878" h="251" extrusionOk="0">
                <a:moveTo>
                  <a:pt x="0" y="0"/>
                </a:moveTo>
                <a:lnTo>
                  <a:pt x="6" y="34"/>
                </a:lnTo>
                <a:lnTo>
                  <a:pt x="21" y="62"/>
                </a:lnTo>
                <a:lnTo>
                  <a:pt x="44" y="85"/>
                </a:lnTo>
                <a:lnTo>
                  <a:pt x="74" y="100"/>
                </a:lnTo>
                <a:lnTo>
                  <a:pt x="106" y="106"/>
                </a:lnTo>
                <a:lnTo>
                  <a:pt x="772" y="106"/>
                </a:lnTo>
                <a:lnTo>
                  <a:pt x="804" y="100"/>
                </a:lnTo>
                <a:lnTo>
                  <a:pt x="834" y="85"/>
                </a:lnTo>
                <a:lnTo>
                  <a:pt x="857" y="62"/>
                </a:lnTo>
                <a:lnTo>
                  <a:pt x="872" y="34"/>
                </a:lnTo>
                <a:lnTo>
                  <a:pt x="878" y="0"/>
                </a:lnTo>
                <a:lnTo>
                  <a:pt x="878" y="145"/>
                </a:lnTo>
                <a:lnTo>
                  <a:pt x="872" y="178"/>
                </a:lnTo>
                <a:lnTo>
                  <a:pt x="857" y="208"/>
                </a:lnTo>
                <a:lnTo>
                  <a:pt x="834" y="230"/>
                </a:lnTo>
                <a:lnTo>
                  <a:pt x="804" y="246"/>
                </a:lnTo>
                <a:lnTo>
                  <a:pt x="772" y="251"/>
                </a:lnTo>
                <a:lnTo>
                  <a:pt x="106" y="251"/>
                </a:lnTo>
                <a:lnTo>
                  <a:pt x="74" y="246"/>
                </a:lnTo>
                <a:lnTo>
                  <a:pt x="44" y="230"/>
                </a:lnTo>
                <a:lnTo>
                  <a:pt x="21" y="208"/>
                </a:lnTo>
                <a:lnTo>
                  <a:pt x="6" y="178"/>
                </a:lnTo>
                <a:lnTo>
                  <a:pt x="0" y="145"/>
                </a:lnTo>
                <a:lnTo>
                  <a:pt x="0" y="0"/>
                </a:lnTo>
                <a:close/>
              </a:path>
            </a:pathLst>
          </a:custGeom>
          <a:solidFill>
            <a:srgbClr val="C9740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6" name="Google Shape;226;p31">
            <a:extLst>
              <a:ext uri="{FF2B5EF4-FFF2-40B4-BE49-F238E27FC236}">
                <a16:creationId xmlns:a16="http://schemas.microsoft.com/office/drawing/2014/main" id="{C8CDC081-66D2-4060-B663-4CAB67761BEA}"/>
              </a:ext>
            </a:extLst>
          </p:cNvPr>
          <p:cNvSpPr/>
          <p:nvPr/>
        </p:nvSpPr>
        <p:spPr>
          <a:xfrm>
            <a:off x="3027339" y="2737538"/>
            <a:ext cx="1597781" cy="1564722"/>
          </a:xfrm>
          <a:custGeom>
            <a:avLst/>
            <a:gdLst/>
            <a:ahLst/>
            <a:cxnLst/>
            <a:rect l="l" t="t" r="r" b="b"/>
            <a:pathLst>
              <a:path w="1885" h="1846" extrusionOk="0">
                <a:moveTo>
                  <a:pt x="1261" y="0"/>
                </a:moveTo>
                <a:lnTo>
                  <a:pt x="1299" y="4"/>
                </a:lnTo>
                <a:lnTo>
                  <a:pt x="1337" y="15"/>
                </a:lnTo>
                <a:lnTo>
                  <a:pt x="1375" y="34"/>
                </a:lnTo>
                <a:lnTo>
                  <a:pt x="1409" y="57"/>
                </a:lnTo>
                <a:lnTo>
                  <a:pt x="1435" y="81"/>
                </a:lnTo>
                <a:lnTo>
                  <a:pt x="1838" y="584"/>
                </a:lnTo>
                <a:lnTo>
                  <a:pt x="1857" y="614"/>
                </a:lnTo>
                <a:lnTo>
                  <a:pt x="1872" y="652"/>
                </a:lnTo>
                <a:lnTo>
                  <a:pt x="1881" y="693"/>
                </a:lnTo>
                <a:lnTo>
                  <a:pt x="1885" y="733"/>
                </a:lnTo>
                <a:lnTo>
                  <a:pt x="1881" y="771"/>
                </a:lnTo>
                <a:lnTo>
                  <a:pt x="1740" y="1396"/>
                </a:lnTo>
                <a:lnTo>
                  <a:pt x="1726" y="1432"/>
                </a:lnTo>
                <a:lnTo>
                  <a:pt x="1708" y="1468"/>
                </a:lnTo>
                <a:lnTo>
                  <a:pt x="1681" y="1500"/>
                </a:lnTo>
                <a:lnTo>
                  <a:pt x="1651" y="1526"/>
                </a:lnTo>
                <a:lnTo>
                  <a:pt x="1621" y="1547"/>
                </a:lnTo>
                <a:lnTo>
                  <a:pt x="1042" y="1827"/>
                </a:lnTo>
                <a:lnTo>
                  <a:pt x="1006" y="1840"/>
                </a:lnTo>
                <a:lnTo>
                  <a:pt x="966" y="1846"/>
                </a:lnTo>
                <a:lnTo>
                  <a:pt x="925" y="1846"/>
                </a:lnTo>
                <a:lnTo>
                  <a:pt x="885" y="1840"/>
                </a:lnTo>
                <a:lnTo>
                  <a:pt x="851" y="1829"/>
                </a:lnTo>
                <a:lnTo>
                  <a:pt x="270" y="1551"/>
                </a:lnTo>
                <a:lnTo>
                  <a:pt x="238" y="1532"/>
                </a:lnTo>
                <a:lnTo>
                  <a:pt x="208" y="1504"/>
                </a:lnTo>
                <a:lnTo>
                  <a:pt x="182" y="1472"/>
                </a:lnTo>
                <a:lnTo>
                  <a:pt x="163" y="1438"/>
                </a:lnTo>
                <a:lnTo>
                  <a:pt x="149" y="1402"/>
                </a:lnTo>
                <a:lnTo>
                  <a:pt x="4" y="776"/>
                </a:lnTo>
                <a:lnTo>
                  <a:pt x="0" y="739"/>
                </a:lnTo>
                <a:lnTo>
                  <a:pt x="4" y="699"/>
                </a:lnTo>
                <a:lnTo>
                  <a:pt x="13" y="657"/>
                </a:lnTo>
                <a:lnTo>
                  <a:pt x="27" y="620"/>
                </a:lnTo>
                <a:lnTo>
                  <a:pt x="47" y="589"/>
                </a:lnTo>
                <a:lnTo>
                  <a:pt x="446" y="85"/>
                </a:lnTo>
                <a:lnTo>
                  <a:pt x="473" y="58"/>
                </a:lnTo>
                <a:lnTo>
                  <a:pt x="505" y="36"/>
                </a:lnTo>
                <a:lnTo>
                  <a:pt x="543" y="19"/>
                </a:lnTo>
                <a:lnTo>
                  <a:pt x="582" y="6"/>
                </a:lnTo>
                <a:lnTo>
                  <a:pt x="618" y="2"/>
                </a:lnTo>
                <a:lnTo>
                  <a:pt x="1261" y="0"/>
                </a:lnTo>
                <a:close/>
              </a:path>
            </a:pathLst>
          </a:custGeom>
          <a:gradFill>
            <a:gsLst>
              <a:gs pos="0">
                <a:schemeClr val="lt1"/>
              </a:gs>
              <a:gs pos="100000">
                <a:srgbClr val="D8D8D8"/>
              </a:gs>
            </a:gsLst>
            <a:lin ang="2700000" scaled="0"/>
          </a:gradFill>
          <a:ln>
            <a:noFill/>
          </a:ln>
          <a:effectLst>
            <a:outerShdw blurRad="190500" sx="102000" sy="102000" algn="ctr" rotWithShape="0">
              <a:srgbClr val="000000">
                <a:alpha val="7843"/>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7" name="Google Shape;227;p31">
            <a:extLst>
              <a:ext uri="{FF2B5EF4-FFF2-40B4-BE49-F238E27FC236}">
                <a16:creationId xmlns:a16="http://schemas.microsoft.com/office/drawing/2014/main" id="{D8C2AC96-CB2F-4E74-94B1-019409162EC1}"/>
              </a:ext>
            </a:extLst>
          </p:cNvPr>
          <p:cNvSpPr txBox="1"/>
          <p:nvPr/>
        </p:nvSpPr>
        <p:spPr>
          <a:xfrm>
            <a:off x="3641712" y="2343610"/>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01</a:t>
            </a:r>
            <a:endParaRPr sz="1400" b="1">
              <a:solidFill>
                <a:schemeClr val="lt1"/>
              </a:solidFill>
              <a:latin typeface="Arial"/>
              <a:ea typeface="Arial"/>
              <a:cs typeface="Arial"/>
              <a:sym typeface="Arial"/>
            </a:endParaRPr>
          </a:p>
        </p:txBody>
      </p:sp>
      <p:sp>
        <p:nvSpPr>
          <p:cNvPr id="38" name="Google Shape;228;p31">
            <a:extLst>
              <a:ext uri="{FF2B5EF4-FFF2-40B4-BE49-F238E27FC236}">
                <a16:creationId xmlns:a16="http://schemas.microsoft.com/office/drawing/2014/main" id="{E4CF9120-106A-448F-8B28-D2FD11075D36}"/>
              </a:ext>
            </a:extLst>
          </p:cNvPr>
          <p:cNvSpPr txBox="1"/>
          <p:nvPr/>
        </p:nvSpPr>
        <p:spPr>
          <a:xfrm rot="2937415">
            <a:off x="4415103" y="2727228"/>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02</a:t>
            </a:r>
            <a:endParaRPr sz="1400" b="1">
              <a:solidFill>
                <a:schemeClr val="lt1"/>
              </a:solidFill>
              <a:latin typeface="Arial"/>
              <a:ea typeface="Arial"/>
              <a:cs typeface="Arial"/>
              <a:sym typeface="Arial"/>
            </a:endParaRPr>
          </a:p>
        </p:txBody>
      </p:sp>
      <p:sp>
        <p:nvSpPr>
          <p:cNvPr id="39" name="Google Shape;229;p31">
            <a:extLst>
              <a:ext uri="{FF2B5EF4-FFF2-40B4-BE49-F238E27FC236}">
                <a16:creationId xmlns:a16="http://schemas.microsoft.com/office/drawing/2014/main" id="{B311E296-7DA6-4880-A7CF-C7BA1DD63113}"/>
              </a:ext>
            </a:extLst>
          </p:cNvPr>
          <p:cNvSpPr txBox="1"/>
          <p:nvPr/>
        </p:nvSpPr>
        <p:spPr>
          <a:xfrm rot="-4650091">
            <a:off x="4598006" y="3557611"/>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03</a:t>
            </a:r>
            <a:endParaRPr sz="1400" b="1">
              <a:solidFill>
                <a:schemeClr val="lt1"/>
              </a:solidFill>
              <a:latin typeface="Arial"/>
              <a:ea typeface="Arial"/>
              <a:cs typeface="Arial"/>
              <a:sym typeface="Arial"/>
            </a:endParaRPr>
          </a:p>
        </p:txBody>
      </p:sp>
      <p:sp>
        <p:nvSpPr>
          <p:cNvPr id="40" name="Google Shape;230;p31">
            <a:extLst>
              <a:ext uri="{FF2B5EF4-FFF2-40B4-BE49-F238E27FC236}">
                <a16:creationId xmlns:a16="http://schemas.microsoft.com/office/drawing/2014/main" id="{2C306D59-C43A-4415-BEBB-D698ABA0F451}"/>
              </a:ext>
            </a:extLst>
          </p:cNvPr>
          <p:cNvSpPr txBox="1"/>
          <p:nvPr/>
        </p:nvSpPr>
        <p:spPr>
          <a:xfrm rot="-1573289">
            <a:off x="4058119" y="4222629"/>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04</a:t>
            </a:r>
            <a:endParaRPr sz="1400" b="1">
              <a:solidFill>
                <a:schemeClr val="lt1"/>
              </a:solidFill>
              <a:latin typeface="Arial"/>
              <a:ea typeface="Arial"/>
              <a:cs typeface="Arial"/>
              <a:sym typeface="Arial"/>
            </a:endParaRPr>
          </a:p>
        </p:txBody>
      </p:sp>
      <p:sp>
        <p:nvSpPr>
          <p:cNvPr id="41" name="Google Shape;231;p31">
            <a:extLst>
              <a:ext uri="{FF2B5EF4-FFF2-40B4-BE49-F238E27FC236}">
                <a16:creationId xmlns:a16="http://schemas.microsoft.com/office/drawing/2014/main" id="{4C7F8963-0876-4978-B1A9-E9D0A3568F81}"/>
              </a:ext>
            </a:extLst>
          </p:cNvPr>
          <p:cNvSpPr txBox="1"/>
          <p:nvPr/>
        </p:nvSpPr>
        <p:spPr>
          <a:xfrm rot="1465680">
            <a:off x="3215763" y="4228172"/>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05</a:t>
            </a:r>
            <a:endParaRPr sz="1400" b="1">
              <a:solidFill>
                <a:schemeClr val="lt1"/>
              </a:solidFill>
              <a:latin typeface="Arial"/>
              <a:ea typeface="Arial"/>
              <a:cs typeface="Arial"/>
              <a:sym typeface="Arial"/>
            </a:endParaRPr>
          </a:p>
        </p:txBody>
      </p:sp>
      <p:sp>
        <p:nvSpPr>
          <p:cNvPr id="42" name="Google Shape;232;p31">
            <a:extLst>
              <a:ext uri="{FF2B5EF4-FFF2-40B4-BE49-F238E27FC236}">
                <a16:creationId xmlns:a16="http://schemas.microsoft.com/office/drawing/2014/main" id="{ED83C8D6-0FBF-40EC-996E-F8C4008BDC11}"/>
              </a:ext>
            </a:extLst>
          </p:cNvPr>
          <p:cNvSpPr txBox="1"/>
          <p:nvPr/>
        </p:nvSpPr>
        <p:spPr>
          <a:xfrm rot="-6187216">
            <a:off x="2678207" y="3590862"/>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06</a:t>
            </a:r>
            <a:endParaRPr sz="1400" b="1">
              <a:solidFill>
                <a:schemeClr val="lt1"/>
              </a:solidFill>
              <a:latin typeface="Arial"/>
              <a:ea typeface="Arial"/>
              <a:cs typeface="Arial"/>
              <a:sym typeface="Arial"/>
            </a:endParaRPr>
          </a:p>
        </p:txBody>
      </p:sp>
      <p:sp>
        <p:nvSpPr>
          <p:cNvPr id="43" name="Google Shape;233;p31">
            <a:extLst>
              <a:ext uri="{FF2B5EF4-FFF2-40B4-BE49-F238E27FC236}">
                <a16:creationId xmlns:a16="http://schemas.microsoft.com/office/drawing/2014/main" id="{B0D555A9-8C9A-45FF-9D17-41521CC23CBD}"/>
              </a:ext>
            </a:extLst>
          </p:cNvPr>
          <p:cNvSpPr txBox="1"/>
          <p:nvPr/>
        </p:nvSpPr>
        <p:spPr>
          <a:xfrm rot="-3066863">
            <a:off x="2861090" y="2731880"/>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07</a:t>
            </a:r>
            <a:endParaRPr sz="1400" b="1">
              <a:solidFill>
                <a:schemeClr val="lt1"/>
              </a:solidFill>
              <a:latin typeface="Arial"/>
              <a:ea typeface="Arial"/>
              <a:cs typeface="Arial"/>
              <a:sym typeface="Arial"/>
            </a:endParaRPr>
          </a:p>
        </p:txBody>
      </p:sp>
      <p:sp>
        <p:nvSpPr>
          <p:cNvPr id="45" name="Google Shape;235;p31">
            <a:extLst>
              <a:ext uri="{FF2B5EF4-FFF2-40B4-BE49-F238E27FC236}">
                <a16:creationId xmlns:a16="http://schemas.microsoft.com/office/drawing/2014/main" id="{D3A5A9CA-DEB1-40F8-BEB0-BF58376CDA5C}"/>
              </a:ext>
            </a:extLst>
          </p:cNvPr>
          <p:cNvSpPr txBox="1"/>
          <p:nvPr/>
        </p:nvSpPr>
        <p:spPr>
          <a:xfrm>
            <a:off x="3209194" y="1548240"/>
            <a:ext cx="1226105"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1"/>
                </a:solidFill>
                <a:latin typeface="Sakkal Majalla" panose="02000000000000000000" pitchFamily="2" charset="-78"/>
                <a:ea typeface="Arial"/>
                <a:cs typeface="Sakkal Majalla" panose="02000000000000000000" pitchFamily="2" charset="-78"/>
                <a:sym typeface="Arial"/>
              </a:rPr>
              <a:t>بيئة أمنة</a:t>
            </a:r>
            <a:endParaRPr sz="2000" b="1" dirty="0">
              <a:solidFill>
                <a:schemeClr val="accent1"/>
              </a:solidFill>
              <a:latin typeface="Sakkal Majalla" panose="02000000000000000000" pitchFamily="2" charset="-78"/>
              <a:ea typeface="Arial"/>
              <a:cs typeface="Sakkal Majalla" panose="02000000000000000000" pitchFamily="2" charset="-78"/>
              <a:sym typeface="Arial"/>
            </a:endParaRPr>
          </a:p>
        </p:txBody>
      </p:sp>
      <p:sp>
        <p:nvSpPr>
          <p:cNvPr id="47" name="Google Shape;237;p31">
            <a:extLst>
              <a:ext uri="{FF2B5EF4-FFF2-40B4-BE49-F238E27FC236}">
                <a16:creationId xmlns:a16="http://schemas.microsoft.com/office/drawing/2014/main" id="{38DBF6E1-A836-4CD4-A7A2-44C48C35B3A2}"/>
              </a:ext>
            </a:extLst>
          </p:cNvPr>
          <p:cNvSpPr txBox="1"/>
          <p:nvPr/>
        </p:nvSpPr>
        <p:spPr>
          <a:xfrm>
            <a:off x="4623133" y="2189721"/>
            <a:ext cx="1352278"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2"/>
                </a:solidFill>
                <a:latin typeface="Arial"/>
                <a:ea typeface="Arial"/>
                <a:cs typeface="Arial"/>
                <a:sym typeface="Arial"/>
              </a:rPr>
              <a:t>لماذا؟</a:t>
            </a:r>
            <a:endParaRPr sz="2000" b="1" dirty="0">
              <a:solidFill>
                <a:schemeClr val="accent2"/>
              </a:solidFill>
              <a:latin typeface="Arial"/>
              <a:ea typeface="Arial"/>
              <a:cs typeface="Arial"/>
              <a:sym typeface="Arial"/>
            </a:endParaRPr>
          </a:p>
        </p:txBody>
      </p:sp>
      <p:sp>
        <p:nvSpPr>
          <p:cNvPr id="49" name="Google Shape;239;p31">
            <a:extLst>
              <a:ext uri="{FF2B5EF4-FFF2-40B4-BE49-F238E27FC236}">
                <a16:creationId xmlns:a16="http://schemas.microsoft.com/office/drawing/2014/main" id="{CEEB4BAC-68CD-4025-8962-82DFC5A8006B}"/>
              </a:ext>
            </a:extLst>
          </p:cNvPr>
          <p:cNvSpPr txBox="1"/>
          <p:nvPr/>
        </p:nvSpPr>
        <p:spPr>
          <a:xfrm>
            <a:off x="4986598" y="3722516"/>
            <a:ext cx="1317613"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3"/>
                </a:solidFill>
                <a:latin typeface="Arial"/>
                <a:ea typeface="Arial"/>
                <a:cs typeface="Arial"/>
                <a:sym typeface="Arial"/>
              </a:rPr>
              <a:t>وقت كافي</a:t>
            </a:r>
            <a:endParaRPr sz="2000" b="1" dirty="0">
              <a:solidFill>
                <a:schemeClr val="accent3"/>
              </a:solidFill>
              <a:latin typeface="Arial"/>
              <a:ea typeface="Arial"/>
              <a:cs typeface="Arial"/>
              <a:sym typeface="Arial"/>
            </a:endParaRPr>
          </a:p>
        </p:txBody>
      </p:sp>
      <p:sp>
        <p:nvSpPr>
          <p:cNvPr id="51" name="Google Shape;241;p31">
            <a:extLst>
              <a:ext uri="{FF2B5EF4-FFF2-40B4-BE49-F238E27FC236}">
                <a16:creationId xmlns:a16="http://schemas.microsoft.com/office/drawing/2014/main" id="{4DA84C75-520F-40E4-914E-3D749CCD8918}"/>
              </a:ext>
            </a:extLst>
          </p:cNvPr>
          <p:cNvSpPr txBox="1"/>
          <p:nvPr/>
        </p:nvSpPr>
        <p:spPr>
          <a:xfrm>
            <a:off x="3983337" y="5014072"/>
            <a:ext cx="1297126"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4"/>
                </a:solidFill>
                <a:latin typeface="Arial"/>
                <a:ea typeface="Arial"/>
                <a:cs typeface="Arial"/>
                <a:sym typeface="Arial"/>
              </a:rPr>
              <a:t>اطلب أمثلة</a:t>
            </a:r>
            <a:endParaRPr sz="2000" b="1" dirty="0">
              <a:solidFill>
                <a:schemeClr val="accent4"/>
              </a:solidFill>
              <a:latin typeface="Arial"/>
              <a:ea typeface="Arial"/>
              <a:cs typeface="Arial"/>
              <a:sym typeface="Arial"/>
            </a:endParaRPr>
          </a:p>
        </p:txBody>
      </p:sp>
      <p:sp>
        <p:nvSpPr>
          <p:cNvPr id="53" name="Google Shape;243;p31">
            <a:extLst>
              <a:ext uri="{FF2B5EF4-FFF2-40B4-BE49-F238E27FC236}">
                <a16:creationId xmlns:a16="http://schemas.microsoft.com/office/drawing/2014/main" id="{046D5A4D-9D76-44FD-895D-C8AA70EC29DF}"/>
              </a:ext>
            </a:extLst>
          </p:cNvPr>
          <p:cNvSpPr txBox="1"/>
          <p:nvPr/>
        </p:nvSpPr>
        <p:spPr>
          <a:xfrm>
            <a:off x="2230989" y="4991441"/>
            <a:ext cx="1576257"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1"/>
                </a:solidFill>
                <a:latin typeface="Arial"/>
                <a:ea typeface="Arial"/>
                <a:cs typeface="Arial"/>
                <a:sym typeface="Arial"/>
              </a:rPr>
              <a:t>استخدم الاسماء</a:t>
            </a:r>
            <a:endParaRPr sz="2000" b="1" dirty="0">
              <a:solidFill>
                <a:schemeClr val="accent1"/>
              </a:solidFill>
              <a:latin typeface="Arial"/>
              <a:ea typeface="Arial"/>
              <a:cs typeface="Arial"/>
              <a:sym typeface="Arial"/>
            </a:endParaRPr>
          </a:p>
        </p:txBody>
      </p:sp>
      <p:sp>
        <p:nvSpPr>
          <p:cNvPr id="55" name="Google Shape;245;p31">
            <a:extLst>
              <a:ext uri="{FF2B5EF4-FFF2-40B4-BE49-F238E27FC236}">
                <a16:creationId xmlns:a16="http://schemas.microsoft.com/office/drawing/2014/main" id="{904C04CA-8C6C-4778-A043-FEA6ED14F03D}"/>
              </a:ext>
            </a:extLst>
          </p:cNvPr>
          <p:cNvSpPr txBox="1"/>
          <p:nvPr/>
        </p:nvSpPr>
        <p:spPr>
          <a:xfrm>
            <a:off x="1317624" y="3490546"/>
            <a:ext cx="1926661" cy="539272"/>
          </a:xfrm>
          <a:prstGeom prst="rect">
            <a:avLst/>
          </a:prstGeom>
          <a:noFill/>
          <a:ln>
            <a:noFill/>
          </a:ln>
        </p:spPr>
        <p:txBody>
          <a:bodyPr spcFirstLastPara="1" wrap="square" lIns="91425" tIns="45700" rIns="91425" bIns="45700" anchor="b" anchorCtr="0">
            <a:noAutofit/>
          </a:bodyPr>
          <a:lstStyle/>
          <a:p>
            <a:pPr algn="l" rtl="0"/>
            <a:r>
              <a:rPr lang="ar-SA" sz="2000" b="1" dirty="0">
                <a:solidFill>
                  <a:schemeClr val="bg1"/>
                </a:solidFill>
                <a:latin typeface="Arial"/>
                <a:ea typeface="Arial"/>
                <a:cs typeface="Arial"/>
                <a:sym typeface="Arial"/>
              </a:rPr>
              <a:t>تنويع الانشطة</a:t>
            </a:r>
            <a:endParaRPr sz="2000" b="1" dirty="0">
              <a:solidFill>
                <a:schemeClr val="bg1"/>
              </a:solidFill>
              <a:latin typeface="Arial"/>
              <a:ea typeface="Arial"/>
              <a:cs typeface="Arial"/>
              <a:sym typeface="Arial"/>
            </a:endParaRPr>
          </a:p>
        </p:txBody>
      </p:sp>
      <p:sp>
        <p:nvSpPr>
          <p:cNvPr id="57" name="Google Shape;247;p31">
            <a:extLst>
              <a:ext uri="{FF2B5EF4-FFF2-40B4-BE49-F238E27FC236}">
                <a16:creationId xmlns:a16="http://schemas.microsoft.com/office/drawing/2014/main" id="{AC7B8834-66BE-4B05-99E7-432C836E1341}"/>
              </a:ext>
            </a:extLst>
          </p:cNvPr>
          <p:cNvSpPr txBox="1"/>
          <p:nvPr/>
        </p:nvSpPr>
        <p:spPr>
          <a:xfrm>
            <a:off x="1416753" y="2317025"/>
            <a:ext cx="1740975" cy="329433"/>
          </a:xfrm>
          <a:prstGeom prst="rect">
            <a:avLst/>
          </a:prstGeom>
          <a:noFill/>
          <a:ln>
            <a:noFill/>
          </a:ln>
        </p:spPr>
        <p:txBody>
          <a:bodyPr spcFirstLastPara="1" wrap="square" lIns="91425" tIns="45700" rIns="91425" bIns="45700" anchor="b" anchorCtr="0">
            <a:noAutofit/>
          </a:bodyPr>
          <a:lstStyle/>
          <a:p>
            <a:pPr algn="l" rtl="0"/>
            <a:r>
              <a:rPr lang="ar-SA" sz="2000" b="1" dirty="0">
                <a:solidFill>
                  <a:schemeClr val="accent6"/>
                </a:solidFill>
                <a:latin typeface="Arial"/>
                <a:ea typeface="Arial"/>
                <a:cs typeface="Arial"/>
                <a:sym typeface="Arial"/>
              </a:rPr>
              <a:t>الطالب هو المحور</a:t>
            </a:r>
            <a:endParaRPr sz="2000" b="1" dirty="0">
              <a:solidFill>
                <a:schemeClr val="accent6"/>
              </a:solidFill>
              <a:latin typeface="Arial"/>
              <a:ea typeface="Arial"/>
              <a:cs typeface="Arial"/>
              <a:sym typeface="Arial"/>
            </a:endParaRPr>
          </a:p>
        </p:txBody>
      </p:sp>
      <p:pic>
        <p:nvPicPr>
          <p:cNvPr id="3" name="صورة 2">
            <a:extLst>
              <a:ext uri="{FF2B5EF4-FFF2-40B4-BE49-F238E27FC236}">
                <a16:creationId xmlns:a16="http://schemas.microsoft.com/office/drawing/2014/main" id="{0167C345-0B5F-42BB-99AB-DAF536B03ED4}"/>
              </a:ext>
            </a:extLst>
          </p:cNvPr>
          <p:cNvPicPr>
            <a:picLocks/>
          </p:cNvPicPr>
          <p:nvPr/>
        </p:nvPicPr>
        <p:blipFill>
          <a:blip r:embed="rId2"/>
          <a:stretch>
            <a:fillRect/>
          </a:stretch>
        </p:blipFill>
        <p:spPr>
          <a:xfrm>
            <a:off x="3083931" y="2740340"/>
            <a:ext cx="1521314" cy="1541498"/>
          </a:xfrm>
          <a:prstGeom prst="rect">
            <a:avLst/>
          </a:prstGeom>
        </p:spPr>
      </p:pic>
      <p:sp>
        <p:nvSpPr>
          <p:cNvPr id="52" name="Google Shape;257;p32">
            <a:extLst>
              <a:ext uri="{FF2B5EF4-FFF2-40B4-BE49-F238E27FC236}">
                <a16:creationId xmlns:a16="http://schemas.microsoft.com/office/drawing/2014/main" id="{C54A6719-EBD6-46B3-975D-8656F534AA4C}"/>
              </a:ext>
            </a:extLst>
          </p:cNvPr>
          <p:cNvSpPr/>
          <p:nvPr/>
        </p:nvSpPr>
        <p:spPr>
          <a:xfrm>
            <a:off x="8208860" y="2121999"/>
            <a:ext cx="1681172" cy="1681172"/>
          </a:xfrm>
          <a:prstGeom prst="ellipse">
            <a:avLst/>
          </a:prstGeom>
          <a:solidFill>
            <a:schemeClr val="accent5"/>
          </a:solidFill>
          <a:ln>
            <a:noFill/>
          </a:ln>
        </p:spPr>
        <p:txBody>
          <a:bodyPr spcFirstLastPara="1" wrap="square" lIns="91425" tIns="45700" rIns="91425" bIns="45700" anchor="ctr" anchorCtr="0">
            <a:noAutofit/>
          </a:bodyPr>
          <a:lstStyle/>
          <a:p>
            <a:pPr algn="ctr" rtl="0"/>
            <a:r>
              <a:rPr lang="en-GB" sz="4000" b="1" dirty="0">
                <a:solidFill>
                  <a:schemeClr val="lt1"/>
                </a:solidFill>
                <a:latin typeface="Arial"/>
                <a:cs typeface="Arial"/>
                <a:sym typeface="Arial"/>
              </a:rPr>
              <a:t>06</a:t>
            </a:r>
            <a:endParaRPr sz="4000" b="1" dirty="0">
              <a:solidFill>
                <a:schemeClr val="lt1"/>
              </a:solidFill>
              <a:latin typeface="Arial"/>
              <a:cs typeface="Arial"/>
            </a:endParaRPr>
          </a:p>
        </p:txBody>
      </p:sp>
      <p:sp>
        <p:nvSpPr>
          <p:cNvPr id="54" name="Google Shape;244;p31">
            <a:extLst>
              <a:ext uri="{FF2B5EF4-FFF2-40B4-BE49-F238E27FC236}">
                <a16:creationId xmlns:a16="http://schemas.microsoft.com/office/drawing/2014/main" id="{5286F434-0135-4ACE-A610-83CC0A0ACEA3}"/>
              </a:ext>
            </a:extLst>
          </p:cNvPr>
          <p:cNvSpPr txBox="1"/>
          <p:nvPr/>
        </p:nvSpPr>
        <p:spPr>
          <a:xfrm>
            <a:off x="7868168" y="4090180"/>
            <a:ext cx="2362555" cy="1886873"/>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chemeClr val="tx1">
                    <a:lumMod val="95000"/>
                    <a:lumOff val="5000"/>
                  </a:schemeClr>
                </a:solidFill>
                <a:latin typeface="Sakkal Majalla" panose="02000000000000000000" pitchFamily="2" charset="-78"/>
                <a:cs typeface="Sakkal Majalla" panose="02000000000000000000" pitchFamily="2" charset="-78"/>
              </a:defRPr>
            </a:lvl1pPr>
          </a:lstStyle>
          <a:p>
            <a:r>
              <a:rPr lang="ar-SA" dirty="0">
                <a:sym typeface="Arial"/>
              </a:rPr>
              <a:t>على المعلم التنويع في الأنشطة لما يتناسب مع الفروق الفردية للطلاب، ولخلق المنافسة والتشويق بين الطلبة. مع التركيز على نوعية الأنشطة من حيث مناسبتها لإمكانات الطلاب.</a:t>
            </a:r>
            <a:endParaRPr dirty="0">
              <a:sym typeface="Arial"/>
            </a:endParaRPr>
          </a:p>
        </p:txBody>
      </p:sp>
    </p:spTree>
    <p:extLst>
      <p:ext uri="{BB962C8B-B14F-4D97-AF65-F5344CB8AC3E}">
        <p14:creationId xmlns:p14="http://schemas.microsoft.com/office/powerpoint/2010/main" val="354731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Google Shape;593;p38">
            <a:extLst>
              <a:ext uri="{FF2B5EF4-FFF2-40B4-BE49-F238E27FC236}">
                <a16:creationId xmlns:a16="http://schemas.microsoft.com/office/drawing/2014/main" id="{DB9BABDE-1814-4922-ACDC-B0AE43E79FF9}"/>
              </a:ext>
            </a:extLst>
          </p:cNvPr>
          <p:cNvSpPr/>
          <p:nvPr/>
        </p:nvSpPr>
        <p:spPr>
          <a:xfrm>
            <a:off x="1402505" y="1379247"/>
            <a:ext cx="2063129" cy="1950394"/>
          </a:xfrm>
          <a:custGeom>
            <a:avLst/>
            <a:gdLst/>
            <a:ahLst/>
            <a:cxnLst/>
            <a:rect l="l" t="t" r="r" b="b"/>
            <a:pathLst>
              <a:path w="2434" h="2301" extrusionOk="0">
                <a:moveTo>
                  <a:pt x="1178" y="0"/>
                </a:moveTo>
                <a:lnTo>
                  <a:pt x="1227" y="4"/>
                </a:lnTo>
                <a:lnTo>
                  <a:pt x="1276" y="19"/>
                </a:lnTo>
                <a:lnTo>
                  <a:pt x="1329" y="44"/>
                </a:lnTo>
                <a:lnTo>
                  <a:pt x="1382" y="81"/>
                </a:lnTo>
                <a:lnTo>
                  <a:pt x="1452" y="140"/>
                </a:lnTo>
                <a:lnTo>
                  <a:pt x="1517" y="193"/>
                </a:lnTo>
                <a:lnTo>
                  <a:pt x="1575" y="242"/>
                </a:lnTo>
                <a:lnTo>
                  <a:pt x="1628" y="286"/>
                </a:lnTo>
                <a:lnTo>
                  <a:pt x="1673" y="323"/>
                </a:lnTo>
                <a:lnTo>
                  <a:pt x="1713" y="357"/>
                </a:lnTo>
                <a:lnTo>
                  <a:pt x="1747" y="384"/>
                </a:lnTo>
                <a:lnTo>
                  <a:pt x="1772" y="406"/>
                </a:lnTo>
                <a:lnTo>
                  <a:pt x="1791" y="422"/>
                </a:lnTo>
                <a:lnTo>
                  <a:pt x="1804" y="431"/>
                </a:lnTo>
                <a:lnTo>
                  <a:pt x="1808" y="435"/>
                </a:lnTo>
                <a:lnTo>
                  <a:pt x="2434" y="1774"/>
                </a:lnTo>
                <a:lnTo>
                  <a:pt x="2004" y="2301"/>
                </a:lnTo>
                <a:lnTo>
                  <a:pt x="558" y="1925"/>
                </a:lnTo>
                <a:lnTo>
                  <a:pt x="117" y="1559"/>
                </a:lnTo>
                <a:lnTo>
                  <a:pt x="113" y="1557"/>
                </a:lnTo>
                <a:lnTo>
                  <a:pt x="106" y="1549"/>
                </a:lnTo>
                <a:lnTo>
                  <a:pt x="93" y="1536"/>
                </a:lnTo>
                <a:lnTo>
                  <a:pt x="78" y="1519"/>
                </a:lnTo>
                <a:lnTo>
                  <a:pt x="62" y="1498"/>
                </a:lnTo>
                <a:lnTo>
                  <a:pt x="45" y="1474"/>
                </a:lnTo>
                <a:lnTo>
                  <a:pt x="28" y="1446"/>
                </a:lnTo>
                <a:lnTo>
                  <a:pt x="15" y="1412"/>
                </a:lnTo>
                <a:lnTo>
                  <a:pt x="6" y="1376"/>
                </a:lnTo>
                <a:lnTo>
                  <a:pt x="0" y="1338"/>
                </a:lnTo>
                <a:lnTo>
                  <a:pt x="2" y="1294"/>
                </a:lnTo>
                <a:lnTo>
                  <a:pt x="9" y="1249"/>
                </a:lnTo>
                <a:lnTo>
                  <a:pt x="27" y="1202"/>
                </a:lnTo>
                <a:lnTo>
                  <a:pt x="55" y="1153"/>
                </a:lnTo>
                <a:lnTo>
                  <a:pt x="93" y="1102"/>
                </a:lnTo>
                <a:lnTo>
                  <a:pt x="877" y="155"/>
                </a:lnTo>
                <a:lnTo>
                  <a:pt x="881" y="151"/>
                </a:lnTo>
                <a:lnTo>
                  <a:pt x="891" y="142"/>
                </a:lnTo>
                <a:lnTo>
                  <a:pt x="904" y="127"/>
                </a:lnTo>
                <a:lnTo>
                  <a:pt x="925" y="108"/>
                </a:lnTo>
                <a:lnTo>
                  <a:pt x="949" y="87"/>
                </a:lnTo>
                <a:lnTo>
                  <a:pt x="978" y="66"/>
                </a:lnTo>
                <a:lnTo>
                  <a:pt x="1012" y="46"/>
                </a:lnTo>
                <a:lnTo>
                  <a:pt x="1049" y="27"/>
                </a:lnTo>
                <a:lnTo>
                  <a:pt x="1089" y="12"/>
                </a:lnTo>
                <a:lnTo>
                  <a:pt x="1133" y="2"/>
                </a:lnTo>
                <a:lnTo>
                  <a:pt x="1178" y="0"/>
                </a:lnTo>
                <a:close/>
              </a:path>
            </a:pathLst>
          </a:custGeom>
          <a:gradFill>
            <a:gsLst>
              <a:gs pos="0">
                <a:schemeClr val="accent6"/>
              </a:gs>
              <a:gs pos="93000">
                <a:srgbClr val="7A447B"/>
              </a:gs>
              <a:gs pos="100000">
                <a:srgbClr val="7A447B"/>
              </a:gs>
            </a:gsLst>
            <a:lin ang="12000000" scaled="0"/>
          </a:gradFill>
          <a:ln w="19050" cap="flat" cmpd="sng">
            <a:solidFill>
              <a:schemeClr val="accent6"/>
            </a:solidFill>
            <a:prstDash val="solid"/>
            <a:round/>
            <a:headEnd type="none" w="sm" len="sm"/>
            <a:tailEnd type="none" w="sm" len="sm"/>
          </a:ln>
          <a:effectLst>
            <a:outerShdw blurRad="381000" dist="88900" dir="2700000" algn="tl" rotWithShape="0">
              <a:srgbClr val="000000">
                <a:alpha val="47843"/>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6691770" y="404311"/>
            <a:ext cx="3895618"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كيف </a:t>
            </a:r>
            <a:r>
              <a:rPr lang="ar-SA" sz="2800" b="1" dirty="0">
                <a:solidFill>
                  <a:srgbClr val="FF0000"/>
                </a:solidFill>
                <a:latin typeface="Sakkal Majalla" panose="02000000000000000000" pitchFamily="2" charset="-78"/>
                <a:cs typeface="Sakkal Majalla" panose="02000000000000000000" pitchFamily="2" charset="-78"/>
              </a:rPr>
              <a:t>نثير</a:t>
            </a:r>
            <a:r>
              <a:rPr lang="ar-SA" sz="2800" b="1" dirty="0">
                <a:latin typeface="Sakkal Majalla" panose="02000000000000000000" pitchFamily="2" charset="-78"/>
                <a:cs typeface="Sakkal Majalla" panose="02000000000000000000" pitchFamily="2" charset="-78"/>
              </a:rPr>
              <a:t> الطلاب للتفاعل الصفي؟</a:t>
            </a:r>
            <a:endParaRPr lang="ar-OM" sz="2800" b="1" dirty="0">
              <a:latin typeface="Sakkal Majalla" panose="02000000000000000000" pitchFamily="2" charset="-78"/>
              <a:cs typeface="Sakkal Majalla" panose="02000000000000000000" pitchFamily="2" charset="-78"/>
            </a:endParaRPr>
          </a:p>
        </p:txBody>
      </p:sp>
      <p:sp>
        <p:nvSpPr>
          <p:cNvPr id="89" name="مربع نص 88">
            <a:extLst>
              <a:ext uri="{FF2B5EF4-FFF2-40B4-BE49-F238E27FC236}">
                <a16:creationId xmlns:a16="http://schemas.microsoft.com/office/drawing/2014/main" id="{E3A2962F-6618-4042-9AB1-70636F382DE5}"/>
              </a:ext>
            </a:extLst>
          </p:cNvPr>
          <p:cNvSpPr txBox="1"/>
          <p:nvPr/>
        </p:nvSpPr>
        <p:spPr>
          <a:xfrm>
            <a:off x="1837525" y="6457450"/>
            <a:ext cx="1542808" cy="338554"/>
          </a:xfrm>
          <a:prstGeom prst="rect">
            <a:avLst/>
          </a:prstGeom>
          <a:noFill/>
        </p:spPr>
        <p:txBody>
          <a:bodyPr wrap="square">
            <a:spAutoFit/>
          </a:bodyPr>
          <a:lstStyle/>
          <a:p>
            <a:pPr algn="l"/>
            <a:r>
              <a:rPr lang="ar-SA" sz="1600" b="1" dirty="0">
                <a:latin typeface="Sakkal Majalla" panose="02000000000000000000" pitchFamily="2" charset="-78"/>
                <a:cs typeface="Sakkal Majalla" panose="02000000000000000000" pitchFamily="2" charset="-78"/>
              </a:rPr>
              <a:t>(نبهان، 2008</a:t>
            </a:r>
            <a:r>
              <a:rPr lang="en-US" sz="1600" b="1" dirty="0">
                <a:latin typeface="Sakkal Majalla" panose="02000000000000000000" pitchFamily="2" charset="-78"/>
                <a:cs typeface="Sakkal Majalla" panose="02000000000000000000" pitchFamily="2" charset="-78"/>
              </a:rPr>
              <a:t>(</a:t>
            </a:r>
            <a:endParaRPr lang="ar-OM" sz="1600" b="1" dirty="0">
              <a:latin typeface="Sakkal Majalla" panose="02000000000000000000" pitchFamily="2" charset="-78"/>
              <a:cs typeface="Sakkal Majalla" panose="02000000000000000000" pitchFamily="2" charset="-78"/>
            </a:endParaRPr>
          </a:p>
        </p:txBody>
      </p:sp>
      <p:sp>
        <p:nvSpPr>
          <p:cNvPr id="6" name="Google Shape;198;p31">
            <a:extLst>
              <a:ext uri="{FF2B5EF4-FFF2-40B4-BE49-F238E27FC236}">
                <a16:creationId xmlns:a16="http://schemas.microsoft.com/office/drawing/2014/main" id="{8870747B-86F5-480D-8394-DB9ED89047AD}"/>
              </a:ext>
            </a:extLst>
          </p:cNvPr>
          <p:cNvSpPr/>
          <p:nvPr/>
        </p:nvSpPr>
        <p:spPr>
          <a:xfrm>
            <a:off x="4200456" y="2526479"/>
            <a:ext cx="734046" cy="773037"/>
          </a:xfrm>
          <a:custGeom>
            <a:avLst/>
            <a:gdLst/>
            <a:ahLst/>
            <a:cxnLst/>
            <a:rect l="l" t="t" r="r" b="b"/>
            <a:pathLst>
              <a:path w="866" h="912" extrusionOk="0">
                <a:moveTo>
                  <a:pt x="344" y="0"/>
                </a:moveTo>
                <a:lnTo>
                  <a:pt x="371" y="5"/>
                </a:lnTo>
                <a:lnTo>
                  <a:pt x="395" y="18"/>
                </a:lnTo>
                <a:lnTo>
                  <a:pt x="416" y="37"/>
                </a:lnTo>
                <a:lnTo>
                  <a:pt x="842" y="547"/>
                </a:lnTo>
                <a:lnTo>
                  <a:pt x="857" y="572"/>
                </a:lnTo>
                <a:lnTo>
                  <a:pt x="864" y="598"/>
                </a:lnTo>
                <a:lnTo>
                  <a:pt x="866" y="625"/>
                </a:lnTo>
                <a:lnTo>
                  <a:pt x="861" y="651"/>
                </a:lnTo>
                <a:lnTo>
                  <a:pt x="847" y="676"/>
                </a:lnTo>
                <a:lnTo>
                  <a:pt x="828" y="697"/>
                </a:lnTo>
                <a:lnTo>
                  <a:pt x="600" y="887"/>
                </a:lnTo>
                <a:lnTo>
                  <a:pt x="577" y="903"/>
                </a:lnTo>
                <a:lnTo>
                  <a:pt x="550" y="910"/>
                </a:lnTo>
                <a:lnTo>
                  <a:pt x="522" y="912"/>
                </a:lnTo>
                <a:lnTo>
                  <a:pt x="496" y="906"/>
                </a:lnTo>
                <a:lnTo>
                  <a:pt x="471" y="893"/>
                </a:lnTo>
                <a:lnTo>
                  <a:pt x="450" y="874"/>
                </a:lnTo>
                <a:lnTo>
                  <a:pt x="25" y="364"/>
                </a:lnTo>
                <a:lnTo>
                  <a:pt x="10" y="340"/>
                </a:lnTo>
                <a:lnTo>
                  <a:pt x="2" y="313"/>
                </a:lnTo>
                <a:lnTo>
                  <a:pt x="0" y="287"/>
                </a:lnTo>
                <a:lnTo>
                  <a:pt x="6" y="260"/>
                </a:lnTo>
                <a:lnTo>
                  <a:pt x="19" y="236"/>
                </a:lnTo>
                <a:lnTo>
                  <a:pt x="38" y="215"/>
                </a:lnTo>
                <a:lnTo>
                  <a:pt x="267" y="24"/>
                </a:lnTo>
                <a:lnTo>
                  <a:pt x="291" y="9"/>
                </a:lnTo>
                <a:lnTo>
                  <a:pt x="318" y="1"/>
                </a:lnTo>
                <a:lnTo>
                  <a:pt x="344" y="0"/>
                </a:lnTo>
                <a:close/>
              </a:path>
            </a:pathLst>
          </a:custGeom>
          <a:solidFill>
            <a:schemeClr val="accent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7" name="Google Shape;199;p31">
            <a:extLst>
              <a:ext uri="{FF2B5EF4-FFF2-40B4-BE49-F238E27FC236}">
                <a16:creationId xmlns:a16="http://schemas.microsoft.com/office/drawing/2014/main" id="{2ED1A17D-25BD-4B24-A8E1-0C7298E88792}"/>
              </a:ext>
            </a:extLst>
          </p:cNvPr>
          <p:cNvSpPr/>
          <p:nvPr/>
        </p:nvSpPr>
        <p:spPr>
          <a:xfrm>
            <a:off x="4464917" y="3304602"/>
            <a:ext cx="545025" cy="783208"/>
          </a:xfrm>
          <a:custGeom>
            <a:avLst/>
            <a:gdLst/>
            <a:ahLst/>
            <a:cxnLst/>
            <a:rect l="l" t="t" r="r" b="b"/>
            <a:pathLst>
              <a:path w="643" h="924" extrusionOk="0">
                <a:moveTo>
                  <a:pt x="240" y="0"/>
                </a:moveTo>
                <a:lnTo>
                  <a:pt x="269" y="2"/>
                </a:lnTo>
                <a:lnTo>
                  <a:pt x="560" y="64"/>
                </a:lnTo>
                <a:lnTo>
                  <a:pt x="586" y="73"/>
                </a:lnTo>
                <a:lnTo>
                  <a:pt x="609" y="90"/>
                </a:lnTo>
                <a:lnTo>
                  <a:pt x="626" y="111"/>
                </a:lnTo>
                <a:lnTo>
                  <a:pt x="639" y="136"/>
                </a:lnTo>
                <a:lnTo>
                  <a:pt x="643" y="162"/>
                </a:lnTo>
                <a:lnTo>
                  <a:pt x="641" y="191"/>
                </a:lnTo>
                <a:lnTo>
                  <a:pt x="499" y="839"/>
                </a:lnTo>
                <a:lnTo>
                  <a:pt x="490" y="867"/>
                </a:lnTo>
                <a:lnTo>
                  <a:pt x="475" y="888"/>
                </a:lnTo>
                <a:lnTo>
                  <a:pt x="454" y="907"/>
                </a:lnTo>
                <a:lnTo>
                  <a:pt x="429" y="918"/>
                </a:lnTo>
                <a:lnTo>
                  <a:pt x="403" y="924"/>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chemeClr val="accent3"/>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8" name="Google Shape;200;p31">
            <a:extLst>
              <a:ext uri="{FF2B5EF4-FFF2-40B4-BE49-F238E27FC236}">
                <a16:creationId xmlns:a16="http://schemas.microsoft.com/office/drawing/2014/main" id="{CA184D94-674C-4A02-9FCC-A6FF0A7F36DF}"/>
              </a:ext>
            </a:extLst>
          </p:cNvPr>
          <p:cNvSpPr/>
          <p:nvPr/>
        </p:nvSpPr>
        <p:spPr>
          <a:xfrm>
            <a:off x="3835129" y="3996268"/>
            <a:ext cx="796771" cy="655217"/>
          </a:xfrm>
          <a:custGeom>
            <a:avLst/>
            <a:gdLst/>
            <a:ahLst/>
            <a:cxnLst/>
            <a:rect l="l" t="t" r="r" b="b"/>
            <a:pathLst>
              <a:path w="940" h="773" extrusionOk="0">
                <a:moveTo>
                  <a:pt x="709" y="0"/>
                </a:moveTo>
                <a:lnTo>
                  <a:pt x="736" y="6"/>
                </a:lnTo>
                <a:lnTo>
                  <a:pt x="760" y="17"/>
                </a:lnTo>
                <a:lnTo>
                  <a:pt x="781" y="36"/>
                </a:lnTo>
                <a:lnTo>
                  <a:pt x="798" y="58"/>
                </a:lnTo>
                <a:lnTo>
                  <a:pt x="930" y="325"/>
                </a:lnTo>
                <a:lnTo>
                  <a:pt x="938" y="351"/>
                </a:lnTo>
                <a:lnTo>
                  <a:pt x="940" y="380"/>
                </a:lnTo>
                <a:lnTo>
                  <a:pt x="934" y="406"/>
                </a:lnTo>
                <a:lnTo>
                  <a:pt x="923" y="431"/>
                </a:lnTo>
                <a:lnTo>
                  <a:pt x="906" y="451"/>
                </a:lnTo>
                <a:lnTo>
                  <a:pt x="881" y="468"/>
                </a:lnTo>
                <a:lnTo>
                  <a:pt x="286" y="763"/>
                </a:lnTo>
                <a:lnTo>
                  <a:pt x="259" y="771"/>
                </a:lnTo>
                <a:lnTo>
                  <a:pt x="233" y="773"/>
                </a:lnTo>
                <a:lnTo>
                  <a:pt x="204" y="769"/>
                </a:lnTo>
                <a:lnTo>
                  <a:pt x="182" y="756"/>
                </a:lnTo>
                <a:lnTo>
                  <a:pt x="159" y="739"/>
                </a:lnTo>
                <a:lnTo>
                  <a:pt x="144" y="714"/>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chemeClr val="accent4"/>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9" name="Google Shape;201;p31">
            <a:extLst>
              <a:ext uri="{FF2B5EF4-FFF2-40B4-BE49-F238E27FC236}">
                <a16:creationId xmlns:a16="http://schemas.microsoft.com/office/drawing/2014/main" id="{97C3133D-D413-4116-9E6A-EE344EE4436D}"/>
              </a:ext>
            </a:extLst>
          </p:cNvPr>
          <p:cNvSpPr/>
          <p:nvPr/>
        </p:nvSpPr>
        <p:spPr>
          <a:xfrm>
            <a:off x="3036662" y="4012374"/>
            <a:ext cx="796771" cy="651827"/>
          </a:xfrm>
          <a:custGeom>
            <a:avLst/>
            <a:gdLst/>
            <a:ahLst/>
            <a:cxnLst/>
            <a:rect l="l" t="t" r="r" b="b"/>
            <a:pathLst>
              <a:path w="940" h="769" extrusionOk="0">
                <a:moveTo>
                  <a:pt x="227" y="0"/>
                </a:moveTo>
                <a:lnTo>
                  <a:pt x="256" y="2"/>
                </a:lnTo>
                <a:lnTo>
                  <a:pt x="282" y="9"/>
                </a:lnTo>
                <a:lnTo>
                  <a:pt x="880" y="300"/>
                </a:lnTo>
                <a:lnTo>
                  <a:pt x="904" y="315"/>
                </a:lnTo>
                <a:lnTo>
                  <a:pt x="921" y="336"/>
                </a:lnTo>
                <a:lnTo>
                  <a:pt x="934" y="361"/>
                </a:lnTo>
                <a:lnTo>
                  <a:pt x="940" y="387"/>
                </a:lnTo>
                <a:lnTo>
                  <a:pt x="938" y="415"/>
                </a:lnTo>
                <a:lnTo>
                  <a:pt x="929" y="442"/>
                </a:lnTo>
                <a:lnTo>
                  <a:pt x="798" y="708"/>
                </a:lnTo>
                <a:lnTo>
                  <a:pt x="783" y="733"/>
                </a:lnTo>
                <a:lnTo>
                  <a:pt x="762" y="752"/>
                </a:lnTo>
                <a:lnTo>
                  <a:pt x="738" y="763"/>
                </a:lnTo>
                <a:lnTo>
                  <a:pt x="711" y="769"/>
                </a:lnTo>
                <a:lnTo>
                  <a:pt x="685" y="767"/>
                </a:lnTo>
                <a:lnTo>
                  <a:pt x="657" y="757"/>
                </a:lnTo>
                <a:lnTo>
                  <a:pt x="59" y="468"/>
                </a:lnTo>
                <a:lnTo>
                  <a:pt x="36" y="453"/>
                </a:lnTo>
                <a:lnTo>
                  <a:pt x="17" y="432"/>
                </a:lnTo>
                <a:lnTo>
                  <a:pt x="6" y="408"/>
                </a:lnTo>
                <a:lnTo>
                  <a:pt x="0" y="381"/>
                </a:lnTo>
                <a:lnTo>
                  <a:pt x="2" y="353"/>
                </a:lnTo>
                <a:lnTo>
                  <a:pt x="10" y="327"/>
                </a:lnTo>
                <a:lnTo>
                  <a:pt x="140" y="58"/>
                </a:lnTo>
                <a:lnTo>
                  <a:pt x="155" y="36"/>
                </a:lnTo>
                <a:lnTo>
                  <a:pt x="176" y="17"/>
                </a:lnTo>
                <a:lnTo>
                  <a:pt x="201" y="5"/>
                </a:lnTo>
                <a:lnTo>
                  <a:pt x="227"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0" name="Google Shape;202;p31">
            <a:extLst>
              <a:ext uri="{FF2B5EF4-FFF2-40B4-BE49-F238E27FC236}">
                <a16:creationId xmlns:a16="http://schemas.microsoft.com/office/drawing/2014/main" id="{69D41343-4B0E-40DB-AC13-B065DB2E4754}"/>
              </a:ext>
            </a:extLst>
          </p:cNvPr>
          <p:cNvSpPr/>
          <p:nvPr/>
        </p:nvSpPr>
        <p:spPr>
          <a:xfrm>
            <a:off x="2645905" y="3335118"/>
            <a:ext cx="543330" cy="782361"/>
          </a:xfrm>
          <a:custGeom>
            <a:avLst/>
            <a:gdLst/>
            <a:ahLst/>
            <a:cxnLst/>
            <a:rect l="l" t="t" r="r" b="b"/>
            <a:pathLst>
              <a:path w="641" h="923" extrusionOk="0">
                <a:moveTo>
                  <a:pt x="403" y="0"/>
                </a:moveTo>
                <a:lnTo>
                  <a:pt x="431" y="5"/>
                </a:lnTo>
                <a:lnTo>
                  <a:pt x="456" y="17"/>
                </a:lnTo>
                <a:lnTo>
                  <a:pt x="477" y="34"/>
                </a:lnTo>
                <a:lnTo>
                  <a:pt x="492" y="56"/>
                </a:lnTo>
                <a:lnTo>
                  <a:pt x="501" y="83"/>
                </a:lnTo>
                <a:lnTo>
                  <a:pt x="639" y="733"/>
                </a:lnTo>
                <a:lnTo>
                  <a:pt x="641" y="761"/>
                </a:lnTo>
                <a:lnTo>
                  <a:pt x="635" y="787"/>
                </a:lnTo>
                <a:lnTo>
                  <a:pt x="624" y="812"/>
                </a:lnTo>
                <a:lnTo>
                  <a:pt x="607" y="833"/>
                </a:lnTo>
                <a:lnTo>
                  <a:pt x="584" y="850"/>
                </a:lnTo>
                <a:lnTo>
                  <a:pt x="558" y="859"/>
                </a:lnTo>
                <a:lnTo>
                  <a:pt x="267" y="922"/>
                </a:lnTo>
                <a:lnTo>
                  <a:pt x="238" y="923"/>
                </a:lnTo>
                <a:lnTo>
                  <a:pt x="210" y="918"/>
                </a:lnTo>
                <a:lnTo>
                  <a:pt x="185" y="906"/>
                </a:lnTo>
                <a:lnTo>
                  <a:pt x="165" y="888"/>
                </a:lnTo>
                <a:lnTo>
                  <a:pt x="149" y="865"/>
                </a:lnTo>
                <a:lnTo>
                  <a:pt x="140" y="838"/>
                </a:lnTo>
                <a:lnTo>
                  <a:pt x="2" y="189"/>
                </a:lnTo>
                <a:lnTo>
                  <a:pt x="0" y="160"/>
                </a:lnTo>
                <a:lnTo>
                  <a:pt x="6" y="134"/>
                </a:lnTo>
                <a:lnTo>
                  <a:pt x="17" y="109"/>
                </a:lnTo>
                <a:lnTo>
                  <a:pt x="34" y="88"/>
                </a:lnTo>
                <a:lnTo>
                  <a:pt x="57" y="73"/>
                </a:lnTo>
                <a:lnTo>
                  <a:pt x="85" y="64"/>
                </a:lnTo>
                <a:lnTo>
                  <a:pt x="374" y="2"/>
                </a:lnTo>
                <a:lnTo>
                  <a:pt x="403" y="0"/>
                </a:lnTo>
                <a:close/>
              </a:path>
            </a:pathLst>
          </a:custGeom>
          <a:solidFill>
            <a:schemeClr val="accent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1" name="Google Shape;203;p31">
            <a:extLst>
              <a:ext uri="{FF2B5EF4-FFF2-40B4-BE49-F238E27FC236}">
                <a16:creationId xmlns:a16="http://schemas.microsoft.com/office/drawing/2014/main" id="{4641C8A0-80F2-4221-8CC6-4FF84ED45171}"/>
              </a:ext>
            </a:extLst>
          </p:cNvPr>
          <p:cNvSpPr/>
          <p:nvPr/>
        </p:nvSpPr>
        <p:spPr>
          <a:xfrm>
            <a:off x="2721344" y="2543432"/>
            <a:ext cx="734046" cy="773885"/>
          </a:xfrm>
          <a:custGeom>
            <a:avLst/>
            <a:gdLst/>
            <a:ahLst/>
            <a:cxnLst/>
            <a:rect l="l" t="t" r="r" b="b"/>
            <a:pathLst>
              <a:path w="866" h="913" extrusionOk="0">
                <a:moveTo>
                  <a:pt x="520" y="0"/>
                </a:moveTo>
                <a:lnTo>
                  <a:pt x="548" y="0"/>
                </a:lnTo>
                <a:lnTo>
                  <a:pt x="575" y="10"/>
                </a:lnTo>
                <a:lnTo>
                  <a:pt x="599" y="25"/>
                </a:lnTo>
                <a:lnTo>
                  <a:pt x="828" y="214"/>
                </a:lnTo>
                <a:lnTo>
                  <a:pt x="847" y="235"/>
                </a:lnTo>
                <a:lnTo>
                  <a:pt x="860" y="259"/>
                </a:lnTo>
                <a:lnTo>
                  <a:pt x="866" y="286"/>
                </a:lnTo>
                <a:lnTo>
                  <a:pt x="864" y="314"/>
                </a:lnTo>
                <a:lnTo>
                  <a:pt x="856" y="340"/>
                </a:lnTo>
                <a:lnTo>
                  <a:pt x="841" y="363"/>
                </a:lnTo>
                <a:lnTo>
                  <a:pt x="416" y="875"/>
                </a:lnTo>
                <a:lnTo>
                  <a:pt x="395" y="894"/>
                </a:lnTo>
                <a:lnTo>
                  <a:pt x="371" y="907"/>
                </a:lnTo>
                <a:lnTo>
                  <a:pt x="344" y="913"/>
                </a:lnTo>
                <a:lnTo>
                  <a:pt x="318" y="911"/>
                </a:lnTo>
                <a:lnTo>
                  <a:pt x="291" y="903"/>
                </a:lnTo>
                <a:lnTo>
                  <a:pt x="267" y="888"/>
                </a:lnTo>
                <a:lnTo>
                  <a:pt x="38" y="697"/>
                </a:lnTo>
                <a:lnTo>
                  <a:pt x="19" y="677"/>
                </a:lnTo>
                <a:lnTo>
                  <a:pt x="6" y="652"/>
                </a:lnTo>
                <a:lnTo>
                  <a:pt x="0" y="626"/>
                </a:lnTo>
                <a:lnTo>
                  <a:pt x="2" y="599"/>
                </a:lnTo>
                <a:lnTo>
                  <a:pt x="9" y="573"/>
                </a:lnTo>
                <a:lnTo>
                  <a:pt x="24" y="548"/>
                </a:lnTo>
                <a:lnTo>
                  <a:pt x="448" y="38"/>
                </a:lnTo>
                <a:lnTo>
                  <a:pt x="469" y="19"/>
                </a:lnTo>
                <a:lnTo>
                  <a:pt x="493" y="6"/>
                </a:lnTo>
                <a:lnTo>
                  <a:pt x="520" y="0"/>
                </a:lnTo>
                <a:close/>
              </a:path>
            </a:pathLst>
          </a:custGeom>
          <a:solidFill>
            <a:schemeClr val="accent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2" name="Google Shape;204;p31">
            <a:extLst>
              <a:ext uri="{FF2B5EF4-FFF2-40B4-BE49-F238E27FC236}">
                <a16:creationId xmlns:a16="http://schemas.microsoft.com/office/drawing/2014/main" id="{B2D71931-29A3-4802-932F-F2DF71053E67}"/>
              </a:ext>
            </a:extLst>
          </p:cNvPr>
          <p:cNvSpPr/>
          <p:nvPr/>
        </p:nvSpPr>
        <p:spPr>
          <a:xfrm>
            <a:off x="3448609" y="2328982"/>
            <a:ext cx="744218" cy="432291"/>
          </a:xfrm>
          <a:custGeom>
            <a:avLst/>
            <a:gdLst/>
            <a:ahLst/>
            <a:cxnLst/>
            <a:rect l="l" t="t" r="r" b="b"/>
            <a:pathLst>
              <a:path w="878" h="510" extrusionOk="0">
                <a:moveTo>
                  <a:pt x="106" y="0"/>
                </a:moveTo>
                <a:lnTo>
                  <a:pt x="772" y="0"/>
                </a:lnTo>
                <a:lnTo>
                  <a:pt x="804" y="6"/>
                </a:lnTo>
                <a:lnTo>
                  <a:pt x="834" y="21"/>
                </a:lnTo>
                <a:lnTo>
                  <a:pt x="857" y="44"/>
                </a:lnTo>
                <a:lnTo>
                  <a:pt x="872" y="74"/>
                </a:lnTo>
                <a:lnTo>
                  <a:pt x="878" y="106"/>
                </a:lnTo>
                <a:lnTo>
                  <a:pt x="878" y="404"/>
                </a:lnTo>
                <a:lnTo>
                  <a:pt x="872" y="437"/>
                </a:lnTo>
                <a:lnTo>
                  <a:pt x="857" y="467"/>
                </a:lnTo>
                <a:lnTo>
                  <a:pt x="834" y="489"/>
                </a:lnTo>
                <a:lnTo>
                  <a:pt x="804" y="505"/>
                </a:lnTo>
                <a:lnTo>
                  <a:pt x="772" y="510"/>
                </a:lnTo>
                <a:lnTo>
                  <a:pt x="106" y="510"/>
                </a:lnTo>
                <a:lnTo>
                  <a:pt x="74" y="505"/>
                </a:lnTo>
                <a:lnTo>
                  <a:pt x="44" y="489"/>
                </a:lnTo>
                <a:lnTo>
                  <a:pt x="21" y="467"/>
                </a:lnTo>
                <a:lnTo>
                  <a:pt x="6" y="437"/>
                </a:lnTo>
                <a:lnTo>
                  <a:pt x="0" y="404"/>
                </a:lnTo>
                <a:lnTo>
                  <a:pt x="0" y="106"/>
                </a:lnTo>
                <a:lnTo>
                  <a:pt x="6" y="74"/>
                </a:lnTo>
                <a:lnTo>
                  <a:pt x="21" y="44"/>
                </a:lnTo>
                <a:lnTo>
                  <a:pt x="44" y="21"/>
                </a:lnTo>
                <a:lnTo>
                  <a:pt x="74" y="6"/>
                </a:lnTo>
                <a:lnTo>
                  <a:pt x="106"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3" name="Google Shape;205;p31">
            <a:extLst>
              <a:ext uri="{FF2B5EF4-FFF2-40B4-BE49-F238E27FC236}">
                <a16:creationId xmlns:a16="http://schemas.microsoft.com/office/drawing/2014/main" id="{6E540ECB-5090-49D3-BE91-17D22FED748C}"/>
              </a:ext>
            </a:extLst>
          </p:cNvPr>
          <p:cNvSpPr/>
          <p:nvPr/>
        </p:nvSpPr>
        <p:spPr>
          <a:xfrm>
            <a:off x="2997081" y="897393"/>
            <a:ext cx="1647875" cy="1897932"/>
          </a:xfrm>
          <a:custGeom>
            <a:avLst/>
            <a:gdLst/>
            <a:ahLst/>
            <a:cxnLst/>
            <a:rect l="l" t="t" r="r" b="b"/>
            <a:pathLst>
              <a:path w="1944" h="2239" extrusionOk="0">
                <a:moveTo>
                  <a:pt x="1570" y="0"/>
                </a:moveTo>
                <a:lnTo>
                  <a:pt x="1579" y="0"/>
                </a:lnTo>
                <a:lnTo>
                  <a:pt x="1594" y="2"/>
                </a:lnTo>
                <a:lnTo>
                  <a:pt x="1613" y="4"/>
                </a:lnTo>
                <a:lnTo>
                  <a:pt x="1638" y="6"/>
                </a:lnTo>
                <a:lnTo>
                  <a:pt x="1664" y="11"/>
                </a:lnTo>
                <a:lnTo>
                  <a:pt x="1692" y="19"/>
                </a:lnTo>
                <a:lnTo>
                  <a:pt x="1725" y="28"/>
                </a:lnTo>
                <a:lnTo>
                  <a:pt x="1755" y="40"/>
                </a:lnTo>
                <a:lnTo>
                  <a:pt x="1787" y="57"/>
                </a:lnTo>
                <a:lnTo>
                  <a:pt x="1817" y="76"/>
                </a:lnTo>
                <a:lnTo>
                  <a:pt x="1846" y="98"/>
                </a:lnTo>
                <a:lnTo>
                  <a:pt x="1874" y="125"/>
                </a:lnTo>
                <a:lnTo>
                  <a:pt x="1897" y="157"/>
                </a:lnTo>
                <a:lnTo>
                  <a:pt x="1917" y="195"/>
                </a:lnTo>
                <a:lnTo>
                  <a:pt x="1933" y="238"/>
                </a:lnTo>
                <a:lnTo>
                  <a:pt x="1942" y="285"/>
                </a:lnTo>
                <a:lnTo>
                  <a:pt x="1944" y="340"/>
                </a:lnTo>
                <a:lnTo>
                  <a:pt x="1944" y="440"/>
                </a:lnTo>
                <a:lnTo>
                  <a:pt x="1944" y="531"/>
                </a:lnTo>
                <a:lnTo>
                  <a:pt x="1944" y="612"/>
                </a:lnTo>
                <a:lnTo>
                  <a:pt x="1944" y="684"/>
                </a:lnTo>
                <a:lnTo>
                  <a:pt x="1944" y="797"/>
                </a:lnTo>
                <a:lnTo>
                  <a:pt x="1944" y="839"/>
                </a:lnTo>
                <a:lnTo>
                  <a:pt x="1944" y="869"/>
                </a:lnTo>
                <a:lnTo>
                  <a:pt x="1944" y="886"/>
                </a:lnTo>
                <a:lnTo>
                  <a:pt x="1944" y="892"/>
                </a:lnTo>
                <a:lnTo>
                  <a:pt x="1314" y="2231"/>
                </a:lnTo>
                <a:lnTo>
                  <a:pt x="634" y="2239"/>
                </a:lnTo>
                <a:lnTo>
                  <a:pt x="0" y="886"/>
                </a:lnTo>
                <a:lnTo>
                  <a:pt x="0" y="312"/>
                </a:lnTo>
                <a:lnTo>
                  <a:pt x="0" y="308"/>
                </a:lnTo>
                <a:lnTo>
                  <a:pt x="0" y="301"/>
                </a:lnTo>
                <a:lnTo>
                  <a:pt x="0" y="287"/>
                </a:lnTo>
                <a:lnTo>
                  <a:pt x="2" y="268"/>
                </a:lnTo>
                <a:lnTo>
                  <a:pt x="6" y="248"/>
                </a:lnTo>
                <a:lnTo>
                  <a:pt x="13" y="223"/>
                </a:lnTo>
                <a:lnTo>
                  <a:pt x="21" y="197"/>
                </a:lnTo>
                <a:lnTo>
                  <a:pt x="32" y="170"/>
                </a:lnTo>
                <a:lnTo>
                  <a:pt x="47" y="142"/>
                </a:lnTo>
                <a:lnTo>
                  <a:pt x="64" y="115"/>
                </a:lnTo>
                <a:lnTo>
                  <a:pt x="87" y="89"/>
                </a:lnTo>
                <a:lnTo>
                  <a:pt x="115" y="66"/>
                </a:lnTo>
                <a:lnTo>
                  <a:pt x="148" y="44"/>
                </a:lnTo>
                <a:lnTo>
                  <a:pt x="185" y="27"/>
                </a:lnTo>
                <a:lnTo>
                  <a:pt x="229" y="13"/>
                </a:lnTo>
                <a:lnTo>
                  <a:pt x="278" y="4"/>
                </a:lnTo>
                <a:lnTo>
                  <a:pt x="337" y="0"/>
                </a:lnTo>
                <a:lnTo>
                  <a:pt x="1566" y="0"/>
                </a:lnTo>
                <a:lnTo>
                  <a:pt x="1570" y="0"/>
                </a:lnTo>
                <a:close/>
              </a:path>
            </a:pathLst>
          </a:custGeom>
          <a:gradFill>
            <a:gsLst>
              <a:gs pos="0">
                <a:schemeClr val="lt1"/>
              </a:gs>
              <a:gs pos="83000">
                <a:srgbClr val="D8D8D8"/>
              </a:gs>
              <a:gs pos="100000">
                <a:srgbClr val="D8D8D8"/>
              </a:gs>
            </a:gsLst>
            <a:lin ang="8100019"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4" name="Google Shape;206;p31">
            <a:extLst>
              <a:ext uri="{FF2B5EF4-FFF2-40B4-BE49-F238E27FC236}">
                <a16:creationId xmlns:a16="http://schemas.microsoft.com/office/drawing/2014/main" id="{F5F7CA02-23FC-4846-A656-30E217098ED7}"/>
              </a:ext>
            </a:extLst>
          </p:cNvPr>
          <p:cNvSpPr/>
          <p:nvPr/>
        </p:nvSpPr>
        <p:spPr>
          <a:xfrm>
            <a:off x="4193143" y="1329707"/>
            <a:ext cx="2051366" cy="1962355"/>
          </a:xfrm>
          <a:custGeom>
            <a:avLst/>
            <a:gdLst/>
            <a:ahLst/>
            <a:cxnLst/>
            <a:rect l="l" t="t" r="r" b="b"/>
            <a:pathLst>
              <a:path w="2420" h="2315" extrusionOk="0">
                <a:moveTo>
                  <a:pt x="1299" y="0"/>
                </a:moveTo>
                <a:lnTo>
                  <a:pt x="1342" y="8"/>
                </a:lnTo>
                <a:lnTo>
                  <a:pt x="1388" y="23"/>
                </a:lnTo>
                <a:lnTo>
                  <a:pt x="1433" y="47"/>
                </a:lnTo>
                <a:lnTo>
                  <a:pt x="1480" y="85"/>
                </a:lnTo>
                <a:lnTo>
                  <a:pt x="1528" y="134"/>
                </a:lnTo>
                <a:lnTo>
                  <a:pt x="2316" y="1077"/>
                </a:lnTo>
                <a:lnTo>
                  <a:pt x="2318" y="1081"/>
                </a:lnTo>
                <a:lnTo>
                  <a:pt x="2325" y="1090"/>
                </a:lnTo>
                <a:lnTo>
                  <a:pt x="2337" y="1105"/>
                </a:lnTo>
                <a:lnTo>
                  <a:pt x="2350" y="1126"/>
                </a:lnTo>
                <a:lnTo>
                  <a:pt x="2365" y="1151"/>
                </a:lnTo>
                <a:lnTo>
                  <a:pt x="2380" y="1179"/>
                </a:lnTo>
                <a:lnTo>
                  <a:pt x="2395" y="1213"/>
                </a:lnTo>
                <a:lnTo>
                  <a:pt x="2407" y="1249"/>
                </a:lnTo>
                <a:lnTo>
                  <a:pt x="2416" y="1287"/>
                </a:lnTo>
                <a:lnTo>
                  <a:pt x="2420" y="1328"/>
                </a:lnTo>
                <a:lnTo>
                  <a:pt x="2420" y="1370"/>
                </a:lnTo>
                <a:lnTo>
                  <a:pt x="2412" y="1413"/>
                </a:lnTo>
                <a:lnTo>
                  <a:pt x="2399" y="1457"/>
                </a:lnTo>
                <a:lnTo>
                  <a:pt x="2375" y="1500"/>
                </a:lnTo>
                <a:lnTo>
                  <a:pt x="2343" y="1544"/>
                </a:lnTo>
                <a:lnTo>
                  <a:pt x="2297" y="1587"/>
                </a:lnTo>
                <a:lnTo>
                  <a:pt x="2227" y="1644"/>
                </a:lnTo>
                <a:lnTo>
                  <a:pt x="2163" y="1699"/>
                </a:lnTo>
                <a:lnTo>
                  <a:pt x="2104" y="1748"/>
                </a:lnTo>
                <a:lnTo>
                  <a:pt x="2053" y="1791"/>
                </a:lnTo>
                <a:lnTo>
                  <a:pt x="2006" y="1829"/>
                </a:lnTo>
                <a:lnTo>
                  <a:pt x="1966" y="1863"/>
                </a:lnTo>
                <a:lnTo>
                  <a:pt x="1934" y="1890"/>
                </a:lnTo>
                <a:lnTo>
                  <a:pt x="1908" y="1912"/>
                </a:lnTo>
                <a:lnTo>
                  <a:pt x="1889" y="1927"/>
                </a:lnTo>
                <a:lnTo>
                  <a:pt x="1877" y="1937"/>
                </a:lnTo>
                <a:lnTo>
                  <a:pt x="1874" y="1941"/>
                </a:lnTo>
                <a:lnTo>
                  <a:pt x="440" y="2315"/>
                </a:lnTo>
                <a:lnTo>
                  <a:pt x="0" y="1797"/>
                </a:lnTo>
                <a:lnTo>
                  <a:pt x="633" y="444"/>
                </a:lnTo>
                <a:lnTo>
                  <a:pt x="1074" y="76"/>
                </a:lnTo>
                <a:lnTo>
                  <a:pt x="1078" y="74"/>
                </a:lnTo>
                <a:lnTo>
                  <a:pt x="1087" y="64"/>
                </a:lnTo>
                <a:lnTo>
                  <a:pt x="1104" y="55"/>
                </a:lnTo>
                <a:lnTo>
                  <a:pt x="1125" y="42"/>
                </a:lnTo>
                <a:lnTo>
                  <a:pt x="1151" y="29"/>
                </a:lnTo>
                <a:lnTo>
                  <a:pt x="1183" y="15"/>
                </a:lnTo>
                <a:lnTo>
                  <a:pt x="1217" y="6"/>
                </a:lnTo>
                <a:lnTo>
                  <a:pt x="1257" y="0"/>
                </a:lnTo>
                <a:lnTo>
                  <a:pt x="1299" y="0"/>
                </a:lnTo>
                <a:close/>
              </a:path>
            </a:pathLst>
          </a:custGeom>
          <a:gradFill>
            <a:gsLst>
              <a:gs pos="0">
                <a:schemeClr val="lt1"/>
              </a:gs>
              <a:gs pos="92000">
                <a:srgbClr val="D8D8D8"/>
              </a:gs>
              <a:gs pos="100000">
                <a:srgbClr val="D8D8D8"/>
              </a:gs>
            </a:gsLst>
            <a:lin ang="11399912"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5" name="Google Shape;207;p31">
            <a:extLst>
              <a:ext uri="{FF2B5EF4-FFF2-40B4-BE49-F238E27FC236}">
                <a16:creationId xmlns:a16="http://schemas.microsoft.com/office/drawing/2014/main" id="{4E5C9613-6768-4CA4-8E77-778AAEF9EC5C}"/>
              </a:ext>
            </a:extLst>
          </p:cNvPr>
          <p:cNvSpPr/>
          <p:nvPr/>
        </p:nvSpPr>
        <p:spPr>
          <a:xfrm>
            <a:off x="4438121" y="3081841"/>
            <a:ext cx="2035261" cy="1715683"/>
          </a:xfrm>
          <a:custGeom>
            <a:avLst/>
            <a:gdLst/>
            <a:ahLst/>
            <a:cxnLst/>
            <a:rect l="l" t="t" r="r" b="b"/>
            <a:pathLst>
              <a:path w="2401" h="2024" extrusionOk="0">
                <a:moveTo>
                  <a:pt x="1596" y="0"/>
                </a:moveTo>
                <a:lnTo>
                  <a:pt x="2156" y="121"/>
                </a:lnTo>
                <a:lnTo>
                  <a:pt x="2159" y="123"/>
                </a:lnTo>
                <a:lnTo>
                  <a:pt x="2169" y="125"/>
                </a:lnTo>
                <a:lnTo>
                  <a:pt x="2182" y="129"/>
                </a:lnTo>
                <a:lnTo>
                  <a:pt x="2199" y="134"/>
                </a:lnTo>
                <a:lnTo>
                  <a:pt x="2218" y="142"/>
                </a:lnTo>
                <a:lnTo>
                  <a:pt x="2241" y="153"/>
                </a:lnTo>
                <a:lnTo>
                  <a:pt x="2265" y="166"/>
                </a:lnTo>
                <a:lnTo>
                  <a:pt x="2288" y="183"/>
                </a:lnTo>
                <a:lnTo>
                  <a:pt x="2313" y="204"/>
                </a:lnTo>
                <a:lnTo>
                  <a:pt x="2335" y="227"/>
                </a:lnTo>
                <a:lnTo>
                  <a:pt x="2356" y="255"/>
                </a:lnTo>
                <a:lnTo>
                  <a:pt x="2373" y="285"/>
                </a:lnTo>
                <a:lnTo>
                  <a:pt x="2386" y="323"/>
                </a:lnTo>
                <a:lnTo>
                  <a:pt x="2396" y="363"/>
                </a:lnTo>
                <a:lnTo>
                  <a:pt x="2401" y="408"/>
                </a:lnTo>
                <a:lnTo>
                  <a:pt x="2400" y="459"/>
                </a:lnTo>
                <a:lnTo>
                  <a:pt x="2390" y="516"/>
                </a:lnTo>
                <a:lnTo>
                  <a:pt x="2127" y="1717"/>
                </a:lnTo>
                <a:lnTo>
                  <a:pt x="2127" y="1721"/>
                </a:lnTo>
                <a:lnTo>
                  <a:pt x="2125" y="1731"/>
                </a:lnTo>
                <a:lnTo>
                  <a:pt x="2120" y="1748"/>
                </a:lnTo>
                <a:lnTo>
                  <a:pt x="2114" y="1769"/>
                </a:lnTo>
                <a:lnTo>
                  <a:pt x="2105" y="1793"/>
                </a:lnTo>
                <a:lnTo>
                  <a:pt x="2091" y="1820"/>
                </a:lnTo>
                <a:lnTo>
                  <a:pt x="2078" y="1848"/>
                </a:lnTo>
                <a:lnTo>
                  <a:pt x="2059" y="1878"/>
                </a:lnTo>
                <a:lnTo>
                  <a:pt x="2038" y="1908"/>
                </a:lnTo>
                <a:lnTo>
                  <a:pt x="2012" y="1937"/>
                </a:lnTo>
                <a:lnTo>
                  <a:pt x="1984" y="1961"/>
                </a:lnTo>
                <a:lnTo>
                  <a:pt x="1951" y="1986"/>
                </a:lnTo>
                <a:lnTo>
                  <a:pt x="1914" y="2003"/>
                </a:lnTo>
                <a:lnTo>
                  <a:pt x="1872" y="2016"/>
                </a:lnTo>
                <a:lnTo>
                  <a:pt x="1825" y="2024"/>
                </a:lnTo>
                <a:lnTo>
                  <a:pt x="1772" y="2024"/>
                </a:lnTo>
                <a:lnTo>
                  <a:pt x="1715" y="2014"/>
                </a:lnTo>
                <a:lnTo>
                  <a:pt x="1617" y="1993"/>
                </a:lnTo>
                <a:lnTo>
                  <a:pt x="1528" y="1974"/>
                </a:lnTo>
                <a:lnTo>
                  <a:pt x="1448" y="1957"/>
                </a:lnTo>
                <a:lnTo>
                  <a:pt x="1378" y="1940"/>
                </a:lnTo>
                <a:lnTo>
                  <a:pt x="1318" y="1929"/>
                </a:lnTo>
                <a:lnTo>
                  <a:pt x="1267" y="1918"/>
                </a:lnTo>
                <a:lnTo>
                  <a:pt x="1227" y="1908"/>
                </a:lnTo>
                <a:lnTo>
                  <a:pt x="1199" y="1903"/>
                </a:lnTo>
                <a:lnTo>
                  <a:pt x="1182" y="1899"/>
                </a:lnTo>
                <a:lnTo>
                  <a:pt x="1174" y="1897"/>
                </a:lnTo>
                <a:lnTo>
                  <a:pt x="0" y="998"/>
                </a:lnTo>
                <a:lnTo>
                  <a:pt x="138" y="331"/>
                </a:lnTo>
                <a:lnTo>
                  <a:pt x="1596" y="0"/>
                </a:lnTo>
                <a:close/>
              </a:path>
            </a:pathLst>
          </a:custGeom>
          <a:gradFill>
            <a:gsLst>
              <a:gs pos="0">
                <a:schemeClr val="lt1"/>
              </a:gs>
              <a:gs pos="89000">
                <a:srgbClr val="D8D8D8"/>
              </a:gs>
              <a:gs pos="100000">
                <a:srgbClr val="D8D8D8"/>
              </a:gs>
            </a:gsLst>
            <a:lin ang="14400033"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8" name="Google Shape;208;p31">
            <a:extLst>
              <a:ext uri="{FF2B5EF4-FFF2-40B4-BE49-F238E27FC236}">
                <a16:creationId xmlns:a16="http://schemas.microsoft.com/office/drawing/2014/main" id="{F6981981-3AE5-4DC7-A5BA-79A58791B6DF}"/>
              </a:ext>
            </a:extLst>
          </p:cNvPr>
          <p:cNvSpPr/>
          <p:nvPr/>
        </p:nvSpPr>
        <p:spPr>
          <a:xfrm>
            <a:off x="3865943" y="3973592"/>
            <a:ext cx="1750443" cy="2092049"/>
          </a:xfrm>
          <a:custGeom>
            <a:avLst/>
            <a:gdLst/>
            <a:ahLst/>
            <a:cxnLst/>
            <a:rect l="l" t="t" r="r" b="b"/>
            <a:pathLst>
              <a:path w="2065" h="2468" extrusionOk="0">
                <a:moveTo>
                  <a:pt x="607" y="0"/>
                </a:moveTo>
                <a:lnTo>
                  <a:pt x="1777" y="930"/>
                </a:lnTo>
                <a:lnTo>
                  <a:pt x="2033" y="1444"/>
                </a:lnTo>
                <a:lnTo>
                  <a:pt x="2033" y="1448"/>
                </a:lnTo>
                <a:lnTo>
                  <a:pt x="2038" y="1455"/>
                </a:lnTo>
                <a:lnTo>
                  <a:pt x="2044" y="1470"/>
                </a:lnTo>
                <a:lnTo>
                  <a:pt x="2050" y="1489"/>
                </a:lnTo>
                <a:lnTo>
                  <a:pt x="2055" y="1512"/>
                </a:lnTo>
                <a:lnTo>
                  <a:pt x="2061" y="1540"/>
                </a:lnTo>
                <a:lnTo>
                  <a:pt x="2065" y="1569"/>
                </a:lnTo>
                <a:lnTo>
                  <a:pt x="2065" y="1601"/>
                </a:lnTo>
                <a:lnTo>
                  <a:pt x="2063" y="1635"/>
                </a:lnTo>
                <a:lnTo>
                  <a:pt x="2055" y="1671"/>
                </a:lnTo>
                <a:lnTo>
                  <a:pt x="2042" y="1705"/>
                </a:lnTo>
                <a:lnTo>
                  <a:pt x="2023" y="1741"/>
                </a:lnTo>
                <a:lnTo>
                  <a:pt x="1999" y="1776"/>
                </a:lnTo>
                <a:lnTo>
                  <a:pt x="1965" y="1810"/>
                </a:lnTo>
                <a:lnTo>
                  <a:pt x="1921" y="1843"/>
                </a:lnTo>
                <a:lnTo>
                  <a:pt x="1868" y="1873"/>
                </a:lnTo>
                <a:lnTo>
                  <a:pt x="768" y="2419"/>
                </a:lnTo>
                <a:lnTo>
                  <a:pt x="764" y="2421"/>
                </a:lnTo>
                <a:lnTo>
                  <a:pt x="754" y="2424"/>
                </a:lnTo>
                <a:lnTo>
                  <a:pt x="739" y="2432"/>
                </a:lnTo>
                <a:lnTo>
                  <a:pt x="719" y="2440"/>
                </a:lnTo>
                <a:lnTo>
                  <a:pt x="694" y="2447"/>
                </a:lnTo>
                <a:lnTo>
                  <a:pt x="664" y="2455"/>
                </a:lnTo>
                <a:lnTo>
                  <a:pt x="632" y="2460"/>
                </a:lnTo>
                <a:lnTo>
                  <a:pt x="597" y="2466"/>
                </a:lnTo>
                <a:lnTo>
                  <a:pt x="562" y="2468"/>
                </a:lnTo>
                <a:lnTo>
                  <a:pt x="524" y="2466"/>
                </a:lnTo>
                <a:lnTo>
                  <a:pt x="486" y="2458"/>
                </a:lnTo>
                <a:lnTo>
                  <a:pt x="446" y="2447"/>
                </a:lnTo>
                <a:lnTo>
                  <a:pt x="408" y="2430"/>
                </a:lnTo>
                <a:lnTo>
                  <a:pt x="372" y="2406"/>
                </a:lnTo>
                <a:lnTo>
                  <a:pt x="338" y="2373"/>
                </a:lnTo>
                <a:lnTo>
                  <a:pt x="306" y="2332"/>
                </a:lnTo>
                <a:lnTo>
                  <a:pt x="276" y="2283"/>
                </a:lnTo>
                <a:lnTo>
                  <a:pt x="236" y="2201"/>
                </a:lnTo>
                <a:lnTo>
                  <a:pt x="199" y="2126"/>
                </a:lnTo>
                <a:lnTo>
                  <a:pt x="164" y="2058"/>
                </a:lnTo>
                <a:lnTo>
                  <a:pt x="134" y="1996"/>
                </a:lnTo>
                <a:lnTo>
                  <a:pt x="108" y="1943"/>
                </a:lnTo>
                <a:lnTo>
                  <a:pt x="85" y="1895"/>
                </a:lnTo>
                <a:lnTo>
                  <a:pt x="66" y="1858"/>
                </a:lnTo>
                <a:lnTo>
                  <a:pt x="51" y="1827"/>
                </a:lnTo>
                <a:lnTo>
                  <a:pt x="40" y="1805"/>
                </a:lnTo>
                <a:lnTo>
                  <a:pt x="34" y="1792"/>
                </a:lnTo>
                <a:lnTo>
                  <a:pt x="30" y="1788"/>
                </a:lnTo>
                <a:lnTo>
                  <a:pt x="0" y="308"/>
                </a:lnTo>
                <a:lnTo>
                  <a:pt x="607" y="0"/>
                </a:lnTo>
                <a:close/>
              </a:path>
            </a:pathLst>
          </a:custGeom>
          <a:gradFill>
            <a:gsLst>
              <a:gs pos="0">
                <a:schemeClr val="lt1"/>
              </a:gs>
              <a:gs pos="89000">
                <a:srgbClr val="D8D8D8"/>
              </a:gs>
              <a:gs pos="100000">
                <a:srgbClr val="D8D8D8"/>
              </a:gs>
            </a:gsLst>
            <a:lin ang="12600029"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9" name="Google Shape;209;p31">
            <a:extLst>
              <a:ext uri="{FF2B5EF4-FFF2-40B4-BE49-F238E27FC236}">
                <a16:creationId xmlns:a16="http://schemas.microsoft.com/office/drawing/2014/main" id="{2EC8291A-3993-47C0-BB1E-FCFD9DEF17BD}"/>
              </a:ext>
            </a:extLst>
          </p:cNvPr>
          <p:cNvSpPr/>
          <p:nvPr/>
        </p:nvSpPr>
        <p:spPr>
          <a:xfrm>
            <a:off x="2066337" y="3993087"/>
            <a:ext cx="1735185" cy="2099678"/>
          </a:xfrm>
          <a:custGeom>
            <a:avLst/>
            <a:gdLst/>
            <a:ahLst/>
            <a:cxnLst/>
            <a:rect l="l" t="t" r="r" b="b"/>
            <a:pathLst>
              <a:path w="2047" h="2477" extrusionOk="0">
                <a:moveTo>
                  <a:pt x="1433" y="0"/>
                </a:moveTo>
                <a:lnTo>
                  <a:pt x="2047" y="291"/>
                </a:lnTo>
                <a:lnTo>
                  <a:pt x="2027" y="1784"/>
                </a:lnTo>
                <a:lnTo>
                  <a:pt x="1777" y="2299"/>
                </a:lnTo>
                <a:lnTo>
                  <a:pt x="1775" y="2303"/>
                </a:lnTo>
                <a:lnTo>
                  <a:pt x="1769" y="2311"/>
                </a:lnTo>
                <a:lnTo>
                  <a:pt x="1762" y="2324"/>
                </a:lnTo>
                <a:lnTo>
                  <a:pt x="1750" y="2341"/>
                </a:lnTo>
                <a:lnTo>
                  <a:pt x="1737" y="2360"/>
                </a:lnTo>
                <a:lnTo>
                  <a:pt x="1718" y="2381"/>
                </a:lnTo>
                <a:lnTo>
                  <a:pt x="1698" y="2401"/>
                </a:lnTo>
                <a:lnTo>
                  <a:pt x="1673" y="2422"/>
                </a:lnTo>
                <a:lnTo>
                  <a:pt x="1645" y="2441"/>
                </a:lnTo>
                <a:lnTo>
                  <a:pt x="1612" y="2456"/>
                </a:lnTo>
                <a:lnTo>
                  <a:pt x="1577" y="2469"/>
                </a:lnTo>
                <a:lnTo>
                  <a:pt x="1537" y="2475"/>
                </a:lnTo>
                <a:lnTo>
                  <a:pt x="1493" y="2477"/>
                </a:lnTo>
                <a:lnTo>
                  <a:pt x="1444" y="2469"/>
                </a:lnTo>
                <a:lnTo>
                  <a:pt x="1393" y="2456"/>
                </a:lnTo>
                <a:lnTo>
                  <a:pt x="1336" y="2434"/>
                </a:lnTo>
                <a:lnTo>
                  <a:pt x="230" y="1897"/>
                </a:lnTo>
                <a:lnTo>
                  <a:pt x="228" y="1895"/>
                </a:lnTo>
                <a:lnTo>
                  <a:pt x="219" y="1889"/>
                </a:lnTo>
                <a:lnTo>
                  <a:pt x="204" y="1882"/>
                </a:lnTo>
                <a:lnTo>
                  <a:pt x="185" y="1871"/>
                </a:lnTo>
                <a:lnTo>
                  <a:pt x="164" y="1855"/>
                </a:lnTo>
                <a:lnTo>
                  <a:pt x="139" y="1837"/>
                </a:lnTo>
                <a:lnTo>
                  <a:pt x="115" y="1816"/>
                </a:lnTo>
                <a:lnTo>
                  <a:pt x="90" y="1791"/>
                </a:lnTo>
                <a:lnTo>
                  <a:pt x="66" y="1763"/>
                </a:lnTo>
                <a:lnTo>
                  <a:pt x="45" y="1733"/>
                </a:lnTo>
                <a:lnTo>
                  <a:pt x="26" y="1699"/>
                </a:lnTo>
                <a:lnTo>
                  <a:pt x="13" y="1661"/>
                </a:lnTo>
                <a:lnTo>
                  <a:pt x="3" y="1619"/>
                </a:lnTo>
                <a:lnTo>
                  <a:pt x="0" y="1576"/>
                </a:lnTo>
                <a:lnTo>
                  <a:pt x="5" y="1529"/>
                </a:lnTo>
                <a:lnTo>
                  <a:pt x="17" y="1479"/>
                </a:lnTo>
                <a:lnTo>
                  <a:pt x="39" y="1425"/>
                </a:lnTo>
                <a:lnTo>
                  <a:pt x="79" y="1343"/>
                </a:lnTo>
                <a:lnTo>
                  <a:pt x="115" y="1268"/>
                </a:lnTo>
                <a:lnTo>
                  <a:pt x="149" y="1200"/>
                </a:lnTo>
                <a:lnTo>
                  <a:pt x="179" y="1137"/>
                </a:lnTo>
                <a:lnTo>
                  <a:pt x="204" y="1085"/>
                </a:lnTo>
                <a:lnTo>
                  <a:pt x="226" y="1037"/>
                </a:lnTo>
                <a:lnTo>
                  <a:pt x="245" y="1000"/>
                </a:lnTo>
                <a:lnTo>
                  <a:pt x="260" y="967"/>
                </a:lnTo>
                <a:lnTo>
                  <a:pt x="272" y="947"/>
                </a:lnTo>
                <a:lnTo>
                  <a:pt x="277" y="933"/>
                </a:lnTo>
                <a:lnTo>
                  <a:pt x="279" y="928"/>
                </a:lnTo>
                <a:lnTo>
                  <a:pt x="1433" y="0"/>
                </a:lnTo>
                <a:close/>
              </a:path>
            </a:pathLst>
          </a:custGeom>
          <a:gradFill>
            <a:gsLst>
              <a:gs pos="0">
                <a:schemeClr val="lt1"/>
              </a:gs>
              <a:gs pos="91000">
                <a:srgbClr val="D8D8D8"/>
              </a:gs>
              <a:gs pos="100000">
                <a:srgbClr val="D8D8D8"/>
              </a:gs>
            </a:gsLst>
            <a:lin ang="13800146"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0" name="Google Shape;210;p31">
            <a:extLst>
              <a:ext uri="{FF2B5EF4-FFF2-40B4-BE49-F238E27FC236}">
                <a16:creationId xmlns:a16="http://schemas.microsoft.com/office/drawing/2014/main" id="{767DA8FE-2C6D-4B04-BEE8-8432BBEFDA51}"/>
              </a:ext>
            </a:extLst>
          </p:cNvPr>
          <p:cNvSpPr/>
          <p:nvPr/>
        </p:nvSpPr>
        <p:spPr>
          <a:xfrm>
            <a:off x="1192388" y="3105575"/>
            <a:ext cx="2029327" cy="1719074"/>
          </a:xfrm>
          <a:custGeom>
            <a:avLst/>
            <a:gdLst/>
            <a:ahLst/>
            <a:cxnLst/>
            <a:rect l="l" t="t" r="r" b="b"/>
            <a:pathLst>
              <a:path w="2394" h="2028" extrusionOk="0">
                <a:moveTo>
                  <a:pt x="804" y="0"/>
                </a:moveTo>
                <a:lnTo>
                  <a:pt x="2246" y="339"/>
                </a:lnTo>
                <a:lnTo>
                  <a:pt x="2394" y="1002"/>
                </a:lnTo>
                <a:lnTo>
                  <a:pt x="1201" y="1903"/>
                </a:lnTo>
                <a:lnTo>
                  <a:pt x="639" y="2022"/>
                </a:lnTo>
                <a:lnTo>
                  <a:pt x="635" y="2022"/>
                </a:lnTo>
                <a:lnTo>
                  <a:pt x="626" y="2024"/>
                </a:lnTo>
                <a:lnTo>
                  <a:pt x="611" y="2026"/>
                </a:lnTo>
                <a:lnTo>
                  <a:pt x="592" y="2028"/>
                </a:lnTo>
                <a:lnTo>
                  <a:pt x="567" y="2028"/>
                </a:lnTo>
                <a:lnTo>
                  <a:pt x="539" y="2026"/>
                </a:lnTo>
                <a:lnTo>
                  <a:pt x="511" y="2022"/>
                </a:lnTo>
                <a:lnTo>
                  <a:pt x="478" y="2014"/>
                </a:lnTo>
                <a:lnTo>
                  <a:pt x="446" y="2005"/>
                </a:lnTo>
                <a:lnTo>
                  <a:pt x="414" y="1988"/>
                </a:lnTo>
                <a:lnTo>
                  <a:pt x="384" y="1967"/>
                </a:lnTo>
                <a:lnTo>
                  <a:pt x="354" y="1941"/>
                </a:lnTo>
                <a:lnTo>
                  <a:pt x="325" y="1907"/>
                </a:lnTo>
                <a:lnTo>
                  <a:pt x="301" y="1865"/>
                </a:lnTo>
                <a:lnTo>
                  <a:pt x="280" y="1816"/>
                </a:lnTo>
                <a:lnTo>
                  <a:pt x="265" y="1758"/>
                </a:lnTo>
                <a:lnTo>
                  <a:pt x="9" y="556"/>
                </a:lnTo>
                <a:lnTo>
                  <a:pt x="9" y="552"/>
                </a:lnTo>
                <a:lnTo>
                  <a:pt x="8" y="541"/>
                </a:lnTo>
                <a:lnTo>
                  <a:pt x="4" y="524"/>
                </a:lnTo>
                <a:lnTo>
                  <a:pt x="2" y="503"/>
                </a:lnTo>
                <a:lnTo>
                  <a:pt x="0" y="477"/>
                </a:lnTo>
                <a:lnTo>
                  <a:pt x="0" y="446"/>
                </a:lnTo>
                <a:lnTo>
                  <a:pt x="2" y="414"/>
                </a:lnTo>
                <a:lnTo>
                  <a:pt x="6" y="380"/>
                </a:lnTo>
                <a:lnTo>
                  <a:pt x="13" y="344"/>
                </a:lnTo>
                <a:lnTo>
                  <a:pt x="25" y="308"/>
                </a:lnTo>
                <a:lnTo>
                  <a:pt x="40" y="273"/>
                </a:lnTo>
                <a:lnTo>
                  <a:pt x="61" y="239"/>
                </a:lnTo>
                <a:lnTo>
                  <a:pt x="87" y="206"/>
                </a:lnTo>
                <a:lnTo>
                  <a:pt x="121" y="176"/>
                </a:lnTo>
                <a:lnTo>
                  <a:pt x="161" y="152"/>
                </a:lnTo>
                <a:lnTo>
                  <a:pt x="208" y="129"/>
                </a:lnTo>
                <a:lnTo>
                  <a:pt x="263" y="114"/>
                </a:lnTo>
                <a:lnTo>
                  <a:pt x="361" y="93"/>
                </a:lnTo>
                <a:lnTo>
                  <a:pt x="450" y="74"/>
                </a:lnTo>
                <a:lnTo>
                  <a:pt x="529" y="57"/>
                </a:lnTo>
                <a:lnTo>
                  <a:pt x="601" y="42"/>
                </a:lnTo>
                <a:lnTo>
                  <a:pt x="662" y="31"/>
                </a:lnTo>
                <a:lnTo>
                  <a:pt x="713" y="19"/>
                </a:lnTo>
                <a:lnTo>
                  <a:pt x="753" y="10"/>
                </a:lnTo>
                <a:lnTo>
                  <a:pt x="781" y="4"/>
                </a:lnTo>
                <a:lnTo>
                  <a:pt x="798" y="0"/>
                </a:lnTo>
                <a:lnTo>
                  <a:pt x="804" y="0"/>
                </a:lnTo>
                <a:close/>
              </a:path>
            </a:pathLst>
          </a:custGeom>
          <a:gradFill>
            <a:gsLst>
              <a:gs pos="0">
                <a:schemeClr val="lt1"/>
              </a:gs>
              <a:gs pos="94000">
                <a:srgbClr val="D8D8D8"/>
              </a:gs>
              <a:gs pos="100000">
                <a:srgbClr val="D8D8D8"/>
              </a:gs>
            </a:gsLst>
            <a:lin ang="9599908" scaled="0"/>
          </a:gradFill>
          <a:ln w="19050" cap="flat" cmpd="sng">
            <a:solidFill>
              <a:schemeClr val="lt1"/>
            </a:solidFill>
            <a:prstDash val="solid"/>
            <a:round/>
            <a:headEnd type="none" w="sm" len="sm"/>
            <a:tailEnd type="none" w="sm" len="sm"/>
          </a:ln>
          <a:effectLst>
            <a:outerShdw blurRad="381000" dist="88900" dir="2700000" algn="tl" rotWithShape="0">
              <a:srgbClr val="000000">
                <a:alpha val="47840"/>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2" name="Google Shape;212;p31">
            <a:extLst>
              <a:ext uri="{FF2B5EF4-FFF2-40B4-BE49-F238E27FC236}">
                <a16:creationId xmlns:a16="http://schemas.microsoft.com/office/drawing/2014/main" id="{AA99F154-0E53-469A-B521-CF43C8784EE9}"/>
              </a:ext>
            </a:extLst>
          </p:cNvPr>
          <p:cNvSpPr/>
          <p:nvPr/>
        </p:nvSpPr>
        <p:spPr>
          <a:xfrm>
            <a:off x="4448980" y="3299127"/>
            <a:ext cx="545024" cy="783208"/>
          </a:xfrm>
          <a:custGeom>
            <a:avLst/>
            <a:gdLst/>
            <a:ahLst/>
            <a:cxnLst/>
            <a:rect l="l" t="t" r="r" b="b"/>
            <a:pathLst>
              <a:path w="643" h="924" extrusionOk="0">
                <a:moveTo>
                  <a:pt x="240" y="0"/>
                </a:moveTo>
                <a:lnTo>
                  <a:pt x="269" y="2"/>
                </a:lnTo>
                <a:lnTo>
                  <a:pt x="560" y="64"/>
                </a:lnTo>
                <a:lnTo>
                  <a:pt x="586" y="73"/>
                </a:lnTo>
                <a:lnTo>
                  <a:pt x="609" y="90"/>
                </a:lnTo>
                <a:lnTo>
                  <a:pt x="626" y="111"/>
                </a:lnTo>
                <a:lnTo>
                  <a:pt x="639" y="136"/>
                </a:lnTo>
                <a:lnTo>
                  <a:pt x="643" y="162"/>
                </a:lnTo>
                <a:lnTo>
                  <a:pt x="641" y="191"/>
                </a:lnTo>
                <a:lnTo>
                  <a:pt x="499" y="839"/>
                </a:lnTo>
                <a:lnTo>
                  <a:pt x="490" y="867"/>
                </a:lnTo>
                <a:lnTo>
                  <a:pt x="475" y="888"/>
                </a:lnTo>
                <a:lnTo>
                  <a:pt x="454" y="907"/>
                </a:lnTo>
                <a:lnTo>
                  <a:pt x="429" y="918"/>
                </a:lnTo>
                <a:lnTo>
                  <a:pt x="403" y="924"/>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chemeClr val="accent3"/>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3" name="Google Shape;213;p31">
            <a:extLst>
              <a:ext uri="{FF2B5EF4-FFF2-40B4-BE49-F238E27FC236}">
                <a16:creationId xmlns:a16="http://schemas.microsoft.com/office/drawing/2014/main" id="{16E95580-EA4B-440E-B37D-91FC73BEB7FB}"/>
              </a:ext>
            </a:extLst>
          </p:cNvPr>
          <p:cNvSpPr/>
          <p:nvPr/>
        </p:nvSpPr>
        <p:spPr>
          <a:xfrm>
            <a:off x="2705409" y="2537956"/>
            <a:ext cx="734045" cy="773884"/>
          </a:xfrm>
          <a:custGeom>
            <a:avLst/>
            <a:gdLst/>
            <a:ahLst/>
            <a:cxnLst/>
            <a:rect l="l" t="t" r="r" b="b"/>
            <a:pathLst>
              <a:path w="866" h="913" extrusionOk="0">
                <a:moveTo>
                  <a:pt x="520" y="0"/>
                </a:moveTo>
                <a:lnTo>
                  <a:pt x="548" y="0"/>
                </a:lnTo>
                <a:lnTo>
                  <a:pt x="575" y="10"/>
                </a:lnTo>
                <a:lnTo>
                  <a:pt x="599" y="25"/>
                </a:lnTo>
                <a:lnTo>
                  <a:pt x="828" y="214"/>
                </a:lnTo>
                <a:lnTo>
                  <a:pt x="847" y="235"/>
                </a:lnTo>
                <a:lnTo>
                  <a:pt x="860" y="259"/>
                </a:lnTo>
                <a:lnTo>
                  <a:pt x="866" y="286"/>
                </a:lnTo>
                <a:lnTo>
                  <a:pt x="864" y="314"/>
                </a:lnTo>
                <a:lnTo>
                  <a:pt x="856" y="340"/>
                </a:lnTo>
                <a:lnTo>
                  <a:pt x="841" y="363"/>
                </a:lnTo>
                <a:lnTo>
                  <a:pt x="416" y="875"/>
                </a:lnTo>
                <a:lnTo>
                  <a:pt x="395" y="894"/>
                </a:lnTo>
                <a:lnTo>
                  <a:pt x="371" y="907"/>
                </a:lnTo>
                <a:lnTo>
                  <a:pt x="344" y="913"/>
                </a:lnTo>
                <a:lnTo>
                  <a:pt x="318" y="911"/>
                </a:lnTo>
                <a:lnTo>
                  <a:pt x="291" y="903"/>
                </a:lnTo>
                <a:lnTo>
                  <a:pt x="267" y="888"/>
                </a:lnTo>
                <a:lnTo>
                  <a:pt x="38" y="697"/>
                </a:lnTo>
                <a:lnTo>
                  <a:pt x="19" y="677"/>
                </a:lnTo>
                <a:lnTo>
                  <a:pt x="6" y="652"/>
                </a:lnTo>
                <a:lnTo>
                  <a:pt x="0" y="626"/>
                </a:lnTo>
                <a:lnTo>
                  <a:pt x="2" y="599"/>
                </a:lnTo>
                <a:lnTo>
                  <a:pt x="9" y="573"/>
                </a:lnTo>
                <a:lnTo>
                  <a:pt x="24" y="548"/>
                </a:lnTo>
                <a:lnTo>
                  <a:pt x="448" y="38"/>
                </a:lnTo>
                <a:lnTo>
                  <a:pt x="469" y="19"/>
                </a:lnTo>
                <a:lnTo>
                  <a:pt x="493" y="6"/>
                </a:lnTo>
                <a:lnTo>
                  <a:pt x="520" y="0"/>
                </a:lnTo>
                <a:close/>
              </a:path>
            </a:pathLst>
          </a:custGeom>
          <a:solidFill>
            <a:schemeClr val="accent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4" name="Google Shape;214;p31">
            <a:extLst>
              <a:ext uri="{FF2B5EF4-FFF2-40B4-BE49-F238E27FC236}">
                <a16:creationId xmlns:a16="http://schemas.microsoft.com/office/drawing/2014/main" id="{0845785A-7E35-4FCA-89CF-7B60FC2F2FC9}"/>
              </a:ext>
            </a:extLst>
          </p:cNvPr>
          <p:cNvSpPr/>
          <p:nvPr/>
        </p:nvSpPr>
        <p:spPr>
          <a:xfrm>
            <a:off x="2629970" y="3329642"/>
            <a:ext cx="543329" cy="782360"/>
          </a:xfrm>
          <a:custGeom>
            <a:avLst/>
            <a:gdLst/>
            <a:ahLst/>
            <a:cxnLst/>
            <a:rect l="l" t="t" r="r" b="b"/>
            <a:pathLst>
              <a:path w="641" h="923" extrusionOk="0">
                <a:moveTo>
                  <a:pt x="403" y="0"/>
                </a:moveTo>
                <a:lnTo>
                  <a:pt x="431" y="5"/>
                </a:lnTo>
                <a:lnTo>
                  <a:pt x="456" y="17"/>
                </a:lnTo>
                <a:lnTo>
                  <a:pt x="477" y="34"/>
                </a:lnTo>
                <a:lnTo>
                  <a:pt x="492" y="56"/>
                </a:lnTo>
                <a:lnTo>
                  <a:pt x="501" y="83"/>
                </a:lnTo>
                <a:lnTo>
                  <a:pt x="639" y="733"/>
                </a:lnTo>
                <a:lnTo>
                  <a:pt x="641" y="761"/>
                </a:lnTo>
                <a:lnTo>
                  <a:pt x="635" y="787"/>
                </a:lnTo>
                <a:lnTo>
                  <a:pt x="624" y="812"/>
                </a:lnTo>
                <a:lnTo>
                  <a:pt x="607" y="833"/>
                </a:lnTo>
                <a:lnTo>
                  <a:pt x="584" y="850"/>
                </a:lnTo>
                <a:lnTo>
                  <a:pt x="558" y="859"/>
                </a:lnTo>
                <a:lnTo>
                  <a:pt x="267" y="922"/>
                </a:lnTo>
                <a:lnTo>
                  <a:pt x="238" y="923"/>
                </a:lnTo>
                <a:lnTo>
                  <a:pt x="210" y="918"/>
                </a:lnTo>
                <a:lnTo>
                  <a:pt x="185" y="906"/>
                </a:lnTo>
                <a:lnTo>
                  <a:pt x="165" y="888"/>
                </a:lnTo>
                <a:lnTo>
                  <a:pt x="149" y="865"/>
                </a:lnTo>
                <a:lnTo>
                  <a:pt x="140" y="838"/>
                </a:lnTo>
                <a:lnTo>
                  <a:pt x="2" y="189"/>
                </a:lnTo>
                <a:lnTo>
                  <a:pt x="0" y="160"/>
                </a:lnTo>
                <a:lnTo>
                  <a:pt x="6" y="134"/>
                </a:lnTo>
                <a:lnTo>
                  <a:pt x="17" y="109"/>
                </a:lnTo>
                <a:lnTo>
                  <a:pt x="34" y="88"/>
                </a:lnTo>
                <a:lnTo>
                  <a:pt x="57" y="73"/>
                </a:lnTo>
                <a:lnTo>
                  <a:pt x="85" y="64"/>
                </a:lnTo>
                <a:lnTo>
                  <a:pt x="374" y="2"/>
                </a:lnTo>
                <a:lnTo>
                  <a:pt x="403" y="0"/>
                </a:lnTo>
                <a:close/>
              </a:path>
            </a:pathLst>
          </a:custGeom>
          <a:solidFill>
            <a:schemeClr val="accent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5" name="Google Shape;215;p31">
            <a:extLst>
              <a:ext uri="{FF2B5EF4-FFF2-40B4-BE49-F238E27FC236}">
                <a16:creationId xmlns:a16="http://schemas.microsoft.com/office/drawing/2014/main" id="{7EDA2493-8BAD-4C64-9EF6-AB114F83E65B}"/>
              </a:ext>
            </a:extLst>
          </p:cNvPr>
          <p:cNvSpPr/>
          <p:nvPr/>
        </p:nvSpPr>
        <p:spPr>
          <a:xfrm>
            <a:off x="3020725" y="4006899"/>
            <a:ext cx="796770" cy="651827"/>
          </a:xfrm>
          <a:custGeom>
            <a:avLst/>
            <a:gdLst/>
            <a:ahLst/>
            <a:cxnLst/>
            <a:rect l="l" t="t" r="r" b="b"/>
            <a:pathLst>
              <a:path w="940" h="769" extrusionOk="0">
                <a:moveTo>
                  <a:pt x="227" y="0"/>
                </a:moveTo>
                <a:lnTo>
                  <a:pt x="256" y="2"/>
                </a:lnTo>
                <a:lnTo>
                  <a:pt x="282" y="9"/>
                </a:lnTo>
                <a:lnTo>
                  <a:pt x="880" y="300"/>
                </a:lnTo>
                <a:lnTo>
                  <a:pt x="904" y="315"/>
                </a:lnTo>
                <a:lnTo>
                  <a:pt x="921" y="336"/>
                </a:lnTo>
                <a:lnTo>
                  <a:pt x="934" y="361"/>
                </a:lnTo>
                <a:lnTo>
                  <a:pt x="940" y="387"/>
                </a:lnTo>
                <a:lnTo>
                  <a:pt x="938" y="415"/>
                </a:lnTo>
                <a:lnTo>
                  <a:pt x="929" y="442"/>
                </a:lnTo>
                <a:lnTo>
                  <a:pt x="798" y="708"/>
                </a:lnTo>
                <a:lnTo>
                  <a:pt x="783" y="733"/>
                </a:lnTo>
                <a:lnTo>
                  <a:pt x="762" y="752"/>
                </a:lnTo>
                <a:lnTo>
                  <a:pt x="738" y="763"/>
                </a:lnTo>
                <a:lnTo>
                  <a:pt x="711" y="769"/>
                </a:lnTo>
                <a:lnTo>
                  <a:pt x="685" y="767"/>
                </a:lnTo>
                <a:lnTo>
                  <a:pt x="657" y="757"/>
                </a:lnTo>
                <a:lnTo>
                  <a:pt x="59" y="468"/>
                </a:lnTo>
                <a:lnTo>
                  <a:pt x="36" y="453"/>
                </a:lnTo>
                <a:lnTo>
                  <a:pt x="17" y="432"/>
                </a:lnTo>
                <a:lnTo>
                  <a:pt x="6" y="408"/>
                </a:lnTo>
                <a:lnTo>
                  <a:pt x="0" y="381"/>
                </a:lnTo>
                <a:lnTo>
                  <a:pt x="2" y="353"/>
                </a:lnTo>
                <a:lnTo>
                  <a:pt x="10" y="327"/>
                </a:lnTo>
                <a:lnTo>
                  <a:pt x="140" y="58"/>
                </a:lnTo>
                <a:lnTo>
                  <a:pt x="155" y="36"/>
                </a:lnTo>
                <a:lnTo>
                  <a:pt x="176" y="17"/>
                </a:lnTo>
                <a:lnTo>
                  <a:pt x="201" y="5"/>
                </a:lnTo>
                <a:lnTo>
                  <a:pt x="227"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6" name="Google Shape;216;p31">
            <a:extLst>
              <a:ext uri="{FF2B5EF4-FFF2-40B4-BE49-F238E27FC236}">
                <a16:creationId xmlns:a16="http://schemas.microsoft.com/office/drawing/2014/main" id="{FBB7C9A0-D7B8-4AA9-91AD-CFE9EE756A25}"/>
              </a:ext>
            </a:extLst>
          </p:cNvPr>
          <p:cNvSpPr/>
          <p:nvPr/>
        </p:nvSpPr>
        <p:spPr>
          <a:xfrm>
            <a:off x="4211946" y="2529653"/>
            <a:ext cx="734045" cy="773036"/>
          </a:xfrm>
          <a:custGeom>
            <a:avLst/>
            <a:gdLst/>
            <a:ahLst/>
            <a:cxnLst/>
            <a:rect l="l" t="t" r="r" b="b"/>
            <a:pathLst>
              <a:path w="866" h="912" extrusionOk="0">
                <a:moveTo>
                  <a:pt x="344" y="0"/>
                </a:moveTo>
                <a:lnTo>
                  <a:pt x="371" y="5"/>
                </a:lnTo>
                <a:lnTo>
                  <a:pt x="395" y="18"/>
                </a:lnTo>
                <a:lnTo>
                  <a:pt x="416" y="37"/>
                </a:lnTo>
                <a:lnTo>
                  <a:pt x="842" y="547"/>
                </a:lnTo>
                <a:lnTo>
                  <a:pt x="857" y="572"/>
                </a:lnTo>
                <a:lnTo>
                  <a:pt x="864" y="598"/>
                </a:lnTo>
                <a:lnTo>
                  <a:pt x="866" y="625"/>
                </a:lnTo>
                <a:lnTo>
                  <a:pt x="861" y="651"/>
                </a:lnTo>
                <a:lnTo>
                  <a:pt x="847" y="676"/>
                </a:lnTo>
                <a:lnTo>
                  <a:pt x="828" y="697"/>
                </a:lnTo>
                <a:lnTo>
                  <a:pt x="600" y="887"/>
                </a:lnTo>
                <a:lnTo>
                  <a:pt x="577" y="903"/>
                </a:lnTo>
                <a:lnTo>
                  <a:pt x="550" y="910"/>
                </a:lnTo>
                <a:lnTo>
                  <a:pt x="522" y="912"/>
                </a:lnTo>
                <a:lnTo>
                  <a:pt x="496" y="906"/>
                </a:lnTo>
                <a:lnTo>
                  <a:pt x="471" y="893"/>
                </a:lnTo>
                <a:lnTo>
                  <a:pt x="450" y="874"/>
                </a:lnTo>
                <a:lnTo>
                  <a:pt x="25" y="364"/>
                </a:lnTo>
                <a:lnTo>
                  <a:pt x="10" y="340"/>
                </a:lnTo>
                <a:lnTo>
                  <a:pt x="2" y="313"/>
                </a:lnTo>
                <a:lnTo>
                  <a:pt x="0" y="287"/>
                </a:lnTo>
                <a:lnTo>
                  <a:pt x="6" y="260"/>
                </a:lnTo>
                <a:lnTo>
                  <a:pt x="19" y="236"/>
                </a:lnTo>
                <a:lnTo>
                  <a:pt x="38" y="215"/>
                </a:lnTo>
                <a:lnTo>
                  <a:pt x="267" y="24"/>
                </a:lnTo>
                <a:lnTo>
                  <a:pt x="291" y="9"/>
                </a:lnTo>
                <a:lnTo>
                  <a:pt x="318" y="1"/>
                </a:lnTo>
                <a:lnTo>
                  <a:pt x="344" y="0"/>
                </a:lnTo>
                <a:close/>
              </a:path>
            </a:pathLst>
          </a:custGeom>
          <a:solidFill>
            <a:schemeClr val="accent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7" name="Google Shape;217;p31">
            <a:extLst>
              <a:ext uri="{FF2B5EF4-FFF2-40B4-BE49-F238E27FC236}">
                <a16:creationId xmlns:a16="http://schemas.microsoft.com/office/drawing/2014/main" id="{04EA248B-4C47-4577-B694-DCE6EEEFD83E}"/>
              </a:ext>
            </a:extLst>
          </p:cNvPr>
          <p:cNvSpPr/>
          <p:nvPr/>
        </p:nvSpPr>
        <p:spPr>
          <a:xfrm>
            <a:off x="3819192" y="3990792"/>
            <a:ext cx="796770" cy="655216"/>
          </a:xfrm>
          <a:custGeom>
            <a:avLst/>
            <a:gdLst/>
            <a:ahLst/>
            <a:cxnLst/>
            <a:rect l="l" t="t" r="r" b="b"/>
            <a:pathLst>
              <a:path w="940" h="773" extrusionOk="0">
                <a:moveTo>
                  <a:pt x="709" y="0"/>
                </a:moveTo>
                <a:lnTo>
                  <a:pt x="736" y="6"/>
                </a:lnTo>
                <a:lnTo>
                  <a:pt x="760" y="17"/>
                </a:lnTo>
                <a:lnTo>
                  <a:pt x="781" y="36"/>
                </a:lnTo>
                <a:lnTo>
                  <a:pt x="798" y="58"/>
                </a:lnTo>
                <a:lnTo>
                  <a:pt x="930" y="325"/>
                </a:lnTo>
                <a:lnTo>
                  <a:pt x="938" y="351"/>
                </a:lnTo>
                <a:lnTo>
                  <a:pt x="940" y="380"/>
                </a:lnTo>
                <a:lnTo>
                  <a:pt x="934" y="406"/>
                </a:lnTo>
                <a:lnTo>
                  <a:pt x="923" y="431"/>
                </a:lnTo>
                <a:lnTo>
                  <a:pt x="906" y="451"/>
                </a:lnTo>
                <a:lnTo>
                  <a:pt x="881" y="468"/>
                </a:lnTo>
                <a:lnTo>
                  <a:pt x="286" y="763"/>
                </a:lnTo>
                <a:lnTo>
                  <a:pt x="259" y="771"/>
                </a:lnTo>
                <a:lnTo>
                  <a:pt x="233" y="773"/>
                </a:lnTo>
                <a:lnTo>
                  <a:pt x="204" y="769"/>
                </a:lnTo>
                <a:lnTo>
                  <a:pt x="182" y="756"/>
                </a:lnTo>
                <a:lnTo>
                  <a:pt x="159" y="739"/>
                </a:lnTo>
                <a:lnTo>
                  <a:pt x="144" y="714"/>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chemeClr val="accent4"/>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8" name="Google Shape;218;p31">
            <a:extLst>
              <a:ext uri="{FF2B5EF4-FFF2-40B4-BE49-F238E27FC236}">
                <a16:creationId xmlns:a16="http://schemas.microsoft.com/office/drawing/2014/main" id="{225169CE-F459-4470-9764-4AF25CBC8A2F}"/>
              </a:ext>
            </a:extLst>
          </p:cNvPr>
          <p:cNvSpPr/>
          <p:nvPr/>
        </p:nvSpPr>
        <p:spPr>
          <a:xfrm>
            <a:off x="4200456" y="2625653"/>
            <a:ext cx="703532" cy="673865"/>
          </a:xfrm>
          <a:custGeom>
            <a:avLst/>
            <a:gdLst/>
            <a:ahLst/>
            <a:cxnLst/>
            <a:rect l="l" t="t" r="r" b="b"/>
            <a:pathLst>
              <a:path w="830" h="795" extrusionOk="0">
                <a:moveTo>
                  <a:pt x="155" y="0"/>
                </a:moveTo>
                <a:lnTo>
                  <a:pt x="136" y="20"/>
                </a:lnTo>
                <a:lnTo>
                  <a:pt x="125" y="45"/>
                </a:lnTo>
                <a:lnTo>
                  <a:pt x="119" y="71"/>
                </a:lnTo>
                <a:lnTo>
                  <a:pt x="121" y="98"/>
                </a:lnTo>
                <a:lnTo>
                  <a:pt x="129" y="124"/>
                </a:lnTo>
                <a:lnTo>
                  <a:pt x="144" y="149"/>
                </a:lnTo>
                <a:lnTo>
                  <a:pt x="569" y="657"/>
                </a:lnTo>
                <a:lnTo>
                  <a:pt x="590" y="678"/>
                </a:lnTo>
                <a:lnTo>
                  <a:pt x="615" y="689"/>
                </a:lnTo>
                <a:lnTo>
                  <a:pt x="641" y="695"/>
                </a:lnTo>
                <a:lnTo>
                  <a:pt x="668" y="695"/>
                </a:lnTo>
                <a:lnTo>
                  <a:pt x="694" y="687"/>
                </a:lnTo>
                <a:lnTo>
                  <a:pt x="719" y="672"/>
                </a:lnTo>
                <a:lnTo>
                  <a:pt x="830" y="578"/>
                </a:lnTo>
                <a:lnTo>
                  <a:pt x="828" y="580"/>
                </a:lnTo>
                <a:lnTo>
                  <a:pt x="600" y="770"/>
                </a:lnTo>
                <a:lnTo>
                  <a:pt x="577" y="786"/>
                </a:lnTo>
                <a:lnTo>
                  <a:pt x="550" y="793"/>
                </a:lnTo>
                <a:lnTo>
                  <a:pt x="522" y="795"/>
                </a:lnTo>
                <a:lnTo>
                  <a:pt x="496" y="789"/>
                </a:lnTo>
                <a:lnTo>
                  <a:pt x="471" y="776"/>
                </a:lnTo>
                <a:lnTo>
                  <a:pt x="450" y="757"/>
                </a:lnTo>
                <a:lnTo>
                  <a:pt x="25" y="247"/>
                </a:lnTo>
                <a:lnTo>
                  <a:pt x="10" y="223"/>
                </a:lnTo>
                <a:lnTo>
                  <a:pt x="2" y="196"/>
                </a:lnTo>
                <a:lnTo>
                  <a:pt x="0" y="170"/>
                </a:lnTo>
                <a:lnTo>
                  <a:pt x="6" y="143"/>
                </a:lnTo>
                <a:lnTo>
                  <a:pt x="19" y="119"/>
                </a:lnTo>
                <a:lnTo>
                  <a:pt x="38" y="98"/>
                </a:lnTo>
                <a:lnTo>
                  <a:pt x="155" y="0"/>
                </a:lnTo>
                <a:close/>
              </a:path>
            </a:pathLst>
          </a:custGeom>
          <a:solidFill>
            <a:srgbClr val="027D6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29" name="Google Shape;219;p31">
            <a:extLst>
              <a:ext uri="{FF2B5EF4-FFF2-40B4-BE49-F238E27FC236}">
                <a16:creationId xmlns:a16="http://schemas.microsoft.com/office/drawing/2014/main" id="{C07A7359-16F2-4D7F-8F16-D6159AA4181B}"/>
              </a:ext>
            </a:extLst>
          </p:cNvPr>
          <p:cNvSpPr/>
          <p:nvPr/>
        </p:nvSpPr>
        <p:spPr>
          <a:xfrm>
            <a:off x="4464917" y="3304603"/>
            <a:ext cx="344985" cy="781513"/>
          </a:xfrm>
          <a:custGeom>
            <a:avLst/>
            <a:gdLst/>
            <a:ahLst/>
            <a:cxnLst/>
            <a:rect l="l" t="t" r="r" b="b"/>
            <a:pathLst>
              <a:path w="407" h="922" extrusionOk="0">
                <a:moveTo>
                  <a:pt x="240" y="0"/>
                </a:moveTo>
                <a:lnTo>
                  <a:pt x="269" y="2"/>
                </a:lnTo>
                <a:lnTo>
                  <a:pt x="407" y="32"/>
                </a:lnTo>
                <a:lnTo>
                  <a:pt x="376" y="34"/>
                </a:lnTo>
                <a:lnTo>
                  <a:pt x="348" y="43"/>
                </a:lnTo>
                <a:lnTo>
                  <a:pt x="324" y="60"/>
                </a:lnTo>
                <a:lnTo>
                  <a:pt x="305" y="85"/>
                </a:lnTo>
                <a:lnTo>
                  <a:pt x="293" y="115"/>
                </a:lnTo>
                <a:lnTo>
                  <a:pt x="151" y="763"/>
                </a:lnTo>
                <a:lnTo>
                  <a:pt x="150" y="791"/>
                </a:lnTo>
                <a:lnTo>
                  <a:pt x="155" y="818"/>
                </a:lnTo>
                <a:lnTo>
                  <a:pt x="167" y="842"/>
                </a:lnTo>
                <a:lnTo>
                  <a:pt x="184" y="863"/>
                </a:lnTo>
                <a:lnTo>
                  <a:pt x="206" y="880"/>
                </a:lnTo>
                <a:lnTo>
                  <a:pt x="233" y="890"/>
                </a:lnTo>
                <a:lnTo>
                  <a:pt x="386" y="922"/>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rgbClr val="A71F2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0" name="Google Shape;220;p31">
            <a:extLst>
              <a:ext uri="{FF2B5EF4-FFF2-40B4-BE49-F238E27FC236}">
                <a16:creationId xmlns:a16="http://schemas.microsoft.com/office/drawing/2014/main" id="{A6273516-6DEB-4B4A-B7CA-FB3741016615}"/>
              </a:ext>
            </a:extLst>
          </p:cNvPr>
          <p:cNvSpPr/>
          <p:nvPr/>
        </p:nvSpPr>
        <p:spPr>
          <a:xfrm>
            <a:off x="3835128" y="3996268"/>
            <a:ext cx="789990" cy="493319"/>
          </a:xfrm>
          <a:custGeom>
            <a:avLst/>
            <a:gdLst/>
            <a:ahLst/>
            <a:cxnLst/>
            <a:rect l="l" t="t" r="r" b="b"/>
            <a:pathLst>
              <a:path w="932" h="582" extrusionOk="0">
                <a:moveTo>
                  <a:pt x="709" y="0"/>
                </a:moveTo>
                <a:lnTo>
                  <a:pt x="736" y="6"/>
                </a:lnTo>
                <a:lnTo>
                  <a:pt x="760" y="17"/>
                </a:lnTo>
                <a:lnTo>
                  <a:pt x="781" y="36"/>
                </a:lnTo>
                <a:lnTo>
                  <a:pt x="798" y="58"/>
                </a:lnTo>
                <a:lnTo>
                  <a:pt x="930" y="325"/>
                </a:lnTo>
                <a:lnTo>
                  <a:pt x="932" y="331"/>
                </a:lnTo>
                <a:lnTo>
                  <a:pt x="866" y="198"/>
                </a:lnTo>
                <a:lnTo>
                  <a:pt x="851" y="176"/>
                </a:lnTo>
                <a:lnTo>
                  <a:pt x="830" y="157"/>
                </a:lnTo>
                <a:lnTo>
                  <a:pt x="806" y="145"/>
                </a:lnTo>
                <a:lnTo>
                  <a:pt x="779" y="140"/>
                </a:lnTo>
                <a:lnTo>
                  <a:pt x="751" y="142"/>
                </a:lnTo>
                <a:lnTo>
                  <a:pt x="724" y="151"/>
                </a:lnTo>
                <a:lnTo>
                  <a:pt x="129" y="446"/>
                </a:lnTo>
                <a:lnTo>
                  <a:pt x="106" y="461"/>
                </a:lnTo>
                <a:lnTo>
                  <a:pt x="89" y="482"/>
                </a:lnTo>
                <a:lnTo>
                  <a:pt x="76" y="504"/>
                </a:lnTo>
                <a:lnTo>
                  <a:pt x="70" y="531"/>
                </a:lnTo>
                <a:lnTo>
                  <a:pt x="70" y="557"/>
                </a:lnTo>
                <a:lnTo>
                  <a:pt x="78" y="582"/>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rgbClr val="025B87"/>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1" name="Google Shape;221;p31">
            <a:extLst>
              <a:ext uri="{FF2B5EF4-FFF2-40B4-BE49-F238E27FC236}">
                <a16:creationId xmlns:a16="http://schemas.microsoft.com/office/drawing/2014/main" id="{0B8722D0-3B48-4D2E-9AA0-6DA179238E0D}"/>
              </a:ext>
            </a:extLst>
          </p:cNvPr>
          <p:cNvSpPr/>
          <p:nvPr/>
        </p:nvSpPr>
        <p:spPr>
          <a:xfrm>
            <a:off x="3099386" y="4012374"/>
            <a:ext cx="734046" cy="603511"/>
          </a:xfrm>
          <a:custGeom>
            <a:avLst/>
            <a:gdLst/>
            <a:ahLst/>
            <a:cxnLst/>
            <a:rect l="l" t="t" r="r" b="b"/>
            <a:pathLst>
              <a:path w="866" h="712" extrusionOk="0">
                <a:moveTo>
                  <a:pt x="153" y="0"/>
                </a:moveTo>
                <a:lnTo>
                  <a:pt x="182" y="2"/>
                </a:lnTo>
                <a:lnTo>
                  <a:pt x="208" y="9"/>
                </a:lnTo>
                <a:lnTo>
                  <a:pt x="806" y="300"/>
                </a:lnTo>
                <a:lnTo>
                  <a:pt x="830" y="315"/>
                </a:lnTo>
                <a:lnTo>
                  <a:pt x="847" y="336"/>
                </a:lnTo>
                <a:lnTo>
                  <a:pt x="860" y="361"/>
                </a:lnTo>
                <a:lnTo>
                  <a:pt x="866" y="387"/>
                </a:lnTo>
                <a:lnTo>
                  <a:pt x="864" y="415"/>
                </a:lnTo>
                <a:lnTo>
                  <a:pt x="855" y="442"/>
                </a:lnTo>
                <a:lnTo>
                  <a:pt x="724" y="708"/>
                </a:lnTo>
                <a:lnTo>
                  <a:pt x="724" y="712"/>
                </a:lnTo>
                <a:lnTo>
                  <a:pt x="789" y="580"/>
                </a:lnTo>
                <a:lnTo>
                  <a:pt x="796" y="553"/>
                </a:lnTo>
                <a:lnTo>
                  <a:pt x="798" y="525"/>
                </a:lnTo>
                <a:lnTo>
                  <a:pt x="792" y="499"/>
                </a:lnTo>
                <a:lnTo>
                  <a:pt x="781" y="474"/>
                </a:lnTo>
                <a:lnTo>
                  <a:pt x="762" y="453"/>
                </a:lnTo>
                <a:lnTo>
                  <a:pt x="739" y="438"/>
                </a:lnTo>
                <a:lnTo>
                  <a:pt x="142" y="147"/>
                </a:lnTo>
                <a:lnTo>
                  <a:pt x="115" y="140"/>
                </a:lnTo>
                <a:lnTo>
                  <a:pt x="87" y="138"/>
                </a:lnTo>
                <a:lnTo>
                  <a:pt x="63" y="143"/>
                </a:lnTo>
                <a:lnTo>
                  <a:pt x="38" y="155"/>
                </a:lnTo>
                <a:lnTo>
                  <a:pt x="17" y="172"/>
                </a:lnTo>
                <a:lnTo>
                  <a:pt x="0" y="194"/>
                </a:lnTo>
                <a:lnTo>
                  <a:pt x="66" y="58"/>
                </a:lnTo>
                <a:lnTo>
                  <a:pt x="81" y="36"/>
                </a:lnTo>
                <a:lnTo>
                  <a:pt x="102" y="17"/>
                </a:lnTo>
                <a:lnTo>
                  <a:pt x="127" y="5"/>
                </a:lnTo>
                <a:lnTo>
                  <a:pt x="153" y="0"/>
                </a:lnTo>
                <a:close/>
              </a:path>
            </a:pathLst>
          </a:custGeom>
          <a:solidFill>
            <a:srgbClr val="C9740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2" name="Google Shape;222;p31">
            <a:extLst>
              <a:ext uri="{FF2B5EF4-FFF2-40B4-BE49-F238E27FC236}">
                <a16:creationId xmlns:a16="http://schemas.microsoft.com/office/drawing/2014/main" id="{C4AC78FC-B696-4102-9D57-8C02B8BCD9D3}"/>
              </a:ext>
            </a:extLst>
          </p:cNvPr>
          <p:cNvSpPr/>
          <p:nvPr/>
        </p:nvSpPr>
        <p:spPr>
          <a:xfrm>
            <a:off x="2851031" y="3335118"/>
            <a:ext cx="338204" cy="781513"/>
          </a:xfrm>
          <a:custGeom>
            <a:avLst/>
            <a:gdLst/>
            <a:ahLst/>
            <a:cxnLst/>
            <a:rect l="l" t="t" r="r" b="b"/>
            <a:pathLst>
              <a:path w="399" h="922" extrusionOk="0">
                <a:moveTo>
                  <a:pt x="161" y="0"/>
                </a:moveTo>
                <a:lnTo>
                  <a:pt x="189" y="5"/>
                </a:lnTo>
                <a:lnTo>
                  <a:pt x="214" y="17"/>
                </a:lnTo>
                <a:lnTo>
                  <a:pt x="235" y="34"/>
                </a:lnTo>
                <a:lnTo>
                  <a:pt x="250" y="56"/>
                </a:lnTo>
                <a:lnTo>
                  <a:pt x="259" y="83"/>
                </a:lnTo>
                <a:lnTo>
                  <a:pt x="397" y="733"/>
                </a:lnTo>
                <a:lnTo>
                  <a:pt x="399" y="761"/>
                </a:lnTo>
                <a:lnTo>
                  <a:pt x="393" y="787"/>
                </a:lnTo>
                <a:lnTo>
                  <a:pt x="382" y="812"/>
                </a:lnTo>
                <a:lnTo>
                  <a:pt x="365" y="833"/>
                </a:lnTo>
                <a:lnTo>
                  <a:pt x="342" y="850"/>
                </a:lnTo>
                <a:lnTo>
                  <a:pt x="316" y="859"/>
                </a:lnTo>
                <a:lnTo>
                  <a:pt x="25" y="922"/>
                </a:lnTo>
                <a:lnTo>
                  <a:pt x="13" y="922"/>
                </a:lnTo>
                <a:lnTo>
                  <a:pt x="170" y="889"/>
                </a:lnTo>
                <a:lnTo>
                  <a:pt x="197" y="880"/>
                </a:lnTo>
                <a:lnTo>
                  <a:pt x="219" y="863"/>
                </a:lnTo>
                <a:lnTo>
                  <a:pt x="236" y="842"/>
                </a:lnTo>
                <a:lnTo>
                  <a:pt x="250" y="818"/>
                </a:lnTo>
                <a:lnTo>
                  <a:pt x="253" y="791"/>
                </a:lnTo>
                <a:lnTo>
                  <a:pt x="252" y="763"/>
                </a:lnTo>
                <a:lnTo>
                  <a:pt x="114" y="113"/>
                </a:lnTo>
                <a:lnTo>
                  <a:pt x="102" y="85"/>
                </a:lnTo>
                <a:lnTo>
                  <a:pt x="85" y="60"/>
                </a:lnTo>
                <a:lnTo>
                  <a:pt x="59" y="41"/>
                </a:lnTo>
                <a:lnTo>
                  <a:pt x="30" y="32"/>
                </a:lnTo>
                <a:lnTo>
                  <a:pt x="0" y="30"/>
                </a:lnTo>
                <a:lnTo>
                  <a:pt x="132" y="2"/>
                </a:lnTo>
                <a:lnTo>
                  <a:pt x="161" y="0"/>
                </a:lnTo>
                <a:close/>
              </a:path>
            </a:pathLst>
          </a:custGeom>
          <a:solidFill>
            <a:srgbClr val="4B7B3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3" name="Google Shape;223;p31">
            <a:extLst>
              <a:ext uri="{FF2B5EF4-FFF2-40B4-BE49-F238E27FC236}">
                <a16:creationId xmlns:a16="http://schemas.microsoft.com/office/drawing/2014/main" id="{458E9A56-0E08-46A3-A7AA-581DBB0334F5}"/>
              </a:ext>
            </a:extLst>
          </p:cNvPr>
          <p:cNvSpPr/>
          <p:nvPr/>
        </p:nvSpPr>
        <p:spPr>
          <a:xfrm>
            <a:off x="2745077" y="2644300"/>
            <a:ext cx="710312" cy="673017"/>
          </a:xfrm>
          <a:custGeom>
            <a:avLst/>
            <a:gdLst/>
            <a:ahLst/>
            <a:cxnLst/>
            <a:rect l="l" t="t" r="r" b="b"/>
            <a:pathLst>
              <a:path w="838" h="794" extrusionOk="0">
                <a:moveTo>
                  <a:pt x="687" y="0"/>
                </a:moveTo>
                <a:lnTo>
                  <a:pt x="800" y="95"/>
                </a:lnTo>
                <a:lnTo>
                  <a:pt x="819" y="116"/>
                </a:lnTo>
                <a:lnTo>
                  <a:pt x="832" y="140"/>
                </a:lnTo>
                <a:lnTo>
                  <a:pt x="838" y="167"/>
                </a:lnTo>
                <a:lnTo>
                  <a:pt x="836" y="195"/>
                </a:lnTo>
                <a:lnTo>
                  <a:pt x="828" y="221"/>
                </a:lnTo>
                <a:lnTo>
                  <a:pt x="813" y="244"/>
                </a:lnTo>
                <a:lnTo>
                  <a:pt x="388" y="756"/>
                </a:lnTo>
                <a:lnTo>
                  <a:pt x="367" y="775"/>
                </a:lnTo>
                <a:lnTo>
                  <a:pt x="343" y="788"/>
                </a:lnTo>
                <a:lnTo>
                  <a:pt x="316" y="794"/>
                </a:lnTo>
                <a:lnTo>
                  <a:pt x="290" y="792"/>
                </a:lnTo>
                <a:lnTo>
                  <a:pt x="263" y="784"/>
                </a:lnTo>
                <a:lnTo>
                  <a:pt x="239" y="769"/>
                </a:lnTo>
                <a:lnTo>
                  <a:pt x="10" y="578"/>
                </a:lnTo>
                <a:lnTo>
                  <a:pt x="4" y="575"/>
                </a:lnTo>
                <a:lnTo>
                  <a:pt x="0" y="569"/>
                </a:lnTo>
                <a:lnTo>
                  <a:pt x="116" y="665"/>
                </a:lnTo>
                <a:lnTo>
                  <a:pt x="138" y="680"/>
                </a:lnTo>
                <a:lnTo>
                  <a:pt x="165" y="688"/>
                </a:lnTo>
                <a:lnTo>
                  <a:pt x="193" y="688"/>
                </a:lnTo>
                <a:lnTo>
                  <a:pt x="220" y="682"/>
                </a:lnTo>
                <a:lnTo>
                  <a:pt x="244" y="671"/>
                </a:lnTo>
                <a:lnTo>
                  <a:pt x="265" y="650"/>
                </a:lnTo>
                <a:lnTo>
                  <a:pt x="689" y="140"/>
                </a:lnTo>
                <a:lnTo>
                  <a:pt x="706" y="114"/>
                </a:lnTo>
                <a:lnTo>
                  <a:pt x="713" y="85"/>
                </a:lnTo>
                <a:lnTo>
                  <a:pt x="711" y="55"/>
                </a:lnTo>
                <a:lnTo>
                  <a:pt x="704" y="27"/>
                </a:lnTo>
                <a:lnTo>
                  <a:pt x="687" y="0"/>
                </a:lnTo>
                <a:close/>
              </a:path>
            </a:pathLst>
          </a:custGeom>
          <a:solidFill>
            <a:srgbClr val="7A447B"/>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4" name="Google Shape;224;p31">
            <a:extLst>
              <a:ext uri="{FF2B5EF4-FFF2-40B4-BE49-F238E27FC236}">
                <a16:creationId xmlns:a16="http://schemas.microsoft.com/office/drawing/2014/main" id="{7BDA4E91-F4C4-4C36-A351-7E2136C77361}"/>
              </a:ext>
            </a:extLst>
          </p:cNvPr>
          <p:cNvSpPr/>
          <p:nvPr/>
        </p:nvSpPr>
        <p:spPr>
          <a:xfrm>
            <a:off x="3447274" y="2328982"/>
            <a:ext cx="744217" cy="432291"/>
          </a:xfrm>
          <a:custGeom>
            <a:avLst/>
            <a:gdLst/>
            <a:ahLst/>
            <a:cxnLst/>
            <a:rect l="l" t="t" r="r" b="b"/>
            <a:pathLst>
              <a:path w="878" h="510" extrusionOk="0">
                <a:moveTo>
                  <a:pt x="106" y="0"/>
                </a:moveTo>
                <a:lnTo>
                  <a:pt x="772" y="0"/>
                </a:lnTo>
                <a:lnTo>
                  <a:pt x="804" y="6"/>
                </a:lnTo>
                <a:lnTo>
                  <a:pt x="834" y="21"/>
                </a:lnTo>
                <a:lnTo>
                  <a:pt x="857" y="44"/>
                </a:lnTo>
                <a:lnTo>
                  <a:pt x="872" y="74"/>
                </a:lnTo>
                <a:lnTo>
                  <a:pt x="878" y="106"/>
                </a:lnTo>
                <a:lnTo>
                  <a:pt x="878" y="404"/>
                </a:lnTo>
                <a:lnTo>
                  <a:pt x="872" y="437"/>
                </a:lnTo>
                <a:lnTo>
                  <a:pt x="857" y="467"/>
                </a:lnTo>
                <a:lnTo>
                  <a:pt x="834" y="489"/>
                </a:lnTo>
                <a:lnTo>
                  <a:pt x="804" y="505"/>
                </a:lnTo>
                <a:lnTo>
                  <a:pt x="772" y="510"/>
                </a:lnTo>
                <a:lnTo>
                  <a:pt x="106" y="510"/>
                </a:lnTo>
                <a:lnTo>
                  <a:pt x="74" y="505"/>
                </a:lnTo>
                <a:lnTo>
                  <a:pt x="44" y="489"/>
                </a:lnTo>
                <a:lnTo>
                  <a:pt x="21" y="467"/>
                </a:lnTo>
                <a:lnTo>
                  <a:pt x="6" y="437"/>
                </a:lnTo>
                <a:lnTo>
                  <a:pt x="0" y="404"/>
                </a:lnTo>
                <a:lnTo>
                  <a:pt x="0" y="106"/>
                </a:lnTo>
                <a:lnTo>
                  <a:pt x="6" y="74"/>
                </a:lnTo>
                <a:lnTo>
                  <a:pt x="21" y="44"/>
                </a:lnTo>
                <a:lnTo>
                  <a:pt x="44" y="21"/>
                </a:lnTo>
                <a:lnTo>
                  <a:pt x="74" y="6"/>
                </a:lnTo>
                <a:lnTo>
                  <a:pt x="106"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5" name="Google Shape;225;p31">
            <a:extLst>
              <a:ext uri="{FF2B5EF4-FFF2-40B4-BE49-F238E27FC236}">
                <a16:creationId xmlns:a16="http://schemas.microsoft.com/office/drawing/2014/main" id="{4CDD0EBC-7993-4946-9408-C17E9B933409}"/>
              </a:ext>
            </a:extLst>
          </p:cNvPr>
          <p:cNvSpPr/>
          <p:nvPr/>
        </p:nvSpPr>
        <p:spPr>
          <a:xfrm>
            <a:off x="3448609" y="2548518"/>
            <a:ext cx="744218" cy="212755"/>
          </a:xfrm>
          <a:custGeom>
            <a:avLst/>
            <a:gdLst/>
            <a:ahLst/>
            <a:cxnLst/>
            <a:rect l="l" t="t" r="r" b="b"/>
            <a:pathLst>
              <a:path w="878" h="251" extrusionOk="0">
                <a:moveTo>
                  <a:pt x="0" y="0"/>
                </a:moveTo>
                <a:lnTo>
                  <a:pt x="6" y="34"/>
                </a:lnTo>
                <a:lnTo>
                  <a:pt x="21" y="62"/>
                </a:lnTo>
                <a:lnTo>
                  <a:pt x="44" y="85"/>
                </a:lnTo>
                <a:lnTo>
                  <a:pt x="74" y="100"/>
                </a:lnTo>
                <a:lnTo>
                  <a:pt x="106" y="106"/>
                </a:lnTo>
                <a:lnTo>
                  <a:pt x="772" y="106"/>
                </a:lnTo>
                <a:lnTo>
                  <a:pt x="804" y="100"/>
                </a:lnTo>
                <a:lnTo>
                  <a:pt x="834" y="85"/>
                </a:lnTo>
                <a:lnTo>
                  <a:pt x="857" y="62"/>
                </a:lnTo>
                <a:lnTo>
                  <a:pt x="872" y="34"/>
                </a:lnTo>
                <a:lnTo>
                  <a:pt x="878" y="0"/>
                </a:lnTo>
                <a:lnTo>
                  <a:pt x="878" y="145"/>
                </a:lnTo>
                <a:lnTo>
                  <a:pt x="872" y="178"/>
                </a:lnTo>
                <a:lnTo>
                  <a:pt x="857" y="208"/>
                </a:lnTo>
                <a:lnTo>
                  <a:pt x="834" y="230"/>
                </a:lnTo>
                <a:lnTo>
                  <a:pt x="804" y="246"/>
                </a:lnTo>
                <a:lnTo>
                  <a:pt x="772" y="251"/>
                </a:lnTo>
                <a:lnTo>
                  <a:pt x="106" y="251"/>
                </a:lnTo>
                <a:lnTo>
                  <a:pt x="74" y="246"/>
                </a:lnTo>
                <a:lnTo>
                  <a:pt x="44" y="230"/>
                </a:lnTo>
                <a:lnTo>
                  <a:pt x="21" y="208"/>
                </a:lnTo>
                <a:lnTo>
                  <a:pt x="6" y="178"/>
                </a:lnTo>
                <a:lnTo>
                  <a:pt x="0" y="145"/>
                </a:lnTo>
                <a:lnTo>
                  <a:pt x="0" y="0"/>
                </a:lnTo>
                <a:close/>
              </a:path>
            </a:pathLst>
          </a:custGeom>
          <a:solidFill>
            <a:srgbClr val="C9740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6" name="Google Shape;226;p31">
            <a:extLst>
              <a:ext uri="{FF2B5EF4-FFF2-40B4-BE49-F238E27FC236}">
                <a16:creationId xmlns:a16="http://schemas.microsoft.com/office/drawing/2014/main" id="{C8CDC081-66D2-4060-B663-4CAB67761BEA}"/>
              </a:ext>
            </a:extLst>
          </p:cNvPr>
          <p:cNvSpPr/>
          <p:nvPr/>
        </p:nvSpPr>
        <p:spPr>
          <a:xfrm>
            <a:off x="3027339" y="2737538"/>
            <a:ext cx="1597781" cy="1564722"/>
          </a:xfrm>
          <a:custGeom>
            <a:avLst/>
            <a:gdLst/>
            <a:ahLst/>
            <a:cxnLst/>
            <a:rect l="l" t="t" r="r" b="b"/>
            <a:pathLst>
              <a:path w="1885" h="1846" extrusionOk="0">
                <a:moveTo>
                  <a:pt x="1261" y="0"/>
                </a:moveTo>
                <a:lnTo>
                  <a:pt x="1299" y="4"/>
                </a:lnTo>
                <a:lnTo>
                  <a:pt x="1337" y="15"/>
                </a:lnTo>
                <a:lnTo>
                  <a:pt x="1375" y="34"/>
                </a:lnTo>
                <a:lnTo>
                  <a:pt x="1409" y="57"/>
                </a:lnTo>
                <a:lnTo>
                  <a:pt x="1435" y="81"/>
                </a:lnTo>
                <a:lnTo>
                  <a:pt x="1838" y="584"/>
                </a:lnTo>
                <a:lnTo>
                  <a:pt x="1857" y="614"/>
                </a:lnTo>
                <a:lnTo>
                  <a:pt x="1872" y="652"/>
                </a:lnTo>
                <a:lnTo>
                  <a:pt x="1881" y="693"/>
                </a:lnTo>
                <a:lnTo>
                  <a:pt x="1885" y="733"/>
                </a:lnTo>
                <a:lnTo>
                  <a:pt x="1881" y="771"/>
                </a:lnTo>
                <a:lnTo>
                  <a:pt x="1740" y="1396"/>
                </a:lnTo>
                <a:lnTo>
                  <a:pt x="1726" y="1432"/>
                </a:lnTo>
                <a:lnTo>
                  <a:pt x="1708" y="1468"/>
                </a:lnTo>
                <a:lnTo>
                  <a:pt x="1681" y="1500"/>
                </a:lnTo>
                <a:lnTo>
                  <a:pt x="1651" y="1526"/>
                </a:lnTo>
                <a:lnTo>
                  <a:pt x="1621" y="1547"/>
                </a:lnTo>
                <a:lnTo>
                  <a:pt x="1042" y="1827"/>
                </a:lnTo>
                <a:lnTo>
                  <a:pt x="1006" y="1840"/>
                </a:lnTo>
                <a:lnTo>
                  <a:pt x="966" y="1846"/>
                </a:lnTo>
                <a:lnTo>
                  <a:pt x="925" y="1846"/>
                </a:lnTo>
                <a:lnTo>
                  <a:pt x="885" y="1840"/>
                </a:lnTo>
                <a:lnTo>
                  <a:pt x="851" y="1829"/>
                </a:lnTo>
                <a:lnTo>
                  <a:pt x="270" y="1551"/>
                </a:lnTo>
                <a:lnTo>
                  <a:pt x="238" y="1532"/>
                </a:lnTo>
                <a:lnTo>
                  <a:pt x="208" y="1504"/>
                </a:lnTo>
                <a:lnTo>
                  <a:pt x="182" y="1472"/>
                </a:lnTo>
                <a:lnTo>
                  <a:pt x="163" y="1438"/>
                </a:lnTo>
                <a:lnTo>
                  <a:pt x="149" y="1402"/>
                </a:lnTo>
                <a:lnTo>
                  <a:pt x="4" y="776"/>
                </a:lnTo>
                <a:lnTo>
                  <a:pt x="0" y="739"/>
                </a:lnTo>
                <a:lnTo>
                  <a:pt x="4" y="699"/>
                </a:lnTo>
                <a:lnTo>
                  <a:pt x="13" y="657"/>
                </a:lnTo>
                <a:lnTo>
                  <a:pt x="27" y="620"/>
                </a:lnTo>
                <a:lnTo>
                  <a:pt x="47" y="589"/>
                </a:lnTo>
                <a:lnTo>
                  <a:pt x="446" y="85"/>
                </a:lnTo>
                <a:lnTo>
                  <a:pt x="473" y="58"/>
                </a:lnTo>
                <a:lnTo>
                  <a:pt x="505" y="36"/>
                </a:lnTo>
                <a:lnTo>
                  <a:pt x="543" y="19"/>
                </a:lnTo>
                <a:lnTo>
                  <a:pt x="582" y="6"/>
                </a:lnTo>
                <a:lnTo>
                  <a:pt x="618" y="2"/>
                </a:lnTo>
                <a:lnTo>
                  <a:pt x="1261" y="0"/>
                </a:lnTo>
                <a:close/>
              </a:path>
            </a:pathLst>
          </a:custGeom>
          <a:gradFill>
            <a:gsLst>
              <a:gs pos="0">
                <a:schemeClr val="lt1"/>
              </a:gs>
              <a:gs pos="100000">
                <a:srgbClr val="D8D8D8"/>
              </a:gs>
            </a:gsLst>
            <a:lin ang="2700000" scaled="0"/>
          </a:gradFill>
          <a:ln>
            <a:noFill/>
          </a:ln>
          <a:effectLst>
            <a:outerShdw blurRad="190500" sx="102000" sy="102000" algn="ctr" rotWithShape="0">
              <a:srgbClr val="000000">
                <a:alpha val="7843"/>
              </a:srgbClr>
            </a:outerShdw>
          </a:effectLst>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7" name="Google Shape;227;p31">
            <a:extLst>
              <a:ext uri="{FF2B5EF4-FFF2-40B4-BE49-F238E27FC236}">
                <a16:creationId xmlns:a16="http://schemas.microsoft.com/office/drawing/2014/main" id="{D8C2AC96-CB2F-4E74-94B1-019409162EC1}"/>
              </a:ext>
            </a:extLst>
          </p:cNvPr>
          <p:cNvSpPr txBox="1"/>
          <p:nvPr/>
        </p:nvSpPr>
        <p:spPr>
          <a:xfrm>
            <a:off x="3641712" y="2343610"/>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01</a:t>
            </a:r>
            <a:endParaRPr sz="1400" b="1">
              <a:solidFill>
                <a:schemeClr val="lt1"/>
              </a:solidFill>
              <a:latin typeface="Arial"/>
              <a:ea typeface="Arial"/>
              <a:cs typeface="Arial"/>
              <a:sym typeface="Arial"/>
            </a:endParaRPr>
          </a:p>
        </p:txBody>
      </p:sp>
      <p:sp>
        <p:nvSpPr>
          <p:cNvPr id="38" name="Google Shape;228;p31">
            <a:extLst>
              <a:ext uri="{FF2B5EF4-FFF2-40B4-BE49-F238E27FC236}">
                <a16:creationId xmlns:a16="http://schemas.microsoft.com/office/drawing/2014/main" id="{E4CF9120-106A-448F-8B28-D2FD11075D36}"/>
              </a:ext>
            </a:extLst>
          </p:cNvPr>
          <p:cNvSpPr txBox="1"/>
          <p:nvPr/>
        </p:nvSpPr>
        <p:spPr>
          <a:xfrm rot="2937415">
            <a:off x="4415103" y="2727228"/>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02</a:t>
            </a:r>
            <a:endParaRPr sz="1400" b="1">
              <a:solidFill>
                <a:schemeClr val="lt1"/>
              </a:solidFill>
              <a:latin typeface="Arial"/>
              <a:ea typeface="Arial"/>
              <a:cs typeface="Arial"/>
              <a:sym typeface="Arial"/>
            </a:endParaRPr>
          </a:p>
        </p:txBody>
      </p:sp>
      <p:sp>
        <p:nvSpPr>
          <p:cNvPr id="39" name="Google Shape;229;p31">
            <a:extLst>
              <a:ext uri="{FF2B5EF4-FFF2-40B4-BE49-F238E27FC236}">
                <a16:creationId xmlns:a16="http://schemas.microsoft.com/office/drawing/2014/main" id="{B311E296-7DA6-4880-A7CF-C7BA1DD63113}"/>
              </a:ext>
            </a:extLst>
          </p:cNvPr>
          <p:cNvSpPr txBox="1"/>
          <p:nvPr/>
        </p:nvSpPr>
        <p:spPr>
          <a:xfrm rot="-4650091">
            <a:off x="4598006" y="3557611"/>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03</a:t>
            </a:r>
            <a:endParaRPr sz="1400" b="1">
              <a:solidFill>
                <a:schemeClr val="lt1"/>
              </a:solidFill>
              <a:latin typeface="Arial"/>
              <a:ea typeface="Arial"/>
              <a:cs typeface="Arial"/>
              <a:sym typeface="Arial"/>
            </a:endParaRPr>
          </a:p>
        </p:txBody>
      </p:sp>
      <p:sp>
        <p:nvSpPr>
          <p:cNvPr id="40" name="Google Shape;230;p31">
            <a:extLst>
              <a:ext uri="{FF2B5EF4-FFF2-40B4-BE49-F238E27FC236}">
                <a16:creationId xmlns:a16="http://schemas.microsoft.com/office/drawing/2014/main" id="{2C306D59-C43A-4415-BEBB-D698ABA0F451}"/>
              </a:ext>
            </a:extLst>
          </p:cNvPr>
          <p:cNvSpPr txBox="1"/>
          <p:nvPr/>
        </p:nvSpPr>
        <p:spPr>
          <a:xfrm rot="-1573289">
            <a:off x="4058119" y="4222629"/>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04</a:t>
            </a:r>
            <a:endParaRPr sz="1400" b="1">
              <a:solidFill>
                <a:schemeClr val="lt1"/>
              </a:solidFill>
              <a:latin typeface="Arial"/>
              <a:ea typeface="Arial"/>
              <a:cs typeface="Arial"/>
              <a:sym typeface="Arial"/>
            </a:endParaRPr>
          </a:p>
        </p:txBody>
      </p:sp>
      <p:sp>
        <p:nvSpPr>
          <p:cNvPr id="41" name="Google Shape;231;p31">
            <a:extLst>
              <a:ext uri="{FF2B5EF4-FFF2-40B4-BE49-F238E27FC236}">
                <a16:creationId xmlns:a16="http://schemas.microsoft.com/office/drawing/2014/main" id="{4C7F8963-0876-4978-B1A9-E9D0A3568F81}"/>
              </a:ext>
            </a:extLst>
          </p:cNvPr>
          <p:cNvSpPr txBox="1"/>
          <p:nvPr/>
        </p:nvSpPr>
        <p:spPr>
          <a:xfrm rot="1465680">
            <a:off x="3215763" y="4228172"/>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05</a:t>
            </a:r>
            <a:endParaRPr sz="1400" b="1">
              <a:solidFill>
                <a:schemeClr val="lt1"/>
              </a:solidFill>
              <a:latin typeface="Arial"/>
              <a:ea typeface="Arial"/>
              <a:cs typeface="Arial"/>
              <a:sym typeface="Arial"/>
            </a:endParaRPr>
          </a:p>
        </p:txBody>
      </p:sp>
      <p:sp>
        <p:nvSpPr>
          <p:cNvPr id="42" name="Google Shape;232;p31">
            <a:extLst>
              <a:ext uri="{FF2B5EF4-FFF2-40B4-BE49-F238E27FC236}">
                <a16:creationId xmlns:a16="http://schemas.microsoft.com/office/drawing/2014/main" id="{ED83C8D6-0FBF-40EC-996E-F8C4008BDC11}"/>
              </a:ext>
            </a:extLst>
          </p:cNvPr>
          <p:cNvSpPr txBox="1"/>
          <p:nvPr/>
        </p:nvSpPr>
        <p:spPr>
          <a:xfrm rot="-6187216">
            <a:off x="2678207" y="3590862"/>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06</a:t>
            </a:r>
            <a:endParaRPr sz="1400" b="1">
              <a:solidFill>
                <a:schemeClr val="lt1"/>
              </a:solidFill>
              <a:latin typeface="Arial"/>
              <a:ea typeface="Arial"/>
              <a:cs typeface="Arial"/>
              <a:sym typeface="Arial"/>
            </a:endParaRPr>
          </a:p>
        </p:txBody>
      </p:sp>
      <p:sp>
        <p:nvSpPr>
          <p:cNvPr id="43" name="Google Shape;233;p31">
            <a:extLst>
              <a:ext uri="{FF2B5EF4-FFF2-40B4-BE49-F238E27FC236}">
                <a16:creationId xmlns:a16="http://schemas.microsoft.com/office/drawing/2014/main" id="{B0D555A9-8C9A-45FF-9D17-41521CC23CBD}"/>
              </a:ext>
            </a:extLst>
          </p:cNvPr>
          <p:cNvSpPr txBox="1"/>
          <p:nvPr/>
        </p:nvSpPr>
        <p:spPr>
          <a:xfrm rot="-3066863">
            <a:off x="2861090" y="2731880"/>
            <a:ext cx="383438" cy="307777"/>
          </a:xfrm>
          <a:prstGeom prst="rect">
            <a:avLst/>
          </a:prstGeom>
          <a:noFill/>
          <a:ln>
            <a:noFill/>
          </a:ln>
        </p:spPr>
        <p:txBody>
          <a:bodyPr spcFirstLastPara="1" wrap="square" lIns="91425" tIns="45700" rIns="91425" bIns="45700" anchor="ctr" anchorCtr="0">
            <a:noAutofit/>
          </a:bodyPr>
          <a:lstStyle/>
          <a:p>
            <a:pPr algn="ctr" rtl="0"/>
            <a:r>
              <a:rPr lang="en-GB" sz="1400" b="1">
                <a:solidFill>
                  <a:schemeClr val="lt1"/>
                </a:solidFill>
                <a:latin typeface="Arial"/>
                <a:ea typeface="Arial"/>
                <a:cs typeface="Arial"/>
                <a:sym typeface="Arial"/>
              </a:rPr>
              <a:t>07</a:t>
            </a:r>
            <a:endParaRPr sz="1400" b="1">
              <a:solidFill>
                <a:schemeClr val="lt1"/>
              </a:solidFill>
              <a:latin typeface="Arial"/>
              <a:ea typeface="Arial"/>
              <a:cs typeface="Arial"/>
              <a:sym typeface="Arial"/>
            </a:endParaRPr>
          </a:p>
        </p:txBody>
      </p:sp>
      <p:sp>
        <p:nvSpPr>
          <p:cNvPr id="45" name="Google Shape;235;p31">
            <a:extLst>
              <a:ext uri="{FF2B5EF4-FFF2-40B4-BE49-F238E27FC236}">
                <a16:creationId xmlns:a16="http://schemas.microsoft.com/office/drawing/2014/main" id="{D3A5A9CA-DEB1-40F8-BEB0-BF58376CDA5C}"/>
              </a:ext>
            </a:extLst>
          </p:cNvPr>
          <p:cNvSpPr txBox="1"/>
          <p:nvPr/>
        </p:nvSpPr>
        <p:spPr>
          <a:xfrm>
            <a:off x="3209194" y="1548240"/>
            <a:ext cx="1226105"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1"/>
                </a:solidFill>
                <a:latin typeface="Sakkal Majalla" panose="02000000000000000000" pitchFamily="2" charset="-78"/>
                <a:ea typeface="Arial"/>
                <a:cs typeface="Sakkal Majalla" panose="02000000000000000000" pitchFamily="2" charset="-78"/>
                <a:sym typeface="Arial"/>
              </a:rPr>
              <a:t>بيئة أمنة</a:t>
            </a:r>
            <a:endParaRPr sz="2000" b="1" dirty="0">
              <a:solidFill>
                <a:schemeClr val="accent1"/>
              </a:solidFill>
              <a:latin typeface="Sakkal Majalla" panose="02000000000000000000" pitchFamily="2" charset="-78"/>
              <a:ea typeface="Arial"/>
              <a:cs typeface="Sakkal Majalla" panose="02000000000000000000" pitchFamily="2" charset="-78"/>
              <a:sym typeface="Arial"/>
            </a:endParaRPr>
          </a:p>
        </p:txBody>
      </p:sp>
      <p:sp>
        <p:nvSpPr>
          <p:cNvPr id="47" name="Google Shape;237;p31">
            <a:extLst>
              <a:ext uri="{FF2B5EF4-FFF2-40B4-BE49-F238E27FC236}">
                <a16:creationId xmlns:a16="http://schemas.microsoft.com/office/drawing/2014/main" id="{38DBF6E1-A836-4CD4-A7A2-44C48C35B3A2}"/>
              </a:ext>
            </a:extLst>
          </p:cNvPr>
          <p:cNvSpPr txBox="1"/>
          <p:nvPr/>
        </p:nvSpPr>
        <p:spPr>
          <a:xfrm>
            <a:off x="4623133" y="2189721"/>
            <a:ext cx="1352278"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2"/>
                </a:solidFill>
                <a:latin typeface="Arial"/>
                <a:ea typeface="Arial"/>
                <a:cs typeface="Arial"/>
                <a:sym typeface="Arial"/>
              </a:rPr>
              <a:t>لماذا؟</a:t>
            </a:r>
            <a:endParaRPr sz="2000" b="1" dirty="0">
              <a:solidFill>
                <a:schemeClr val="accent2"/>
              </a:solidFill>
              <a:latin typeface="Arial"/>
              <a:ea typeface="Arial"/>
              <a:cs typeface="Arial"/>
              <a:sym typeface="Arial"/>
            </a:endParaRPr>
          </a:p>
        </p:txBody>
      </p:sp>
      <p:sp>
        <p:nvSpPr>
          <p:cNvPr id="49" name="Google Shape;239;p31">
            <a:extLst>
              <a:ext uri="{FF2B5EF4-FFF2-40B4-BE49-F238E27FC236}">
                <a16:creationId xmlns:a16="http://schemas.microsoft.com/office/drawing/2014/main" id="{CEEB4BAC-68CD-4025-8962-82DFC5A8006B}"/>
              </a:ext>
            </a:extLst>
          </p:cNvPr>
          <p:cNvSpPr txBox="1"/>
          <p:nvPr/>
        </p:nvSpPr>
        <p:spPr>
          <a:xfrm>
            <a:off x="4986598" y="3722516"/>
            <a:ext cx="1317613"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3"/>
                </a:solidFill>
                <a:latin typeface="Arial"/>
                <a:ea typeface="Arial"/>
                <a:cs typeface="Arial"/>
                <a:sym typeface="Arial"/>
              </a:rPr>
              <a:t>وقت كافي</a:t>
            </a:r>
            <a:endParaRPr sz="2000" b="1" dirty="0">
              <a:solidFill>
                <a:schemeClr val="accent3"/>
              </a:solidFill>
              <a:latin typeface="Arial"/>
              <a:ea typeface="Arial"/>
              <a:cs typeface="Arial"/>
              <a:sym typeface="Arial"/>
            </a:endParaRPr>
          </a:p>
        </p:txBody>
      </p:sp>
      <p:sp>
        <p:nvSpPr>
          <p:cNvPr id="51" name="Google Shape;241;p31">
            <a:extLst>
              <a:ext uri="{FF2B5EF4-FFF2-40B4-BE49-F238E27FC236}">
                <a16:creationId xmlns:a16="http://schemas.microsoft.com/office/drawing/2014/main" id="{4DA84C75-520F-40E4-914E-3D749CCD8918}"/>
              </a:ext>
            </a:extLst>
          </p:cNvPr>
          <p:cNvSpPr txBox="1"/>
          <p:nvPr/>
        </p:nvSpPr>
        <p:spPr>
          <a:xfrm>
            <a:off x="3983337" y="5014072"/>
            <a:ext cx="1297126"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4"/>
                </a:solidFill>
                <a:latin typeface="Arial"/>
                <a:ea typeface="Arial"/>
                <a:cs typeface="Arial"/>
                <a:sym typeface="Arial"/>
              </a:rPr>
              <a:t>اطلب أمثلة</a:t>
            </a:r>
            <a:endParaRPr sz="2000" b="1" dirty="0">
              <a:solidFill>
                <a:schemeClr val="accent4"/>
              </a:solidFill>
              <a:latin typeface="Arial"/>
              <a:ea typeface="Arial"/>
              <a:cs typeface="Arial"/>
              <a:sym typeface="Arial"/>
            </a:endParaRPr>
          </a:p>
        </p:txBody>
      </p:sp>
      <p:sp>
        <p:nvSpPr>
          <p:cNvPr id="53" name="Google Shape;243;p31">
            <a:extLst>
              <a:ext uri="{FF2B5EF4-FFF2-40B4-BE49-F238E27FC236}">
                <a16:creationId xmlns:a16="http://schemas.microsoft.com/office/drawing/2014/main" id="{046D5A4D-9D76-44FD-895D-C8AA70EC29DF}"/>
              </a:ext>
            </a:extLst>
          </p:cNvPr>
          <p:cNvSpPr txBox="1"/>
          <p:nvPr/>
        </p:nvSpPr>
        <p:spPr>
          <a:xfrm>
            <a:off x="2230989" y="4991441"/>
            <a:ext cx="1576257" cy="307777"/>
          </a:xfrm>
          <a:prstGeom prst="rect">
            <a:avLst/>
          </a:prstGeom>
          <a:noFill/>
          <a:ln>
            <a:noFill/>
          </a:ln>
        </p:spPr>
        <p:txBody>
          <a:bodyPr spcFirstLastPara="1" wrap="square" lIns="91425" tIns="45700" rIns="91425" bIns="45700" anchor="b" anchorCtr="0">
            <a:noAutofit/>
          </a:bodyPr>
          <a:lstStyle/>
          <a:p>
            <a:pPr algn="ctr" rtl="0"/>
            <a:r>
              <a:rPr lang="ar-SA" sz="2000" b="1" dirty="0">
                <a:solidFill>
                  <a:schemeClr val="accent1"/>
                </a:solidFill>
                <a:latin typeface="Arial"/>
                <a:ea typeface="Arial"/>
                <a:cs typeface="Arial"/>
                <a:sym typeface="Arial"/>
              </a:rPr>
              <a:t>استخدم الاسماء</a:t>
            </a:r>
            <a:endParaRPr sz="2000" b="1" dirty="0">
              <a:solidFill>
                <a:schemeClr val="accent1"/>
              </a:solidFill>
              <a:latin typeface="Arial"/>
              <a:ea typeface="Arial"/>
              <a:cs typeface="Arial"/>
              <a:sym typeface="Arial"/>
            </a:endParaRPr>
          </a:p>
        </p:txBody>
      </p:sp>
      <p:sp>
        <p:nvSpPr>
          <p:cNvPr id="55" name="Google Shape;245;p31">
            <a:extLst>
              <a:ext uri="{FF2B5EF4-FFF2-40B4-BE49-F238E27FC236}">
                <a16:creationId xmlns:a16="http://schemas.microsoft.com/office/drawing/2014/main" id="{904C04CA-8C6C-4778-A043-FEA6ED14F03D}"/>
              </a:ext>
            </a:extLst>
          </p:cNvPr>
          <p:cNvSpPr txBox="1"/>
          <p:nvPr/>
        </p:nvSpPr>
        <p:spPr>
          <a:xfrm>
            <a:off x="1317624" y="3490546"/>
            <a:ext cx="1926661" cy="539272"/>
          </a:xfrm>
          <a:prstGeom prst="rect">
            <a:avLst/>
          </a:prstGeom>
          <a:noFill/>
          <a:ln>
            <a:noFill/>
          </a:ln>
        </p:spPr>
        <p:txBody>
          <a:bodyPr spcFirstLastPara="1" wrap="square" lIns="91425" tIns="45700" rIns="91425" bIns="45700" anchor="b" anchorCtr="0">
            <a:noAutofit/>
          </a:bodyPr>
          <a:lstStyle/>
          <a:p>
            <a:pPr algn="l" rtl="0"/>
            <a:r>
              <a:rPr lang="ar-SA" sz="2000" b="1" dirty="0">
                <a:solidFill>
                  <a:schemeClr val="accent5"/>
                </a:solidFill>
                <a:latin typeface="Arial"/>
                <a:ea typeface="Arial"/>
                <a:cs typeface="Arial"/>
                <a:sym typeface="Arial"/>
              </a:rPr>
              <a:t>تنويع الانشطة</a:t>
            </a:r>
            <a:endParaRPr sz="2000" b="1" dirty="0">
              <a:solidFill>
                <a:schemeClr val="accent5"/>
              </a:solidFill>
              <a:latin typeface="Arial"/>
              <a:ea typeface="Arial"/>
              <a:cs typeface="Arial"/>
              <a:sym typeface="Arial"/>
            </a:endParaRPr>
          </a:p>
        </p:txBody>
      </p:sp>
      <p:sp>
        <p:nvSpPr>
          <p:cNvPr id="57" name="Google Shape;247;p31">
            <a:extLst>
              <a:ext uri="{FF2B5EF4-FFF2-40B4-BE49-F238E27FC236}">
                <a16:creationId xmlns:a16="http://schemas.microsoft.com/office/drawing/2014/main" id="{AC7B8834-66BE-4B05-99E7-432C836E1341}"/>
              </a:ext>
            </a:extLst>
          </p:cNvPr>
          <p:cNvSpPr txBox="1"/>
          <p:nvPr/>
        </p:nvSpPr>
        <p:spPr>
          <a:xfrm>
            <a:off x="1416753" y="2317025"/>
            <a:ext cx="1740975" cy="329433"/>
          </a:xfrm>
          <a:prstGeom prst="rect">
            <a:avLst/>
          </a:prstGeom>
          <a:noFill/>
          <a:ln>
            <a:noFill/>
          </a:ln>
        </p:spPr>
        <p:txBody>
          <a:bodyPr spcFirstLastPara="1" wrap="square" lIns="91425" tIns="45700" rIns="91425" bIns="45700" anchor="b" anchorCtr="0">
            <a:noAutofit/>
          </a:bodyPr>
          <a:lstStyle/>
          <a:p>
            <a:pPr algn="l" rtl="0"/>
            <a:r>
              <a:rPr lang="ar-SA" sz="2000" b="1" dirty="0">
                <a:solidFill>
                  <a:schemeClr val="bg1"/>
                </a:solidFill>
                <a:latin typeface="Arial"/>
                <a:ea typeface="Arial"/>
                <a:cs typeface="Arial"/>
                <a:sym typeface="Arial"/>
              </a:rPr>
              <a:t>الطالب هو المحور</a:t>
            </a:r>
            <a:endParaRPr sz="2000" b="1" dirty="0">
              <a:solidFill>
                <a:schemeClr val="bg1"/>
              </a:solidFill>
              <a:latin typeface="Arial"/>
              <a:ea typeface="Arial"/>
              <a:cs typeface="Arial"/>
              <a:sym typeface="Arial"/>
            </a:endParaRPr>
          </a:p>
        </p:txBody>
      </p:sp>
      <p:pic>
        <p:nvPicPr>
          <p:cNvPr id="3" name="صورة 2">
            <a:extLst>
              <a:ext uri="{FF2B5EF4-FFF2-40B4-BE49-F238E27FC236}">
                <a16:creationId xmlns:a16="http://schemas.microsoft.com/office/drawing/2014/main" id="{0167C345-0B5F-42BB-99AB-DAF536B03ED4}"/>
              </a:ext>
            </a:extLst>
          </p:cNvPr>
          <p:cNvPicPr>
            <a:picLocks/>
          </p:cNvPicPr>
          <p:nvPr/>
        </p:nvPicPr>
        <p:blipFill>
          <a:blip r:embed="rId2"/>
          <a:stretch>
            <a:fillRect/>
          </a:stretch>
        </p:blipFill>
        <p:spPr>
          <a:xfrm>
            <a:off x="3083931" y="2740340"/>
            <a:ext cx="1521314" cy="1541498"/>
          </a:xfrm>
          <a:prstGeom prst="rect">
            <a:avLst/>
          </a:prstGeom>
        </p:spPr>
      </p:pic>
      <p:sp>
        <p:nvSpPr>
          <p:cNvPr id="52" name="Google Shape;257;p32">
            <a:extLst>
              <a:ext uri="{FF2B5EF4-FFF2-40B4-BE49-F238E27FC236}">
                <a16:creationId xmlns:a16="http://schemas.microsoft.com/office/drawing/2014/main" id="{775A463F-743D-4B10-8703-D178CFF7423D}"/>
              </a:ext>
            </a:extLst>
          </p:cNvPr>
          <p:cNvSpPr/>
          <p:nvPr/>
        </p:nvSpPr>
        <p:spPr>
          <a:xfrm>
            <a:off x="8208860" y="2121999"/>
            <a:ext cx="1681172" cy="1681172"/>
          </a:xfrm>
          <a:prstGeom prst="ellipse">
            <a:avLst/>
          </a:prstGeom>
          <a:solidFill>
            <a:schemeClr val="accent6"/>
          </a:solidFill>
          <a:ln>
            <a:noFill/>
          </a:ln>
        </p:spPr>
        <p:txBody>
          <a:bodyPr spcFirstLastPara="1" wrap="square" lIns="91425" tIns="45700" rIns="91425" bIns="45700" anchor="ctr" anchorCtr="0">
            <a:noAutofit/>
          </a:bodyPr>
          <a:lstStyle/>
          <a:p>
            <a:pPr algn="ctr" rtl="0"/>
            <a:r>
              <a:rPr lang="en-GB" sz="4000" b="1" dirty="0">
                <a:solidFill>
                  <a:schemeClr val="lt1"/>
                </a:solidFill>
                <a:latin typeface="Arial"/>
                <a:cs typeface="Arial"/>
                <a:sym typeface="Arial"/>
              </a:rPr>
              <a:t>07</a:t>
            </a:r>
            <a:endParaRPr sz="4000" b="1" dirty="0">
              <a:solidFill>
                <a:schemeClr val="lt1"/>
              </a:solidFill>
              <a:latin typeface="Arial"/>
              <a:cs typeface="Arial"/>
            </a:endParaRPr>
          </a:p>
        </p:txBody>
      </p:sp>
      <p:sp>
        <p:nvSpPr>
          <p:cNvPr id="54" name="Google Shape;244;p31">
            <a:extLst>
              <a:ext uri="{FF2B5EF4-FFF2-40B4-BE49-F238E27FC236}">
                <a16:creationId xmlns:a16="http://schemas.microsoft.com/office/drawing/2014/main" id="{63894865-D2D3-410F-B627-ED660AF90A58}"/>
              </a:ext>
            </a:extLst>
          </p:cNvPr>
          <p:cNvSpPr txBox="1"/>
          <p:nvPr/>
        </p:nvSpPr>
        <p:spPr>
          <a:xfrm>
            <a:off x="7868168" y="4090181"/>
            <a:ext cx="2362555" cy="1598272"/>
          </a:xfrm>
          <a:prstGeom prst="rect">
            <a:avLst/>
          </a:prstGeom>
          <a:noFill/>
          <a:ln>
            <a:noFill/>
          </a:ln>
        </p:spPr>
        <p:txBody>
          <a:bodyPr spcFirstLastPara="1" wrap="square" lIns="91425" tIns="45700" rIns="91425" bIns="45700" anchor="t" anchorCtr="0">
            <a:noAutofit/>
          </a:bodyPr>
          <a:lstStyle>
            <a:defPPr>
              <a:defRPr lang="ar-SA"/>
            </a:defPPr>
            <a:lvl1pPr algn="ctr">
              <a:buClr>
                <a:srgbClr val="000000"/>
              </a:buClr>
              <a:defRPr b="1" kern="0">
                <a:solidFill>
                  <a:schemeClr val="tx1">
                    <a:lumMod val="95000"/>
                    <a:lumOff val="5000"/>
                  </a:schemeClr>
                </a:solidFill>
                <a:latin typeface="Sakkal Majalla" panose="02000000000000000000" pitchFamily="2" charset="-78"/>
                <a:cs typeface="Sakkal Majalla" panose="02000000000000000000" pitchFamily="2" charset="-78"/>
              </a:defRPr>
            </a:lvl1pPr>
          </a:lstStyle>
          <a:p>
            <a:r>
              <a:rPr lang="ar-SA" dirty="0">
                <a:sym typeface="Arial"/>
              </a:rPr>
              <a:t>الطالب هو المحور في العملية التعليمية والمعلم فيها موجه ومرشد وميسر (التعلم النشط). اترك المجال للطالب للبحث والتعاون.</a:t>
            </a:r>
            <a:endParaRPr dirty="0">
              <a:sym typeface="Arial"/>
            </a:endParaRPr>
          </a:p>
        </p:txBody>
      </p:sp>
    </p:spTree>
    <p:extLst>
      <p:ext uri="{BB962C8B-B14F-4D97-AF65-F5344CB8AC3E}">
        <p14:creationId xmlns:p14="http://schemas.microsoft.com/office/powerpoint/2010/main" val="293335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6472992" y="404311"/>
            <a:ext cx="4493538"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أفكار وطرق لرفع مستوى التفاعل الصفي؟</a:t>
            </a:r>
            <a:endParaRPr lang="ar-OM" sz="2800" b="1" dirty="0">
              <a:latin typeface="Sakkal Majalla" panose="02000000000000000000" pitchFamily="2" charset="-78"/>
              <a:cs typeface="Sakkal Majalla" panose="02000000000000000000" pitchFamily="2" charset="-78"/>
            </a:endParaRPr>
          </a:p>
        </p:txBody>
      </p:sp>
      <p:sp>
        <p:nvSpPr>
          <p:cNvPr id="50" name="Google Shape;185;p29">
            <a:extLst>
              <a:ext uri="{FF2B5EF4-FFF2-40B4-BE49-F238E27FC236}">
                <a16:creationId xmlns:a16="http://schemas.microsoft.com/office/drawing/2014/main" id="{93CD656B-A891-4342-A202-6DF990A72F02}"/>
              </a:ext>
            </a:extLst>
          </p:cNvPr>
          <p:cNvSpPr/>
          <p:nvPr/>
        </p:nvSpPr>
        <p:spPr>
          <a:xfrm>
            <a:off x="2982384" y="6040529"/>
            <a:ext cx="4732571" cy="412328"/>
          </a:xfrm>
          <a:prstGeom prst="ellipse">
            <a:avLst/>
          </a:prstGeom>
          <a:gradFill>
            <a:gsLst>
              <a:gs pos="0">
                <a:srgbClr val="262626">
                  <a:alpha val="26666"/>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algn="ctr" rtl="0">
              <a:buClr>
                <a:schemeClr val="dk1"/>
              </a:buClr>
              <a:buSzPts val="1800"/>
            </a:pPr>
            <a:endParaRPr>
              <a:solidFill>
                <a:srgbClr val="FFFFFF"/>
              </a:solidFill>
              <a:latin typeface="Calibri"/>
              <a:ea typeface="Calibri"/>
              <a:cs typeface="Calibri"/>
              <a:sym typeface="Calibri"/>
            </a:endParaRPr>
          </a:p>
        </p:txBody>
      </p:sp>
      <p:sp>
        <p:nvSpPr>
          <p:cNvPr id="54" name="Google Shape;188;p29">
            <a:extLst>
              <a:ext uri="{FF2B5EF4-FFF2-40B4-BE49-F238E27FC236}">
                <a16:creationId xmlns:a16="http://schemas.microsoft.com/office/drawing/2014/main" id="{B9517F3E-5B5D-4419-899F-84AFD059F1B5}"/>
              </a:ext>
            </a:extLst>
          </p:cNvPr>
          <p:cNvSpPr/>
          <p:nvPr/>
        </p:nvSpPr>
        <p:spPr>
          <a:xfrm>
            <a:off x="3386731" y="2218947"/>
            <a:ext cx="1956039" cy="2409213"/>
          </a:xfrm>
          <a:custGeom>
            <a:avLst/>
            <a:gdLst/>
            <a:ahLst/>
            <a:cxnLst/>
            <a:rect l="l" t="t" r="r" b="b"/>
            <a:pathLst>
              <a:path w="120000" h="120000" extrusionOk="0">
                <a:moveTo>
                  <a:pt x="44572" y="0"/>
                </a:moveTo>
                <a:lnTo>
                  <a:pt x="44733" y="0"/>
                </a:lnTo>
                <a:lnTo>
                  <a:pt x="120000" y="83707"/>
                </a:lnTo>
                <a:lnTo>
                  <a:pt x="0" y="120000"/>
                </a:lnTo>
                <a:lnTo>
                  <a:pt x="44572" y="0"/>
                </a:lnTo>
                <a:close/>
              </a:path>
            </a:pathLst>
          </a:custGeom>
          <a:solidFill>
            <a:schemeClr val="accent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6" name="Google Shape;189;p29">
            <a:extLst>
              <a:ext uri="{FF2B5EF4-FFF2-40B4-BE49-F238E27FC236}">
                <a16:creationId xmlns:a16="http://schemas.microsoft.com/office/drawing/2014/main" id="{2D28CF94-E1C2-442D-9DEF-1B2C4179BDDB}"/>
              </a:ext>
            </a:extLst>
          </p:cNvPr>
          <p:cNvSpPr/>
          <p:nvPr/>
        </p:nvSpPr>
        <p:spPr>
          <a:xfrm>
            <a:off x="5342770" y="2225614"/>
            <a:ext cx="1954728" cy="2414546"/>
          </a:xfrm>
          <a:custGeom>
            <a:avLst/>
            <a:gdLst/>
            <a:ahLst/>
            <a:cxnLst/>
            <a:rect l="l" t="t" r="r" b="b"/>
            <a:pathLst>
              <a:path w="120000" h="120000" extrusionOk="0">
                <a:moveTo>
                  <a:pt x="77116" y="0"/>
                </a:moveTo>
                <a:lnTo>
                  <a:pt x="120000" y="120000"/>
                </a:lnTo>
                <a:lnTo>
                  <a:pt x="0" y="83191"/>
                </a:lnTo>
                <a:lnTo>
                  <a:pt x="77116" y="0"/>
                </a:lnTo>
                <a:close/>
              </a:path>
            </a:pathLst>
          </a:custGeom>
          <a:solidFill>
            <a:schemeClr val="accent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8" name="Google Shape;190;p29">
            <a:extLst>
              <a:ext uri="{FF2B5EF4-FFF2-40B4-BE49-F238E27FC236}">
                <a16:creationId xmlns:a16="http://schemas.microsoft.com/office/drawing/2014/main" id="{CB135873-DE2A-4178-843D-C022B9F7AA57}"/>
              </a:ext>
            </a:extLst>
          </p:cNvPr>
          <p:cNvSpPr/>
          <p:nvPr/>
        </p:nvSpPr>
        <p:spPr>
          <a:xfrm>
            <a:off x="4115657" y="2218947"/>
            <a:ext cx="2483068" cy="1679916"/>
          </a:xfrm>
          <a:custGeom>
            <a:avLst/>
            <a:gdLst/>
            <a:ahLst/>
            <a:cxnLst/>
            <a:rect l="l" t="t" r="r" b="b"/>
            <a:pathLst>
              <a:path w="120000" h="120000" extrusionOk="0">
                <a:moveTo>
                  <a:pt x="0" y="0"/>
                </a:moveTo>
                <a:lnTo>
                  <a:pt x="120000" y="476"/>
                </a:lnTo>
                <a:lnTo>
                  <a:pt x="120000" y="476"/>
                </a:lnTo>
                <a:lnTo>
                  <a:pt x="59271" y="120000"/>
                </a:lnTo>
                <a:lnTo>
                  <a:pt x="0"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9" name="Google Shape;191;p29">
            <a:extLst>
              <a:ext uri="{FF2B5EF4-FFF2-40B4-BE49-F238E27FC236}">
                <a16:creationId xmlns:a16="http://schemas.microsoft.com/office/drawing/2014/main" id="{358122E0-6037-4363-B5B0-9F5F83E12FD2}"/>
              </a:ext>
            </a:extLst>
          </p:cNvPr>
          <p:cNvSpPr/>
          <p:nvPr/>
        </p:nvSpPr>
        <p:spPr>
          <a:xfrm>
            <a:off x="3386731" y="3898863"/>
            <a:ext cx="1956039" cy="2089229"/>
          </a:xfrm>
          <a:custGeom>
            <a:avLst/>
            <a:gdLst/>
            <a:ahLst/>
            <a:cxnLst/>
            <a:rect l="l" t="t" r="r" b="b"/>
            <a:pathLst>
              <a:path w="120000" h="120000" extrusionOk="0">
                <a:moveTo>
                  <a:pt x="120000" y="0"/>
                </a:moveTo>
                <a:lnTo>
                  <a:pt x="120000" y="119846"/>
                </a:lnTo>
                <a:lnTo>
                  <a:pt x="119758" y="120000"/>
                </a:lnTo>
                <a:lnTo>
                  <a:pt x="0" y="41927"/>
                </a:lnTo>
                <a:lnTo>
                  <a:pt x="0" y="41850"/>
                </a:lnTo>
                <a:lnTo>
                  <a:pt x="120000" y="0"/>
                </a:lnTo>
                <a:close/>
              </a:path>
            </a:pathLst>
          </a:custGeom>
          <a:solidFill>
            <a:schemeClr val="accent4"/>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60" name="Google Shape;192;p29">
            <a:extLst>
              <a:ext uri="{FF2B5EF4-FFF2-40B4-BE49-F238E27FC236}">
                <a16:creationId xmlns:a16="http://schemas.microsoft.com/office/drawing/2014/main" id="{2FAAE62E-BC2C-4326-92D7-C7D4DA8ADE14}"/>
              </a:ext>
            </a:extLst>
          </p:cNvPr>
          <p:cNvSpPr/>
          <p:nvPr/>
        </p:nvSpPr>
        <p:spPr>
          <a:xfrm>
            <a:off x="5342770" y="3898863"/>
            <a:ext cx="1954728" cy="2086562"/>
          </a:xfrm>
          <a:custGeom>
            <a:avLst/>
            <a:gdLst/>
            <a:ahLst/>
            <a:cxnLst/>
            <a:rect l="l" t="t" r="r" b="b"/>
            <a:pathLst>
              <a:path w="120000" h="120000" extrusionOk="0">
                <a:moveTo>
                  <a:pt x="0" y="0"/>
                </a:moveTo>
                <a:lnTo>
                  <a:pt x="120000" y="42594"/>
                </a:lnTo>
                <a:lnTo>
                  <a:pt x="120000" y="42670"/>
                </a:lnTo>
                <a:lnTo>
                  <a:pt x="0" y="119999"/>
                </a:lnTo>
                <a:lnTo>
                  <a:pt x="0" y="0"/>
                </a:lnTo>
                <a:close/>
              </a:path>
            </a:pathLst>
          </a:custGeom>
          <a:solidFill>
            <a:schemeClr val="accent3"/>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61" name="Google Shape;193;p29">
            <a:extLst>
              <a:ext uri="{FF2B5EF4-FFF2-40B4-BE49-F238E27FC236}">
                <a16:creationId xmlns:a16="http://schemas.microsoft.com/office/drawing/2014/main" id="{2DE32373-DFB5-456A-90F8-E5E0A53DDB81}"/>
              </a:ext>
            </a:extLst>
          </p:cNvPr>
          <p:cNvSpPr/>
          <p:nvPr/>
        </p:nvSpPr>
        <p:spPr>
          <a:xfrm>
            <a:off x="3190078" y="2218947"/>
            <a:ext cx="925579" cy="2409213"/>
          </a:xfrm>
          <a:custGeom>
            <a:avLst/>
            <a:gdLst/>
            <a:ahLst/>
            <a:cxnLst/>
            <a:rect l="l" t="t" r="r" b="b"/>
            <a:pathLst>
              <a:path w="120000" h="120000" extrusionOk="0">
                <a:moveTo>
                  <a:pt x="119490" y="199"/>
                </a:moveTo>
                <a:lnTo>
                  <a:pt x="25495" y="120000"/>
                </a:lnTo>
                <a:lnTo>
                  <a:pt x="0" y="50403"/>
                </a:lnTo>
                <a:lnTo>
                  <a:pt x="119490" y="199"/>
                </a:lnTo>
                <a:close/>
                <a:moveTo>
                  <a:pt x="119660" y="0"/>
                </a:moveTo>
                <a:lnTo>
                  <a:pt x="120000" y="0"/>
                </a:lnTo>
                <a:lnTo>
                  <a:pt x="119490" y="199"/>
                </a:lnTo>
                <a:lnTo>
                  <a:pt x="119660" y="0"/>
                </a:lnTo>
                <a:close/>
              </a:path>
            </a:pathLst>
          </a:custGeom>
          <a:solidFill>
            <a:srgbClr val="A8ACC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62" name="Google Shape;194;p29">
            <a:extLst>
              <a:ext uri="{FF2B5EF4-FFF2-40B4-BE49-F238E27FC236}">
                <a16:creationId xmlns:a16="http://schemas.microsoft.com/office/drawing/2014/main" id="{F1AC2625-DF03-4D42-AFF7-ED3FEAA8D39F}"/>
              </a:ext>
            </a:extLst>
          </p:cNvPr>
          <p:cNvSpPr/>
          <p:nvPr/>
        </p:nvSpPr>
        <p:spPr>
          <a:xfrm>
            <a:off x="6598725" y="2225614"/>
            <a:ext cx="908536" cy="2414546"/>
          </a:xfrm>
          <a:custGeom>
            <a:avLst/>
            <a:gdLst/>
            <a:ahLst/>
            <a:cxnLst/>
            <a:rect l="l" t="t" r="r" b="b"/>
            <a:pathLst>
              <a:path w="120000" h="120000" extrusionOk="0">
                <a:moveTo>
                  <a:pt x="0" y="0"/>
                </a:moveTo>
                <a:lnTo>
                  <a:pt x="120000" y="51385"/>
                </a:lnTo>
                <a:lnTo>
                  <a:pt x="92294" y="120000"/>
                </a:lnTo>
                <a:lnTo>
                  <a:pt x="0" y="0"/>
                </a:lnTo>
                <a:close/>
              </a:path>
            </a:pathLst>
          </a:custGeom>
          <a:solidFill>
            <a:srgbClr val="E8837B"/>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63" name="Google Shape;195;p29">
            <a:extLst>
              <a:ext uri="{FF2B5EF4-FFF2-40B4-BE49-F238E27FC236}">
                <a16:creationId xmlns:a16="http://schemas.microsoft.com/office/drawing/2014/main" id="{908C6917-48DA-4994-80AC-F75483E6F74B}"/>
              </a:ext>
            </a:extLst>
          </p:cNvPr>
          <p:cNvSpPr/>
          <p:nvPr/>
        </p:nvSpPr>
        <p:spPr>
          <a:xfrm>
            <a:off x="4115657" y="1614978"/>
            <a:ext cx="2483068" cy="610636"/>
          </a:xfrm>
          <a:custGeom>
            <a:avLst/>
            <a:gdLst/>
            <a:ahLst/>
            <a:cxnLst/>
            <a:rect l="l" t="t" r="r" b="b"/>
            <a:pathLst>
              <a:path w="120000" h="120000" extrusionOk="0">
                <a:moveTo>
                  <a:pt x="119936" y="119999"/>
                </a:moveTo>
                <a:lnTo>
                  <a:pt x="120000" y="119999"/>
                </a:lnTo>
                <a:lnTo>
                  <a:pt x="120000" y="119999"/>
                </a:lnTo>
                <a:lnTo>
                  <a:pt x="119936" y="119999"/>
                </a:lnTo>
                <a:close/>
                <a:moveTo>
                  <a:pt x="59841" y="0"/>
                </a:moveTo>
                <a:lnTo>
                  <a:pt x="119936" y="119999"/>
                </a:lnTo>
                <a:lnTo>
                  <a:pt x="0" y="118688"/>
                </a:lnTo>
                <a:lnTo>
                  <a:pt x="59841" y="0"/>
                </a:lnTo>
                <a:close/>
              </a:path>
            </a:pathLst>
          </a:custGeom>
          <a:solidFill>
            <a:srgbClr val="FAD477"/>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64" name="Google Shape;196;p29">
            <a:extLst>
              <a:ext uri="{FF2B5EF4-FFF2-40B4-BE49-F238E27FC236}">
                <a16:creationId xmlns:a16="http://schemas.microsoft.com/office/drawing/2014/main" id="{BFF748DA-3266-419F-AA9C-E026D4D60DE4}"/>
              </a:ext>
            </a:extLst>
          </p:cNvPr>
          <p:cNvSpPr/>
          <p:nvPr/>
        </p:nvSpPr>
        <p:spPr>
          <a:xfrm>
            <a:off x="3386731" y="4628160"/>
            <a:ext cx="1956039" cy="1359932"/>
          </a:xfrm>
          <a:custGeom>
            <a:avLst/>
            <a:gdLst/>
            <a:ahLst/>
            <a:cxnLst/>
            <a:rect l="l" t="t" r="r" b="b"/>
            <a:pathLst>
              <a:path w="120000" h="120000" extrusionOk="0">
                <a:moveTo>
                  <a:pt x="119275" y="119529"/>
                </a:moveTo>
                <a:lnTo>
                  <a:pt x="120000" y="119764"/>
                </a:lnTo>
                <a:lnTo>
                  <a:pt x="119758" y="120000"/>
                </a:lnTo>
                <a:lnTo>
                  <a:pt x="119275" y="119529"/>
                </a:lnTo>
                <a:close/>
                <a:moveTo>
                  <a:pt x="160" y="352"/>
                </a:moveTo>
                <a:lnTo>
                  <a:pt x="119275" y="119529"/>
                </a:lnTo>
                <a:lnTo>
                  <a:pt x="38860" y="94247"/>
                </a:lnTo>
                <a:lnTo>
                  <a:pt x="160" y="352"/>
                </a:lnTo>
                <a:close/>
                <a:moveTo>
                  <a:pt x="0" y="0"/>
                </a:moveTo>
                <a:lnTo>
                  <a:pt x="160" y="352"/>
                </a:lnTo>
                <a:lnTo>
                  <a:pt x="0" y="117"/>
                </a:lnTo>
                <a:lnTo>
                  <a:pt x="0" y="0"/>
                </a:lnTo>
                <a:close/>
              </a:path>
            </a:pathLst>
          </a:custGeom>
          <a:solidFill>
            <a:srgbClr val="6EADE9"/>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65" name="Google Shape;197;p29">
            <a:extLst>
              <a:ext uri="{FF2B5EF4-FFF2-40B4-BE49-F238E27FC236}">
                <a16:creationId xmlns:a16="http://schemas.microsoft.com/office/drawing/2014/main" id="{5A0699A3-B270-4F1A-B670-B662C537B526}"/>
              </a:ext>
            </a:extLst>
          </p:cNvPr>
          <p:cNvSpPr/>
          <p:nvPr/>
        </p:nvSpPr>
        <p:spPr>
          <a:xfrm>
            <a:off x="5342770" y="4640159"/>
            <a:ext cx="1954728" cy="1345266"/>
          </a:xfrm>
          <a:custGeom>
            <a:avLst/>
            <a:gdLst/>
            <a:ahLst/>
            <a:cxnLst/>
            <a:rect l="l" t="t" r="r" b="b"/>
            <a:pathLst>
              <a:path w="120000" h="120000" extrusionOk="0">
                <a:moveTo>
                  <a:pt x="119919" y="237"/>
                </a:moveTo>
                <a:lnTo>
                  <a:pt x="75829" y="105022"/>
                </a:lnTo>
                <a:lnTo>
                  <a:pt x="0" y="120000"/>
                </a:lnTo>
                <a:lnTo>
                  <a:pt x="119919" y="237"/>
                </a:lnTo>
                <a:close/>
                <a:moveTo>
                  <a:pt x="120000" y="0"/>
                </a:moveTo>
                <a:lnTo>
                  <a:pt x="120000" y="118"/>
                </a:lnTo>
                <a:lnTo>
                  <a:pt x="119919" y="237"/>
                </a:lnTo>
                <a:lnTo>
                  <a:pt x="120000" y="0"/>
                </a:lnTo>
                <a:close/>
              </a:path>
            </a:pathLst>
          </a:custGeom>
          <a:solidFill>
            <a:srgbClr val="90CCD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66" name="Google Shape;198;p29">
            <a:extLst>
              <a:ext uri="{FF2B5EF4-FFF2-40B4-BE49-F238E27FC236}">
                <a16:creationId xmlns:a16="http://schemas.microsoft.com/office/drawing/2014/main" id="{7E6D5868-5E91-4548-A855-F63B1B4F2376}"/>
              </a:ext>
            </a:extLst>
          </p:cNvPr>
          <p:cNvSpPr/>
          <p:nvPr/>
        </p:nvSpPr>
        <p:spPr>
          <a:xfrm>
            <a:off x="3868151" y="2904489"/>
            <a:ext cx="984065" cy="1212052"/>
          </a:xfrm>
          <a:custGeom>
            <a:avLst/>
            <a:gdLst/>
            <a:ahLst/>
            <a:cxnLst/>
            <a:rect l="l" t="t" r="r" b="b"/>
            <a:pathLst>
              <a:path w="120000" h="120000" extrusionOk="0">
                <a:moveTo>
                  <a:pt x="44572" y="0"/>
                </a:moveTo>
                <a:lnTo>
                  <a:pt x="44733" y="0"/>
                </a:lnTo>
                <a:lnTo>
                  <a:pt x="120000" y="83707"/>
                </a:lnTo>
                <a:lnTo>
                  <a:pt x="0" y="120000"/>
                </a:lnTo>
                <a:lnTo>
                  <a:pt x="44572" y="0"/>
                </a:lnTo>
                <a:close/>
              </a:path>
            </a:pathLst>
          </a:custGeom>
          <a:solidFill>
            <a:srgbClr val="51587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67" name="Google Shape;199;p29">
            <a:extLst>
              <a:ext uri="{FF2B5EF4-FFF2-40B4-BE49-F238E27FC236}">
                <a16:creationId xmlns:a16="http://schemas.microsoft.com/office/drawing/2014/main" id="{207AD73F-E514-4408-B32C-5E3FEA7F8FFB}"/>
              </a:ext>
            </a:extLst>
          </p:cNvPr>
          <p:cNvSpPr/>
          <p:nvPr/>
        </p:nvSpPr>
        <p:spPr>
          <a:xfrm>
            <a:off x="5860931" y="2927763"/>
            <a:ext cx="969963" cy="1198131"/>
          </a:xfrm>
          <a:custGeom>
            <a:avLst/>
            <a:gdLst/>
            <a:ahLst/>
            <a:cxnLst/>
            <a:rect l="l" t="t" r="r" b="b"/>
            <a:pathLst>
              <a:path w="120000" h="120000" extrusionOk="0">
                <a:moveTo>
                  <a:pt x="77116" y="0"/>
                </a:moveTo>
                <a:lnTo>
                  <a:pt x="120000" y="120000"/>
                </a:lnTo>
                <a:lnTo>
                  <a:pt x="0" y="83191"/>
                </a:lnTo>
                <a:lnTo>
                  <a:pt x="77116" y="0"/>
                </a:lnTo>
                <a:close/>
              </a:path>
            </a:pathLst>
          </a:custGeom>
          <a:solidFill>
            <a:srgbClr val="A2261C"/>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68" name="Google Shape;200;p29">
            <a:extLst>
              <a:ext uri="{FF2B5EF4-FFF2-40B4-BE49-F238E27FC236}">
                <a16:creationId xmlns:a16="http://schemas.microsoft.com/office/drawing/2014/main" id="{E0B55C97-AFB4-4FAA-8A1C-923D82478E3E}"/>
              </a:ext>
            </a:extLst>
          </p:cNvPr>
          <p:cNvSpPr/>
          <p:nvPr/>
        </p:nvSpPr>
        <p:spPr>
          <a:xfrm>
            <a:off x="4744276" y="2515890"/>
            <a:ext cx="1239581" cy="838637"/>
          </a:xfrm>
          <a:custGeom>
            <a:avLst/>
            <a:gdLst/>
            <a:ahLst/>
            <a:cxnLst/>
            <a:rect l="l" t="t" r="r" b="b"/>
            <a:pathLst>
              <a:path w="120000" h="120000" extrusionOk="0">
                <a:moveTo>
                  <a:pt x="0" y="0"/>
                </a:moveTo>
                <a:lnTo>
                  <a:pt x="120000" y="476"/>
                </a:lnTo>
                <a:lnTo>
                  <a:pt x="120000" y="476"/>
                </a:lnTo>
                <a:lnTo>
                  <a:pt x="59271" y="120000"/>
                </a:lnTo>
                <a:lnTo>
                  <a:pt x="0" y="0"/>
                </a:lnTo>
                <a:close/>
              </a:path>
            </a:pathLst>
          </a:custGeom>
          <a:solidFill>
            <a:srgbClr val="CA910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69" name="Google Shape;201;p29">
            <a:extLst>
              <a:ext uri="{FF2B5EF4-FFF2-40B4-BE49-F238E27FC236}">
                <a16:creationId xmlns:a16="http://schemas.microsoft.com/office/drawing/2014/main" id="{7076810C-2F6F-41BE-AACC-E1BA5A0EEA1F}"/>
              </a:ext>
            </a:extLst>
          </p:cNvPr>
          <p:cNvSpPr/>
          <p:nvPr/>
        </p:nvSpPr>
        <p:spPr>
          <a:xfrm>
            <a:off x="4043115" y="4320670"/>
            <a:ext cx="995545" cy="1063333"/>
          </a:xfrm>
          <a:custGeom>
            <a:avLst/>
            <a:gdLst/>
            <a:ahLst/>
            <a:cxnLst/>
            <a:rect l="l" t="t" r="r" b="b"/>
            <a:pathLst>
              <a:path w="120000" h="120000" extrusionOk="0">
                <a:moveTo>
                  <a:pt x="120000" y="0"/>
                </a:moveTo>
                <a:lnTo>
                  <a:pt x="120000" y="119846"/>
                </a:lnTo>
                <a:lnTo>
                  <a:pt x="119758" y="120000"/>
                </a:lnTo>
                <a:lnTo>
                  <a:pt x="0" y="41927"/>
                </a:lnTo>
                <a:lnTo>
                  <a:pt x="0" y="41850"/>
                </a:lnTo>
                <a:lnTo>
                  <a:pt x="120000" y="0"/>
                </a:lnTo>
                <a:close/>
              </a:path>
            </a:pathLst>
          </a:custGeom>
          <a:solidFill>
            <a:srgbClr val="175999"/>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70" name="Google Shape;202;p29">
            <a:extLst>
              <a:ext uri="{FF2B5EF4-FFF2-40B4-BE49-F238E27FC236}">
                <a16:creationId xmlns:a16="http://schemas.microsoft.com/office/drawing/2014/main" id="{060B1B7C-ED63-4570-817A-052141DA27F8}"/>
              </a:ext>
            </a:extLst>
          </p:cNvPr>
          <p:cNvSpPr/>
          <p:nvPr/>
        </p:nvSpPr>
        <p:spPr>
          <a:xfrm>
            <a:off x="5652997" y="4348930"/>
            <a:ext cx="938407" cy="1001696"/>
          </a:xfrm>
          <a:custGeom>
            <a:avLst/>
            <a:gdLst/>
            <a:ahLst/>
            <a:cxnLst/>
            <a:rect l="l" t="t" r="r" b="b"/>
            <a:pathLst>
              <a:path w="120000" h="120000" extrusionOk="0">
                <a:moveTo>
                  <a:pt x="0" y="0"/>
                </a:moveTo>
                <a:lnTo>
                  <a:pt x="120000" y="42594"/>
                </a:lnTo>
                <a:lnTo>
                  <a:pt x="120000" y="42670"/>
                </a:lnTo>
                <a:lnTo>
                  <a:pt x="0" y="119999"/>
                </a:lnTo>
                <a:lnTo>
                  <a:pt x="0" y="0"/>
                </a:lnTo>
                <a:close/>
              </a:path>
            </a:pathLst>
          </a:custGeom>
          <a:solidFill>
            <a:srgbClr val="34818C"/>
          </a:solidFill>
          <a:ln>
            <a:noFill/>
          </a:ln>
        </p:spPr>
        <p:txBody>
          <a:bodyPr spcFirstLastPara="1" wrap="square" lIns="91425" tIns="45700" rIns="91425" bIns="45700" anchor="t" anchorCtr="0">
            <a:noAutofit/>
          </a:bodyPr>
          <a:lstStyle/>
          <a:p>
            <a:pPr algn="l" rtl="0"/>
            <a:endParaRPr sz="2400" dirty="0">
              <a:solidFill>
                <a:schemeClr val="dk1"/>
              </a:solidFill>
              <a:latin typeface="Calibri"/>
              <a:ea typeface="Calibri"/>
              <a:cs typeface="Calibri"/>
              <a:sym typeface="Calibri"/>
            </a:endParaRPr>
          </a:p>
        </p:txBody>
      </p:sp>
      <p:sp>
        <p:nvSpPr>
          <p:cNvPr id="71" name="Google Shape;203;p29">
            <a:extLst>
              <a:ext uri="{FF2B5EF4-FFF2-40B4-BE49-F238E27FC236}">
                <a16:creationId xmlns:a16="http://schemas.microsoft.com/office/drawing/2014/main" id="{A8874DDF-AD52-4746-BF90-260F4B25111B}"/>
              </a:ext>
            </a:extLst>
          </p:cNvPr>
          <p:cNvSpPr/>
          <p:nvPr/>
        </p:nvSpPr>
        <p:spPr>
          <a:xfrm>
            <a:off x="3393914" y="2987881"/>
            <a:ext cx="288335" cy="750513"/>
          </a:xfrm>
          <a:custGeom>
            <a:avLst/>
            <a:gdLst/>
            <a:ahLst/>
            <a:cxnLst/>
            <a:rect l="l" t="t" r="r" b="b"/>
            <a:pathLst>
              <a:path w="120000" h="120000" extrusionOk="0">
                <a:moveTo>
                  <a:pt x="119490" y="199"/>
                </a:moveTo>
                <a:lnTo>
                  <a:pt x="25495" y="120000"/>
                </a:lnTo>
                <a:lnTo>
                  <a:pt x="0" y="50403"/>
                </a:lnTo>
                <a:lnTo>
                  <a:pt x="119490" y="199"/>
                </a:lnTo>
                <a:close/>
                <a:moveTo>
                  <a:pt x="119660" y="0"/>
                </a:moveTo>
                <a:lnTo>
                  <a:pt x="120000" y="0"/>
                </a:lnTo>
                <a:lnTo>
                  <a:pt x="119490" y="199"/>
                </a:lnTo>
                <a:lnTo>
                  <a:pt x="119660" y="0"/>
                </a:lnTo>
                <a:close/>
              </a:path>
            </a:pathLst>
          </a:custGeom>
          <a:solidFill>
            <a:schemeClr val="accent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72" name="Google Shape;204;p29">
            <a:extLst>
              <a:ext uri="{FF2B5EF4-FFF2-40B4-BE49-F238E27FC236}">
                <a16:creationId xmlns:a16="http://schemas.microsoft.com/office/drawing/2014/main" id="{4AFDDE66-CF2E-4823-8790-FA00EFA5B29A}"/>
              </a:ext>
            </a:extLst>
          </p:cNvPr>
          <p:cNvSpPr/>
          <p:nvPr/>
        </p:nvSpPr>
        <p:spPr>
          <a:xfrm>
            <a:off x="7014092" y="3008021"/>
            <a:ext cx="283025" cy="752172"/>
          </a:xfrm>
          <a:custGeom>
            <a:avLst/>
            <a:gdLst/>
            <a:ahLst/>
            <a:cxnLst/>
            <a:rect l="l" t="t" r="r" b="b"/>
            <a:pathLst>
              <a:path w="120000" h="120000" extrusionOk="0">
                <a:moveTo>
                  <a:pt x="0" y="0"/>
                </a:moveTo>
                <a:lnTo>
                  <a:pt x="120000" y="51385"/>
                </a:lnTo>
                <a:lnTo>
                  <a:pt x="92294" y="120000"/>
                </a:lnTo>
                <a:lnTo>
                  <a:pt x="0" y="0"/>
                </a:lnTo>
                <a:close/>
              </a:path>
            </a:pathLst>
          </a:custGeom>
          <a:solidFill>
            <a:schemeClr val="accent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73" name="Google Shape;205;p29">
            <a:extLst>
              <a:ext uri="{FF2B5EF4-FFF2-40B4-BE49-F238E27FC236}">
                <a16:creationId xmlns:a16="http://schemas.microsoft.com/office/drawing/2014/main" id="{438D44E8-CB74-44A8-B3EA-039786EF83AB}"/>
              </a:ext>
            </a:extLst>
          </p:cNvPr>
          <p:cNvSpPr/>
          <p:nvPr/>
        </p:nvSpPr>
        <p:spPr>
          <a:xfrm>
            <a:off x="4970065" y="1848147"/>
            <a:ext cx="773520" cy="190223"/>
          </a:xfrm>
          <a:custGeom>
            <a:avLst/>
            <a:gdLst/>
            <a:ahLst/>
            <a:cxnLst/>
            <a:rect l="l" t="t" r="r" b="b"/>
            <a:pathLst>
              <a:path w="120000" h="120000" extrusionOk="0">
                <a:moveTo>
                  <a:pt x="119936" y="119999"/>
                </a:moveTo>
                <a:lnTo>
                  <a:pt x="120000" y="119999"/>
                </a:lnTo>
                <a:lnTo>
                  <a:pt x="120000" y="119999"/>
                </a:lnTo>
                <a:lnTo>
                  <a:pt x="119936" y="119999"/>
                </a:lnTo>
                <a:close/>
                <a:moveTo>
                  <a:pt x="59841" y="0"/>
                </a:moveTo>
                <a:lnTo>
                  <a:pt x="119936" y="119999"/>
                </a:lnTo>
                <a:lnTo>
                  <a:pt x="0" y="118688"/>
                </a:lnTo>
                <a:lnTo>
                  <a:pt x="59841"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74" name="Google Shape;206;p29">
            <a:extLst>
              <a:ext uri="{FF2B5EF4-FFF2-40B4-BE49-F238E27FC236}">
                <a16:creationId xmlns:a16="http://schemas.microsoft.com/office/drawing/2014/main" id="{48C09941-8A91-461A-B053-808FD7C76FF4}"/>
              </a:ext>
            </a:extLst>
          </p:cNvPr>
          <p:cNvSpPr/>
          <p:nvPr/>
        </p:nvSpPr>
        <p:spPr>
          <a:xfrm>
            <a:off x="3933852" y="5210431"/>
            <a:ext cx="609340" cy="423642"/>
          </a:xfrm>
          <a:custGeom>
            <a:avLst/>
            <a:gdLst/>
            <a:ahLst/>
            <a:cxnLst/>
            <a:rect l="l" t="t" r="r" b="b"/>
            <a:pathLst>
              <a:path w="120000" h="120000" extrusionOk="0">
                <a:moveTo>
                  <a:pt x="119275" y="119529"/>
                </a:moveTo>
                <a:lnTo>
                  <a:pt x="120000" y="119764"/>
                </a:lnTo>
                <a:lnTo>
                  <a:pt x="119758" y="120000"/>
                </a:lnTo>
                <a:lnTo>
                  <a:pt x="119275" y="119529"/>
                </a:lnTo>
                <a:close/>
                <a:moveTo>
                  <a:pt x="160" y="352"/>
                </a:moveTo>
                <a:lnTo>
                  <a:pt x="119275" y="119529"/>
                </a:lnTo>
                <a:lnTo>
                  <a:pt x="38860" y="94247"/>
                </a:lnTo>
                <a:lnTo>
                  <a:pt x="160" y="352"/>
                </a:lnTo>
                <a:close/>
                <a:moveTo>
                  <a:pt x="0" y="0"/>
                </a:moveTo>
                <a:lnTo>
                  <a:pt x="160" y="352"/>
                </a:lnTo>
                <a:lnTo>
                  <a:pt x="0" y="117"/>
                </a:lnTo>
                <a:lnTo>
                  <a:pt x="0" y="0"/>
                </a:lnTo>
                <a:close/>
              </a:path>
            </a:pathLst>
          </a:custGeom>
          <a:solidFill>
            <a:schemeClr val="accent4"/>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75" name="Google Shape;207;p29">
            <a:extLst>
              <a:ext uri="{FF2B5EF4-FFF2-40B4-BE49-F238E27FC236}">
                <a16:creationId xmlns:a16="http://schemas.microsoft.com/office/drawing/2014/main" id="{D4DC33DA-0389-494D-AED6-9A7EDF8DACCB}"/>
              </a:ext>
            </a:extLst>
          </p:cNvPr>
          <p:cNvSpPr/>
          <p:nvPr/>
        </p:nvSpPr>
        <p:spPr>
          <a:xfrm>
            <a:off x="6072511" y="5275562"/>
            <a:ext cx="608933" cy="419075"/>
          </a:xfrm>
          <a:custGeom>
            <a:avLst/>
            <a:gdLst/>
            <a:ahLst/>
            <a:cxnLst/>
            <a:rect l="l" t="t" r="r" b="b"/>
            <a:pathLst>
              <a:path w="120000" h="120000" extrusionOk="0">
                <a:moveTo>
                  <a:pt x="119919" y="237"/>
                </a:moveTo>
                <a:lnTo>
                  <a:pt x="75829" y="105022"/>
                </a:lnTo>
                <a:lnTo>
                  <a:pt x="0" y="120000"/>
                </a:lnTo>
                <a:lnTo>
                  <a:pt x="119919" y="237"/>
                </a:lnTo>
                <a:close/>
                <a:moveTo>
                  <a:pt x="120000" y="0"/>
                </a:moveTo>
                <a:lnTo>
                  <a:pt x="120000" y="118"/>
                </a:lnTo>
                <a:lnTo>
                  <a:pt x="119919" y="237"/>
                </a:lnTo>
                <a:lnTo>
                  <a:pt x="120000" y="0"/>
                </a:lnTo>
                <a:close/>
              </a:path>
            </a:pathLst>
          </a:custGeom>
          <a:solidFill>
            <a:schemeClr val="accent3"/>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grpSp>
        <p:nvGrpSpPr>
          <p:cNvPr id="76" name="Google Shape;208;p29">
            <a:extLst>
              <a:ext uri="{FF2B5EF4-FFF2-40B4-BE49-F238E27FC236}">
                <a16:creationId xmlns:a16="http://schemas.microsoft.com/office/drawing/2014/main" id="{2CEE2D30-5FEF-4DE4-8960-C70AFFE29E93}"/>
              </a:ext>
            </a:extLst>
          </p:cNvPr>
          <p:cNvGrpSpPr/>
          <p:nvPr/>
        </p:nvGrpSpPr>
        <p:grpSpPr>
          <a:xfrm>
            <a:off x="5195501" y="2594208"/>
            <a:ext cx="325869" cy="415475"/>
            <a:chOff x="6691313" y="-42863"/>
            <a:chExt cx="4246562" cy="5203826"/>
          </a:xfrm>
        </p:grpSpPr>
        <p:sp>
          <p:nvSpPr>
            <p:cNvPr id="77" name="Google Shape;209;p29">
              <a:extLst>
                <a:ext uri="{FF2B5EF4-FFF2-40B4-BE49-F238E27FC236}">
                  <a16:creationId xmlns:a16="http://schemas.microsoft.com/office/drawing/2014/main" id="{B73BE463-E49A-4B17-9B84-FA296D43BC4E}"/>
                </a:ext>
              </a:extLst>
            </p:cNvPr>
            <p:cNvSpPr/>
            <p:nvPr/>
          </p:nvSpPr>
          <p:spPr>
            <a:xfrm>
              <a:off x="6691313" y="1951037"/>
              <a:ext cx="1292225" cy="257175"/>
            </a:xfrm>
            <a:custGeom>
              <a:avLst/>
              <a:gdLst/>
              <a:ahLst/>
              <a:cxnLst/>
              <a:rect l="l" t="t" r="r" b="b"/>
              <a:pathLst>
                <a:path w="120000" h="120000" extrusionOk="0">
                  <a:moveTo>
                    <a:pt x="12088" y="0"/>
                  </a:moveTo>
                  <a:lnTo>
                    <a:pt x="108058" y="0"/>
                  </a:lnTo>
                  <a:lnTo>
                    <a:pt x="111154" y="2222"/>
                  </a:lnTo>
                  <a:lnTo>
                    <a:pt x="114103" y="8148"/>
                  </a:lnTo>
                  <a:lnTo>
                    <a:pt x="116461" y="17407"/>
                  </a:lnTo>
                  <a:lnTo>
                    <a:pt x="118378" y="29259"/>
                  </a:lnTo>
                  <a:lnTo>
                    <a:pt x="119557" y="44074"/>
                  </a:lnTo>
                  <a:lnTo>
                    <a:pt x="120000" y="59629"/>
                  </a:lnTo>
                  <a:lnTo>
                    <a:pt x="119557" y="75925"/>
                  </a:lnTo>
                  <a:lnTo>
                    <a:pt x="118378" y="90000"/>
                  </a:lnTo>
                  <a:lnTo>
                    <a:pt x="116461" y="102592"/>
                  </a:lnTo>
                  <a:lnTo>
                    <a:pt x="114103" y="111481"/>
                  </a:lnTo>
                  <a:lnTo>
                    <a:pt x="111154" y="118148"/>
                  </a:lnTo>
                  <a:lnTo>
                    <a:pt x="108058" y="120000"/>
                  </a:lnTo>
                  <a:lnTo>
                    <a:pt x="12088" y="120000"/>
                  </a:lnTo>
                  <a:lnTo>
                    <a:pt x="8845" y="118148"/>
                  </a:lnTo>
                  <a:lnTo>
                    <a:pt x="6044" y="111481"/>
                  </a:lnTo>
                  <a:lnTo>
                    <a:pt x="3538" y="102592"/>
                  </a:lnTo>
                  <a:lnTo>
                    <a:pt x="1621" y="90000"/>
                  </a:lnTo>
                  <a:lnTo>
                    <a:pt x="442" y="75925"/>
                  </a:lnTo>
                  <a:lnTo>
                    <a:pt x="0" y="59629"/>
                  </a:lnTo>
                  <a:lnTo>
                    <a:pt x="442" y="44074"/>
                  </a:lnTo>
                  <a:lnTo>
                    <a:pt x="1621" y="29259"/>
                  </a:lnTo>
                  <a:lnTo>
                    <a:pt x="3538" y="17407"/>
                  </a:lnTo>
                  <a:lnTo>
                    <a:pt x="6044" y="8148"/>
                  </a:lnTo>
                  <a:lnTo>
                    <a:pt x="8845" y="2222"/>
                  </a:lnTo>
                  <a:lnTo>
                    <a:pt x="12088"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78" name="Google Shape;210;p29">
              <a:extLst>
                <a:ext uri="{FF2B5EF4-FFF2-40B4-BE49-F238E27FC236}">
                  <a16:creationId xmlns:a16="http://schemas.microsoft.com/office/drawing/2014/main" id="{65C63EFD-9371-498A-90D9-615FF693CF07}"/>
                </a:ext>
              </a:extLst>
            </p:cNvPr>
            <p:cNvSpPr/>
            <p:nvPr/>
          </p:nvSpPr>
          <p:spPr>
            <a:xfrm>
              <a:off x="9645650" y="1951037"/>
              <a:ext cx="1292225" cy="257175"/>
            </a:xfrm>
            <a:custGeom>
              <a:avLst/>
              <a:gdLst/>
              <a:ahLst/>
              <a:cxnLst/>
              <a:rect l="l" t="t" r="r" b="b"/>
              <a:pathLst>
                <a:path w="120000" h="120000" extrusionOk="0">
                  <a:moveTo>
                    <a:pt x="11941" y="0"/>
                  </a:moveTo>
                  <a:lnTo>
                    <a:pt x="107911" y="0"/>
                  </a:lnTo>
                  <a:lnTo>
                    <a:pt x="111154" y="2222"/>
                  </a:lnTo>
                  <a:lnTo>
                    <a:pt x="114103" y="8148"/>
                  </a:lnTo>
                  <a:lnTo>
                    <a:pt x="116461" y="17407"/>
                  </a:lnTo>
                  <a:lnTo>
                    <a:pt x="118378" y="29259"/>
                  </a:lnTo>
                  <a:lnTo>
                    <a:pt x="119557" y="44074"/>
                  </a:lnTo>
                  <a:lnTo>
                    <a:pt x="120000" y="59629"/>
                  </a:lnTo>
                  <a:lnTo>
                    <a:pt x="119557" y="75925"/>
                  </a:lnTo>
                  <a:lnTo>
                    <a:pt x="118378" y="90000"/>
                  </a:lnTo>
                  <a:lnTo>
                    <a:pt x="116461" y="102592"/>
                  </a:lnTo>
                  <a:lnTo>
                    <a:pt x="113955" y="111481"/>
                  </a:lnTo>
                  <a:lnTo>
                    <a:pt x="111154" y="118148"/>
                  </a:lnTo>
                  <a:lnTo>
                    <a:pt x="107911" y="120000"/>
                  </a:lnTo>
                  <a:lnTo>
                    <a:pt x="11941" y="120000"/>
                  </a:lnTo>
                  <a:lnTo>
                    <a:pt x="8845" y="118148"/>
                  </a:lnTo>
                  <a:lnTo>
                    <a:pt x="5896" y="111481"/>
                  </a:lnTo>
                  <a:lnTo>
                    <a:pt x="3538" y="102592"/>
                  </a:lnTo>
                  <a:lnTo>
                    <a:pt x="1621" y="90000"/>
                  </a:lnTo>
                  <a:lnTo>
                    <a:pt x="442" y="75925"/>
                  </a:lnTo>
                  <a:lnTo>
                    <a:pt x="0" y="59629"/>
                  </a:lnTo>
                  <a:lnTo>
                    <a:pt x="442" y="44074"/>
                  </a:lnTo>
                  <a:lnTo>
                    <a:pt x="1621" y="29259"/>
                  </a:lnTo>
                  <a:lnTo>
                    <a:pt x="3538" y="17407"/>
                  </a:lnTo>
                  <a:lnTo>
                    <a:pt x="5896" y="8148"/>
                  </a:lnTo>
                  <a:lnTo>
                    <a:pt x="8845" y="2222"/>
                  </a:lnTo>
                  <a:lnTo>
                    <a:pt x="11941"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79" name="Google Shape;211;p29">
              <a:extLst>
                <a:ext uri="{FF2B5EF4-FFF2-40B4-BE49-F238E27FC236}">
                  <a16:creationId xmlns:a16="http://schemas.microsoft.com/office/drawing/2014/main" id="{539B0121-39DD-4BA9-A5A3-C686FBF98D5F}"/>
                </a:ext>
              </a:extLst>
            </p:cNvPr>
            <p:cNvSpPr/>
            <p:nvPr/>
          </p:nvSpPr>
          <p:spPr>
            <a:xfrm>
              <a:off x="8686800" y="-42863"/>
              <a:ext cx="255588" cy="1290638"/>
            </a:xfrm>
            <a:custGeom>
              <a:avLst/>
              <a:gdLst/>
              <a:ahLst/>
              <a:cxnLst/>
              <a:rect l="l" t="t" r="r" b="b"/>
              <a:pathLst>
                <a:path w="120000" h="120000" extrusionOk="0">
                  <a:moveTo>
                    <a:pt x="60000" y="0"/>
                  </a:moveTo>
                  <a:lnTo>
                    <a:pt x="76296" y="442"/>
                  </a:lnTo>
                  <a:lnTo>
                    <a:pt x="90370" y="1622"/>
                  </a:lnTo>
                  <a:lnTo>
                    <a:pt x="102962" y="3540"/>
                  </a:lnTo>
                  <a:lnTo>
                    <a:pt x="111851" y="6047"/>
                  </a:lnTo>
                  <a:lnTo>
                    <a:pt x="118518" y="8850"/>
                  </a:lnTo>
                  <a:lnTo>
                    <a:pt x="120000" y="12022"/>
                  </a:lnTo>
                  <a:lnTo>
                    <a:pt x="120000" y="108051"/>
                  </a:lnTo>
                  <a:lnTo>
                    <a:pt x="118518" y="111149"/>
                  </a:lnTo>
                  <a:lnTo>
                    <a:pt x="111851" y="114099"/>
                  </a:lnTo>
                  <a:lnTo>
                    <a:pt x="102962" y="116459"/>
                  </a:lnTo>
                  <a:lnTo>
                    <a:pt x="90370" y="118377"/>
                  </a:lnTo>
                  <a:lnTo>
                    <a:pt x="76296" y="119557"/>
                  </a:lnTo>
                  <a:lnTo>
                    <a:pt x="60000" y="120000"/>
                  </a:lnTo>
                  <a:lnTo>
                    <a:pt x="43703" y="119557"/>
                  </a:lnTo>
                  <a:lnTo>
                    <a:pt x="29629" y="118377"/>
                  </a:lnTo>
                  <a:lnTo>
                    <a:pt x="17037" y="116459"/>
                  </a:lnTo>
                  <a:lnTo>
                    <a:pt x="8148" y="114099"/>
                  </a:lnTo>
                  <a:lnTo>
                    <a:pt x="1481" y="111149"/>
                  </a:lnTo>
                  <a:lnTo>
                    <a:pt x="0" y="108051"/>
                  </a:lnTo>
                  <a:lnTo>
                    <a:pt x="0" y="12022"/>
                  </a:lnTo>
                  <a:lnTo>
                    <a:pt x="1481" y="8850"/>
                  </a:lnTo>
                  <a:lnTo>
                    <a:pt x="8148" y="6047"/>
                  </a:lnTo>
                  <a:lnTo>
                    <a:pt x="17037" y="3540"/>
                  </a:lnTo>
                  <a:lnTo>
                    <a:pt x="29629" y="1622"/>
                  </a:lnTo>
                  <a:lnTo>
                    <a:pt x="43703" y="442"/>
                  </a:lnTo>
                  <a:lnTo>
                    <a:pt x="60000"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80" name="Google Shape;212;p29">
              <a:extLst>
                <a:ext uri="{FF2B5EF4-FFF2-40B4-BE49-F238E27FC236}">
                  <a16:creationId xmlns:a16="http://schemas.microsoft.com/office/drawing/2014/main" id="{8E189905-F962-4935-90BE-45921A970BE6}"/>
                </a:ext>
              </a:extLst>
            </p:cNvPr>
            <p:cNvSpPr/>
            <p:nvPr/>
          </p:nvSpPr>
          <p:spPr>
            <a:xfrm>
              <a:off x="9364663" y="541337"/>
              <a:ext cx="989013" cy="989013"/>
            </a:xfrm>
            <a:custGeom>
              <a:avLst/>
              <a:gdLst/>
              <a:ahLst/>
              <a:cxnLst/>
              <a:rect l="l" t="t" r="r" b="b"/>
              <a:pathLst>
                <a:path w="120000" h="120000" extrusionOk="0">
                  <a:moveTo>
                    <a:pt x="102678" y="0"/>
                  </a:moveTo>
                  <a:lnTo>
                    <a:pt x="106142" y="0"/>
                  </a:lnTo>
                  <a:lnTo>
                    <a:pt x="109414" y="674"/>
                  </a:lnTo>
                  <a:lnTo>
                    <a:pt x="112686" y="2216"/>
                  </a:lnTo>
                  <a:lnTo>
                    <a:pt x="115380" y="4530"/>
                  </a:lnTo>
                  <a:lnTo>
                    <a:pt x="117690" y="7228"/>
                  </a:lnTo>
                  <a:lnTo>
                    <a:pt x="119230" y="10506"/>
                  </a:lnTo>
                  <a:lnTo>
                    <a:pt x="120000" y="13783"/>
                  </a:lnTo>
                  <a:lnTo>
                    <a:pt x="120000" y="17253"/>
                  </a:lnTo>
                  <a:lnTo>
                    <a:pt x="119230" y="20722"/>
                  </a:lnTo>
                  <a:lnTo>
                    <a:pt x="117690" y="23807"/>
                  </a:lnTo>
                  <a:lnTo>
                    <a:pt x="115380" y="26698"/>
                  </a:lnTo>
                  <a:lnTo>
                    <a:pt x="26655" y="115469"/>
                  </a:lnTo>
                  <a:lnTo>
                    <a:pt x="23480" y="118072"/>
                  </a:lnTo>
                  <a:lnTo>
                    <a:pt x="19631" y="119421"/>
                  </a:lnTo>
                  <a:lnTo>
                    <a:pt x="15589" y="120000"/>
                  </a:lnTo>
                  <a:lnTo>
                    <a:pt x="12702" y="119807"/>
                  </a:lnTo>
                  <a:lnTo>
                    <a:pt x="9815" y="118843"/>
                  </a:lnTo>
                  <a:lnTo>
                    <a:pt x="7121" y="117493"/>
                  </a:lnTo>
                  <a:lnTo>
                    <a:pt x="4619" y="115469"/>
                  </a:lnTo>
                  <a:lnTo>
                    <a:pt x="2309" y="112771"/>
                  </a:lnTo>
                  <a:lnTo>
                    <a:pt x="769" y="109493"/>
                  </a:lnTo>
                  <a:lnTo>
                    <a:pt x="0" y="106216"/>
                  </a:lnTo>
                  <a:lnTo>
                    <a:pt x="0" y="102746"/>
                  </a:lnTo>
                  <a:lnTo>
                    <a:pt x="769" y="99277"/>
                  </a:lnTo>
                  <a:lnTo>
                    <a:pt x="2309" y="96192"/>
                  </a:lnTo>
                  <a:lnTo>
                    <a:pt x="4619" y="93301"/>
                  </a:lnTo>
                  <a:lnTo>
                    <a:pt x="93344" y="4530"/>
                  </a:lnTo>
                  <a:lnTo>
                    <a:pt x="96230" y="2216"/>
                  </a:lnTo>
                  <a:lnTo>
                    <a:pt x="99310" y="674"/>
                  </a:lnTo>
                  <a:lnTo>
                    <a:pt x="102678"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81" name="Google Shape;213;p29">
              <a:extLst>
                <a:ext uri="{FF2B5EF4-FFF2-40B4-BE49-F238E27FC236}">
                  <a16:creationId xmlns:a16="http://schemas.microsoft.com/office/drawing/2014/main" id="{5AD1D403-7165-41BB-9A75-76F7C3634F25}"/>
                </a:ext>
              </a:extLst>
            </p:cNvPr>
            <p:cNvSpPr/>
            <p:nvPr/>
          </p:nvSpPr>
          <p:spPr>
            <a:xfrm>
              <a:off x="7275513" y="541337"/>
              <a:ext cx="989013" cy="989013"/>
            </a:xfrm>
            <a:custGeom>
              <a:avLst/>
              <a:gdLst/>
              <a:ahLst/>
              <a:cxnLst/>
              <a:rect l="l" t="t" r="r" b="b"/>
              <a:pathLst>
                <a:path w="120000" h="120000" extrusionOk="0">
                  <a:moveTo>
                    <a:pt x="13857" y="0"/>
                  </a:moveTo>
                  <a:lnTo>
                    <a:pt x="17321" y="0"/>
                  </a:lnTo>
                  <a:lnTo>
                    <a:pt x="20785" y="674"/>
                  </a:lnTo>
                  <a:lnTo>
                    <a:pt x="23769" y="2216"/>
                  </a:lnTo>
                  <a:lnTo>
                    <a:pt x="26655" y="4530"/>
                  </a:lnTo>
                  <a:lnTo>
                    <a:pt x="115380" y="93301"/>
                  </a:lnTo>
                  <a:lnTo>
                    <a:pt x="117690" y="96192"/>
                  </a:lnTo>
                  <a:lnTo>
                    <a:pt x="119230" y="99277"/>
                  </a:lnTo>
                  <a:lnTo>
                    <a:pt x="120000" y="102746"/>
                  </a:lnTo>
                  <a:lnTo>
                    <a:pt x="120000" y="106216"/>
                  </a:lnTo>
                  <a:lnTo>
                    <a:pt x="119230" y="109493"/>
                  </a:lnTo>
                  <a:lnTo>
                    <a:pt x="117690" y="112771"/>
                  </a:lnTo>
                  <a:lnTo>
                    <a:pt x="115380" y="115469"/>
                  </a:lnTo>
                  <a:lnTo>
                    <a:pt x="112109" y="118072"/>
                  </a:lnTo>
                  <a:lnTo>
                    <a:pt x="108259" y="119421"/>
                  </a:lnTo>
                  <a:lnTo>
                    <a:pt x="104410" y="120000"/>
                  </a:lnTo>
                  <a:lnTo>
                    <a:pt x="101331" y="119807"/>
                  </a:lnTo>
                  <a:lnTo>
                    <a:pt x="98444" y="118843"/>
                  </a:lnTo>
                  <a:lnTo>
                    <a:pt x="95749" y="117493"/>
                  </a:lnTo>
                  <a:lnTo>
                    <a:pt x="93344" y="115469"/>
                  </a:lnTo>
                  <a:lnTo>
                    <a:pt x="4619" y="26698"/>
                  </a:lnTo>
                  <a:lnTo>
                    <a:pt x="2309" y="23807"/>
                  </a:lnTo>
                  <a:lnTo>
                    <a:pt x="769" y="20722"/>
                  </a:lnTo>
                  <a:lnTo>
                    <a:pt x="0" y="17253"/>
                  </a:lnTo>
                  <a:lnTo>
                    <a:pt x="0" y="13783"/>
                  </a:lnTo>
                  <a:lnTo>
                    <a:pt x="769" y="10506"/>
                  </a:lnTo>
                  <a:lnTo>
                    <a:pt x="2309" y="7228"/>
                  </a:lnTo>
                  <a:lnTo>
                    <a:pt x="4619" y="4530"/>
                  </a:lnTo>
                  <a:lnTo>
                    <a:pt x="7313" y="2216"/>
                  </a:lnTo>
                  <a:lnTo>
                    <a:pt x="10585" y="674"/>
                  </a:lnTo>
                  <a:lnTo>
                    <a:pt x="13857"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82" name="Google Shape;214;p29">
              <a:extLst>
                <a:ext uri="{FF2B5EF4-FFF2-40B4-BE49-F238E27FC236}">
                  <a16:creationId xmlns:a16="http://schemas.microsoft.com/office/drawing/2014/main" id="{D97751E3-69EA-410F-8B74-64B447CA4E93}"/>
                </a:ext>
              </a:extLst>
            </p:cNvPr>
            <p:cNvSpPr/>
            <p:nvPr/>
          </p:nvSpPr>
          <p:spPr>
            <a:xfrm>
              <a:off x="6869113" y="1601787"/>
              <a:ext cx="3687763" cy="3559176"/>
            </a:xfrm>
            <a:custGeom>
              <a:avLst/>
              <a:gdLst/>
              <a:ahLst/>
              <a:cxnLst/>
              <a:rect l="l" t="t" r="r" b="b"/>
              <a:pathLst>
                <a:path w="120000" h="120000" extrusionOk="0">
                  <a:moveTo>
                    <a:pt x="8678" y="53484"/>
                  </a:moveTo>
                  <a:lnTo>
                    <a:pt x="8523" y="53484"/>
                  </a:lnTo>
                  <a:lnTo>
                    <a:pt x="8471" y="53591"/>
                  </a:lnTo>
                  <a:lnTo>
                    <a:pt x="8420" y="53752"/>
                  </a:lnTo>
                  <a:lnTo>
                    <a:pt x="8420" y="107906"/>
                  </a:lnTo>
                  <a:lnTo>
                    <a:pt x="8471" y="108066"/>
                  </a:lnTo>
                  <a:lnTo>
                    <a:pt x="8523" y="108120"/>
                  </a:lnTo>
                  <a:lnTo>
                    <a:pt x="8678" y="108173"/>
                  </a:lnTo>
                  <a:lnTo>
                    <a:pt x="24692" y="108173"/>
                  </a:lnTo>
                  <a:lnTo>
                    <a:pt x="24795" y="108120"/>
                  </a:lnTo>
                  <a:lnTo>
                    <a:pt x="24898" y="108066"/>
                  </a:lnTo>
                  <a:lnTo>
                    <a:pt x="24950" y="107906"/>
                  </a:lnTo>
                  <a:lnTo>
                    <a:pt x="24950" y="53752"/>
                  </a:lnTo>
                  <a:lnTo>
                    <a:pt x="24898" y="53591"/>
                  </a:lnTo>
                  <a:lnTo>
                    <a:pt x="24795" y="53484"/>
                  </a:lnTo>
                  <a:lnTo>
                    <a:pt x="24692" y="53484"/>
                  </a:lnTo>
                  <a:lnTo>
                    <a:pt x="8678" y="53484"/>
                  </a:lnTo>
                  <a:close/>
                  <a:moveTo>
                    <a:pt x="59664" y="8695"/>
                  </a:moveTo>
                  <a:lnTo>
                    <a:pt x="58450" y="8749"/>
                  </a:lnTo>
                  <a:lnTo>
                    <a:pt x="58450" y="26354"/>
                  </a:lnTo>
                  <a:lnTo>
                    <a:pt x="58295" y="29110"/>
                  </a:lnTo>
                  <a:lnTo>
                    <a:pt x="57933" y="31839"/>
                  </a:lnTo>
                  <a:lnTo>
                    <a:pt x="57262" y="34408"/>
                  </a:lnTo>
                  <a:lnTo>
                    <a:pt x="56383" y="36949"/>
                  </a:lnTo>
                  <a:lnTo>
                    <a:pt x="55247" y="39357"/>
                  </a:lnTo>
                  <a:lnTo>
                    <a:pt x="53801" y="41712"/>
                  </a:lnTo>
                  <a:lnTo>
                    <a:pt x="52199" y="43906"/>
                  </a:lnTo>
                  <a:lnTo>
                    <a:pt x="50288" y="46020"/>
                  </a:lnTo>
                  <a:lnTo>
                    <a:pt x="48196" y="48000"/>
                  </a:lnTo>
                  <a:lnTo>
                    <a:pt x="45871" y="49926"/>
                  </a:lnTo>
                  <a:lnTo>
                    <a:pt x="44218" y="51050"/>
                  </a:lnTo>
                  <a:lnTo>
                    <a:pt x="42668" y="52066"/>
                  </a:lnTo>
                  <a:lnTo>
                    <a:pt x="41119" y="52896"/>
                  </a:lnTo>
                  <a:lnTo>
                    <a:pt x="39621" y="53645"/>
                  </a:lnTo>
                  <a:lnTo>
                    <a:pt x="38303" y="54341"/>
                  </a:lnTo>
                  <a:lnTo>
                    <a:pt x="37064" y="54876"/>
                  </a:lnTo>
                  <a:lnTo>
                    <a:pt x="35979" y="55304"/>
                  </a:lnTo>
                  <a:lnTo>
                    <a:pt x="35101" y="55625"/>
                  </a:lnTo>
                  <a:lnTo>
                    <a:pt x="34429" y="55892"/>
                  </a:lnTo>
                  <a:lnTo>
                    <a:pt x="33964" y="56000"/>
                  </a:lnTo>
                  <a:lnTo>
                    <a:pt x="33758" y="56107"/>
                  </a:lnTo>
                  <a:lnTo>
                    <a:pt x="33551" y="56107"/>
                  </a:lnTo>
                  <a:lnTo>
                    <a:pt x="33293" y="56214"/>
                  </a:lnTo>
                  <a:lnTo>
                    <a:pt x="33293" y="102769"/>
                  </a:lnTo>
                  <a:lnTo>
                    <a:pt x="33344" y="102983"/>
                  </a:lnTo>
                  <a:lnTo>
                    <a:pt x="33448" y="103250"/>
                  </a:lnTo>
                  <a:lnTo>
                    <a:pt x="33809" y="104963"/>
                  </a:lnTo>
                  <a:lnTo>
                    <a:pt x="34532" y="106461"/>
                  </a:lnTo>
                  <a:lnTo>
                    <a:pt x="35411" y="107852"/>
                  </a:lnTo>
                  <a:lnTo>
                    <a:pt x="36547" y="109003"/>
                  </a:lnTo>
                  <a:lnTo>
                    <a:pt x="37890" y="110020"/>
                  </a:lnTo>
                  <a:lnTo>
                    <a:pt x="39311" y="110715"/>
                  </a:lnTo>
                  <a:lnTo>
                    <a:pt x="40860" y="111197"/>
                  </a:lnTo>
                  <a:lnTo>
                    <a:pt x="42513" y="111357"/>
                  </a:lnTo>
                  <a:lnTo>
                    <a:pt x="92647" y="111357"/>
                  </a:lnTo>
                  <a:lnTo>
                    <a:pt x="94610" y="111250"/>
                  </a:lnTo>
                  <a:lnTo>
                    <a:pt x="96366" y="111036"/>
                  </a:lnTo>
                  <a:lnTo>
                    <a:pt x="97916" y="110608"/>
                  </a:lnTo>
                  <a:lnTo>
                    <a:pt x="99233" y="110127"/>
                  </a:lnTo>
                  <a:lnTo>
                    <a:pt x="100370" y="109484"/>
                  </a:lnTo>
                  <a:lnTo>
                    <a:pt x="101403" y="108789"/>
                  </a:lnTo>
                  <a:lnTo>
                    <a:pt x="102229" y="108066"/>
                  </a:lnTo>
                  <a:lnTo>
                    <a:pt x="102901" y="107264"/>
                  </a:lnTo>
                  <a:lnTo>
                    <a:pt x="103469" y="106408"/>
                  </a:lnTo>
                  <a:lnTo>
                    <a:pt x="103934" y="105551"/>
                  </a:lnTo>
                  <a:lnTo>
                    <a:pt x="104244" y="104695"/>
                  </a:lnTo>
                  <a:lnTo>
                    <a:pt x="104502" y="103892"/>
                  </a:lnTo>
                  <a:lnTo>
                    <a:pt x="104709" y="103143"/>
                  </a:lnTo>
                  <a:lnTo>
                    <a:pt x="104864" y="102448"/>
                  </a:lnTo>
                  <a:lnTo>
                    <a:pt x="104916" y="101806"/>
                  </a:lnTo>
                  <a:lnTo>
                    <a:pt x="105019" y="101270"/>
                  </a:lnTo>
                  <a:lnTo>
                    <a:pt x="105019" y="101163"/>
                  </a:lnTo>
                  <a:lnTo>
                    <a:pt x="105019" y="101110"/>
                  </a:lnTo>
                  <a:lnTo>
                    <a:pt x="111502" y="59371"/>
                  </a:lnTo>
                  <a:lnTo>
                    <a:pt x="111605" y="57872"/>
                  </a:lnTo>
                  <a:lnTo>
                    <a:pt x="111554" y="56374"/>
                  </a:lnTo>
                  <a:lnTo>
                    <a:pt x="111244" y="54929"/>
                  </a:lnTo>
                  <a:lnTo>
                    <a:pt x="110779" y="53591"/>
                  </a:lnTo>
                  <a:lnTo>
                    <a:pt x="110159" y="52280"/>
                  </a:lnTo>
                  <a:lnTo>
                    <a:pt x="109281" y="51103"/>
                  </a:lnTo>
                  <a:lnTo>
                    <a:pt x="108299" y="50086"/>
                  </a:lnTo>
                  <a:lnTo>
                    <a:pt x="106982" y="49123"/>
                  </a:lnTo>
                  <a:lnTo>
                    <a:pt x="105535" y="48374"/>
                  </a:lnTo>
                  <a:lnTo>
                    <a:pt x="104037" y="47946"/>
                  </a:lnTo>
                  <a:lnTo>
                    <a:pt x="102488" y="47785"/>
                  </a:lnTo>
                  <a:lnTo>
                    <a:pt x="74257" y="47785"/>
                  </a:lnTo>
                  <a:lnTo>
                    <a:pt x="73120" y="47625"/>
                  </a:lnTo>
                  <a:lnTo>
                    <a:pt x="72139" y="47197"/>
                  </a:lnTo>
                  <a:lnTo>
                    <a:pt x="71261" y="46501"/>
                  </a:lnTo>
                  <a:lnTo>
                    <a:pt x="70641" y="45645"/>
                  </a:lnTo>
                  <a:lnTo>
                    <a:pt x="70176" y="44575"/>
                  </a:lnTo>
                  <a:lnTo>
                    <a:pt x="70021" y="43478"/>
                  </a:lnTo>
                  <a:lnTo>
                    <a:pt x="70021" y="21538"/>
                  </a:lnTo>
                  <a:lnTo>
                    <a:pt x="69969" y="19317"/>
                  </a:lnTo>
                  <a:lnTo>
                    <a:pt x="69711" y="17284"/>
                  </a:lnTo>
                  <a:lnTo>
                    <a:pt x="69349" y="15464"/>
                  </a:lnTo>
                  <a:lnTo>
                    <a:pt x="68781" y="13859"/>
                  </a:lnTo>
                  <a:lnTo>
                    <a:pt x="68136" y="12468"/>
                  </a:lnTo>
                  <a:lnTo>
                    <a:pt x="67257" y="11317"/>
                  </a:lnTo>
                  <a:lnTo>
                    <a:pt x="66276" y="10408"/>
                  </a:lnTo>
                  <a:lnTo>
                    <a:pt x="65036" y="9658"/>
                  </a:lnTo>
                  <a:lnTo>
                    <a:pt x="63693" y="9123"/>
                  </a:lnTo>
                  <a:lnTo>
                    <a:pt x="62350" y="8802"/>
                  </a:lnTo>
                  <a:lnTo>
                    <a:pt x="60955" y="8695"/>
                  </a:lnTo>
                  <a:lnTo>
                    <a:pt x="59664" y="8695"/>
                  </a:lnTo>
                  <a:close/>
                  <a:moveTo>
                    <a:pt x="59457" y="0"/>
                  </a:moveTo>
                  <a:lnTo>
                    <a:pt x="61007" y="53"/>
                  </a:lnTo>
                  <a:lnTo>
                    <a:pt x="62660" y="160"/>
                  </a:lnTo>
                  <a:lnTo>
                    <a:pt x="64416" y="428"/>
                  </a:lnTo>
                  <a:lnTo>
                    <a:pt x="66121" y="856"/>
                  </a:lnTo>
                  <a:lnTo>
                    <a:pt x="67877" y="1444"/>
                  </a:lnTo>
                  <a:lnTo>
                    <a:pt x="69556" y="2301"/>
                  </a:lnTo>
                  <a:lnTo>
                    <a:pt x="71209" y="3424"/>
                  </a:lnTo>
                  <a:lnTo>
                    <a:pt x="72759" y="4682"/>
                  </a:lnTo>
                  <a:lnTo>
                    <a:pt x="74102" y="6180"/>
                  </a:lnTo>
                  <a:lnTo>
                    <a:pt x="75238" y="7892"/>
                  </a:lnTo>
                  <a:lnTo>
                    <a:pt x="76220" y="9712"/>
                  </a:lnTo>
                  <a:lnTo>
                    <a:pt x="77046" y="11745"/>
                  </a:lnTo>
                  <a:lnTo>
                    <a:pt x="77666" y="13913"/>
                  </a:lnTo>
                  <a:lnTo>
                    <a:pt x="78080" y="16321"/>
                  </a:lnTo>
                  <a:lnTo>
                    <a:pt x="78390" y="18889"/>
                  </a:lnTo>
                  <a:lnTo>
                    <a:pt x="78415" y="21591"/>
                  </a:lnTo>
                  <a:lnTo>
                    <a:pt x="78415" y="39143"/>
                  </a:lnTo>
                  <a:lnTo>
                    <a:pt x="102488" y="39143"/>
                  </a:lnTo>
                  <a:lnTo>
                    <a:pt x="104502" y="39250"/>
                  </a:lnTo>
                  <a:lnTo>
                    <a:pt x="106517" y="39625"/>
                  </a:lnTo>
                  <a:lnTo>
                    <a:pt x="108454" y="40267"/>
                  </a:lnTo>
                  <a:lnTo>
                    <a:pt x="110314" y="41123"/>
                  </a:lnTo>
                  <a:lnTo>
                    <a:pt x="112122" y="42247"/>
                  </a:lnTo>
                  <a:lnTo>
                    <a:pt x="113775" y="43531"/>
                  </a:lnTo>
                  <a:lnTo>
                    <a:pt x="115273" y="45003"/>
                  </a:lnTo>
                  <a:lnTo>
                    <a:pt x="116564" y="46608"/>
                  </a:lnTo>
                  <a:lnTo>
                    <a:pt x="117649" y="48428"/>
                  </a:lnTo>
                  <a:lnTo>
                    <a:pt x="118553" y="50301"/>
                  </a:lnTo>
                  <a:lnTo>
                    <a:pt x="119225" y="52280"/>
                  </a:lnTo>
                  <a:lnTo>
                    <a:pt x="119741" y="54341"/>
                  </a:lnTo>
                  <a:lnTo>
                    <a:pt x="120000" y="56428"/>
                  </a:lnTo>
                  <a:lnTo>
                    <a:pt x="120000" y="58568"/>
                  </a:lnTo>
                  <a:lnTo>
                    <a:pt x="119793" y="60735"/>
                  </a:lnTo>
                  <a:lnTo>
                    <a:pt x="113310" y="102341"/>
                  </a:lnTo>
                  <a:lnTo>
                    <a:pt x="112897" y="104909"/>
                  </a:lnTo>
                  <a:lnTo>
                    <a:pt x="112173" y="107317"/>
                  </a:lnTo>
                  <a:lnTo>
                    <a:pt x="111295" y="109484"/>
                  </a:lnTo>
                  <a:lnTo>
                    <a:pt x="110159" y="111518"/>
                  </a:lnTo>
                  <a:lnTo>
                    <a:pt x="108816" y="113337"/>
                  </a:lnTo>
                  <a:lnTo>
                    <a:pt x="107292" y="114996"/>
                  </a:lnTo>
                  <a:lnTo>
                    <a:pt x="105535" y="116387"/>
                  </a:lnTo>
                  <a:lnTo>
                    <a:pt x="103727" y="117431"/>
                  </a:lnTo>
                  <a:lnTo>
                    <a:pt x="101764" y="118341"/>
                  </a:lnTo>
                  <a:lnTo>
                    <a:pt x="99698" y="119090"/>
                  </a:lnTo>
                  <a:lnTo>
                    <a:pt x="97503" y="119571"/>
                  </a:lnTo>
                  <a:lnTo>
                    <a:pt x="95126" y="119892"/>
                  </a:lnTo>
                  <a:lnTo>
                    <a:pt x="92647" y="120000"/>
                  </a:lnTo>
                  <a:lnTo>
                    <a:pt x="42513" y="120000"/>
                  </a:lnTo>
                  <a:lnTo>
                    <a:pt x="40189" y="119839"/>
                  </a:lnTo>
                  <a:lnTo>
                    <a:pt x="37942" y="119357"/>
                  </a:lnTo>
                  <a:lnTo>
                    <a:pt x="35824" y="118608"/>
                  </a:lnTo>
                  <a:lnTo>
                    <a:pt x="33758" y="117538"/>
                  </a:lnTo>
                  <a:lnTo>
                    <a:pt x="31898" y="116280"/>
                  </a:lnTo>
                  <a:lnTo>
                    <a:pt x="30193" y="114782"/>
                  </a:lnTo>
                  <a:lnTo>
                    <a:pt x="29005" y="115638"/>
                  </a:lnTo>
                  <a:lnTo>
                    <a:pt x="27688" y="116280"/>
                  </a:lnTo>
                  <a:lnTo>
                    <a:pt x="26241" y="116682"/>
                  </a:lnTo>
                  <a:lnTo>
                    <a:pt x="24692" y="116842"/>
                  </a:lnTo>
                  <a:lnTo>
                    <a:pt x="8678" y="116842"/>
                  </a:lnTo>
                  <a:lnTo>
                    <a:pt x="7128" y="116682"/>
                  </a:lnTo>
                  <a:lnTo>
                    <a:pt x="5630" y="116280"/>
                  </a:lnTo>
                  <a:lnTo>
                    <a:pt x="4287" y="115638"/>
                  </a:lnTo>
                  <a:lnTo>
                    <a:pt x="3099" y="114729"/>
                  </a:lnTo>
                  <a:lnTo>
                    <a:pt x="2066" y="113658"/>
                  </a:lnTo>
                  <a:lnTo>
                    <a:pt x="1188" y="112428"/>
                  </a:lnTo>
                  <a:lnTo>
                    <a:pt x="568" y="111036"/>
                  </a:lnTo>
                  <a:lnTo>
                    <a:pt x="154" y="109484"/>
                  </a:lnTo>
                  <a:lnTo>
                    <a:pt x="0" y="107906"/>
                  </a:lnTo>
                  <a:lnTo>
                    <a:pt x="0" y="53752"/>
                  </a:lnTo>
                  <a:lnTo>
                    <a:pt x="154" y="52120"/>
                  </a:lnTo>
                  <a:lnTo>
                    <a:pt x="568" y="50622"/>
                  </a:lnTo>
                  <a:lnTo>
                    <a:pt x="1188" y="49230"/>
                  </a:lnTo>
                  <a:lnTo>
                    <a:pt x="2066" y="48000"/>
                  </a:lnTo>
                  <a:lnTo>
                    <a:pt x="3099" y="46876"/>
                  </a:lnTo>
                  <a:lnTo>
                    <a:pt x="4287" y="46020"/>
                  </a:lnTo>
                  <a:lnTo>
                    <a:pt x="5630" y="45324"/>
                  </a:lnTo>
                  <a:lnTo>
                    <a:pt x="7128" y="44949"/>
                  </a:lnTo>
                  <a:lnTo>
                    <a:pt x="8678" y="44789"/>
                  </a:lnTo>
                  <a:lnTo>
                    <a:pt x="24588" y="44789"/>
                  </a:lnTo>
                  <a:lnTo>
                    <a:pt x="26138" y="44896"/>
                  </a:lnTo>
                  <a:lnTo>
                    <a:pt x="27585" y="45324"/>
                  </a:lnTo>
                  <a:lnTo>
                    <a:pt x="28876" y="45913"/>
                  </a:lnTo>
                  <a:lnTo>
                    <a:pt x="30038" y="46769"/>
                  </a:lnTo>
                  <a:lnTo>
                    <a:pt x="31071" y="47785"/>
                  </a:lnTo>
                  <a:lnTo>
                    <a:pt x="31485" y="47678"/>
                  </a:lnTo>
                  <a:lnTo>
                    <a:pt x="31846" y="47571"/>
                  </a:lnTo>
                  <a:lnTo>
                    <a:pt x="32414" y="47357"/>
                  </a:lnTo>
                  <a:lnTo>
                    <a:pt x="33293" y="47036"/>
                  </a:lnTo>
                  <a:lnTo>
                    <a:pt x="34274" y="46608"/>
                  </a:lnTo>
                  <a:lnTo>
                    <a:pt x="35462" y="46073"/>
                  </a:lnTo>
                  <a:lnTo>
                    <a:pt x="36805" y="45377"/>
                  </a:lnTo>
                  <a:lnTo>
                    <a:pt x="38200" y="44575"/>
                  </a:lnTo>
                  <a:lnTo>
                    <a:pt x="39672" y="43692"/>
                  </a:lnTo>
                  <a:lnTo>
                    <a:pt x="41170" y="42675"/>
                  </a:lnTo>
                  <a:lnTo>
                    <a:pt x="43237" y="40963"/>
                  </a:lnTo>
                  <a:lnTo>
                    <a:pt x="45045" y="39143"/>
                  </a:lnTo>
                  <a:lnTo>
                    <a:pt x="46594" y="37270"/>
                  </a:lnTo>
                  <a:lnTo>
                    <a:pt x="47834" y="35317"/>
                  </a:lnTo>
                  <a:lnTo>
                    <a:pt x="48790" y="33177"/>
                  </a:lnTo>
                  <a:lnTo>
                    <a:pt x="49461" y="30983"/>
                  </a:lnTo>
                  <a:lnTo>
                    <a:pt x="49875" y="28735"/>
                  </a:lnTo>
                  <a:lnTo>
                    <a:pt x="50030" y="26354"/>
                  </a:lnTo>
                  <a:lnTo>
                    <a:pt x="50030" y="5163"/>
                  </a:lnTo>
                  <a:lnTo>
                    <a:pt x="50185" y="4120"/>
                  </a:lnTo>
                  <a:lnTo>
                    <a:pt x="50546" y="3103"/>
                  </a:lnTo>
                  <a:lnTo>
                    <a:pt x="51166" y="2193"/>
                  </a:lnTo>
                  <a:lnTo>
                    <a:pt x="51993" y="1551"/>
                  </a:lnTo>
                  <a:lnTo>
                    <a:pt x="52974" y="1070"/>
                  </a:lnTo>
                  <a:lnTo>
                    <a:pt x="53232" y="963"/>
                  </a:lnTo>
                  <a:lnTo>
                    <a:pt x="53749" y="856"/>
                  </a:lnTo>
                  <a:lnTo>
                    <a:pt x="54524" y="642"/>
                  </a:lnTo>
                  <a:lnTo>
                    <a:pt x="55505" y="428"/>
                  </a:lnTo>
                  <a:lnTo>
                    <a:pt x="56642" y="267"/>
                  </a:lnTo>
                  <a:lnTo>
                    <a:pt x="57985" y="107"/>
                  </a:lnTo>
                  <a:lnTo>
                    <a:pt x="59457"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grpSp>
      <p:grpSp>
        <p:nvGrpSpPr>
          <p:cNvPr id="100" name="Google Shape;231;p29">
            <a:extLst>
              <a:ext uri="{FF2B5EF4-FFF2-40B4-BE49-F238E27FC236}">
                <a16:creationId xmlns:a16="http://schemas.microsoft.com/office/drawing/2014/main" id="{5F10FA3C-0529-4E87-AAAB-3308C8E2AB7E}"/>
              </a:ext>
            </a:extLst>
          </p:cNvPr>
          <p:cNvGrpSpPr/>
          <p:nvPr/>
        </p:nvGrpSpPr>
        <p:grpSpPr>
          <a:xfrm>
            <a:off x="460519" y="1653324"/>
            <a:ext cx="2584978" cy="610637"/>
            <a:chOff x="871913" y="1581596"/>
            <a:chExt cx="2862246" cy="649854"/>
          </a:xfrm>
        </p:grpSpPr>
        <p:sp>
          <p:nvSpPr>
            <p:cNvPr id="101" name="Google Shape;232;p29">
              <a:extLst>
                <a:ext uri="{FF2B5EF4-FFF2-40B4-BE49-F238E27FC236}">
                  <a16:creationId xmlns:a16="http://schemas.microsoft.com/office/drawing/2014/main" id="{38332878-6C05-4E9B-9CFF-C49159ED247A}"/>
                </a:ext>
              </a:extLst>
            </p:cNvPr>
            <p:cNvSpPr txBox="1"/>
            <p:nvPr/>
          </p:nvSpPr>
          <p:spPr>
            <a:xfrm>
              <a:off x="871913" y="1581596"/>
              <a:ext cx="852619" cy="649854"/>
            </a:xfrm>
            <a:prstGeom prst="rect">
              <a:avLst/>
            </a:prstGeom>
            <a:noFill/>
            <a:ln>
              <a:noFill/>
            </a:ln>
          </p:spPr>
          <p:txBody>
            <a:bodyPr spcFirstLastPara="1" wrap="square" lIns="91425" tIns="45700" rIns="91425" bIns="45700" anchor="t" anchorCtr="0">
              <a:noAutofit/>
            </a:bodyPr>
            <a:lstStyle/>
            <a:p>
              <a:pPr algn="l" rtl="0"/>
              <a:r>
                <a:rPr lang="en-IN" sz="2800" b="1" dirty="0">
                  <a:solidFill>
                    <a:schemeClr val="accent1"/>
                  </a:solidFill>
                  <a:latin typeface="Arial"/>
                  <a:ea typeface="Arial"/>
                  <a:cs typeface="Arial"/>
                  <a:sym typeface="Arial"/>
                </a:rPr>
                <a:t>01</a:t>
              </a:r>
              <a:endParaRPr sz="1050" dirty="0"/>
            </a:p>
          </p:txBody>
        </p:sp>
        <p:sp>
          <p:nvSpPr>
            <p:cNvPr id="102" name="Google Shape;235;p29">
              <a:extLst>
                <a:ext uri="{FF2B5EF4-FFF2-40B4-BE49-F238E27FC236}">
                  <a16:creationId xmlns:a16="http://schemas.microsoft.com/office/drawing/2014/main" id="{94954F13-AE00-45C5-B8AA-4A47CC295BB2}"/>
                </a:ext>
              </a:extLst>
            </p:cNvPr>
            <p:cNvSpPr/>
            <p:nvPr/>
          </p:nvSpPr>
          <p:spPr>
            <a:xfrm>
              <a:off x="1604633" y="1600349"/>
              <a:ext cx="2129526" cy="461665"/>
            </a:xfrm>
            <a:prstGeom prst="rect">
              <a:avLst/>
            </a:prstGeom>
            <a:noFill/>
            <a:ln>
              <a:noFill/>
            </a:ln>
          </p:spPr>
          <p:txBody>
            <a:bodyPr spcFirstLastPara="1" wrap="square" lIns="91425" tIns="45700" rIns="91425" bIns="45700" anchor="t" anchorCtr="0">
              <a:noAutofit/>
            </a:bodyPr>
            <a:lstStyle/>
            <a:p>
              <a:pPr algn="l" rtl="0"/>
              <a:r>
                <a:rPr lang="ar-SA" sz="2400" b="1" dirty="0">
                  <a:solidFill>
                    <a:srgbClr val="3F3F3F"/>
                  </a:solidFill>
                  <a:latin typeface="Sakkal Majalla" panose="02000000000000000000" pitchFamily="2" charset="-78"/>
                  <a:cs typeface="Sakkal Majalla" panose="02000000000000000000" pitchFamily="2" charset="-78"/>
                  <a:sym typeface="Arial"/>
                </a:rPr>
                <a:t>الأسئلة ومهاراتها</a:t>
              </a:r>
              <a:endParaRPr b="1" dirty="0">
                <a:latin typeface="Sakkal Majalla" panose="02000000000000000000" pitchFamily="2" charset="-78"/>
                <a:cs typeface="Sakkal Majalla" panose="02000000000000000000" pitchFamily="2" charset="-78"/>
              </a:endParaRPr>
            </a:p>
          </p:txBody>
        </p:sp>
      </p:grpSp>
      <p:grpSp>
        <p:nvGrpSpPr>
          <p:cNvPr id="103" name="Google Shape;236;p29">
            <a:extLst>
              <a:ext uri="{FF2B5EF4-FFF2-40B4-BE49-F238E27FC236}">
                <a16:creationId xmlns:a16="http://schemas.microsoft.com/office/drawing/2014/main" id="{6EF07B0F-2854-4255-85A9-450F0D016681}"/>
              </a:ext>
            </a:extLst>
          </p:cNvPr>
          <p:cNvGrpSpPr/>
          <p:nvPr/>
        </p:nvGrpSpPr>
        <p:grpSpPr>
          <a:xfrm>
            <a:off x="7514582" y="1860003"/>
            <a:ext cx="2338093" cy="780848"/>
            <a:chOff x="871913" y="1400454"/>
            <a:chExt cx="2588880" cy="830997"/>
          </a:xfrm>
        </p:grpSpPr>
        <p:sp>
          <p:nvSpPr>
            <p:cNvPr id="104" name="Google Shape;237;p29">
              <a:extLst>
                <a:ext uri="{FF2B5EF4-FFF2-40B4-BE49-F238E27FC236}">
                  <a16:creationId xmlns:a16="http://schemas.microsoft.com/office/drawing/2014/main" id="{CEDFA5E4-CDE7-4E4B-8A41-D4DDCFF5434D}"/>
                </a:ext>
              </a:extLst>
            </p:cNvPr>
            <p:cNvSpPr txBox="1"/>
            <p:nvPr/>
          </p:nvSpPr>
          <p:spPr>
            <a:xfrm>
              <a:off x="871913" y="1400454"/>
              <a:ext cx="870751" cy="830997"/>
            </a:xfrm>
            <a:prstGeom prst="rect">
              <a:avLst/>
            </a:prstGeom>
            <a:noFill/>
            <a:ln>
              <a:noFill/>
            </a:ln>
          </p:spPr>
          <p:txBody>
            <a:bodyPr spcFirstLastPara="1" wrap="square" lIns="91425" tIns="45700" rIns="91425" bIns="45700" anchor="t" anchorCtr="0">
              <a:noAutofit/>
            </a:bodyPr>
            <a:lstStyle/>
            <a:p>
              <a:pPr algn="l" rtl="0"/>
              <a:r>
                <a:rPr lang="en-IN" sz="2800" b="1" dirty="0">
                  <a:solidFill>
                    <a:schemeClr val="accent2"/>
                  </a:solidFill>
                  <a:latin typeface="Arial"/>
                  <a:ea typeface="Arial"/>
                  <a:cs typeface="Arial"/>
                  <a:sym typeface="Arial"/>
                </a:rPr>
                <a:t>02</a:t>
              </a:r>
              <a:endParaRPr sz="1050" dirty="0"/>
            </a:p>
          </p:txBody>
        </p:sp>
        <p:sp>
          <p:nvSpPr>
            <p:cNvPr id="105" name="Google Shape;240;p29">
              <a:extLst>
                <a:ext uri="{FF2B5EF4-FFF2-40B4-BE49-F238E27FC236}">
                  <a16:creationId xmlns:a16="http://schemas.microsoft.com/office/drawing/2014/main" id="{79DD31AC-B91E-4D94-8A38-0FE76AEA3E3B}"/>
                </a:ext>
              </a:extLst>
            </p:cNvPr>
            <p:cNvSpPr/>
            <p:nvPr/>
          </p:nvSpPr>
          <p:spPr>
            <a:xfrm>
              <a:off x="1331267" y="1464619"/>
              <a:ext cx="2129526" cy="461665"/>
            </a:xfrm>
            <a:prstGeom prst="rect">
              <a:avLst/>
            </a:prstGeom>
            <a:noFill/>
            <a:ln>
              <a:noFill/>
            </a:ln>
          </p:spPr>
          <p:txBody>
            <a:bodyPr spcFirstLastPara="1" wrap="square" lIns="91425" tIns="45700" rIns="91425" bIns="45700" anchor="t" anchorCtr="0">
              <a:noAutofit/>
            </a:bodyPr>
            <a:lstStyle/>
            <a:p>
              <a:pPr algn="ctr"/>
              <a:r>
                <a:rPr lang="ar-SA" sz="2400" b="1" dirty="0">
                  <a:solidFill>
                    <a:srgbClr val="3F3F3F"/>
                  </a:solidFill>
                  <a:latin typeface="Sakkal Majalla" panose="02000000000000000000" pitchFamily="2" charset="-78"/>
                  <a:cs typeface="Sakkal Majalla" panose="02000000000000000000" pitchFamily="2" charset="-78"/>
                  <a:sym typeface="Arial"/>
                </a:rPr>
                <a:t>المناقشات الكتابية و الصوتية</a:t>
              </a:r>
              <a:endParaRPr sz="2400" b="1" dirty="0">
                <a:solidFill>
                  <a:srgbClr val="3F3F3F"/>
                </a:solidFill>
                <a:latin typeface="Sakkal Majalla" panose="02000000000000000000" pitchFamily="2" charset="-78"/>
                <a:cs typeface="Sakkal Majalla" panose="02000000000000000000" pitchFamily="2" charset="-78"/>
              </a:endParaRPr>
            </a:p>
          </p:txBody>
        </p:sp>
      </p:grpSp>
      <p:grpSp>
        <p:nvGrpSpPr>
          <p:cNvPr id="106" name="Google Shape;241;p29">
            <a:extLst>
              <a:ext uri="{FF2B5EF4-FFF2-40B4-BE49-F238E27FC236}">
                <a16:creationId xmlns:a16="http://schemas.microsoft.com/office/drawing/2014/main" id="{CDF9EA08-BB46-4BEA-B700-69ACC5A86781}"/>
              </a:ext>
            </a:extLst>
          </p:cNvPr>
          <p:cNvGrpSpPr/>
          <p:nvPr/>
        </p:nvGrpSpPr>
        <p:grpSpPr>
          <a:xfrm>
            <a:off x="460519" y="4844617"/>
            <a:ext cx="2500782" cy="780848"/>
            <a:chOff x="871913" y="1400454"/>
            <a:chExt cx="2769019" cy="830997"/>
          </a:xfrm>
        </p:grpSpPr>
        <p:sp>
          <p:nvSpPr>
            <p:cNvPr id="107" name="Google Shape;242;p29">
              <a:extLst>
                <a:ext uri="{FF2B5EF4-FFF2-40B4-BE49-F238E27FC236}">
                  <a16:creationId xmlns:a16="http://schemas.microsoft.com/office/drawing/2014/main" id="{03B16FC5-7027-465B-9AA2-31AF65410745}"/>
                </a:ext>
              </a:extLst>
            </p:cNvPr>
            <p:cNvSpPr txBox="1"/>
            <p:nvPr/>
          </p:nvSpPr>
          <p:spPr>
            <a:xfrm>
              <a:off x="871913" y="1400454"/>
              <a:ext cx="870751" cy="830997"/>
            </a:xfrm>
            <a:prstGeom prst="rect">
              <a:avLst/>
            </a:prstGeom>
            <a:noFill/>
            <a:ln>
              <a:noFill/>
            </a:ln>
          </p:spPr>
          <p:txBody>
            <a:bodyPr spcFirstLastPara="1" wrap="square" lIns="91425" tIns="45700" rIns="91425" bIns="45700" anchor="t" anchorCtr="0">
              <a:noAutofit/>
            </a:bodyPr>
            <a:lstStyle/>
            <a:p>
              <a:pPr algn="l" rtl="0"/>
              <a:r>
                <a:rPr lang="en-IN" sz="2800" b="1" dirty="0">
                  <a:solidFill>
                    <a:schemeClr val="accent4"/>
                  </a:solidFill>
                  <a:latin typeface="Arial"/>
                  <a:ea typeface="Arial"/>
                  <a:cs typeface="Arial"/>
                  <a:sym typeface="Arial"/>
                </a:rPr>
                <a:t>04</a:t>
              </a:r>
              <a:endParaRPr sz="1050" dirty="0"/>
            </a:p>
          </p:txBody>
        </p:sp>
        <p:sp>
          <p:nvSpPr>
            <p:cNvPr id="108" name="Google Shape;245;p29">
              <a:extLst>
                <a:ext uri="{FF2B5EF4-FFF2-40B4-BE49-F238E27FC236}">
                  <a16:creationId xmlns:a16="http://schemas.microsoft.com/office/drawing/2014/main" id="{B4A1ABEC-6814-4FD9-9FE6-E9E1506E0AC5}"/>
                </a:ext>
              </a:extLst>
            </p:cNvPr>
            <p:cNvSpPr/>
            <p:nvPr/>
          </p:nvSpPr>
          <p:spPr>
            <a:xfrm>
              <a:off x="1511406" y="1502678"/>
              <a:ext cx="2129526" cy="461665"/>
            </a:xfrm>
            <a:prstGeom prst="rect">
              <a:avLst/>
            </a:prstGeom>
            <a:noFill/>
            <a:ln>
              <a:noFill/>
            </a:ln>
          </p:spPr>
          <p:txBody>
            <a:bodyPr spcFirstLastPara="1" wrap="square" lIns="91425" tIns="45700" rIns="91425" bIns="45700" anchor="t" anchorCtr="0">
              <a:noAutofit/>
            </a:bodyPr>
            <a:lstStyle/>
            <a:p>
              <a:pPr algn="ctr" rtl="0"/>
              <a:r>
                <a:rPr lang="ar-SA" sz="2400" b="1" dirty="0">
                  <a:solidFill>
                    <a:srgbClr val="3F3F3F"/>
                  </a:solidFill>
                  <a:latin typeface="Sakkal Majalla" panose="02000000000000000000" pitchFamily="2" charset="-78"/>
                  <a:cs typeface="Sakkal Majalla" panose="02000000000000000000" pitchFamily="2" charset="-78"/>
                  <a:sym typeface="Arial"/>
                </a:rPr>
                <a:t>الإدارة للأنشطة</a:t>
              </a:r>
              <a:endParaRPr sz="2400" b="1" dirty="0">
                <a:solidFill>
                  <a:srgbClr val="3F3F3F"/>
                </a:solidFill>
                <a:latin typeface="Sakkal Majalla" panose="02000000000000000000" pitchFamily="2" charset="-78"/>
                <a:cs typeface="Sakkal Majalla" panose="02000000000000000000" pitchFamily="2" charset="-78"/>
              </a:endParaRPr>
            </a:p>
          </p:txBody>
        </p:sp>
      </p:grpSp>
      <p:grpSp>
        <p:nvGrpSpPr>
          <p:cNvPr id="109" name="Google Shape;246;p29">
            <a:extLst>
              <a:ext uri="{FF2B5EF4-FFF2-40B4-BE49-F238E27FC236}">
                <a16:creationId xmlns:a16="http://schemas.microsoft.com/office/drawing/2014/main" id="{7E53D850-9AC9-49E5-877F-BE9A31686A0D}"/>
              </a:ext>
            </a:extLst>
          </p:cNvPr>
          <p:cNvGrpSpPr/>
          <p:nvPr/>
        </p:nvGrpSpPr>
        <p:grpSpPr>
          <a:xfrm>
            <a:off x="7536238" y="4844617"/>
            <a:ext cx="2414238" cy="780848"/>
            <a:chOff x="871913" y="1400454"/>
            <a:chExt cx="2673192" cy="830997"/>
          </a:xfrm>
        </p:grpSpPr>
        <p:sp>
          <p:nvSpPr>
            <p:cNvPr id="110" name="Google Shape;247;p29">
              <a:extLst>
                <a:ext uri="{FF2B5EF4-FFF2-40B4-BE49-F238E27FC236}">
                  <a16:creationId xmlns:a16="http://schemas.microsoft.com/office/drawing/2014/main" id="{C0FE22BB-9426-4D61-8960-9AFD6844B7B6}"/>
                </a:ext>
              </a:extLst>
            </p:cNvPr>
            <p:cNvSpPr txBox="1"/>
            <p:nvPr/>
          </p:nvSpPr>
          <p:spPr>
            <a:xfrm>
              <a:off x="871913" y="1400454"/>
              <a:ext cx="870751" cy="830997"/>
            </a:xfrm>
            <a:prstGeom prst="rect">
              <a:avLst/>
            </a:prstGeom>
            <a:noFill/>
            <a:ln>
              <a:noFill/>
            </a:ln>
          </p:spPr>
          <p:txBody>
            <a:bodyPr spcFirstLastPara="1" wrap="square" lIns="91425" tIns="45700" rIns="91425" bIns="45700" anchor="t" anchorCtr="0">
              <a:noAutofit/>
            </a:bodyPr>
            <a:lstStyle/>
            <a:p>
              <a:pPr algn="l" rtl="0"/>
              <a:r>
                <a:rPr lang="en-IN" sz="2800" b="1" dirty="0">
                  <a:solidFill>
                    <a:schemeClr val="accent3"/>
                  </a:solidFill>
                  <a:latin typeface="Arial"/>
                  <a:ea typeface="Arial"/>
                  <a:cs typeface="Arial"/>
                  <a:sym typeface="Arial"/>
                </a:rPr>
                <a:t>03</a:t>
              </a:r>
              <a:endParaRPr sz="1050" dirty="0"/>
            </a:p>
          </p:txBody>
        </p:sp>
        <p:sp>
          <p:nvSpPr>
            <p:cNvPr id="111" name="Google Shape;250;p29">
              <a:extLst>
                <a:ext uri="{FF2B5EF4-FFF2-40B4-BE49-F238E27FC236}">
                  <a16:creationId xmlns:a16="http://schemas.microsoft.com/office/drawing/2014/main" id="{628F1F38-F937-4DFA-ACD4-B5316A551A3C}"/>
                </a:ext>
              </a:extLst>
            </p:cNvPr>
            <p:cNvSpPr/>
            <p:nvPr/>
          </p:nvSpPr>
          <p:spPr>
            <a:xfrm>
              <a:off x="1415579" y="1429383"/>
              <a:ext cx="2129526" cy="461665"/>
            </a:xfrm>
            <a:prstGeom prst="rect">
              <a:avLst/>
            </a:prstGeom>
            <a:noFill/>
            <a:ln>
              <a:noFill/>
            </a:ln>
          </p:spPr>
          <p:txBody>
            <a:bodyPr spcFirstLastPara="1" wrap="square" lIns="91425" tIns="45700" rIns="91425" bIns="45700" anchor="t" anchorCtr="0">
              <a:noAutofit/>
            </a:bodyPr>
            <a:lstStyle/>
            <a:p>
              <a:pPr algn="l" rtl="0"/>
              <a:r>
                <a:rPr lang="ar-SA" sz="2400" b="1" dirty="0">
                  <a:solidFill>
                    <a:srgbClr val="3F3F3F"/>
                  </a:solidFill>
                  <a:latin typeface="Sakkal Majalla" panose="02000000000000000000" pitchFamily="2" charset="-78"/>
                  <a:cs typeface="Sakkal Majalla" panose="02000000000000000000" pitchFamily="2" charset="-78"/>
                  <a:sym typeface="Arial"/>
                </a:rPr>
                <a:t>التعزيز</a:t>
              </a:r>
              <a:endParaRPr sz="2400" b="1" dirty="0">
                <a:solidFill>
                  <a:srgbClr val="3F3F3F"/>
                </a:solidFill>
                <a:latin typeface="Sakkal Majalla" panose="02000000000000000000" pitchFamily="2" charset="-78"/>
                <a:cs typeface="Sakkal Majalla" panose="02000000000000000000" pitchFamily="2" charset="-78"/>
              </a:endParaRPr>
            </a:p>
          </p:txBody>
        </p:sp>
      </p:grpSp>
      <p:grpSp>
        <p:nvGrpSpPr>
          <p:cNvPr id="112" name="Google Shape;251;p29">
            <a:extLst>
              <a:ext uri="{FF2B5EF4-FFF2-40B4-BE49-F238E27FC236}">
                <a16:creationId xmlns:a16="http://schemas.microsoft.com/office/drawing/2014/main" id="{C779A75A-3E2E-4C7F-B2E1-820C7F81FE38}"/>
              </a:ext>
            </a:extLst>
          </p:cNvPr>
          <p:cNvGrpSpPr/>
          <p:nvPr/>
        </p:nvGrpSpPr>
        <p:grpSpPr>
          <a:xfrm>
            <a:off x="460519" y="3183955"/>
            <a:ext cx="2519923" cy="780848"/>
            <a:chOff x="871913" y="1400454"/>
            <a:chExt cx="2790213" cy="830997"/>
          </a:xfrm>
        </p:grpSpPr>
        <p:sp>
          <p:nvSpPr>
            <p:cNvPr id="113" name="Google Shape;252;p29">
              <a:extLst>
                <a:ext uri="{FF2B5EF4-FFF2-40B4-BE49-F238E27FC236}">
                  <a16:creationId xmlns:a16="http://schemas.microsoft.com/office/drawing/2014/main" id="{0380F88F-9C8A-4E2F-A35A-5E2CE4882316}"/>
                </a:ext>
              </a:extLst>
            </p:cNvPr>
            <p:cNvSpPr txBox="1"/>
            <p:nvPr/>
          </p:nvSpPr>
          <p:spPr>
            <a:xfrm>
              <a:off x="871913" y="1400454"/>
              <a:ext cx="870751" cy="830997"/>
            </a:xfrm>
            <a:prstGeom prst="rect">
              <a:avLst/>
            </a:prstGeom>
            <a:noFill/>
            <a:ln>
              <a:noFill/>
            </a:ln>
          </p:spPr>
          <p:txBody>
            <a:bodyPr spcFirstLastPara="1" wrap="square" lIns="91425" tIns="45700" rIns="91425" bIns="45700" anchor="t" anchorCtr="0">
              <a:noAutofit/>
            </a:bodyPr>
            <a:lstStyle/>
            <a:p>
              <a:pPr algn="l" rtl="0"/>
              <a:r>
                <a:rPr lang="en-IN" sz="2800" b="1" dirty="0">
                  <a:solidFill>
                    <a:schemeClr val="accent5"/>
                  </a:solidFill>
                  <a:latin typeface="Arial"/>
                  <a:ea typeface="Arial"/>
                  <a:cs typeface="Arial"/>
                  <a:sym typeface="Arial"/>
                </a:rPr>
                <a:t>05</a:t>
              </a:r>
              <a:endParaRPr sz="1050" dirty="0"/>
            </a:p>
          </p:txBody>
        </p:sp>
        <p:sp>
          <p:nvSpPr>
            <p:cNvPr id="114" name="Google Shape;255;p29">
              <a:extLst>
                <a:ext uri="{FF2B5EF4-FFF2-40B4-BE49-F238E27FC236}">
                  <a16:creationId xmlns:a16="http://schemas.microsoft.com/office/drawing/2014/main" id="{4639E955-FDC3-47C4-A6C1-6652C9142873}"/>
                </a:ext>
              </a:extLst>
            </p:cNvPr>
            <p:cNvSpPr/>
            <p:nvPr/>
          </p:nvSpPr>
          <p:spPr>
            <a:xfrm>
              <a:off x="1532600" y="1413796"/>
              <a:ext cx="2129526" cy="461665"/>
            </a:xfrm>
            <a:prstGeom prst="rect">
              <a:avLst/>
            </a:prstGeom>
            <a:noFill/>
            <a:ln>
              <a:noFill/>
            </a:ln>
          </p:spPr>
          <p:txBody>
            <a:bodyPr spcFirstLastPara="1" wrap="square" lIns="91425" tIns="45700" rIns="91425" bIns="45700" anchor="t" anchorCtr="0">
              <a:noAutofit/>
            </a:bodyPr>
            <a:lstStyle/>
            <a:p>
              <a:pPr algn="ctr" rtl="0"/>
              <a:r>
                <a:rPr lang="ar-SA" sz="2400" b="1" dirty="0">
                  <a:solidFill>
                    <a:srgbClr val="3F3F3F"/>
                  </a:solidFill>
                  <a:latin typeface="Sakkal Majalla" panose="02000000000000000000" pitchFamily="2" charset="-78"/>
                  <a:cs typeface="Sakkal Majalla" panose="02000000000000000000" pitchFamily="2" charset="-78"/>
                  <a:sym typeface="Arial"/>
                </a:rPr>
                <a:t>التصحيح للأقران</a:t>
              </a:r>
              <a:endParaRPr sz="2400" b="1" dirty="0">
                <a:solidFill>
                  <a:srgbClr val="3F3F3F"/>
                </a:solidFill>
                <a:latin typeface="Sakkal Majalla" panose="02000000000000000000" pitchFamily="2" charset="-78"/>
                <a:cs typeface="Sakkal Majalla" panose="02000000000000000000" pitchFamily="2" charset="-78"/>
              </a:endParaRPr>
            </a:p>
          </p:txBody>
        </p:sp>
      </p:grpSp>
      <p:grpSp>
        <p:nvGrpSpPr>
          <p:cNvPr id="115" name="Google Shape;559;p35">
            <a:extLst>
              <a:ext uri="{FF2B5EF4-FFF2-40B4-BE49-F238E27FC236}">
                <a16:creationId xmlns:a16="http://schemas.microsoft.com/office/drawing/2014/main" id="{525BB312-FACF-4C79-9230-40E7D421711C}"/>
              </a:ext>
            </a:extLst>
          </p:cNvPr>
          <p:cNvGrpSpPr/>
          <p:nvPr/>
        </p:nvGrpSpPr>
        <p:grpSpPr>
          <a:xfrm>
            <a:off x="5749302" y="4570045"/>
            <a:ext cx="416672" cy="408224"/>
            <a:chOff x="3116263" y="3760788"/>
            <a:chExt cx="5207000" cy="5084763"/>
          </a:xfrm>
        </p:grpSpPr>
        <p:sp>
          <p:nvSpPr>
            <p:cNvPr id="116" name="Google Shape;560;p35">
              <a:extLst>
                <a:ext uri="{FF2B5EF4-FFF2-40B4-BE49-F238E27FC236}">
                  <a16:creationId xmlns:a16="http://schemas.microsoft.com/office/drawing/2014/main" id="{B9253B0D-3040-468F-AA04-E5375DF12275}"/>
                </a:ext>
              </a:extLst>
            </p:cNvPr>
            <p:cNvSpPr/>
            <p:nvPr/>
          </p:nvSpPr>
          <p:spPr>
            <a:xfrm>
              <a:off x="3116263" y="3760788"/>
              <a:ext cx="5207000" cy="5084763"/>
            </a:xfrm>
            <a:custGeom>
              <a:avLst/>
              <a:gdLst/>
              <a:ahLst/>
              <a:cxnLst/>
              <a:rect l="l" t="t" r="r" b="b"/>
              <a:pathLst>
                <a:path w="120000" h="120000" extrusionOk="0">
                  <a:moveTo>
                    <a:pt x="3091" y="0"/>
                  </a:moveTo>
                  <a:lnTo>
                    <a:pt x="100353" y="0"/>
                  </a:lnTo>
                  <a:lnTo>
                    <a:pt x="101176" y="149"/>
                  </a:lnTo>
                  <a:lnTo>
                    <a:pt x="101908" y="449"/>
                  </a:lnTo>
                  <a:lnTo>
                    <a:pt x="102530" y="974"/>
                  </a:lnTo>
                  <a:lnTo>
                    <a:pt x="103042" y="1592"/>
                  </a:lnTo>
                  <a:lnTo>
                    <a:pt x="103371" y="2341"/>
                  </a:lnTo>
                  <a:lnTo>
                    <a:pt x="103481" y="3203"/>
                  </a:lnTo>
                  <a:lnTo>
                    <a:pt x="103481" y="88304"/>
                  </a:lnTo>
                  <a:lnTo>
                    <a:pt x="103371" y="89166"/>
                  </a:lnTo>
                  <a:lnTo>
                    <a:pt x="103042" y="89915"/>
                  </a:lnTo>
                  <a:lnTo>
                    <a:pt x="102530" y="90533"/>
                  </a:lnTo>
                  <a:lnTo>
                    <a:pt x="101908" y="91058"/>
                  </a:lnTo>
                  <a:lnTo>
                    <a:pt x="101176" y="91358"/>
                  </a:lnTo>
                  <a:lnTo>
                    <a:pt x="100353" y="91470"/>
                  </a:lnTo>
                  <a:lnTo>
                    <a:pt x="99548" y="91358"/>
                  </a:lnTo>
                  <a:lnTo>
                    <a:pt x="98780" y="91058"/>
                  </a:lnTo>
                  <a:lnTo>
                    <a:pt x="98158" y="90533"/>
                  </a:lnTo>
                  <a:lnTo>
                    <a:pt x="97646" y="89915"/>
                  </a:lnTo>
                  <a:lnTo>
                    <a:pt x="97353" y="89166"/>
                  </a:lnTo>
                  <a:lnTo>
                    <a:pt x="97243" y="88304"/>
                  </a:lnTo>
                  <a:lnTo>
                    <a:pt x="97243" y="6369"/>
                  </a:lnTo>
                  <a:lnTo>
                    <a:pt x="6219" y="6369"/>
                  </a:lnTo>
                  <a:lnTo>
                    <a:pt x="6219" y="97464"/>
                  </a:lnTo>
                  <a:lnTo>
                    <a:pt x="6329" y="99375"/>
                  </a:lnTo>
                  <a:lnTo>
                    <a:pt x="6621" y="101192"/>
                  </a:lnTo>
                  <a:lnTo>
                    <a:pt x="7134" y="102934"/>
                  </a:lnTo>
                  <a:lnTo>
                    <a:pt x="7829" y="104583"/>
                  </a:lnTo>
                  <a:lnTo>
                    <a:pt x="8670" y="106137"/>
                  </a:lnTo>
                  <a:lnTo>
                    <a:pt x="9676" y="107599"/>
                  </a:lnTo>
                  <a:lnTo>
                    <a:pt x="10847" y="108910"/>
                  </a:lnTo>
                  <a:lnTo>
                    <a:pt x="12128" y="110090"/>
                  </a:lnTo>
                  <a:lnTo>
                    <a:pt x="13536" y="111139"/>
                  </a:lnTo>
                  <a:lnTo>
                    <a:pt x="15073" y="112001"/>
                  </a:lnTo>
                  <a:lnTo>
                    <a:pt x="16701" y="112694"/>
                  </a:lnTo>
                  <a:lnTo>
                    <a:pt x="18420" y="113218"/>
                  </a:lnTo>
                  <a:lnTo>
                    <a:pt x="20158" y="113556"/>
                  </a:lnTo>
                  <a:lnTo>
                    <a:pt x="22024" y="113668"/>
                  </a:lnTo>
                  <a:lnTo>
                    <a:pt x="97975" y="113668"/>
                  </a:lnTo>
                  <a:lnTo>
                    <a:pt x="99841" y="113556"/>
                  </a:lnTo>
                  <a:lnTo>
                    <a:pt x="101615" y="113218"/>
                  </a:lnTo>
                  <a:lnTo>
                    <a:pt x="103335" y="112694"/>
                  </a:lnTo>
                  <a:lnTo>
                    <a:pt x="104926" y="112001"/>
                  </a:lnTo>
                  <a:lnTo>
                    <a:pt x="106463" y="111139"/>
                  </a:lnTo>
                  <a:lnTo>
                    <a:pt x="107871" y="110090"/>
                  </a:lnTo>
                  <a:lnTo>
                    <a:pt x="109152" y="108910"/>
                  </a:lnTo>
                  <a:lnTo>
                    <a:pt x="110323" y="107599"/>
                  </a:lnTo>
                  <a:lnTo>
                    <a:pt x="111329" y="106137"/>
                  </a:lnTo>
                  <a:lnTo>
                    <a:pt x="112170" y="104583"/>
                  </a:lnTo>
                  <a:lnTo>
                    <a:pt x="112865" y="102934"/>
                  </a:lnTo>
                  <a:lnTo>
                    <a:pt x="113378" y="101192"/>
                  </a:lnTo>
                  <a:lnTo>
                    <a:pt x="113707" y="99375"/>
                  </a:lnTo>
                  <a:lnTo>
                    <a:pt x="113817" y="97464"/>
                  </a:lnTo>
                  <a:lnTo>
                    <a:pt x="113817" y="13037"/>
                  </a:lnTo>
                  <a:lnTo>
                    <a:pt x="113926" y="12176"/>
                  </a:lnTo>
                  <a:lnTo>
                    <a:pt x="114219" y="11426"/>
                  </a:lnTo>
                  <a:lnTo>
                    <a:pt x="114731" y="10808"/>
                  </a:lnTo>
                  <a:lnTo>
                    <a:pt x="115335" y="10284"/>
                  </a:lnTo>
                  <a:lnTo>
                    <a:pt x="116067" y="9984"/>
                  </a:lnTo>
                  <a:lnTo>
                    <a:pt x="116908" y="9871"/>
                  </a:lnTo>
                  <a:lnTo>
                    <a:pt x="117750" y="9984"/>
                  </a:lnTo>
                  <a:lnTo>
                    <a:pt x="118463" y="10284"/>
                  </a:lnTo>
                  <a:lnTo>
                    <a:pt x="119085" y="10808"/>
                  </a:lnTo>
                  <a:lnTo>
                    <a:pt x="119597" y="11426"/>
                  </a:lnTo>
                  <a:lnTo>
                    <a:pt x="119890" y="12176"/>
                  </a:lnTo>
                  <a:lnTo>
                    <a:pt x="120000" y="13037"/>
                  </a:lnTo>
                  <a:lnTo>
                    <a:pt x="120000" y="97464"/>
                  </a:lnTo>
                  <a:lnTo>
                    <a:pt x="119890" y="99731"/>
                  </a:lnTo>
                  <a:lnTo>
                    <a:pt x="119524" y="101979"/>
                  </a:lnTo>
                  <a:lnTo>
                    <a:pt x="119012" y="104133"/>
                  </a:lnTo>
                  <a:lnTo>
                    <a:pt x="118262" y="106212"/>
                  </a:lnTo>
                  <a:lnTo>
                    <a:pt x="117347" y="108198"/>
                  </a:lnTo>
                  <a:lnTo>
                    <a:pt x="116213" y="110053"/>
                  </a:lnTo>
                  <a:lnTo>
                    <a:pt x="114932" y="111776"/>
                  </a:lnTo>
                  <a:lnTo>
                    <a:pt x="113524" y="113368"/>
                  </a:lnTo>
                  <a:lnTo>
                    <a:pt x="111951" y="114829"/>
                  </a:lnTo>
                  <a:lnTo>
                    <a:pt x="110286" y="116122"/>
                  </a:lnTo>
                  <a:lnTo>
                    <a:pt x="108457" y="117283"/>
                  </a:lnTo>
                  <a:lnTo>
                    <a:pt x="106536" y="118220"/>
                  </a:lnTo>
                  <a:lnTo>
                    <a:pt x="104487" y="118988"/>
                  </a:lnTo>
                  <a:lnTo>
                    <a:pt x="102420" y="119512"/>
                  </a:lnTo>
                  <a:lnTo>
                    <a:pt x="100207" y="119887"/>
                  </a:lnTo>
                  <a:lnTo>
                    <a:pt x="97975" y="119999"/>
                  </a:lnTo>
                  <a:lnTo>
                    <a:pt x="22024" y="119999"/>
                  </a:lnTo>
                  <a:lnTo>
                    <a:pt x="19756" y="119887"/>
                  </a:lnTo>
                  <a:lnTo>
                    <a:pt x="17579" y="119512"/>
                  </a:lnTo>
                  <a:lnTo>
                    <a:pt x="15475" y="118988"/>
                  </a:lnTo>
                  <a:lnTo>
                    <a:pt x="13463" y="118220"/>
                  </a:lnTo>
                  <a:lnTo>
                    <a:pt x="11542" y="117283"/>
                  </a:lnTo>
                  <a:lnTo>
                    <a:pt x="9713" y="116122"/>
                  </a:lnTo>
                  <a:lnTo>
                    <a:pt x="8012" y="114829"/>
                  </a:lnTo>
                  <a:lnTo>
                    <a:pt x="6439" y="113368"/>
                  </a:lnTo>
                  <a:lnTo>
                    <a:pt x="5030" y="111776"/>
                  </a:lnTo>
                  <a:lnTo>
                    <a:pt x="3750" y="110053"/>
                  </a:lnTo>
                  <a:lnTo>
                    <a:pt x="2652" y="108198"/>
                  </a:lnTo>
                  <a:lnTo>
                    <a:pt x="1756" y="106212"/>
                  </a:lnTo>
                  <a:lnTo>
                    <a:pt x="987" y="104133"/>
                  </a:lnTo>
                  <a:lnTo>
                    <a:pt x="439" y="101979"/>
                  </a:lnTo>
                  <a:lnTo>
                    <a:pt x="109" y="99731"/>
                  </a:lnTo>
                  <a:lnTo>
                    <a:pt x="0" y="97464"/>
                  </a:lnTo>
                  <a:lnTo>
                    <a:pt x="0" y="3203"/>
                  </a:lnTo>
                  <a:lnTo>
                    <a:pt x="109" y="2341"/>
                  </a:lnTo>
                  <a:lnTo>
                    <a:pt x="439" y="1592"/>
                  </a:lnTo>
                  <a:lnTo>
                    <a:pt x="914" y="974"/>
                  </a:lnTo>
                  <a:lnTo>
                    <a:pt x="1536" y="449"/>
                  </a:lnTo>
                  <a:lnTo>
                    <a:pt x="2286" y="149"/>
                  </a:lnTo>
                  <a:lnTo>
                    <a:pt x="3091" y="0"/>
                  </a:lnTo>
                  <a:close/>
                </a:path>
              </a:pathLst>
            </a:custGeom>
            <a:solidFill>
              <a:srgbClr val="3F3F3F"/>
            </a:solidFill>
            <a:ln>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sp>
          <p:nvSpPr>
            <p:cNvPr id="117" name="Google Shape;561;p35">
              <a:extLst>
                <a:ext uri="{FF2B5EF4-FFF2-40B4-BE49-F238E27FC236}">
                  <a16:creationId xmlns:a16="http://schemas.microsoft.com/office/drawing/2014/main" id="{191FEBE8-30CF-4BBA-ADB4-02141414536F}"/>
                </a:ext>
              </a:extLst>
            </p:cNvPr>
            <p:cNvSpPr/>
            <p:nvPr/>
          </p:nvSpPr>
          <p:spPr>
            <a:xfrm>
              <a:off x="3743326" y="4538663"/>
              <a:ext cx="3209925" cy="269875"/>
            </a:xfrm>
            <a:custGeom>
              <a:avLst/>
              <a:gdLst/>
              <a:ahLst/>
              <a:cxnLst/>
              <a:rect l="l" t="t" r="r" b="b"/>
              <a:pathLst>
                <a:path w="120000" h="120000" extrusionOk="0">
                  <a:moveTo>
                    <a:pt x="5013" y="0"/>
                  </a:moveTo>
                  <a:lnTo>
                    <a:pt x="114927" y="0"/>
                  </a:lnTo>
                  <a:lnTo>
                    <a:pt x="116291" y="2117"/>
                  </a:lnTo>
                  <a:lnTo>
                    <a:pt x="117448" y="8470"/>
                  </a:lnTo>
                  <a:lnTo>
                    <a:pt x="118516" y="17647"/>
                  </a:lnTo>
                  <a:lnTo>
                    <a:pt x="119288" y="29647"/>
                  </a:lnTo>
                  <a:lnTo>
                    <a:pt x="119822" y="44117"/>
                  </a:lnTo>
                  <a:lnTo>
                    <a:pt x="120000" y="60352"/>
                  </a:lnTo>
                  <a:lnTo>
                    <a:pt x="119822" y="75882"/>
                  </a:lnTo>
                  <a:lnTo>
                    <a:pt x="119288" y="90705"/>
                  </a:lnTo>
                  <a:lnTo>
                    <a:pt x="118516" y="102352"/>
                  </a:lnTo>
                  <a:lnTo>
                    <a:pt x="117448" y="111529"/>
                  </a:lnTo>
                  <a:lnTo>
                    <a:pt x="116291" y="117882"/>
                  </a:lnTo>
                  <a:lnTo>
                    <a:pt x="114927" y="120000"/>
                  </a:lnTo>
                  <a:lnTo>
                    <a:pt x="5013" y="120000"/>
                  </a:lnTo>
                  <a:lnTo>
                    <a:pt x="3648" y="117882"/>
                  </a:lnTo>
                  <a:lnTo>
                    <a:pt x="2462" y="111529"/>
                  </a:lnTo>
                  <a:lnTo>
                    <a:pt x="1483" y="102352"/>
                  </a:lnTo>
                  <a:lnTo>
                    <a:pt x="652" y="90705"/>
                  </a:lnTo>
                  <a:lnTo>
                    <a:pt x="177" y="75882"/>
                  </a:lnTo>
                  <a:lnTo>
                    <a:pt x="0" y="60352"/>
                  </a:lnTo>
                  <a:lnTo>
                    <a:pt x="177" y="44117"/>
                  </a:lnTo>
                  <a:lnTo>
                    <a:pt x="652" y="29647"/>
                  </a:lnTo>
                  <a:lnTo>
                    <a:pt x="1483" y="17647"/>
                  </a:lnTo>
                  <a:lnTo>
                    <a:pt x="2462" y="8470"/>
                  </a:lnTo>
                  <a:lnTo>
                    <a:pt x="3648" y="2117"/>
                  </a:lnTo>
                  <a:lnTo>
                    <a:pt x="5013" y="0"/>
                  </a:lnTo>
                  <a:close/>
                </a:path>
              </a:pathLst>
            </a:custGeom>
            <a:solidFill>
              <a:srgbClr val="3F3F3F"/>
            </a:solidFill>
            <a:ln>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sp>
          <p:nvSpPr>
            <p:cNvPr id="118" name="Google Shape;562;p35">
              <a:extLst>
                <a:ext uri="{FF2B5EF4-FFF2-40B4-BE49-F238E27FC236}">
                  <a16:creationId xmlns:a16="http://schemas.microsoft.com/office/drawing/2014/main" id="{6D6C5DD3-C315-4181-909E-ACE527D1E242}"/>
                </a:ext>
              </a:extLst>
            </p:cNvPr>
            <p:cNvSpPr/>
            <p:nvPr/>
          </p:nvSpPr>
          <p:spPr>
            <a:xfrm>
              <a:off x="3743326" y="7286625"/>
              <a:ext cx="3208338" cy="269875"/>
            </a:xfrm>
            <a:custGeom>
              <a:avLst/>
              <a:gdLst/>
              <a:ahLst/>
              <a:cxnLst/>
              <a:rect l="l" t="t" r="r" b="b"/>
              <a:pathLst>
                <a:path w="120000" h="120000" extrusionOk="0">
                  <a:moveTo>
                    <a:pt x="5016" y="0"/>
                  </a:moveTo>
                  <a:lnTo>
                    <a:pt x="114983" y="0"/>
                  </a:lnTo>
                  <a:lnTo>
                    <a:pt x="116349" y="2117"/>
                  </a:lnTo>
                  <a:lnTo>
                    <a:pt x="117506" y="8470"/>
                  </a:lnTo>
                  <a:lnTo>
                    <a:pt x="118515" y="17294"/>
                  </a:lnTo>
                  <a:lnTo>
                    <a:pt x="119287" y="30000"/>
                  </a:lnTo>
                  <a:lnTo>
                    <a:pt x="119821" y="44117"/>
                  </a:lnTo>
                  <a:lnTo>
                    <a:pt x="120000" y="60352"/>
                  </a:lnTo>
                  <a:lnTo>
                    <a:pt x="119821" y="75529"/>
                  </a:lnTo>
                  <a:lnTo>
                    <a:pt x="119287" y="90352"/>
                  </a:lnTo>
                  <a:lnTo>
                    <a:pt x="118515" y="102352"/>
                  </a:lnTo>
                  <a:lnTo>
                    <a:pt x="117506" y="112235"/>
                  </a:lnTo>
                  <a:lnTo>
                    <a:pt x="116289" y="117882"/>
                  </a:lnTo>
                  <a:lnTo>
                    <a:pt x="114983" y="120000"/>
                  </a:lnTo>
                  <a:lnTo>
                    <a:pt x="5016" y="120000"/>
                  </a:lnTo>
                  <a:lnTo>
                    <a:pt x="3650" y="117882"/>
                  </a:lnTo>
                  <a:lnTo>
                    <a:pt x="2463" y="112235"/>
                  </a:lnTo>
                  <a:lnTo>
                    <a:pt x="1484" y="102352"/>
                  </a:lnTo>
                  <a:lnTo>
                    <a:pt x="652" y="90352"/>
                  </a:lnTo>
                  <a:lnTo>
                    <a:pt x="178" y="75529"/>
                  </a:lnTo>
                  <a:lnTo>
                    <a:pt x="0" y="60352"/>
                  </a:lnTo>
                  <a:lnTo>
                    <a:pt x="178" y="44117"/>
                  </a:lnTo>
                  <a:lnTo>
                    <a:pt x="652" y="30000"/>
                  </a:lnTo>
                  <a:lnTo>
                    <a:pt x="1484" y="17294"/>
                  </a:lnTo>
                  <a:lnTo>
                    <a:pt x="2463" y="8470"/>
                  </a:lnTo>
                  <a:lnTo>
                    <a:pt x="3650" y="2117"/>
                  </a:lnTo>
                  <a:lnTo>
                    <a:pt x="5016" y="0"/>
                  </a:lnTo>
                  <a:close/>
                </a:path>
              </a:pathLst>
            </a:custGeom>
            <a:solidFill>
              <a:srgbClr val="3F3F3F"/>
            </a:solidFill>
            <a:ln>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sp>
          <p:nvSpPr>
            <p:cNvPr id="119" name="Google Shape;563;p35">
              <a:extLst>
                <a:ext uri="{FF2B5EF4-FFF2-40B4-BE49-F238E27FC236}">
                  <a16:creationId xmlns:a16="http://schemas.microsoft.com/office/drawing/2014/main" id="{CA648CA9-985C-48D5-A269-906F9F7A0DBF}"/>
                </a:ext>
              </a:extLst>
            </p:cNvPr>
            <p:cNvSpPr/>
            <p:nvPr/>
          </p:nvSpPr>
          <p:spPr>
            <a:xfrm>
              <a:off x="4208463" y="7977188"/>
              <a:ext cx="2744788" cy="269875"/>
            </a:xfrm>
            <a:custGeom>
              <a:avLst/>
              <a:gdLst/>
              <a:ahLst/>
              <a:cxnLst/>
              <a:rect l="l" t="t" r="r" b="b"/>
              <a:pathLst>
                <a:path w="120000" h="120000" extrusionOk="0">
                  <a:moveTo>
                    <a:pt x="5864" y="0"/>
                  </a:moveTo>
                  <a:lnTo>
                    <a:pt x="114065" y="0"/>
                  </a:lnTo>
                  <a:lnTo>
                    <a:pt x="115662" y="2117"/>
                  </a:lnTo>
                  <a:lnTo>
                    <a:pt x="117015" y="8117"/>
                  </a:lnTo>
                  <a:lnTo>
                    <a:pt x="118264" y="17294"/>
                  </a:lnTo>
                  <a:lnTo>
                    <a:pt x="119167" y="30000"/>
                  </a:lnTo>
                  <a:lnTo>
                    <a:pt x="119791" y="44117"/>
                  </a:lnTo>
                  <a:lnTo>
                    <a:pt x="120000" y="60352"/>
                  </a:lnTo>
                  <a:lnTo>
                    <a:pt x="119791" y="75529"/>
                  </a:lnTo>
                  <a:lnTo>
                    <a:pt x="119167" y="90352"/>
                  </a:lnTo>
                  <a:lnTo>
                    <a:pt x="118264" y="102352"/>
                  </a:lnTo>
                  <a:lnTo>
                    <a:pt x="117015" y="111529"/>
                  </a:lnTo>
                  <a:lnTo>
                    <a:pt x="115662" y="117882"/>
                  </a:lnTo>
                  <a:lnTo>
                    <a:pt x="114065" y="120000"/>
                  </a:lnTo>
                  <a:lnTo>
                    <a:pt x="5864" y="120000"/>
                  </a:lnTo>
                  <a:lnTo>
                    <a:pt x="4337" y="117882"/>
                  </a:lnTo>
                  <a:lnTo>
                    <a:pt x="2880" y="111529"/>
                  </a:lnTo>
                  <a:lnTo>
                    <a:pt x="1735" y="102352"/>
                  </a:lnTo>
                  <a:lnTo>
                    <a:pt x="832" y="90352"/>
                  </a:lnTo>
                  <a:lnTo>
                    <a:pt x="208" y="75529"/>
                  </a:lnTo>
                  <a:lnTo>
                    <a:pt x="0" y="60352"/>
                  </a:lnTo>
                  <a:lnTo>
                    <a:pt x="208" y="44117"/>
                  </a:lnTo>
                  <a:lnTo>
                    <a:pt x="832" y="30000"/>
                  </a:lnTo>
                  <a:lnTo>
                    <a:pt x="1735" y="17294"/>
                  </a:lnTo>
                  <a:lnTo>
                    <a:pt x="2880" y="8117"/>
                  </a:lnTo>
                  <a:lnTo>
                    <a:pt x="4337" y="2117"/>
                  </a:lnTo>
                  <a:lnTo>
                    <a:pt x="5864" y="0"/>
                  </a:lnTo>
                  <a:close/>
                </a:path>
              </a:pathLst>
            </a:custGeom>
            <a:solidFill>
              <a:srgbClr val="3F3F3F"/>
            </a:solidFill>
            <a:ln>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sp>
          <p:nvSpPr>
            <p:cNvPr id="120" name="Google Shape;564;p35">
              <a:extLst>
                <a:ext uri="{FF2B5EF4-FFF2-40B4-BE49-F238E27FC236}">
                  <a16:creationId xmlns:a16="http://schemas.microsoft.com/office/drawing/2014/main" id="{F45E042F-E3D1-4891-8737-0967408F834F}"/>
                </a:ext>
              </a:extLst>
            </p:cNvPr>
            <p:cNvSpPr/>
            <p:nvPr/>
          </p:nvSpPr>
          <p:spPr>
            <a:xfrm>
              <a:off x="3697288" y="5145088"/>
              <a:ext cx="1735138" cy="1727200"/>
            </a:xfrm>
            <a:custGeom>
              <a:avLst/>
              <a:gdLst/>
              <a:ahLst/>
              <a:cxnLst/>
              <a:rect l="l" t="t" r="r" b="b"/>
              <a:pathLst>
                <a:path w="120000" h="120000" extrusionOk="0">
                  <a:moveTo>
                    <a:pt x="18655" y="18741"/>
                  </a:moveTo>
                  <a:lnTo>
                    <a:pt x="18655" y="101258"/>
                  </a:lnTo>
                  <a:lnTo>
                    <a:pt x="101344" y="101258"/>
                  </a:lnTo>
                  <a:lnTo>
                    <a:pt x="101344" y="18741"/>
                  </a:lnTo>
                  <a:lnTo>
                    <a:pt x="18655" y="18741"/>
                  </a:lnTo>
                  <a:close/>
                  <a:moveTo>
                    <a:pt x="9272" y="0"/>
                  </a:moveTo>
                  <a:lnTo>
                    <a:pt x="110617" y="0"/>
                  </a:lnTo>
                  <a:lnTo>
                    <a:pt x="113141" y="330"/>
                  </a:lnTo>
                  <a:lnTo>
                    <a:pt x="115281" y="1212"/>
                  </a:lnTo>
                  <a:lnTo>
                    <a:pt x="117146" y="2700"/>
                  </a:lnTo>
                  <a:lnTo>
                    <a:pt x="118683" y="4575"/>
                  </a:lnTo>
                  <a:lnTo>
                    <a:pt x="119561" y="6890"/>
                  </a:lnTo>
                  <a:lnTo>
                    <a:pt x="119999" y="9315"/>
                  </a:lnTo>
                  <a:lnTo>
                    <a:pt x="119999" y="110574"/>
                  </a:lnTo>
                  <a:lnTo>
                    <a:pt x="119561" y="113109"/>
                  </a:lnTo>
                  <a:lnTo>
                    <a:pt x="118683" y="115259"/>
                  </a:lnTo>
                  <a:lnTo>
                    <a:pt x="117146" y="117243"/>
                  </a:lnTo>
                  <a:lnTo>
                    <a:pt x="115281" y="118677"/>
                  </a:lnTo>
                  <a:lnTo>
                    <a:pt x="113141" y="119669"/>
                  </a:lnTo>
                  <a:lnTo>
                    <a:pt x="110617" y="120000"/>
                  </a:lnTo>
                  <a:lnTo>
                    <a:pt x="9272" y="120000"/>
                  </a:lnTo>
                  <a:lnTo>
                    <a:pt x="6913" y="119669"/>
                  </a:lnTo>
                  <a:lnTo>
                    <a:pt x="4609" y="118677"/>
                  </a:lnTo>
                  <a:lnTo>
                    <a:pt x="2743" y="117243"/>
                  </a:lnTo>
                  <a:lnTo>
                    <a:pt x="1316" y="115259"/>
                  </a:lnTo>
                  <a:lnTo>
                    <a:pt x="329" y="113109"/>
                  </a:lnTo>
                  <a:lnTo>
                    <a:pt x="0" y="110574"/>
                  </a:lnTo>
                  <a:lnTo>
                    <a:pt x="0" y="9315"/>
                  </a:lnTo>
                  <a:lnTo>
                    <a:pt x="329" y="6890"/>
                  </a:lnTo>
                  <a:lnTo>
                    <a:pt x="1316" y="4575"/>
                  </a:lnTo>
                  <a:lnTo>
                    <a:pt x="2743" y="2700"/>
                  </a:lnTo>
                  <a:lnTo>
                    <a:pt x="4609" y="1212"/>
                  </a:lnTo>
                  <a:lnTo>
                    <a:pt x="6913" y="330"/>
                  </a:lnTo>
                  <a:lnTo>
                    <a:pt x="9272" y="0"/>
                  </a:lnTo>
                  <a:close/>
                </a:path>
              </a:pathLst>
            </a:custGeom>
            <a:solidFill>
              <a:srgbClr val="3F3F3F"/>
            </a:solidFill>
            <a:ln>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sp>
          <p:nvSpPr>
            <p:cNvPr id="121" name="Google Shape;565;p35">
              <a:extLst>
                <a:ext uri="{FF2B5EF4-FFF2-40B4-BE49-F238E27FC236}">
                  <a16:creationId xmlns:a16="http://schemas.microsoft.com/office/drawing/2014/main" id="{80A20544-00A1-461F-9717-9974861F7872}"/>
                </a:ext>
              </a:extLst>
            </p:cNvPr>
            <p:cNvSpPr/>
            <p:nvPr/>
          </p:nvSpPr>
          <p:spPr>
            <a:xfrm>
              <a:off x="5784851" y="5278438"/>
              <a:ext cx="1239838" cy="269875"/>
            </a:xfrm>
            <a:custGeom>
              <a:avLst/>
              <a:gdLst/>
              <a:ahLst/>
              <a:cxnLst/>
              <a:rect l="l" t="t" r="r" b="b"/>
              <a:pathLst>
                <a:path w="120000" h="120000" extrusionOk="0">
                  <a:moveTo>
                    <a:pt x="12991" y="0"/>
                  </a:moveTo>
                  <a:lnTo>
                    <a:pt x="107008" y="0"/>
                  </a:lnTo>
                  <a:lnTo>
                    <a:pt x="110083" y="1411"/>
                  </a:lnTo>
                  <a:lnTo>
                    <a:pt x="112850" y="6352"/>
                  </a:lnTo>
                  <a:lnTo>
                    <a:pt x="115156" y="13058"/>
                  </a:lnTo>
                  <a:lnTo>
                    <a:pt x="117309" y="22235"/>
                  </a:lnTo>
                  <a:lnTo>
                    <a:pt x="118846" y="33529"/>
                  </a:lnTo>
                  <a:lnTo>
                    <a:pt x="119769" y="46235"/>
                  </a:lnTo>
                  <a:lnTo>
                    <a:pt x="120000" y="60352"/>
                  </a:lnTo>
                  <a:lnTo>
                    <a:pt x="119615" y="75529"/>
                  </a:lnTo>
                  <a:lnTo>
                    <a:pt x="118385" y="90352"/>
                  </a:lnTo>
                  <a:lnTo>
                    <a:pt x="116233" y="102352"/>
                  </a:lnTo>
                  <a:lnTo>
                    <a:pt x="113619" y="111529"/>
                  </a:lnTo>
                  <a:lnTo>
                    <a:pt x="110390" y="117882"/>
                  </a:lnTo>
                  <a:lnTo>
                    <a:pt x="107008" y="120000"/>
                  </a:lnTo>
                  <a:lnTo>
                    <a:pt x="12991" y="120000"/>
                  </a:lnTo>
                  <a:lnTo>
                    <a:pt x="9609" y="117882"/>
                  </a:lnTo>
                  <a:lnTo>
                    <a:pt x="6380" y="111529"/>
                  </a:lnTo>
                  <a:lnTo>
                    <a:pt x="3766" y="102352"/>
                  </a:lnTo>
                  <a:lnTo>
                    <a:pt x="1768" y="90352"/>
                  </a:lnTo>
                  <a:lnTo>
                    <a:pt x="461" y="75529"/>
                  </a:lnTo>
                  <a:lnTo>
                    <a:pt x="0" y="60352"/>
                  </a:lnTo>
                  <a:lnTo>
                    <a:pt x="461" y="44117"/>
                  </a:lnTo>
                  <a:lnTo>
                    <a:pt x="1768" y="30000"/>
                  </a:lnTo>
                  <a:lnTo>
                    <a:pt x="3766" y="17294"/>
                  </a:lnTo>
                  <a:lnTo>
                    <a:pt x="6380" y="8470"/>
                  </a:lnTo>
                  <a:lnTo>
                    <a:pt x="9609" y="2117"/>
                  </a:lnTo>
                  <a:lnTo>
                    <a:pt x="12991" y="0"/>
                  </a:lnTo>
                  <a:close/>
                </a:path>
              </a:pathLst>
            </a:custGeom>
            <a:solidFill>
              <a:srgbClr val="3F3F3F"/>
            </a:solidFill>
            <a:ln>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sp>
          <p:nvSpPr>
            <p:cNvPr id="122" name="Google Shape;566;p35">
              <a:extLst>
                <a:ext uri="{FF2B5EF4-FFF2-40B4-BE49-F238E27FC236}">
                  <a16:creationId xmlns:a16="http://schemas.microsoft.com/office/drawing/2014/main" id="{ECD5F38C-DF28-4E49-B94E-E35819525081}"/>
                </a:ext>
              </a:extLst>
            </p:cNvPr>
            <p:cNvSpPr/>
            <p:nvPr/>
          </p:nvSpPr>
          <p:spPr>
            <a:xfrm>
              <a:off x="5784851" y="5888038"/>
              <a:ext cx="1239838" cy="269875"/>
            </a:xfrm>
            <a:custGeom>
              <a:avLst/>
              <a:gdLst/>
              <a:ahLst/>
              <a:cxnLst/>
              <a:rect l="l" t="t" r="r" b="b"/>
              <a:pathLst>
                <a:path w="120000" h="120000" extrusionOk="0">
                  <a:moveTo>
                    <a:pt x="12991" y="0"/>
                  </a:moveTo>
                  <a:lnTo>
                    <a:pt x="107008" y="0"/>
                  </a:lnTo>
                  <a:lnTo>
                    <a:pt x="110083" y="1411"/>
                  </a:lnTo>
                  <a:lnTo>
                    <a:pt x="112850" y="6352"/>
                  </a:lnTo>
                  <a:lnTo>
                    <a:pt x="115156" y="13411"/>
                  </a:lnTo>
                  <a:lnTo>
                    <a:pt x="117309" y="22588"/>
                  </a:lnTo>
                  <a:lnTo>
                    <a:pt x="118846" y="33882"/>
                  </a:lnTo>
                  <a:lnTo>
                    <a:pt x="119769" y="46235"/>
                  </a:lnTo>
                  <a:lnTo>
                    <a:pt x="120000" y="59647"/>
                  </a:lnTo>
                  <a:lnTo>
                    <a:pt x="119615" y="75882"/>
                  </a:lnTo>
                  <a:lnTo>
                    <a:pt x="118385" y="90705"/>
                  </a:lnTo>
                  <a:lnTo>
                    <a:pt x="116233" y="102352"/>
                  </a:lnTo>
                  <a:lnTo>
                    <a:pt x="113619" y="111529"/>
                  </a:lnTo>
                  <a:lnTo>
                    <a:pt x="110390" y="117882"/>
                  </a:lnTo>
                  <a:lnTo>
                    <a:pt x="107008" y="120000"/>
                  </a:lnTo>
                  <a:lnTo>
                    <a:pt x="12991" y="120000"/>
                  </a:lnTo>
                  <a:lnTo>
                    <a:pt x="9609" y="117882"/>
                  </a:lnTo>
                  <a:lnTo>
                    <a:pt x="6380" y="111529"/>
                  </a:lnTo>
                  <a:lnTo>
                    <a:pt x="3766" y="102352"/>
                  </a:lnTo>
                  <a:lnTo>
                    <a:pt x="1768" y="90705"/>
                  </a:lnTo>
                  <a:lnTo>
                    <a:pt x="461" y="75882"/>
                  </a:lnTo>
                  <a:lnTo>
                    <a:pt x="0" y="59647"/>
                  </a:lnTo>
                  <a:lnTo>
                    <a:pt x="461" y="44117"/>
                  </a:lnTo>
                  <a:lnTo>
                    <a:pt x="1768" y="29647"/>
                  </a:lnTo>
                  <a:lnTo>
                    <a:pt x="3766" y="17647"/>
                  </a:lnTo>
                  <a:lnTo>
                    <a:pt x="6380" y="8470"/>
                  </a:lnTo>
                  <a:lnTo>
                    <a:pt x="9609" y="2117"/>
                  </a:lnTo>
                  <a:lnTo>
                    <a:pt x="12991" y="0"/>
                  </a:lnTo>
                  <a:close/>
                </a:path>
              </a:pathLst>
            </a:custGeom>
            <a:solidFill>
              <a:srgbClr val="3F3F3F"/>
            </a:solidFill>
            <a:ln>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sp>
          <p:nvSpPr>
            <p:cNvPr id="123" name="Google Shape;567;p35">
              <a:extLst>
                <a:ext uri="{FF2B5EF4-FFF2-40B4-BE49-F238E27FC236}">
                  <a16:creationId xmlns:a16="http://schemas.microsoft.com/office/drawing/2014/main" id="{54B9A94D-7BBD-4C20-9AA9-FE7F51744808}"/>
                </a:ext>
              </a:extLst>
            </p:cNvPr>
            <p:cNvSpPr/>
            <p:nvPr/>
          </p:nvSpPr>
          <p:spPr>
            <a:xfrm>
              <a:off x="5784851" y="6535738"/>
              <a:ext cx="1239838" cy="269875"/>
            </a:xfrm>
            <a:custGeom>
              <a:avLst/>
              <a:gdLst/>
              <a:ahLst/>
              <a:cxnLst/>
              <a:rect l="l" t="t" r="r" b="b"/>
              <a:pathLst>
                <a:path w="120000" h="120000" extrusionOk="0">
                  <a:moveTo>
                    <a:pt x="12991" y="0"/>
                  </a:moveTo>
                  <a:lnTo>
                    <a:pt x="107008" y="0"/>
                  </a:lnTo>
                  <a:lnTo>
                    <a:pt x="110390" y="2117"/>
                  </a:lnTo>
                  <a:lnTo>
                    <a:pt x="113619" y="8470"/>
                  </a:lnTo>
                  <a:lnTo>
                    <a:pt x="116233" y="17647"/>
                  </a:lnTo>
                  <a:lnTo>
                    <a:pt x="118385" y="29647"/>
                  </a:lnTo>
                  <a:lnTo>
                    <a:pt x="119615" y="44470"/>
                  </a:lnTo>
                  <a:lnTo>
                    <a:pt x="120000" y="60352"/>
                  </a:lnTo>
                  <a:lnTo>
                    <a:pt x="119769" y="73764"/>
                  </a:lnTo>
                  <a:lnTo>
                    <a:pt x="118846" y="86470"/>
                  </a:lnTo>
                  <a:lnTo>
                    <a:pt x="117309" y="97764"/>
                  </a:lnTo>
                  <a:lnTo>
                    <a:pt x="115156" y="106941"/>
                  </a:lnTo>
                  <a:lnTo>
                    <a:pt x="112850" y="113647"/>
                  </a:lnTo>
                  <a:lnTo>
                    <a:pt x="110083" y="118588"/>
                  </a:lnTo>
                  <a:lnTo>
                    <a:pt x="107008" y="120000"/>
                  </a:lnTo>
                  <a:lnTo>
                    <a:pt x="12991" y="120000"/>
                  </a:lnTo>
                  <a:lnTo>
                    <a:pt x="9609" y="117882"/>
                  </a:lnTo>
                  <a:lnTo>
                    <a:pt x="6380" y="111529"/>
                  </a:lnTo>
                  <a:lnTo>
                    <a:pt x="3766" y="102705"/>
                  </a:lnTo>
                  <a:lnTo>
                    <a:pt x="1768" y="90705"/>
                  </a:lnTo>
                  <a:lnTo>
                    <a:pt x="461" y="75882"/>
                  </a:lnTo>
                  <a:lnTo>
                    <a:pt x="0" y="60352"/>
                  </a:lnTo>
                  <a:lnTo>
                    <a:pt x="461" y="44470"/>
                  </a:lnTo>
                  <a:lnTo>
                    <a:pt x="1768" y="29647"/>
                  </a:lnTo>
                  <a:lnTo>
                    <a:pt x="3766" y="17647"/>
                  </a:lnTo>
                  <a:lnTo>
                    <a:pt x="6380" y="8470"/>
                  </a:lnTo>
                  <a:lnTo>
                    <a:pt x="9609" y="2117"/>
                  </a:lnTo>
                  <a:lnTo>
                    <a:pt x="12991" y="0"/>
                  </a:lnTo>
                  <a:close/>
                </a:path>
              </a:pathLst>
            </a:custGeom>
            <a:solidFill>
              <a:srgbClr val="3F3F3F"/>
            </a:solidFill>
            <a:ln>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grpSp>
      <p:sp>
        <p:nvSpPr>
          <p:cNvPr id="124" name="Google Shape;574;p35">
            <a:extLst>
              <a:ext uri="{FF2B5EF4-FFF2-40B4-BE49-F238E27FC236}">
                <a16:creationId xmlns:a16="http://schemas.microsoft.com/office/drawing/2014/main" id="{943D97F6-7CDF-4C8E-A89B-B40F1FB3F45F}"/>
              </a:ext>
            </a:extLst>
          </p:cNvPr>
          <p:cNvSpPr/>
          <p:nvPr/>
        </p:nvSpPr>
        <p:spPr>
          <a:xfrm>
            <a:off x="4497166" y="4587423"/>
            <a:ext cx="474110" cy="445170"/>
          </a:xfrm>
          <a:custGeom>
            <a:avLst/>
            <a:gdLst/>
            <a:ahLst/>
            <a:cxnLst/>
            <a:rect l="l" t="t" r="r" b="b"/>
            <a:pathLst>
              <a:path w="120000" h="120000" extrusionOk="0">
                <a:moveTo>
                  <a:pt x="54439" y="6060"/>
                </a:moveTo>
                <a:lnTo>
                  <a:pt x="54073" y="6133"/>
                </a:lnTo>
                <a:lnTo>
                  <a:pt x="53780" y="6316"/>
                </a:lnTo>
                <a:lnTo>
                  <a:pt x="53560" y="6573"/>
                </a:lnTo>
                <a:lnTo>
                  <a:pt x="53451" y="6902"/>
                </a:lnTo>
                <a:lnTo>
                  <a:pt x="51621" y="17595"/>
                </a:lnTo>
                <a:lnTo>
                  <a:pt x="51439" y="18291"/>
                </a:lnTo>
                <a:lnTo>
                  <a:pt x="51073" y="18877"/>
                </a:lnTo>
                <a:lnTo>
                  <a:pt x="50597" y="19371"/>
                </a:lnTo>
                <a:lnTo>
                  <a:pt x="50067" y="19774"/>
                </a:lnTo>
                <a:lnTo>
                  <a:pt x="49408" y="20030"/>
                </a:lnTo>
                <a:lnTo>
                  <a:pt x="46628" y="20872"/>
                </a:lnTo>
                <a:lnTo>
                  <a:pt x="43920" y="21898"/>
                </a:lnTo>
                <a:lnTo>
                  <a:pt x="41304" y="23106"/>
                </a:lnTo>
                <a:lnTo>
                  <a:pt x="38780" y="24516"/>
                </a:lnTo>
                <a:lnTo>
                  <a:pt x="38121" y="24809"/>
                </a:lnTo>
                <a:lnTo>
                  <a:pt x="37426" y="24955"/>
                </a:lnTo>
                <a:lnTo>
                  <a:pt x="36731" y="24919"/>
                </a:lnTo>
                <a:lnTo>
                  <a:pt x="36091" y="24736"/>
                </a:lnTo>
                <a:lnTo>
                  <a:pt x="35432" y="24388"/>
                </a:lnTo>
                <a:lnTo>
                  <a:pt x="26743" y="18181"/>
                </a:lnTo>
                <a:lnTo>
                  <a:pt x="26414" y="18034"/>
                </a:lnTo>
                <a:lnTo>
                  <a:pt x="26158" y="17998"/>
                </a:lnTo>
                <a:lnTo>
                  <a:pt x="25975" y="18034"/>
                </a:lnTo>
                <a:lnTo>
                  <a:pt x="25719" y="18108"/>
                </a:lnTo>
                <a:lnTo>
                  <a:pt x="25426" y="18327"/>
                </a:lnTo>
                <a:lnTo>
                  <a:pt x="17981" y="25834"/>
                </a:lnTo>
                <a:lnTo>
                  <a:pt x="17762" y="26127"/>
                </a:lnTo>
                <a:lnTo>
                  <a:pt x="17689" y="26457"/>
                </a:lnTo>
                <a:lnTo>
                  <a:pt x="17725" y="26786"/>
                </a:lnTo>
                <a:lnTo>
                  <a:pt x="17871" y="27116"/>
                </a:lnTo>
                <a:lnTo>
                  <a:pt x="24109" y="35941"/>
                </a:lnTo>
                <a:lnTo>
                  <a:pt x="24475" y="36563"/>
                </a:lnTo>
                <a:lnTo>
                  <a:pt x="24658" y="37259"/>
                </a:lnTo>
                <a:lnTo>
                  <a:pt x="24695" y="37918"/>
                </a:lnTo>
                <a:lnTo>
                  <a:pt x="24548" y="38614"/>
                </a:lnTo>
                <a:lnTo>
                  <a:pt x="24256" y="39273"/>
                </a:lnTo>
                <a:lnTo>
                  <a:pt x="22920" y="41818"/>
                </a:lnTo>
                <a:lnTo>
                  <a:pt x="21713" y="44455"/>
                </a:lnTo>
                <a:lnTo>
                  <a:pt x="20725" y="47146"/>
                </a:lnTo>
                <a:lnTo>
                  <a:pt x="19920" y="49929"/>
                </a:lnTo>
                <a:lnTo>
                  <a:pt x="19664" y="50625"/>
                </a:lnTo>
                <a:lnTo>
                  <a:pt x="19262" y="51174"/>
                </a:lnTo>
                <a:lnTo>
                  <a:pt x="18750" y="51650"/>
                </a:lnTo>
                <a:lnTo>
                  <a:pt x="18128" y="51998"/>
                </a:lnTo>
                <a:lnTo>
                  <a:pt x="17469" y="52181"/>
                </a:lnTo>
                <a:lnTo>
                  <a:pt x="6932" y="53939"/>
                </a:lnTo>
                <a:lnTo>
                  <a:pt x="6603" y="54086"/>
                </a:lnTo>
                <a:lnTo>
                  <a:pt x="6347" y="54305"/>
                </a:lnTo>
                <a:lnTo>
                  <a:pt x="6164" y="54598"/>
                </a:lnTo>
                <a:lnTo>
                  <a:pt x="6091" y="54964"/>
                </a:lnTo>
                <a:lnTo>
                  <a:pt x="6091" y="65584"/>
                </a:lnTo>
                <a:lnTo>
                  <a:pt x="6164" y="65913"/>
                </a:lnTo>
                <a:lnTo>
                  <a:pt x="6347" y="66243"/>
                </a:lnTo>
                <a:lnTo>
                  <a:pt x="6603" y="66463"/>
                </a:lnTo>
                <a:lnTo>
                  <a:pt x="6932" y="66573"/>
                </a:lnTo>
                <a:lnTo>
                  <a:pt x="17615" y="68385"/>
                </a:lnTo>
                <a:lnTo>
                  <a:pt x="18274" y="68568"/>
                </a:lnTo>
                <a:lnTo>
                  <a:pt x="18896" y="68898"/>
                </a:lnTo>
                <a:lnTo>
                  <a:pt x="19408" y="69374"/>
                </a:lnTo>
                <a:lnTo>
                  <a:pt x="19810" y="69960"/>
                </a:lnTo>
                <a:lnTo>
                  <a:pt x="20067" y="70619"/>
                </a:lnTo>
                <a:lnTo>
                  <a:pt x="20871" y="73402"/>
                </a:lnTo>
                <a:lnTo>
                  <a:pt x="21932" y="76093"/>
                </a:lnTo>
                <a:lnTo>
                  <a:pt x="23140" y="78730"/>
                </a:lnTo>
                <a:lnTo>
                  <a:pt x="24512" y="81238"/>
                </a:lnTo>
                <a:lnTo>
                  <a:pt x="24841" y="81898"/>
                </a:lnTo>
                <a:lnTo>
                  <a:pt x="24951" y="82593"/>
                </a:lnTo>
                <a:lnTo>
                  <a:pt x="24951" y="83289"/>
                </a:lnTo>
                <a:lnTo>
                  <a:pt x="24731" y="83948"/>
                </a:lnTo>
                <a:lnTo>
                  <a:pt x="24402" y="84571"/>
                </a:lnTo>
                <a:lnTo>
                  <a:pt x="18201" y="93286"/>
                </a:lnTo>
                <a:lnTo>
                  <a:pt x="18018" y="93616"/>
                </a:lnTo>
                <a:lnTo>
                  <a:pt x="18018" y="93945"/>
                </a:lnTo>
                <a:lnTo>
                  <a:pt x="18091" y="94275"/>
                </a:lnTo>
                <a:lnTo>
                  <a:pt x="18310" y="94568"/>
                </a:lnTo>
                <a:lnTo>
                  <a:pt x="25865" y="102075"/>
                </a:lnTo>
                <a:lnTo>
                  <a:pt x="26121" y="102294"/>
                </a:lnTo>
                <a:lnTo>
                  <a:pt x="26378" y="102368"/>
                </a:lnTo>
                <a:lnTo>
                  <a:pt x="26560" y="102404"/>
                </a:lnTo>
                <a:lnTo>
                  <a:pt x="26817" y="102368"/>
                </a:lnTo>
                <a:lnTo>
                  <a:pt x="27146" y="102221"/>
                </a:lnTo>
                <a:lnTo>
                  <a:pt x="35981" y="95978"/>
                </a:lnTo>
                <a:lnTo>
                  <a:pt x="36530" y="95666"/>
                </a:lnTo>
                <a:lnTo>
                  <a:pt x="37097" y="95483"/>
                </a:lnTo>
                <a:lnTo>
                  <a:pt x="37719" y="95410"/>
                </a:lnTo>
                <a:lnTo>
                  <a:pt x="38231" y="95447"/>
                </a:lnTo>
                <a:lnTo>
                  <a:pt x="38743" y="95593"/>
                </a:lnTo>
                <a:lnTo>
                  <a:pt x="39256" y="95794"/>
                </a:lnTo>
                <a:lnTo>
                  <a:pt x="41743" y="97149"/>
                </a:lnTo>
                <a:lnTo>
                  <a:pt x="44323" y="98321"/>
                </a:lnTo>
                <a:lnTo>
                  <a:pt x="46957" y="99273"/>
                </a:lnTo>
                <a:lnTo>
                  <a:pt x="49664" y="100079"/>
                </a:lnTo>
                <a:lnTo>
                  <a:pt x="50341" y="100335"/>
                </a:lnTo>
                <a:lnTo>
                  <a:pt x="50890" y="100738"/>
                </a:lnTo>
                <a:lnTo>
                  <a:pt x="51365" y="101232"/>
                </a:lnTo>
                <a:lnTo>
                  <a:pt x="51695" y="101818"/>
                </a:lnTo>
                <a:lnTo>
                  <a:pt x="51914" y="102514"/>
                </a:lnTo>
                <a:lnTo>
                  <a:pt x="53707" y="113097"/>
                </a:lnTo>
                <a:lnTo>
                  <a:pt x="53817" y="113426"/>
                </a:lnTo>
                <a:lnTo>
                  <a:pt x="54036" y="113719"/>
                </a:lnTo>
                <a:lnTo>
                  <a:pt x="54329" y="113866"/>
                </a:lnTo>
                <a:lnTo>
                  <a:pt x="54695" y="113939"/>
                </a:lnTo>
                <a:lnTo>
                  <a:pt x="65304" y="113939"/>
                </a:lnTo>
                <a:lnTo>
                  <a:pt x="65670" y="113866"/>
                </a:lnTo>
                <a:lnTo>
                  <a:pt x="65963" y="113719"/>
                </a:lnTo>
                <a:lnTo>
                  <a:pt x="66182" y="113426"/>
                </a:lnTo>
                <a:lnTo>
                  <a:pt x="66292" y="113097"/>
                </a:lnTo>
                <a:lnTo>
                  <a:pt x="68121" y="102514"/>
                </a:lnTo>
                <a:lnTo>
                  <a:pt x="68304" y="101818"/>
                </a:lnTo>
                <a:lnTo>
                  <a:pt x="68634" y="101196"/>
                </a:lnTo>
                <a:lnTo>
                  <a:pt x="69109" y="100701"/>
                </a:lnTo>
                <a:lnTo>
                  <a:pt x="69695" y="100335"/>
                </a:lnTo>
                <a:lnTo>
                  <a:pt x="70335" y="100079"/>
                </a:lnTo>
                <a:lnTo>
                  <a:pt x="73115" y="99237"/>
                </a:lnTo>
                <a:lnTo>
                  <a:pt x="75823" y="98248"/>
                </a:lnTo>
                <a:lnTo>
                  <a:pt x="78439" y="97039"/>
                </a:lnTo>
                <a:lnTo>
                  <a:pt x="81000" y="95630"/>
                </a:lnTo>
                <a:lnTo>
                  <a:pt x="81658" y="95373"/>
                </a:lnTo>
                <a:lnTo>
                  <a:pt x="82353" y="95227"/>
                </a:lnTo>
                <a:lnTo>
                  <a:pt x="83048" y="95263"/>
                </a:lnTo>
                <a:lnTo>
                  <a:pt x="83689" y="95447"/>
                </a:lnTo>
                <a:lnTo>
                  <a:pt x="84310" y="95794"/>
                </a:lnTo>
                <a:lnTo>
                  <a:pt x="93073" y="102001"/>
                </a:lnTo>
                <a:lnTo>
                  <a:pt x="93402" y="102148"/>
                </a:lnTo>
                <a:lnTo>
                  <a:pt x="93658" y="102184"/>
                </a:lnTo>
                <a:lnTo>
                  <a:pt x="93841" y="102184"/>
                </a:lnTo>
                <a:lnTo>
                  <a:pt x="94097" y="102075"/>
                </a:lnTo>
                <a:lnTo>
                  <a:pt x="94353" y="101891"/>
                </a:lnTo>
                <a:lnTo>
                  <a:pt x="101871" y="94385"/>
                </a:lnTo>
                <a:lnTo>
                  <a:pt x="102054" y="94092"/>
                </a:lnTo>
                <a:lnTo>
                  <a:pt x="102164" y="93762"/>
                </a:lnTo>
                <a:lnTo>
                  <a:pt x="102128" y="93433"/>
                </a:lnTo>
                <a:lnTo>
                  <a:pt x="101981" y="93103"/>
                </a:lnTo>
                <a:lnTo>
                  <a:pt x="95743" y="84314"/>
                </a:lnTo>
                <a:lnTo>
                  <a:pt x="95414" y="83692"/>
                </a:lnTo>
                <a:lnTo>
                  <a:pt x="95231" y="83033"/>
                </a:lnTo>
                <a:lnTo>
                  <a:pt x="95195" y="82337"/>
                </a:lnTo>
                <a:lnTo>
                  <a:pt x="95341" y="81641"/>
                </a:lnTo>
                <a:lnTo>
                  <a:pt x="95634" y="80982"/>
                </a:lnTo>
                <a:lnTo>
                  <a:pt x="97006" y="78437"/>
                </a:lnTo>
                <a:lnTo>
                  <a:pt x="98213" y="75801"/>
                </a:lnTo>
                <a:lnTo>
                  <a:pt x="99201" y="73109"/>
                </a:lnTo>
                <a:lnTo>
                  <a:pt x="100042" y="70326"/>
                </a:lnTo>
                <a:lnTo>
                  <a:pt x="100298" y="69667"/>
                </a:lnTo>
                <a:lnTo>
                  <a:pt x="100664" y="69081"/>
                </a:lnTo>
                <a:lnTo>
                  <a:pt x="101176" y="68642"/>
                </a:lnTo>
                <a:lnTo>
                  <a:pt x="101798" y="68294"/>
                </a:lnTo>
                <a:lnTo>
                  <a:pt x="102493" y="68111"/>
                </a:lnTo>
                <a:lnTo>
                  <a:pt x="113067" y="66316"/>
                </a:lnTo>
                <a:lnTo>
                  <a:pt x="113396" y="66206"/>
                </a:lnTo>
                <a:lnTo>
                  <a:pt x="113652" y="65987"/>
                </a:lnTo>
                <a:lnTo>
                  <a:pt x="113835" y="65657"/>
                </a:lnTo>
                <a:lnTo>
                  <a:pt x="113908" y="65328"/>
                </a:lnTo>
                <a:lnTo>
                  <a:pt x="113908" y="54708"/>
                </a:lnTo>
                <a:lnTo>
                  <a:pt x="113835" y="54379"/>
                </a:lnTo>
                <a:lnTo>
                  <a:pt x="113652" y="54086"/>
                </a:lnTo>
                <a:lnTo>
                  <a:pt x="113396" y="53829"/>
                </a:lnTo>
                <a:lnTo>
                  <a:pt x="113067" y="53719"/>
                </a:lnTo>
                <a:lnTo>
                  <a:pt x="102457" y="51925"/>
                </a:lnTo>
                <a:lnTo>
                  <a:pt x="101762" y="51724"/>
                </a:lnTo>
                <a:lnTo>
                  <a:pt x="101176" y="51394"/>
                </a:lnTo>
                <a:lnTo>
                  <a:pt x="100664" y="50918"/>
                </a:lnTo>
                <a:lnTo>
                  <a:pt x="100262" y="50369"/>
                </a:lnTo>
                <a:lnTo>
                  <a:pt x="100006" y="49673"/>
                </a:lnTo>
                <a:lnTo>
                  <a:pt x="99201" y="46890"/>
                </a:lnTo>
                <a:lnTo>
                  <a:pt x="98176" y="44198"/>
                </a:lnTo>
                <a:lnTo>
                  <a:pt x="96969" y="41562"/>
                </a:lnTo>
                <a:lnTo>
                  <a:pt x="95597" y="39017"/>
                </a:lnTo>
                <a:lnTo>
                  <a:pt x="95304" y="38394"/>
                </a:lnTo>
                <a:lnTo>
                  <a:pt x="95158" y="37699"/>
                </a:lnTo>
                <a:lnTo>
                  <a:pt x="95195" y="37003"/>
                </a:lnTo>
                <a:lnTo>
                  <a:pt x="95414" y="36307"/>
                </a:lnTo>
                <a:lnTo>
                  <a:pt x="95743" y="35685"/>
                </a:lnTo>
                <a:lnTo>
                  <a:pt x="101981" y="26969"/>
                </a:lnTo>
                <a:lnTo>
                  <a:pt x="102128" y="26640"/>
                </a:lnTo>
                <a:lnTo>
                  <a:pt x="102164" y="26274"/>
                </a:lnTo>
                <a:lnTo>
                  <a:pt x="102091" y="25944"/>
                </a:lnTo>
                <a:lnTo>
                  <a:pt x="101871" y="25651"/>
                </a:lnTo>
                <a:lnTo>
                  <a:pt x="94353" y="18144"/>
                </a:lnTo>
                <a:lnTo>
                  <a:pt x="94097" y="17961"/>
                </a:lnTo>
                <a:lnTo>
                  <a:pt x="93841" y="17888"/>
                </a:lnTo>
                <a:lnTo>
                  <a:pt x="93658" y="17851"/>
                </a:lnTo>
                <a:lnTo>
                  <a:pt x="93402" y="17888"/>
                </a:lnTo>
                <a:lnTo>
                  <a:pt x="93073" y="18034"/>
                </a:lnTo>
                <a:lnTo>
                  <a:pt x="84310" y="24278"/>
                </a:lnTo>
                <a:lnTo>
                  <a:pt x="83652" y="24589"/>
                </a:lnTo>
                <a:lnTo>
                  <a:pt x="83012" y="24772"/>
                </a:lnTo>
                <a:lnTo>
                  <a:pt x="82317" y="24809"/>
                </a:lnTo>
                <a:lnTo>
                  <a:pt x="81621" y="24662"/>
                </a:lnTo>
                <a:lnTo>
                  <a:pt x="80963" y="24388"/>
                </a:lnTo>
                <a:lnTo>
                  <a:pt x="78365" y="22960"/>
                </a:lnTo>
                <a:lnTo>
                  <a:pt x="75676" y="21751"/>
                </a:lnTo>
                <a:lnTo>
                  <a:pt x="72896" y="20726"/>
                </a:lnTo>
                <a:lnTo>
                  <a:pt x="70060" y="19884"/>
                </a:lnTo>
                <a:lnTo>
                  <a:pt x="69402" y="19627"/>
                </a:lnTo>
                <a:lnTo>
                  <a:pt x="68817" y="19261"/>
                </a:lnTo>
                <a:lnTo>
                  <a:pt x="68341" y="18730"/>
                </a:lnTo>
                <a:lnTo>
                  <a:pt x="68012" y="18144"/>
                </a:lnTo>
                <a:lnTo>
                  <a:pt x="67792" y="17448"/>
                </a:lnTo>
                <a:lnTo>
                  <a:pt x="66036" y="6902"/>
                </a:lnTo>
                <a:lnTo>
                  <a:pt x="65926" y="6573"/>
                </a:lnTo>
                <a:lnTo>
                  <a:pt x="65707" y="6316"/>
                </a:lnTo>
                <a:lnTo>
                  <a:pt x="65414" y="6133"/>
                </a:lnTo>
                <a:lnTo>
                  <a:pt x="65048" y="6060"/>
                </a:lnTo>
                <a:lnTo>
                  <a:pt x="54439" y="6060"/>
                </a:lnTo>
                <a:close/>
                <a:moveTo>
                  <a:pt x="54439" y="0"/>
                </a:moveTo>
                <a:lnTo>
                  <a:pt x="65048" y="0"/>
                </a:lnTo>
                <a:lnTo>
                  <a:pt x="66182" y="73"/>
                </a:lnTo>
                <a:lnTo>
                  <a:pt x="67280" y="366"/>
                </a:lnTo>
                <a:lnTo>
                  <a:pt x="68304" y="768"/>
                </a:lnTo>
                <a:lnTo>
                  <a:pt x="69219" y="1354"/>
                </a:lnTo>
                <a:lnTo>
                  <a:pt x="70060" y="2050"/>
                </a:lnTo>
                <a:lnTo>
                  <a:pt x="70737" y="2874"/>
                </a:lnTo>
                <a:lnTo>
                  <a:pt x="71323" y="3790"/>
                </a:lnTo>
                <a:lnTo>
                  <a:pt x="71762" y="4815"/>
                </a:lnTo>
                <a:lnTo>
                  <a:pt x="72018" y="5950"/>
                </a:lnTo>
                <a:lnTo>
                  <a:pt x="73481" y="14519"/>
                </a:lnTo>
                <a:lnTo>
                  <a:pt x="76518" y="15544"/>
                </a:lnTo>
                <a:lnTo>
                  <a:pt x="79463" y="16789"/>
                </a:lnTo>
                <a:lnTo>
                  <a:pt x="82317" y="18181"/>
                </a:lnTo>
                <a:lnTo>
                  <a:pt x="89506" y="13072"/>
                </a:lnTo>
                <a:lnTo>
                  <a:pt x="90439" y="12487"/>
                </a:lnTo>
                <a:lnTo>
                  <a:pt x="91463" y="12084"/>
                </a:lnTo>
                <a:lnTo>
                  <a:pt x="92524" y="11827"/>
                </a:lnTo>
                <a:lnTo>
                  <a:pt x="93621" y="11754"/>
                </a:lnTo>
                <a:lnTo>
                  <a:pt x="94756" y="11827"/>
                </a:lnTo>
                <a:lnTo>
                  <a:pt x="95853" y="12084"/>
                </a:lnTo>
                <a:lnTo>
                  <a:pt x="96859" y="12523"/>
                </a:lnTo>
                <a:lnTo>
                  <a:pt x="97810" y="13109"/>
                </a:lnTo>
                <a:lnTo>
                  <a:pt x="98652" y="13823"/>
                </a:lnTo>
                <a:lnTo>
                  <a:pt x="106170" y="21348"/>
                </a:lnTo>
                <a:lnTo>
                  <a:pt x="106902" y="22191"/>
                </a:lnTo>
                <a:lnTo>
                  <a:pt x="107487" y="23143"/>
                </a:lnTo>
                <a:lnTo>
                  <a:pt x="107926" y="24168"/>
                </a:lnTo>
                <a:lnTo>
                  <a:pt x="108182" y="25212"/>
                </a:lnTo>
                <a:lnTo>
                  <a:pt x="108256" y="26310"/>
                </a:lnTo>
                <a:lnTo>
                  <a:pt x="108182" y="27409"/>
                </a:lnTo>
                <a:lnTo>
                  <a:pt x="107926" y="28471"/>
                </a:lnTo>
                <a:lnTo>
                  <a:pt x="107524" y="29496"/>
                </a:lnTo>
                <a:lnTo>
                  <a:pt x="106939" y="30466"/>
                </a:lnTo>
                <a:lnTo>
                  <a:pt x="101835" y="37662"/>
                </a:lnTo>
                <a:lnTo>
                  <a:pt x="103189" y="40445"/>
                </a:lnTo>
                <a:lnTo>
                  <a:pt x="104378" y="43320"/>
                </a:lnTo>
                <a:lnTo>
                  <a:pt x="105365" y="46249"/>
                </a:lnTo>
                <a:lnTo>
                  <a:pt x="114054" y="47696"/>
                </a:lnTo>
                <a:lnTo>
                  <a:pt x="115189" y="47989"/>
                </a:lnTo>
                <a:lnTo>
                  <a:pt x="116213" y="48428"/>
                </a:lnTo>
                <a:lnTo>
                  <a:pt x="117109" y="49014"/>
                </a:lnTo>
                <a:lnTo>
                  <a:pt x="117951" y="49710"/>
                </a:lnTo>
                <a:lnTo>
                  <a:pt x="118646" y="50552"/>
                </a:lnTo>
                <a:lnTo>
                  <a:pt x="119231" y="51467"/>
                </a:lnTo>
                <a:lnTo>
                  <a:pt x="119634" y="52438"/>
                </a:lnTo>
                <a:lnTo>
                  <a:pt x="119890" y="53536"/>
                </a:lnTo>
                <a:lnTo>
                  <a:pt x="120000" y="54635"/>
                </a:lnTo>
                <a:lnTo>
                  <a:pt x="120000" y="65291"/>
                </a:lnTo>
                <a:lnTo>
                  <a:pt x="119890" y="66426"/>
                </a:lnTo>
                <a:lnTo>
                  <a:pt x="119634" y="67488"/>
                </a:lnTo>
                <a:lnTo>
                  <a:pt x="119231" y="68495"/>
                </a:lnTo>
                <a:lnTo>
                  <a:pt x="118646" y="69447"/>
                </a:lnTo>
                <a:lnTo>
                  <a:pt x="117951" y="70253"/>
                </a:lnTo>
                <a:lnTo>
                  <a:pt x="117109" y="70985"/>
                </a:lnTo>
                <a:lnTo>
                  <a:pt x="116213" y="71571"/>
                </a:lnTo>
                <a:lnTo>
                  <a:pt x="115189" y="72010"/>
                </a:lnTo>
                <a:lnTo>
                  <a:pt x="114054" y="72303"/>
                </a:lnTo>
                <a:lnTo>
                  <a:pt x="105402" y="73768"/>
                </a:lnTo>
                <a:lnTo>
                  <a:pt x="104378" y="76679"/>
                </a:lnTo>
                <a:lnTo>
                  <a:pt x="103225" y="79517"/>
                </a:lnTo>
                <a:lnTo>
                  <a:pt x="101835" y="82300"/>
                </a:lnTo>
                <a:lnTo>
                  <a:pt x="106939" y="89533"/>
                </a:lnTo>
                <a:lnTo>
                  <a:pt x="107560" y="90466"/>
                </a:lnTo>
                <a:lnTo>
                  <a:pt x="107963" y="91528"/>
                </a:lnTo>
                <a:lnTo>
                  <a:pt x="108219" y="92590"/>
                </a:lnTo>
                <a:lnTo>
                  <a:pt x="108292" y="93689"/>
                </a:lnTo>
                <a:lnTo>
                  <a:pt x="108182" y="94787"/>
                </a:lnTo>
                <a:lnTo>
                  <a:pt x="107926" y="95831"/>
                </a:lnTo>
                <a:lnTo>
                  <a:pt x="107524" y="96820"/>
                </a:lnTo>
                <a:lnTo>
                  <a:pt x="106939" y="97808"/>
                </a:lnTo>
                <a:lnTo>
                  <a:pt x="106170" y="98651"/>
                </a:lnTo>
                <a:lnTo>
                  <a:pt x="98689" y="106176"/>
                </a:lnTo>
                <a:lnTo>
                  <a:pt x="97810" y="106890"/>
                </a:lnTo>
                <a:lnTo>
                  <a:pt x="96859" y="107476"/>
                </a:lnTo>
                <a:lnTo>
                  <a:pt x="95853" y="107915"/>
                </a:lnTo>
                <a:lnTo>
                  <a:pt x="94792" y="108172"/>
                </a:lnTo>
                <a:lnTo>
                  <a:pt x="93658" y="108245"/>
                </a:lnTo>
                <a:lnTo>
                  <a:pt x="92560" y="108172"/>
                </a:lnTo>
                <a:lnTo>
                  <a:pt x="91500" y="107915"/>
                </a:lnTo>
                <a:lnTo>
                  <a:pt x="90475" y="107476"/>
                </a:lnTo>
                <a:lnTo>
                  <a:pt x="89542" y="106927"/>
                </a:lnTo>
                <a:lnTo>
                  <a:pt x="82390" y="101818"/>
                </a:lnTo>
                <a:lnTo>
                  <a:pt x="79573" y="103210"/>
                </a:lnTo>
                <a:lnTo>
                  <a:pt x="76737" y="104382"/>
                </a:lnTo>
                <a:lnTo>
                  <a:pt x="73810" y="105370"/>
                </a:lnTo>
                <a:lnTo>
                  <a:pt x="72310" y="114086"/>
                </a:lnTo>
                <a:lnTo>
                  <a:pt x="72054" y="115184"/>
                </a:lnTo>
                <a:lnTo>
                  <a:pt x="71615" y="116209"/>
                </a:lnTo>
                <a:lnTo>
                  <a:pt x="71030" y="117162"/>
                </a:lnTo>
                <a:lnTo>
                  <a:pt x="70298" y="117949"/>
                </a:lnTo>
                <a:lnTo>
                  <a:pt x="69475" y="118645"/>
                </a:lnTo>
                <a:lnTo>
                  <a:pt x="68560" y="119231"/>
                </a:lnTo>
                <a:lnTo>
                  <a:pt x="67536" y="119633"/>
                </a:lnTo>
                <a:lnTo>
                  <a:pt x="66439" y="119890"/>
                </a:lnTo>
                <a:lnTo>
                  <a:pt x="65304" y="120000"/>
                </a:lnTo>
                <a:lnTo>
                  <a:pt x="54695" y="120000"/>
                </a:lnTo>
                <a:lnTo>
                  <a:pt x="53560" y="119890"/>
                </a:lnTo>
                <a:lnTo>
                  <a:pt x="52463" y="119633"/>
                </a:lnTo>
                <a:lnTo>
                  <a:pt x="51439" y="119231"/>
                </a:lnTo>
                <a:lnTo>
                  <a:pt x="50524" y="118645"/>
                </a:lnTo>
                <a:lnTo>
                  <a:pt x="49701" y="117949"/>
                </a:lnTo>
                <a:lnTo>
                  <a:pt x="48969" y="117162"/>
                </a:lnTo>
                <a:lnTo>
                  <a:pt x="48384" y="116209"/>
                </a:lnTo>
                <a:lnTo>
                  <a:pt x="47945" y="115184"/>
                </a:lnTo>
                <a:lnTo>
                  <a:pt x="47652" y="114086"/>
                </a:lnTo>
                <a:lnTo>
                  <a:pt x="46225" y="105407"/>
                </a:lnTo>
                <a:lnTo>
                  <a:pt x="43390" y="104455"/>
                </a:lnTo>
                <a:lnTo>
                  <a:pt x="40609" y="103320"/>
                </a:lnTo>
                <a:lnTo>
                  <a:pt x="37939" y="102001"/>
                </a:lnTo>
                <a:lnTo>
                  <a:pt x="30640" y="107146"/>
                </a:lnTo>
                <a:lnTo>
                  <a:pt x="29707" y="107732"/>
                </a:lnTo>
                <a:lnTo>
                  <a:pt x="28719" y="108135"/>
                </a:lnTo>
                <a:lnTo>
                  <a:pt x="27621" y="108391"/>
                </a:lnTo>
                <a:lnTo>
                  <a:pt x="26524" y="108465"/>
                </a:lnTo>
                <a:lnTo>
                  <a:pt x="25426" y="108391"/>
                </a:lnTo>
                <a:lnTo>
                  <a:pt x="24329" y="108135"/>
                </a:lnTo>
                <a:lnTo>
                  <a:pt x="23323" y="107696"/>
                </a:lnTo>
                <a:lnTo>
                  <a:pt x="22371" y="107110"/>
                </a:lnTo>
                <a:lnTo>
                  <a:pt x="21493" y="106396"/>
                </a:lnTo>
                <a:lnTo>
                  <a:pt x="14012" y="98907"/>
                </a:lnTo>
                <a:lnTo>
                  <a:pt x="13280" y="98028"/>
                </a:lnTo>
                <a:lnTo>
                  <a:pt x="12695" y="97076"/>
                </a:lnTo>
                <a:lnTo>
                  <a:pt x="12256" y="96051"/>
                </a:lnTo>
                <a:lnTo>
                  <a:pt x="12000" y="95007"/>
                </a:lnTo>
                <a:lnTo>
                  <a:pt x="11926" y="93909"/>
                </a:lnTo>
                <a:lnTo>
                  <a:pt x="12000" y="92847"/>
                </a:lnTo>
                <a:lnTo>
                  <a:pt x="12219" y="91748"/>
                </a:lnTo>
                <a:lnTo>
                  <a:pt x="12658" y="90723"/>
                </a:lnTo>
                <a:lnTo>
                  <a:pt x="13243" y="89752"/>
                </a:lnTo>
                <a:lnTo>
                  <a:pt x="18310" y="82630"/>
                </a:lnTo>
                <a:lnTo>
                  <a:pt x="17213" y="80579"/>
                </a:lnTo>
                <a:lnTo>
                  <a:pt x="16280" y="78474"/>
                </a:lnTo>
                <a:lnTo>
                  <a:pt x="15439" y="76277"/>
                </a:lnTo>
                <a:lnTo>
                  <a:pt x="14707" y="74079"/>
                </a:lnTo>
                <a:lnTo>
                  <a:pt x="5908" y="72596"/>
                </a:lnTo>
                <a:lnTo>
                  <a:pt x="4810" y="72340"/>
                </a:lnTo>
                <a:lnTo>
                  <a:pt x="3786" y="71864"/>
                </a:lnTo>
                <a:lnTo>
                  <a:pt x="2853" y="71278"/>
                </a:lnTo>
                <a:lnTo>
                  <a:pt x="2048" y="70582"/>
                </a:lnTo>
                <a:lnTo>
                  <a:pt x="1353" y="69740"/>
                </a:lnTo>
                <a:lnTo>
                  <a:pt x="768" y="68825"/>
                </a:lnTo>
                <a:lnTo>
                  <a:pt x="365" y="67818"/>
                </a:lnTo>
                <a:lnTo>
                  <a:pt x="73" y="66719"/>
                </a:lnTo>
                <a:lnTo>
                  <a:pt x="0" y="65584"/>
                </a:lnTo>
                <a:lnTo>
                  <a:pt x="0" y="54964"/>
                </a:lnTo>
                <a:lnTo>
                  <a:pt x="73" y="53793"/>
                </a:lnTo>
                <a:lnTo>
                  <a:pt x="365" y="52731"/>
                </a:lnTo>
                <a:lnTo>
                  <a:pt x="768" y="51724"/>
                </a:lnTo>
                <a:lnTo>
                  <a:pt x="1353" y="50808"/>
                </a:lnTo>
                <a:lnTo>
                  <a:pt x="2048" y="49966"/>
                </a:lnTo>
                <a:lnTo>
                  <a:pt x="2890" y="49234"/>
                </a:lnTo>
                <a:lnTo>
                  <a:pt x="3786" y="48684"/>
                </a:lnTo>
                <a:lnTo>
                  <a:pt x="4847" y="48245"/>
                </a:lnTo>
                <a:lnTo>
                  <a:pt x="5945" y="47989"/>
                </a:lnTo>
                <a:lnTo>
                  <a:pt x="14560" y="46524"/>
                </a:lnTo>
                <a:lnTo>
                  <a:pt x="15512" y="43576"/>
                </a:lnTo>
                <a:lnTo>
                  <a:pt x="16682" y="40738"/>
                </a:lnTo>
                <a:lnTo>
                  <a:pt x="18018" y="37918"/>
                </a:lnTo>
                <a:lnTo>
                  <a:pt x="12878" y="30649"/>
                </a:lnTo>
                <a:lnTo>
                  <a:pt x="12256" y="29679"/>
                </a:lnTo>
                <a:lnTo>
                  <a:pt x="11853" y="28654"/>
                </a:lnTo>
                <a:lnTo>
                  <a:pt x="11597" y="27592"/>
                </a:lnTo>
                <a:lnTo>
                  <a:pt x="11524" y="26493"/>
                </a:lnTo>
                <a:lnTo>
                  <a:pt x="11634" y="25395"/>
                </a:lnTo>
                <a:lnTo>
                  <a:pt x="11890" y="24351"/>
                </a:lnTo>
                <a:lnTo>
                  <a:pt x="12292" y="23326"/>
                </a:lnTo>
                <a:lnTo>
                  <a:pt x="12878" y="22374"/>
                </a:lnTo>
                <a:lnTo>
                  <a:pt x="13646" y="21495"/>
                </a:lnTo>
                <a:lnTo>
                  <a:pt x="21128" y="14006"/>
                </a:lnTo>
                <a:lnTo>
                  <a:pt x="22006" y="13292"/>
                </a:lnTo>
                <a:lnTo>
                  <a:pt x="22957" y="12706"/>
                </a:lnTo>
                <a:lnTo>
                  <a:pt x="23926" y="12267"/>
                </a:lnTo>
                <a:lnTo>
                  <a:pt x="25024" y="12010"/>
                </a:lnTo>
                <a:lnTo>
                  <a:pt x="26158" y="11937"/>
                </a:lnTo>
                <a:lnTo>
                  <a:pt x="27256" y="12010"/>
                </a:lnTo>
                <a:lnTo>
                  <a:pt x="28317" y="12267"/>
                </a:lnTo>
                <a:lnTo>
                  <a:pt x="29341" y="12670"/>
                </a:lnTo>
                <a:lnTo>
                  <a:pt x="30274" y="13256"/>
                </a:lnTo>
                <a:lnTo>
                  <a:pt x="37353" y="18327"/>
                </a:lnTo>
                <a:lnTo>
                  <a:pt x="39439" y="17229"/>
                </a:lnTo>
                <a:lnTo>
                  <a:pt x="41560" y="16277"/>
                </a:lnTo>
                <a:lnTo>
                  <a:pt x="43701" y="15434"/>
                </a:lnTo>
                <a:lnTo>
                  <a:pt x="45896" y="14702"/>
                </a:lnTo>
                <a:lnTo>
                  <a:pt x="47396" y="5913"/>
                </a:lnTo>
                <a:lnTo>
                  <a:pt x="47689" y="4815"/>
                </a:lnTo>
                <a:lnTo>
                  <a:pt x="48128" y="3790"/>
                </a:lnTo>
                <a:lnTo>
                  <a:pt x="48713" y="2837"/>
                </a:lnTo>
                <a:lnTo>
                  <a:pt x="49445" y="2050"/>
                </a:lnTo>
                <a:lnTo>
                  <a:pt x="50268" y="1354"/>
                </a:lnTo>
                <a:lnTo>
                  <a:pt x="51182" y="768"/>
                </a:lnTo>
                <a:lnTo>
                  <a:pt x="52207" y="366"/>
                </a:lnTo>
                <a:lnTo>
                  <a:pt x="53304" y="73"/>
                </a:lnTo>
                <a:lnTo>
                  <a:pt x="54439" y="0"/>
                </a:lnTo>
                <a:close/>
              </a:path>
            </a:pathLst>
          </a:custGeom>
          <a:solidFill>
            <a:srgbClr val="3F3F3F"/>
          </a:solidFill>
          <a:ln>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pic>
        <p:nvPicPr>
          <p:cNvPr id="5" name="صورة 4">
            <a:extLst>
              <a:ext uri="{FF2B5EF4-FFF2-40B4-BE49-F238E27FC236}">
                <a16:creationId xmlns:a16="http://schemas.microsoft.com/office/drawing/2014/main" id="{33E4FC3B-04BA-4652-A114-FDE4CE22003C}"/>
              </a:ext>
            </a:extLst>
          </p:cNvPr>
          <p:cNvPicPr>
            <a:picLocks/>
          </p:cNvPicPr>
          <p:nvPr/>
        </p:nvPicPr>
        <p:blipFill>
          <a:blip r:embed="rId2"/>
          <a:stretch>
            <a:fillRect/>
          </a:stretch>
        </p:blipFill>
        <p:spPr>
          <a:xfrm>
            <a:off x="4076151" y="3301181"/>
            <a:ext cx="568063" cy="649603"/>
          </a:xfrm>
          <a:prstGeom prst="rect">
            <a:avLst/>
          </a:prstGeom>
        </p:spPr>
      </p:pic>
      <p:pic>
        <p:nvPicPr>
          <p:cNvPr id="44" name="صورة 43">
            <a:extLst>
              <a:ext uri="{FF2B5EF4-FFF2-40B4-BE49-F238E27FC236}">
                <a16:creationId xmlns:a16="http://schemas.microsoft.com/office/drawing/2014/main" id="{CEA977B6-801D-4E96-B3A5-85485B0CB888}"/>
              </a:ext>
            </a:extLst>
          </p:cNvPr>
          <p:cNvPicPr>
            <a:picLocks/>
          </p:cNvPicPr>
          <p:nvPr/>
        </p:nvPicPr>
        <p:blipFill>
          <a:blip r:embed="rId3"/>
          <a:stretch>
            <a:fillRect/>
          </a:stretch>
        </p:blipFill>
        <p:spPr>
          <a:xfrm>
            <a:off x="5971389" y="3355464"/>
            <a:ext cx="775984" cy="559454"/>
          </a:xfrm>
          <a:prstGeom prst="rect">
            <a:avLst/>
          </a:prstGeom>
        </p:spPr>
      </p:pic>
    </p:spTree>
    <p:extLst>
      <p:ext uri="{BB962C8B-B14F-4D97-AF65-F5344CB8AC3E}">
        <p14:creationId xmlns:p14="http://schemas.microsoft.com/office/powerpoint/2010/main" val="1341869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6472992" y="404311"/>
            <a:ext cx="4493538"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أفكار وطرق لرفع مستوى التفاعل الصفي؟</a:t>
            </a:r>
            <a:endParaRPr lang="ar-OM" sz="2800" b="1" dirty="0">
              <a:latin typeface="Sakkal Majalla" panose="02000000000000000000" pitchFamily="2" charset="-78"/>
              <a:cs typeface="Sakkal Majalla" panose="02000000000000000000" pitchFamily="2" charset="-78"/>
            </a:endParaRPr>
          </a:p>
        </p:txBody>
      </p:sp>
      <p:sp>
        <p:nvSpPr>
          <p:cNvPr id="83" name="Google Shape;260;p30">
            <a:extLst>
              <a:ext uri="{FF2B5EF4-FFF2-40B4-BE49-F238E27FC236}">
                <a16:creationId xmlns:a16="http://schemas.microsoft.com/office/drawing/2014/main" id="{BA609D2F-142A-4989-BD49-CE9908C71E24}"/>
              </a:ext>
            </a:extLst>
          </p:cNvPr>
          <p:cNvSpPr/>
          <p:nvPr/>
        </p:nvSpPr>
        <p:spPr>
          <a:xfrm>
            <a:off x="911424" y="6122551"/>
            <a:ext cx="5240192" cy="438809"/>
          </a:xfrm>
          <a:prstGeom prst="ellipse">
            <a:avLst/>
          </a:prstGeom>
          <a:gradFill>
            <a:gsLst>
              <a:gs pos="0">
                <a:srgbClr val="262626">
                  <a:alpha val="26666"/>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algn="ctr" rtl="0">
              <a:buClr>
                <a:schemeClr val="dk1"/>
              </a:buClr>
              <a:buSzPts val="1800"/>
            </a:pPr>
            <a:endParaRPr>
              <a:solidFill>
                <a:srgbClr val="FFFFFF"/>
              </a:solidFill>
              <a:latin typeface="Calibri"/>
              <a:ea typeface="Calibri"/>
              <a:cs typeface="Calibri"/>
              <a:sym typeface="Calibri"/>
            </a:endParaRPr>
          </a:p>
        </p:txBody>
      </p:sp>
      <p:sp>
        <p:nvSpPr>
          <p:cNvPr id="84" name="Google Shape;263;p30">
            <a:extLst>
              <a:ext uri="{FF2B5EF4-FFF2-40B4-BE49-F238E27FC236}">
                <a16:creationId xmlns:a16="http://schemas.microsoft.com/office/drawing/2014/main" id="{FFF024D5-DD8F-4948-8292-0488F189320F}"/>
              </a:ext>
            </a:extLst>
          </p:cNvPr>
          <p:cNvSpPr/>
          <p:nvPr/>
        </p:nvSpPr>
        <p:spPr>
          <a:xfrm>
            <a:off x="1359142" y="2055535"/>
            <a:ext cx="2165846" cy="2563940"/>
          </a:xfrm>
          <a:custGeom>
            <a:avLst/>
            <a:gdLst/>
            <a:ahLst/>
            <a:cxnLst/>
            <a:rect l="l" t="t" r="r" b="b"/>
            <a:pathLst>
              <a:path w="120000" h="120000" extrusionOk="0">
                <a:moveTo>
                  <a:pt x="44572" y="0"/>
                </a:moveTo>
                <a:lnTo>
                  <a:pt x="44733" y="0"/>
                </a:lnTo>
                <a:lnTo>
                  <a:pt x="120000" y="83707"/>
                </a:lnTo>
                <a:lnTo>
                  <a:pt x="0" y="120000"/>
                </a:lnTo>
                <a:lnTo>
                  <a:pt x="44572" y="0"/>
                </a:lnTo>
                <a:close/>
              </a:path>
            </a:pathLst>
          </a:custGeom>
          <a:solidFill>
            <a:srgbClr val="A5A5A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85" name="Google Shape;264;p30">
            <a:extLst>
              <a:ext uri="{FF2B5EF4-FFF2-40B4-BE49-F238E27FC236}">
                <a16:creationId xmlns:a16="http://schemas.microsoft.com/office/drawing/2014/main" id="{2F29F7C5-4B17-4239-958F-379E0678FF51}"/>
              </a:ext>
            </a:extLst>
          </p:cNvPr>
          <p:cNvSpPr/>
          <p:nvPr/>
        </p:nvSpPr>
        <p:spPr>
          <a:xfrm>
            <a:off x="3524988" y="2062630"/>
            <a:ext cx="2164395" cy="2569616"/>
          </a:xfrm>
          <a:custGeom>
            <a:avLst/>
            <a:gdLst/>
            <a:ahLst/>
            <a:cxnLst/>
            <a:rect l="l" t="t" r="r" b="b"/>
            <a:pathLst>
              <a:path w="120000" h="120000" extrusionOk="0">
                <a:moveTo>
                  <a:pt x="77116" y="0"/>
                </a:moveTo>
                <a:lnTo>
                  <a:pt x="120000" y="120000"/>
                </a:lnTo>
                <a:lnTo>
                  <a:pt x="0" y="83191"/>
                </a:lnTo>
                <a:lnTo>
                  <a:pt x="77116" y="0"/>
                </a:lnTo>
                <a:close/>
              </a:path>
            </a:pathLst>
          </a:custGeom>
          <a:solidFill>
            <a:srgbClr val="D8D8D8"/>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86" name="Google Shape;265;p30">
            <a:extLst>
              <a:ext uri="{FF2B5EF4-FFF2-40B4-BE49-F238E27FC236}">
                <a16:creationId xmlns:a16="http://schemas.microsoft.com/office/drawing/2014/main" id="{E0C06AFA-9BFE-48C7-86C4-EDA88AEE7968}"/>
              </a:ext>
            </a:extLst>
          </p:cNvPr>
          <p:cNvSpPr/>
          <p:nvPr/>
        </p:nvSpPr>
        <p:spPr>
          <a:xfrm>
            <a:off x="2166253" y="2055535"/>
            <a:ext cx="2749405" cy="1787805"/>
          </a:xfrm>
          <a:custGeom>
            <a:avLst/>
            <a:gdLst/>
            <a:ahLst/>
            <a:cxnLst/>
            <a:rect l="l" t="t" r="r" b="b"/>
            <a:pathLst>
              <a:path w="120000" h="120000" extrusionOk="0">
                <a:moveTo>
                  <a:pt x="0" y="0"/>
                </a:moveTo>
                <a:lnTo>
                  <a:pt x="120000" y="476"/>
                </a:lnTo>
                <a:lnTo>
                  <a:pt x="120000" y="476"/>
                </a:lnTo>
                <a:lnTo>
                  <a:pt x="59271" y="120000"/>
                </a:lnTo>
                <a:lnTo>
                  <a:pt x="0"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87" name="Google Shape;266;p30">
            <a:extLst>
              <a:ext uri="{FF2B5EF4-FFF2-40B4-BE49-F238E27FC236}">
                <a16:creationId xmlns:a16="http://schemas.microsoft.com/office/drawing/2014/main" id="{B1496279-F3C1-4128-9CC8-D6F0B0090541}"/>
              </a:ext>
            </a:extLst>
          </p:cNvPr>
          <p:cNvSpPr/>
          <p:nvPr/>
        </p:nvSpPr>
        <p:spPr>
          <a:xfrm>
            <a:off x="1359142" y="3843340"/>
            <a:ext cx="2165846" cy="2223406"/>
          </a:xfrm>
          <a:custGeom>
            <a:avLst/>
            <a:gdLst/>
            <a:ahLst/>
            <a:cxnLst/>
            <a:rect l="l" t="t" r="r" b="b"/>
            <a:pathLst>
              <a:path w="120000" h="120000" extrusionOk="0">
                <a:moveTo>
                  <a:pt x="120000" y="0"/>
                </a:moveTo>
                <a:lnTo>
                  <a:pt x="120000" y="119846"/>
                </a:lnTo>
                <a:lnTo>
                  <a:pt x="119758" y="120000"/>
                </a:lnTo>
                <a:lnTo>
                  <a:pt x="0" y="41927"/>
                </a:lnTo>
                <a:lnTo>
                  <a:pt x="0" y="41850"/>
                </a:lnTo>
                <a:lnTo>
                  <a:pt x="120000" y="0"/>
                </a:lnTo>
                <a:close/>
              </a:path>
            </a:pathLst>
          </a:custGeom>
          <a:solidFill>
            <a:srgbClr val="D8D8D8"/>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88" name="Google Shape;267;p30">
            <a:extLst>
              <a:ext uri="{FF2B5EF4-FFF2-40B4-BE49-F238E27FC236}">
                <a16:creationId xmlns:a16="http://schemas.microsoft.com/office/drawing/2014/main" id="{BE16A158-D66A-46DF-8784-200297AD4E79}"/>
              </a:ext>
            </a:extLst>
          </p:cNvPr>
          <p:cNvSpPr/>
          <p:nvPr/>
        </p:nvSpPr>
        <p:spPr>
          <a:xfrm>
            <a:off x="3524988" y="3843340"/>
            <a:ext cx="2164395" cy="2220568"/>
          </a:xfrm>
          <a:custGeom>
            <a:avLst/>
            <a:gdLst/>
            <a:ahLst/>
            <a:cxnLst/>
            <a:rect l="l" t="t" r="r" b="b"/>
            <a:pathLst>
              <a:path w="120000" h="120000" extrusionOk="0">
                <a:moveTo>
                  <a:pt x="0" y="0"/>
                </a:moveTo>
                <a:lnTo>
                  <a:pt x="120000" y="42594"/>
                </a:lnTo>
                <a:lnTo>
                  <a:pt x="120000" y="42670"/>
                </a:lnTo>
                <a:lnTo>
                  <a:pt x="0" y="119999"/>
                </a:lnTo>
                <a:lnTo>
                  <a:pt x="0" y="0"/>
                </a:lnTo>
                <a:close/>
              </a:path>
            </a:pathLst>
          </a:custGeom>
          <a:solidFill>
            <a:srgbClr val="BFBFB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89" name="Google Shape;268;p30">
            <a:extLst>
              <a:ext uri="{FF2B5EF4-FFF2-40B4-BE49-F238E27FC236}">
                <a16:creationId xmlns:a16="http://schemas.microsoft.com/office/drawing/2014/main" id="{B2C59A6C-B94D-4E96-B033-DEC874A70EC1}"/>
              </a:ext>
            </a:extLst>
          </p:cNvPr>
          <p:cNvSpPr/>
          <p:nvPr/>
        </p:nvSpPr>
        <p:spPr>
          <a:xfrm>
            <a:off x="1141396" y="2055535"/>
            <a:ext cx="1024857" cy="2563940"/>
          </a:xfrm>
          <a:custGeom>
            <a:avLst/>
            <a:gdLst/>
            <a:ahLst/>
            <a:cxnLst/>
            <a:rect l="l" t="t" r="r" b="b"/>
            <a:pathLst>
              <a:path w="120000" h="120000" extrusionOk="0">
                <a:moveTo>
                  <a:pt x="119490" y="199"/>
                </a:moveTo>
                <a:lnTo>
                  <a:pt x="25495" y="120000"/>
                </a:lnTo>
                <a:lnTo>
                  <a:pt x="0" y="50403"/>
                </a:lnTo>
                <a:lnTo>
                  <a:pt x="119490" y="199"/>
                </a:lnTo>
                <a:close/>
                <a:moveTo>
                  <a:pt x="119660" y="0"/>
                </a:moveTo>
                <a:lnTo>
                  <a:pt x="120000" y="0"/>
                </a:lnTo>
                <a:lnTo>
                  <a:pt x="119490" y="199"/>
                </a:lnTo>
                <a:lnTo>
                  <a:pt x="119660" y="0"/>
                </a:lnTo>
                <a:close/>
              </a:path>
            </a:pathLst>
          </a:custGeom>
          <a:solidFill>
            <a:srgbClr val="D8D8D8"/>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90" name="Google Shape;269;p30">
            <a:extLst>
              <a:ext uri="{FF2B5EF4-FFF2-40B4-BE49-F238E27FC236}">
                <a16:creationId xmlns:a16="http://schemas.microsoft.com/office/drawing/2014/main" id="{DD283C38-BB44-436D-BE65-858EB2B2C387}"/>
              </a:ext>
            </a:extLst>
          </p:cNvPr>
          <p:cNvSpPr/>
          <p:nvPr/>
        </p:nvSpPr>
        <p:spPr>
          <a:xfrm>
            <a:off x="4915658" y="2062630"/>
            <a:ext cx="1005987" cy="2569616"/>
          </a:xfrm>
          <a:custGeom>
            <a:avLst/>
            <a:gdLst/>
            <a:ahLst/>
            <a:cxnLst/>
            <a:rect l="l" t="t" r="r" b="b"/>
            <a:pathLst>
              <a:path w="120000" h="120000" extrusionOk="0">
                <a:moveTo>
                  <a:pt x="0" y="0"/>
                </a:moveTo>
                <a:lnTo>
                  <a:pt x="120000" y="51385"/>
                </a:lnTo>
                <a:lnTo>
                  <a:pt x="92294" y="120000"/>
                </a:lnTo>
                <a:lnTo>
                  <a:pt x="0" y="0"/>
                </a:lnTo>
                <a:close/>
              </a:path>
            </a:pathLst>
          </a:custGeom>
          <a:solidFill>
            <a:srgbClr val="BFBFB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91" name="Google Shape;270;p30">
            <a:extLst>
              <a:ext uri="{FF2B5EF4-FFF2-40B4-BE49-F238E27FC236}">
                <a16:creationId xmlns:a16="http://schemas.microsoft.com/office/drawing/2014/main" id="{BE381EB3-1253-41D8-94D1-0F090A7D5F4A}"/>
              </a:ext>
            </a:extLst>
          </p:cNvPr>
          <p:cNvSpPr/>
          <p:nvPr/>
        </p:nvSpPr>
        <p:spPr>
          <a:xfrm>
            <a:off x="2166253" y="1412777"/>
            <a:ext cx="2749405" cy="649853"/>
          </a:xfrm>
          <a:custGeom>
            <a:avLst/>
            <a:gdLst/>
            <a:ahLst/>
            <a:cxnLst/>
            <a:rect l="l" t="t" r="r" b="b"/>
            <a:pathLst>
              <a:path w="120000" h="120000" extrusionOk="0">
                <a:moveTo>
                  <a:pt x="119936" y="119999"/>
                </a:moveTo>
                <a:lnTo>
                  <a:pt x="120000" y="119999"/>
                </a:lnTo>
                <a:lnTo>
                  <a:pt x="120000" y="119999"/>
                </a:lnTo>
                <a:lnTo>
                  <a:pt x="119936" y="119999"/>
                </a:lnTo>
                <a:close/>
                <a:moveTo>
                  <a:pt x="59841" y="0"/>
                </a:moveTo>
                <a:lnTo>
                  <a:pt x="119936" y="119999"/>
                </a:lnTo>
                <a:lnTo>
                  <a:pt x="0" y="118688"/>
                </a:lnTo>
                <a:lnTo>
                  <a:pt x="59841" y="0"/>
                </a:lnTo>
                <a:close/>
              </a:path>
            </a:pathLst>
          </a:custGeom>
          <a:solidFill>
            <a:srgbClr val="FAD477"/>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92" name="Google Shape;271;p30">
            <a:extLst>
              <a:ext uri="{FF2B5EF4-FFF2-40B4-BE49-F238E27FC236}">
                <a16:creationId xmlns:a16="http://schemas.microsoft.com/office/drawing/2014/main" id="{9571E60C-C256-48C6-BDD5-8AB1F66426AA}"/>
              </a:ext>
            </a:extLst>
          </p:cNvPr>
          <p:cNvSpPr/>
          <p:nvPr/>
        </p:nvSpPr>
        <p:spPr>
          <a:xfrm>
            <a:off x="1359142" y="4619475"/>
            <a:ext cx="2165846" cy="1447271"/>
          </a:xfrm>
          <a:custGeom>
            <a:avLst/>
            <a:gdLst/>
            <a:ahLst/>
            <a:cxnLst/>
            <a:rect l="l" t="t" r="r" b="b"/>
            <a:pathLst>
              <a:path w="120000" h="120000" extrusionOk="0">
                <a:moveTo>
                  <a:pt x="119275" y="119529"/>
                </a:moveTo>
                <a:lnTo>
                  <a:pt x="120000" y="119764"/>
                </a:lnTo>
                <a:lnTo>
                  <a:pt x="119758" y="120000"/>
                </a:lnTo>
                <a:lnTo>
                  <a:pt x="119275" y="119529"/>
                </a:lnTo>
                <a:close/>
                <a:moveTo>
                  <a:pt x="160" y="352"/>
                </a:moveTo>
                <a:lnTo>
                  <a:pt x="119275" y="119529"/>
                </a:lnTo>
                <a:lnTo>
                  <a:pt x="38860" y="94247"/>
                </a:lnTo>
                <a:lnTo>
                  <a:pt x="160" y="352"/>
                </a:lnTo>
                <a:close/>
                <a:moveTo>
                  <a:pt x="0" y="0"/>
                </a:moveTo>
                <a:lnTo>
                  <a:pt x="160" y="352"/>
                </a:lnTo>
                <a:lnTo>
                  <a:pt x="0" y="117"/>
                </a:lnTo>
                <a:lnTo>
                  <a:pt x="0" y="0"/>
                </a:lnTo>
                <a:close/>
              </a:path>
            </a:pathLst>
          </a:custGeom>
          <a:solidFill>
            <a:srgbClr val="BFBFB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93" name="Google Shape;272;p30">
            <a:extLst>
              <a:ext uri="{FF2B5EF4-FFF2-40B4-BE49-F238E27FC236}">
                <a16:creationId xmlns:a16="http://schemas.microsoft.com/office/drawing/2014/main" id="{CE52888D-CA35-4586-8A93-45ED2A8032B9}"/>
              </a:ext>
            </a:extLst>
          </p:cNvPr>
          <p:cNvSpPr/>
          <p:nvPr/>
        </p:nvSpPr>
        <p:spPr>
          <a:xfrm>
            <a:off x="3524988" y="4632245"/>
            <a:ext cx="2164395" cy="1431663"/>
          </a:xfrm>
          <a:custGeom>
            <a:avLst/>
            <a:gdLst/>
            <a:ahLst/>
            <a:cxnLst/>
            <a:rect l="l" t="t" r="r" b="b"/>
            <a:pathLst>
              <a:path w="120000" h="120000" extrusionOk="0">
                <a:moveTo>
                  <a:pt x="119919" y="237"/>
                </a:moveTo>
                <a:lnTo>
                  <a:pt x="75829" y="105022"/>
                </a:lnTo>
                <a:lnTo>
                  <a:pt x="0" y="120000"/>
                </a:lnTo>
                <a:lnTo>
                  <a:pt x="119919" y="237"/>
                </a:lnTo>
                <a:close/>
                <a:moveTo>
                  <a:pt x="120000" y="0"/>
                </a:moveTo>
                <a:lnTo>
                  <a:pt x="120000" y="118"/>
                </a:lnTo>
                <a:lnTo>
                  <a:pt x="119919" y="237"/>
                </a:lnTo>
                <a:lnTo>
                  <a:pt x="120000" y="0"/>
                </a:lnTo>
                <a:close/>
              </a:path>
            </a:pathLst>
          </a:custGeom>
          <a:solidFill>
            <a:srgbClr val="D8D8D8"/>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94" name="Google Shape;273;p30">
            <a:extLst>
              <a:ext uri="{FF2B5EF4-FFF2-40B4-BE49-F238E27FC236}">
                <a16:creationId xmlns:a16="http://schemas.microsoft.com/office/drawing/2014/main" id="{49C8AD33-F058-49CA-88A4-6353F496D1DA}"/>
              </a:ext>
            </a:extLst>
          </p:cNvPr>
          <p:cNvSpPr/>
          <p:nvPr/>
        </p:nvSpPr>
        <p:spPr>
          <a:xfrm>
            <a:off x="1892199" y="2785104"/>
            <a:ext cx="1089617" cy="1289894"/>
          </a:xfrm>
          <a:custGeom>
            <a:avLst/>
            <a:gdLst/>
            <a:ahLst/>
            <a:cxnLst/>
            <a:rect l="l" t="t" r="r" b="b"/>
            <a:pathLst>
              <a:path w="120000" h="120000" extrusionOk="0">
                <a:moveTo>
                  <a:pt x="44572" y="0"/>
                </a:moveTo>
                <a:lnTo>
                  <a:pt x="44733" y="0"/>
                </a:lnTo>
                <a:lnTo>
                  <a:pt x="120000" y="83707"/>
                </a:lnTo>
                <a:lnTo>
                  <a:pt x="0" y="120000"/>
                </a:lnTo>
                <a:lnTo>
                  <a:pt x="44572"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95" name="Google Shape;274;p30">
            <a:extLst>
              <a:ext uri="{FF2B5EF4-FFF2-40B4-BE49-F238E27FC236}">
                <a16:creationId xmlns:a16="http://schemas.microsoft.com/office/drawing/2014/main" id="{E84012A8-F47D-4910-B40E-9783CA3867CE}"/>
              </a:ext>
            </a:extLst>
          </p:cNvPr>
          <p:cNvSpPr/>
          <p:nvPr/>
        </p:nvSpPr>
        <p:spPr>
          <a:xfrm>
            <a:off x="4098728" y="2809873"/>
            <a:ext cx="1074003" cy="1275078"/>
          </a:xfrm>
          <a:custGeom>
            <a:avLst/>
            <a:gdLst/>
            <a:ahLst/>
            <a:cxnLst/>
            <a:rect l="l" t="t" r="r" b="b"/>
            <a:pathLst>
              <a:path w="120000" h="120000" extrusionOk="0">
                <a:moveTo>
                  <a:pt x="77116" y="0"/>
                </a:moveTo>
                <a:lnTo>
                  <a:pt x="120000" y="120000"/>
                </a:lnTo>
                <a:lnTo>
                  <a:pt x="0" y="83191"/>
                </a:lnTo>
                <a:lnTo>
                  <a:pt x="77116"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96" name="Google Shape;275;p30">
            <a:extLst>
              <a:ext uri="{FF2B5EF4-FFF2-40B4-BE49-F238E27FC236}">
                <a16:creationId xmlns:a16="http://schemas.microsoft.com/office/drawing/2014/main" id="{167D68FF-BDAB-43E5-8B77-5FF5219D905F}"/>
              </a:ext>
            </a:extLst>
          </p:cNvPr>
          <p:cNvSpPr/>
          <p:nvPr/>
        </p:nvSpPr>
        <p:spPr>
          <a:xfrm>
            <a:off x="2862299" y="2371548"/>
            <a:ext cx="1372540" cy="892497"/>
          </a:xfrm>
          <a:custGeom>
            <a:avLst/>
            <a:gdLst/>
            <a:ahLst/>
            <a:cxnLst/>
            <a:rect l="l" t="t" r="r" b="b"/>
            <a:pathLst>
              <a:path w="120000" h="120000" extrusionOk="0">
                <a:moveTo>
                  <a:pt x="0" y="0"/>
                </a:moveTo>
                <a:lnTo>
                  <a:pt x="120000" y="476"/>
                </a:lnTo>
                <a:lnTo>
                  <a:pt x="120000" y="476"/>
                </a:lnTo>
                <a:lnTo>
                  <a:pt x="59271" y="120000"/>
                </a:lnTo>
                <a:lnTo>
                  <a:pt x="0" y="0"/>
                </a:lnTo>
                <a:close/>
              </a:path>
            </a:pathLst>
          </a:custGeom>
          <a:solidFill>
            <a:srgbClr val="CA910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97" name="Google Shape;276;p30">
            <a:extLst>
              <a:ext uri="{FF2B5EF4-FFF2-40B4-BE49-F238E27FC236}">
                <a16:creationId xmlns:a16="http://schemas.microsoft.com/office/drawing/2014/main" id="{BBA6C0E0-F52D-454D-AFCB-52C2A9596274}"/>
              </a:ext>
            </a:extLst>
          </p:cNvPr>
          <p:cNvSpPr/>
          <p:nvPr/>
        </p:nvSpPr>
        <p:spPr>
          <a:xfrm>
            <a:off x="2085931" y="4292237"/>
            <a:ext cx="1102328" cy="1131623"/>
          </a:xfrm>
          <a:custGeom>
            <a:avLst/>
            <a:gdLst/>
            <a:ahLst/>
            <a:cxnLst/>
            <a:rect l="l" t="t" r="r" b="b"/>
            <a:pathLst>
              <a:path w="120000" h="120000" extrusionOk="0">
                <a:moveTo>
                  <a:pt x="120000" y="0"/>
                </a:moveTo>
                <a:lnTo>
                  <a:pt x="120000" y="119846"/>
                </a:lnTo>
                <a:lnTo>
                  <a:pt x="119758" y="120000"/>
                </a:lnTo>
                <a:lnTo>
                  <a:pt x="0" y="41927"/>
                </a:lnTo>
                <a:lnTo>
                  <a:pt x="0" y="41850"/>
                </a:lnTo>
                <a:lnTo>
                  <a:pt x="12000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98" name="Google Shape;277;p30">
            <a:extLst>
              <a:ext uri="{FF2B5EF4-FFF2-40B4-BE49-F238E27FC236}">
                <a16:creationId xmlns:a16="http://schemas.microsoft.com/office/drawing/2014/main" id="{BDC6B63D-2FD9-4E9A-AC20-C51A66A1184D}"/>
              </a:ext>
            </a:extLst>
          </p:cNvPr>
          <p:cNvSpPr/>
          <p:nvPr/>
        </p:nvSpPr>
        <p:spPr>
          <a:xfrm>
            <a:off x="3868491" y="4322312"/>
            <a:ext cx="1039061" cy="1066028"/>
          </a:xfrm>
          <a:custGeom>
            <a:avLst/>
            <a:gdLst/>
            <a:ahLst/>
            <a:cxnLst/>
            <a:rect l="l" t="t" r="r" b="b"/>
            <a:pathLst>
              <a:path w="120000" h="120000" extrusionOk="0">
                <a:moveTo>
                  <a:pt x="0" y="0"/>
                </a:moveTo>
                <a:lnTo>
                  <a:pt x="120000" y="42594"/>
                </a:lnTo>
                <a:lnTo>
                  <a:pt x="120000" y="42670"/>
                </a:lnTo>
                <a:lnTo>
                  <a:pt x="0" y="119999"/>
                </a:lnTo>
                <a:lnTo>
                  <a:pt x="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99" name="Google Shape;278;p30">
            <a:extLst>
              <a:ext uri="{FF2B5EF4-FFF2-40B4-BE49-F238E27FC236}">
                <a16:creationId xmlns:a16="http://schemas.microsoft.com/office/drawing/2014/main" id="{5A86D1B1-50E8-4DCB-8B5E-63AC7710C220}"/>
              </a:ext>
            </a:extLst>
          </p:cNvPr>
          <p:cNvSpPr/>
          <p:nvPr/>
        </p:nvSpPr>
        <p:spPr>
          <a:xfrm>
            <a:off x="1367096" y="2873852"/>
            <a:ext cx="319262" cy="798713"/>
          </a:xfrm>
          <a:custGeom>
            <a:avLst/>
            <a:gdLst/>
            <a:ahLst/>
            <a:cxnLst/>
            <a:rect l="l" t="t" r="r" b="b"/>
            <a:pathLst>
              <a:path w="120000" h="120000" extrusionOk="0">
                <a:moveTo>
                  <a:pt x="119490" y="199"/>
                </a:moveTo>
                <a:lnTo>
                  <a:pt x="25495" y="120000"/>
                </a:lnTo>
                <a:lnTo>
                  <a:pt x="0" y="50403"/>
                </a:lnTo>
                <a:lnTo>
                  <a:pt x="119490" y="199"/>
                </a:lnTo>
                <a:close/>
                <a:moveTo>
                  <a:pt x="119660" y="0"/>
                </a:moveTo>
                <a:lnTo>
                  <a:pt x="120000" y="0"/>
                </a:lnTo>
                <a:lnTo>
                  <a:pt x="119490" y="199"/>
                </a:lnTo>
                <a:lnTo>
                  <a:pt x="11966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25" name="Google Shape;279;p30">
            <a:extLst>
              <a:ext uri="{FF2B5EF4-FFF2-40B4-BE49-F238E27FC236}">
                <a16:creationId xmlns:a16="http://schemas.microsoft.com/office/drawing/2014/main" id="{053E8C09-D1A3-4841-A726-F9D98C04CB8F}"/>
              </a:ext>
            </a:extLst>
          </p:cNvPr>
          <p:cNvSpPr/>
          <p:nvPr/>
        </p:nvSpPr>
        <p:spPr>
          <a:xfrm>
            <a:off x="5375578" y="2895286"/>
            <a:ext cx="313382" cy="800479"/>
          </a:xfrm>
          <a:custGeom>
            <a:avLst/>
            <a:gdLst/>
            <a:ahLst/>
            <a:cxnLst/>
            <a:rect l="l" t="t" r="r" b="b"/>
            <a:pathLst>
              <a:path w="120000" h="120000" extrusionOk="0">
                <a:moveTo>
                  <a:pt x="0" y="0"/>
                </a:moveTo>
                <a:lnTo>
                  <a:pt x="120000" y="51385"/>
                </a:lnTo>
                <a:lnTo>
                  <a:pt x="92294" y="120000"/>
                </a:lnTo>
                <a:lnTo>
                  <a:pt x="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26" name="Google Shape;280;p30">
            <a:extLst>
              <a:ext uri="{FF2B5EF4-FFF2-40B4-BE49-F238E27FC236}">
                <a16:creationId xmlns:a16="http://schemas.microsoft.com/office/drawing/2014/main" id="{2D59A707-2D15-48DA-9391-56A82217622B}"/>
              </a:ext>
            </a:extLst>
          </p:cNvPr>
          <p:cNvSpPr/>
          <p:nvPr/>
        </p:nvSpPr>
        <p:spPr>
          <a:xfrm>
            <a:off x="3112306" y="1660921"/>
            <a:ext cx="856488" cy="202440"/>
          </a:xfrm>
          <a:custGeom>
            <a:avLst/>
            <a:gdLst/>
            <a:ahLst/>
            <a:cxnLst/>
            <a:rect l="l" t="t" r="r" b="b"/>
            <a:pathLst>
              <a:path w="120000" h="120000" extrusionOk="0">
                <a:moveTo>
                  <a:pt x="119936" y="119999"/>
                </a:moveTo>
                <a:lnTo>
                  <a:pt x="120000" y="119999"/>
                </a:lnTo>
                <a:lnTo>
                  <a:pt x="120000" y="119999"/>
                </a:lnTo>
                <a:lnTo>
                  <a:pt x="119936" y="119999"/>
                </a:lnTo>
                <a:close/>
                <a:moveTo>
                  <a:pt x="59841" y="0"/>
                </a:moveTo>
                <a:lnTo>
                  <a:pt x="119936" y="119999"/>
                </a:lnTo>
                <a:lnTo>
                  <a:pt x="0" y="118688"/>
                </a:lnTo>
                <a:lnTo>
                  <a:pt x="59841" y="0"/>
                </a:lnTo>
                <a:close/>
              </a:path>
            </a:pathLst>
          </a:custGeom>
          <a:solidFill>
            <a:schemeClr val="accen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27" name="Google Shape;281;p30">
            <a:extLst>
              <a:ext uri="{FF2B5EF4-FFF2-40B4-BE49-F238E27FC236}">
                <a16:creationId xmlns:a16="http://schemas.microsoft.com/office/drawing/2014/main" id="{A3B5F56C-B5D4-42D1-BC36-4B45F72BCF01}"/>
              </a:ext>
            </a:extLst>
          </p:cNvPr>
          <p:cNvSpPr/>
          <p:nvPr/>
        </p:nvSpPr>
        <p:spPr>
          <a:xfrm>
            <a:off x="1964948" y="5239141"/>
            <a:ext cx="674698" cy="450850"/>
          </a:xfrm>
          <a:custGeom>
            <a:avLst/>
            <a:gdLst/>
            <a:ahLst/>
            <a:cxnLst/>
            <a:rect l="l" t="t" r="r" b="b"/>
            <a:pathLst>
              <a:path w="120000" h="120000" extrusionOk="0">
                <a:moveTo>
                  <a:pt x="119275" y="119529"/>
                </a:moveTo>
                <a:lnTo>
                  <a:pt x="120000" y="119764"/>
                </a:lnTo>
                <a:lnTo>
                  <a:pt x="119758" y="120000"/>
                </a:lnTo>
                <a:lnTo>
                  <a:pt x="119275" y="119529"/>
                </a:lnTo>
                <a:close/>
                <a:moveTo>
                  <a:pt x="160" y="352"/>
                </a:moveTo>
                <a:lnTo>
                  <a:pt x="119275" y="119529"/>
                </a:lnTo>
                <a:lnTo>
                  <a:pt x="38860" y="94247"/>
                </a:lnTo>
                <a:lnTo>
                  <a:pt x="160" y="352"/>
                </a:lnTo>
                <a:close/>
                <a:moveTo>
                  <a:pt x="0" y="0"/>
                </a:moveTo>
                <a:lnTo>
                  <a:pt x="160" y="352"/>
                </a:lnTo>
                <a:lnTo>
                  <a:pt x="0" y="117"/>
                </a:lnTo>
                <a:lnTo>
                  <a:pt x="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28" name="Google Shape;282;p30">
            <a:extLst>
              <a:ext uri="{FF2B5EF4-FFF2-40B4-BE49-F238E27FC236}">
                <a16:creationId xmlns:a16="http://schemas.microsoft.com/office/drawing/2014/main" id="{2B1327F4-3B12-43B9-90DB-628B5C44BD78}"/>
              </a:ext>
            </a:extLst>
          </p:cNvPr>
          <p:cNvSpPr/>
          <p:nvPr/>
        </p:nvSpPr>
        <p:spPr>
          <a:xfrm>
            <a:off x="4333002" y="5308455"/>
            <a:ext cx="674248" cy="445989"/>
          </a:xfrm>
          <a:custGeom>
            <a:avLst/>
            <a:gdLst/>
            <a:ahLst/>
            <a:cxnLst/>
            <a:rect l="l" t="t" r="r" b="b"/>
            <a:pathLst>
              <a:path w="120000" h="120000" extrusionOk="0">
                <a:moveTo>
                  <a:pt x="119919" y="237"/>
                </a:moveTo>
                <a:lnTo>
                  <a:pt x="75829" y="105022"/>
                </a:lnTo>
                <a:lnTo>
                  <a:pt x="0" y="120000"/>
                </a:lnTo>
                <a:lnTo>
                  <a:pt x="119919" y="237"/>
                </a:lnTo>
                <a:close/>
                <a:moveTo>
                  <a:pt x="120000" y="0"/>
                </a:moveTo>
                <a:lnTo>
                  <a:pt x="120000" y="118"/>
                </a:lnTo>
                <a:lnTo>
                  <a:pt x="119919" y="237"/>
                </a:lnTo>
                <a:lnTo>
                  <a:pt x="12000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29" name="Google Shape;284;p30">
            <a:extLst>
              <a:ext uri="{FF2B5EF4-FFF2-40B4-BE49-F238E27FC236}">
                <a16:creationId xmlns:a16="http://schemas.microsoft.com/office/drawing/2014/main" id="{84F11500-F908-449B-9B7A-DD1668F7B89C}"/>
              </a:ext>
            </a:extLst>
          </p:cNvPr>
          <p:cNvSpPr/>
          <p:nvPr/>
        </p:nvSpPr>
        <p:spPr>
          <a:xfrm>
            <a:off x="3361922" y="2624313"/>
            <a:ext cx="109798" cy="21852"/>
          </a:xfrm>
          <a:custGeom>
            <a:avLst/>
            <a:gdLst/>
            <a:ahLst/>
            <a:cxnLst/>
            <a:rect l="l" t="t" r="r" b="b"/>
            <a:pathLst>
              <a:path w="120000" h="120000" extrusionOk="0">
                <a:moveTo>
                  <a:pt x="12088" y="0"/>
                </a:moveTo>
                <a:lnTo>
                  <a:pt x="108058" y="0"/>
                </a:lnTo>
                <a:lnTo>
                  <a:pt x="111154" y="2222"/>
                </a:lnTo>
                <a:lnTo>
                  <a:pt x="114103" y="8148"/>
                </a:lnTo>
                <a:lnTo>
                  <a:pt x="116461" y="17407"/>
                </a:lnTo>
                <a:lnTo>
                  <a:pt x="118378" y="29259"/>
                </a:lnTo>
                <a:lnTo>
                  <a:pt x="119557" y="44074"/>
                </a:lnTo>
                <a:lnTo>
                  <a:pt x="120000" y="59629"/>
                </a:lnTo>
                <a:lnTo>
                  <a:pt x="119557" y="75925"/>
                </a:lnTo>
                <a:lnTo>
                  <a:pt x="118378" y="90000"/>
                </a:lnTo>
                <a:lnTo>
                  <a:pt x="116461" y="102592"/>
                </a:lnTo>
                <a:lnTo>
                  <a:pt x="114103" y="111481"/>
                </a:lnTo>
                <a:lnTo>
                  <a:pt x="111154" y="118148"/>
                </a:lnTo>
                <a:lnTo>
                  <a:pt x="108058" y="120000"/>
                </a:lnTo>
                <a:lnTo>
                  <a:pt x="12088" y="120000"/>
                </a:lnTo>
                <a:lnTo>
                  <a:pt x="8845" y="118148"/>
                </a:lnTo>
                <a:lnTo>
                  <a:pt x="6044" y="111481"/>
                </a:lnTo>
                <a:lnTo>
                  <a:pt x="3538" y="102592"/>
                </a:lnTo>
                <a:lnTo>
                  <a:pt x="1621" y="90000"/>
                </a:lnTo>
                <a:lnTo>
                  <a:pt x="442" y="75925"/>
                </a:lnTo>
                <a:lnTo>
                  <a:pt x="0" y="59629"/>
                </a:lnTo>
                <a:lnTo>
                  <a:pt x="442" y="44074"/>
                </a:lnTo>
                <a:lnTo>
                  <a:pt x="1621" y="29259"/>
                </a:lnTo>
                <a:lnTo>
                  <a:pt x="3538" y="17407"/>
                </a:lnTo>
                <a:lnTo>
                  <a:pt x="6044" y="8148"/>
                </a:lnTo>
                <a:lnTo>
                  <a:pt x="8845" y="2222"/>
                </a:lnTo>
                <a:lnTo>
                  <a:pt x="12088"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30" name="Google Shape;285;p30">
            <a:extLst>
              <a:ext uri="{FF2B5EF4-FFF2-40B4-BE49-F238E27FC236}">
                <a16:creationId xmlns:a16="http://schemas.microsoft.com/office/drawing/2014/main" id="{5CEE0D3E-2C8A-4557-BC79-751612B6F872}"/>
              </a:ext>
            </a:extLst>
          </p:cNvPr>
          <p:cNvSpPr/>
          <p:nvPr/>
        </p:nvSpPr>
        <p:spPr>
          <a:xfrm>
            <a:off x="3612946" y="2624313"/>
            <a:ext cx="109798" cy="21852"/>
          </a:xfrm>
          <a:custGeom>
            <a:avLst/>
            <a:gdLst/>
            <a:ahLst/>
            <a:cxnLst/>
            <a:rect l="l" t="t" r="r" b="b"/>
            <a:pathLst>
              <a:path w="120000" h="120000" extrusionOk="0">
                <a:moveTo>
                  <a:pt x="11941" y="0"/>
                </a:moveTo>
                <a:lnTo>
                  <a:pt x="107911" y="0"/>
                </a:lnTo>
                <a:lnTo>
                  <a:pt x="111154" y="2222"/>
                </a:lnTo>
                <a:lnTo>
                  <a:pt x="114103" y="8148"/>
                </a:lnTo>
                <a:lnTo>
                  <a:pt x="116461" y="17407"/>
                </a:lnTo>
                <a:lnTo>
                  <a:pt x="118378" y="29259"/>
                </a:lnTo>
                <a:lnTo>
                  <a:pt x="119557" y="44074"/>
                </a:lnTo>
                <a:lnTo>
                  <a:pt x="120000" y="59629"/>
                </a:lnTo>
                <a:lnTo>
                  <a:pt x="119557" y="75925"/>
                </a:lnTo>
                <a:lnTo>
                  <a:pt x="118378" y="90000"/>
                </a:lnTo>
                <a:lnTo>
                  <a:pt x="116461" y="102592"/>
                </a:lnTo>
                <a:lnTo>
                  <a:pt x="113955" y="111481"/>
                </a:lnTo>
                <a:lnTo>
                  <a:pt x="111154" y="118148"/>
                </a:lnTo>
                <a:lnTo>
                  <a:pt x="107911" y="120000"/>
                </a:lnTo>
                <a:lnTo>
                  <a:pt x="11941" y="120000"/>
                </a:lnTo>
                <a:lnTo>
                  <a:pt x="8845" y="118148"/>
                </a:lnTo>
                <a:lnTo>
                  <a:pt x="5896" y="111481"/>
                </a:lnTo>
                <a:lnTo>
                  <a:pt x="3538" y="102592"/>
                </a:lnTo>
                <a:lnTo>
                  <a:pt x="1621" y="90000"/>
                </a:lnTo>
                <a:lnTo>
                  <a:pt x="442" y="75925"/>
                </a:lnTo>
                <a:lnTo>
                  <a:pt x="0" y="59629"/>
                </a:lnTo>
                <a:lnTo>
                  <a:pt x="442" y="44074"/>
                </a:lnTo>
                <a:lnTo>
                  <a:pt x="1621" y="29259"/>
                </a:lnTo>
                <a:lnTo>
                  <a:pt x="3538" y="17407"/>
                </a:lnTo>
                <a:lnTo>
                  <a:pt x="5896" y="8148"/>
                </a:lnTo>
                <a:lnTo>
                  <a:pt x="8845" y="2222"/>
                </a:lnTo>
                <a:lnTo>
                  <a:pt x="11941"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31" name="Google Shape;286;p30">
            <a:extLst>
              <a:ext uri="{FF2B5EF4-FFF2-40B4-BE49-F238E27FC236}">
                <a16:creationId xmlns:a16="http://schemas.microsoft.com/office/drawing/2014/main" id="{D93C1811-C44E-4E7D-AB6A-52E5D7FA2DB8}"/>
              </a:ext>
            </a:extLst>
          </p:cNvPr>
          <p:cNvSpPr/>
          <p:nvPr/>
        </p:nvSpPr>
        <p:spPr>
          <a:xfrm>
            <a:off x="3531475" y="2454896"/>
            <a:ext cx="21717" cy="109663"/>
          </a:xfrm>
          <a:custGeom>
            <a:avLst/>
            <a:gdLst/>
            <a:ahLst/>
            <a:cxnLst/>
            <a:rect l="l" t="t" r="r" b="b"/>
            <a:pathLst>
              <a:path w="120000" h="120000" extrusionOk="0">
                <a:moveTo>
                  <a:pt x="60000" y="0"/>
                </a:moveTo>
                <a:lnTo>
                  <a:pt x="76296" y="442"/>
                </a:lnTo>
                <a:lnTo>
                  <a:pt x="90370" y="1622"/>
                </a:lnTo>
                <a:lnTo>
                  <a:pt x="102962" y="3540"/>
                </a:lnTo>
                <a:lnTo>
                  <a:pt x="111851" y="6047"/>
                </a:lnTo>
                <a:lnTo>
                  <a:pt x="118518" y="8850"/>
                </a:lnTo>
                <a:lnTo>
                  <a:pt x="120000" y="12022"/>
                </a:lnTo>
                <a:lnTo>
                  <a:pt x="120000" y="108051"/>
                </a:lnTo>
                <a:lnTo>
                  <a:pt x="118518" y="111149"/>
                </a:lnTo>
                <a:lnTo>
                  <a:pt x="111851" y="114099"/>
                </a:lnTo>
                <a:lnTo>
                  <a:pt x="102962" y="116459"/>
                </a:lnTo>
                <a:lnTo>
                  <a:pt x="90370" y="118377"/>
                </a:lnTo>
                <a:lnTo>
                  <a:pt x="76296" y="119557"/>
                </a:lnTo>
                <a:lnTo>
                  <a:pt x="60000" y="120000"/>
                </a:lnTo>
                <a:lnTo>
                  <a:pt x="43703" y="119557"/>
                </a:lnTo>
                <a:lnTo>
                  <a:pt x="29629" y="118377"/>
                </a:lnTo>
                <a:lnTo>
                  <a:pt x="17037" y="116459"/>
                </a:lnTo>
                <a:lnTo>
                  <a:pt x="8148" y="114099"/>
                </a:lnTo>
                <a:lnTo>
                  <a:pt x="1481" y="111149"/>
                </a:lnTo>
                <a:lnTo>
                  <a:pt x="0" y="108051"/>
                </a:lnTo>
                <a:lnTo>
                  <a:pt x="0" y="12022"/>
                </a:lnTo>
                <a:lnTo>
                  <a:pt x="1481" y="8850"/>
                </a:lnTo>
                <a:lnTo>
                  <a:pt x="8148" y="6047"/>
                </a:lnTo>
                <a:lnTo>
                  <a:pt x="17037" y="3540"/>
                </a:lnTo>
                <a:lnTo>
                  <a:pt x="29629" y="1622"/>
                </a:lnTo>
                <a:lnTo>
                  <a:pt x="43703" y="442"/>
                </a:lnTo>
                <a:lnTo>
                  <a:pt x="60000"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32" name="Google Shape;287;p30">
            <a:extLst>
              <a:ext uri="{FF2B5EF4-FFF2-40B4-BE49-F238E27FC236}">
                <a16:creationId xmlns:a16="http://schemas.microsoft.com/office/drawing/2014/main" id="{1AF9A3BE-796F-432F-83C0-815A3C2F223D}"/>
              </a:ext>
            </a:extLst>
          </p:cNvPr>
          <p:cNvSpPr/>
          <p:nvPr/>
        </p:nvSpPr>
        <p:spPr>
          <a:xfrm>
            <a:off x="3589071" y="2504534"/>
            <a:ext cx="84034" cy="84034"/>
          </a:xfrm>
          <a:custGeom>
            <a:avLst/>
            <a:gdLst/>
            <a:ahLst/>
            <a:cxnLst/>
            <a:rect l="l" t="t" r="r" b="b"/>
            <a:pathLst>
              <a:path w="120000" h="120000" extrusionOk="0">
                <a:moveTo>
                  <a:pt x="102678" y="0"/>
                </a:moveTo>
                <a:lnTo>
                  <a:pt x="106142" y="0"/>
                </a:lnTo>
                <a:lnTo>
                  <a:pt x="109414" y="674"/>
                </a:lnTo>
                <a:lnTo>
                  <a:pt x="112686" y="2216"/>
                </a:lnTo>
                <a:lnTo>
                  <a:pt x="115380" y="4530"/>
                </a:lnTo>
                <a:lnTo>
                  <a:pt x="117690" y="7228"/>
                </a:lnTo>
                <a:lnTo>
                  <a:pt x="119230" y="10506"/>
                </a:lnTo>
                <a:lnTo>
                  <a:pt x="120000" y="13783"/>
                </a:lnTo>
                <a:lnTo>
                  <a:pt x="120000" y="17253"/>
                </a:lnTo>
                <a:lnTo>
                  <a:pt x="119230" y="20722"/>
                </a:lnTo>
                <a:lnTo>
                  <a:pt x="117690" y="23807"/>
                </a:lnTo>
                <a:lnTo>
                  <a:pt x="115380" y="26698"/>
                </a:lnTo>
                <a:lnTo>
                  <a:pt x="26655" y="115469"/>
                </a:lnTo>
                <a:lnTo>
                  <a:pt x="23480" y="118072"/>
                </a:lnTo>
                <a:lnTo>
                  <a:pt x="19631" y="119421"/>
                </a:lnTo>
                <a:lnTo>
                  <a:pt x="15589" y="120000"/>
                </a:lnTo>
                <a:lnTo>
                  <a:pt x="12702" y="119807"/>
                </a:lnTo>
                <a:lnTo>
                  <a:pt x="9815" y="118843"/>
                </a:lnTo>
                <a:lnTo>
                  <a:pt x="7121" y="117493"/>
                </a:lnTo>
                <a:lnTo>
                  <a:pt x="4619" y="115469"/>
                </a:lnTo>
                <a:lnTo>
                  <a:pt x="2309" y="112771"/>
                </a:lnTo>
                <a:lnTo>
                  <a:pt x="769" y="109493"/>
                </a:lnTo>
                <a:lnTo>
                  <a:pt x="0" y="106216"/>
                </a:lnTo>
                <a:lnTo>
                  <a:pt x="0" y="102746"/>
                </a:lnTo>
                <a:lnTo>
                  <a:pt x="769" y="99277"/>
                </a:lnTo>
                <a:lnTo>
                  <a:pt x="2309" y="96192"/>
                </a:lnTo>
                <a:lnTo>
                  <a:pt x="4619" y="93301"/>
                </a:lnTo>
                <a:lnTo>
                  <a:pt x="93344" y="4530"/>
                </a:lnTo>
                <a:lnTo>
                  <a:pt x="96230" y="2216"/>
                </a:lnTo>
                <a:lnTo>
                  <a:pt x="99310" y="674"/>
                </a:lnTo>
                <a:lnTo>
                  <a:pt x="102678"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33" name="Google Shape;288;p30">
            <a:extLst>
              <a:ext uri="{FF2B5EF4-FFF2-40B4-BE49-F238E27FC236}">
                <a16:creationId xmlns:a16="http://schemas.microsoft.com/office/drawing/2014/main" id="{3715E041-BCD4-47AA-B37B-747BBB5BE352}"/>
              </a:ext>
            </a:extLst>
          </p:cNvPr>
          <p:cNvSpPr/>
          <p:nvPr/>
        </p:nvSpPr>
        <p:spPr>
          <a:xfrm>
            <a:off x="3411560" y="2504534"/>
            <a:ext cx="84034" cy="84034"/>
          </a:xfrm>
          <a:custGeom>
            <a:avLst/>
            <a:gdLst/>
            <a:ahLst/>
            <a:cxnLst/>
            <a:rect l="l" t="t" r="r" b="b"/>
            <a:pathLst>
              <a:path w="120000" h="120000" extrusionOk="0">
                <a:moveTo>
                  <a:pt x="13857" y="0"/>
                </a:moveTo>
                <a:lnTo>
                  <a:pt x="17321" y="0"/>
                </a:lnTo>
                <a:lnTo>
                  <a:pt x="20785" y="674"/>
                </a:lnTo>
                <a:lnTo>
                  <a:pt x="23769" y="2216"/>
                </a:lnTo>
                <a:lnTo>
                  <a:pt x="26655" y="4530"/>
                </a:lnTo>
                <a:lnTo>
                  <a:pt x="115380" y="93301"/>
                </a:lnTo>
                <a:lnTo>
                  <a:pt x="117690" y="96192"/>
                </a:lnTo>
                <a:lnTo>
                  <a:pt x="119230" y="99277"/>
                </a:lnTo>
                <a:lnTo>
                  <a:pt x="120000" y="102746"/>
                </a:lnTo>
                <a:lnTo>
                  <a:pt x="120000" y="106216"/>
                </a:lnTo>
                <a:lnTo>
                  <a:pt x="119230" y="109493"/>
                </a:lnTo>
                <a:lnTo>
                  <a:pt x="117690" y="112771"/>
                </a:lnTo>
                <a:lnTo>
                  <a:pt x="115380" y="115469"/>
                </a:lnTo>
                <a:lnTo>
                  <a:pt x="112109" y="118072"/>
                </a:lnTo>
                <a:lnTo>
                  <a:pt x="108259" y="119421"/>
                </a:lnTo>
                <a:lnTo>
                  <a:pt x="104410" y="120000"/>
                </a:lnTo>
                <a:lnTo>
                  <a:pt x="101331" y="119807"/>
                </a:lnTo>
                <a:lnTo>
                  <a:pt x="98444" y="118843"/>
                </a:lnTo>
                <a:lnTo>
                  <a:pt x="95749" y="117493"/>
                </a:lnTo>
                <a:lnTo>
                  <a:pt x="93344" y="115469"/>
                </a:lnTo>
                <a:lnTo>
                  <a:pt x="4619" y="26698"/>
                </a:lnTo>
                <a:lnTo>
                  <a:pt x="2309" y="23807"/>
                </a:lnTo>
                <a:lnTo>
                  <a:pt x="769" y="20722"/>
                </a:lnTo>
                <a:lnTo>
                  <a:pt x="0" y="17253"/>
                </a:lnTo>
                <a:lnTo>
                  <a:pt x="0" y="13783"/>
                </a:lnTo>
                <a:lnTo>
                  <a:pt x="769" y="10506"/>
                </a:lnTo>
                <a:lnTo>
                  <a:pt x="2309" y="7228"/>
                </a:lnTo>
                <a:lnTo>
                  <a:pt x="4619" y="4530"/>
                </a:lnTo>
                <a:lnTo>
                  <a:pt x="7313" y="2216"/>
                </a:lnTo>
                <a:lnTo>
                  <a:pt x="10585" y="674"/>
                </a:lnTo>
                <a:lnTo>
                  <a:pt x="13857"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134" name="Google Shape;289;p30">
            <a:extLst>
              <a:ext uri="{FF2B5EF4-FFF2-40B4-BE49-F238E27FC236}">
                <a16:creationId xmlns:a16="http://schemas.microsoft.com/office/drawing/2014/main" id="{5485D542-8499-4586-8B98-1DEF433CEFFC}"/>
              </a:ext>
            </a:extLst>
          </p:cNvPr>
          <p:cNvSpPr/>
          <p:nvPr/>
        </p:nvSpPr>
        <p:spPr>
          <a:xfrm>
            <a:off x="3377029" y="2594638"/>
            <a:ext cx="313342" cy="302416"/>
          </a:xfrm>
          <a:custGeom>
            <a:avLst/>
            <a:gdLst/>
            <a:ahLst/>
            <a:cxnLst/>
            <a:rect l="l" t="t" r="r" b="b"/>
            <a:pathLst>
              <a:path w="120000" h="120000" extrusionOk="0">
                <a:moveTo>
                  <a:pt x="8678" y="53484"/>
                </a:moveTo>
                <a:lnTo>
                  <a:pt x="8523" y="53484"/>
                </a:lnTo>
                <a:lnTo>
                  <a:pt x="8471" y="53591"/>
                </a:lnTo>
                <a:lnTo>
                  <a:pt x="8420" y="53752"/>
                </a:lnTo>
                <a:lnTo>
                  <a:pt x="8420" y="107906"/>
                </a:lnTo>
                <a:lnTo>
                  <a:pt x="8471" y="108066"/>
                </a:lnTo>
                <a:lnTo>
                  <a:pt x="8523" y="108120"/>
                </a:lnTo>
                <a:lnTo>
                  <a:pt x="8678" y="108173"/>
                </a:lnTo>
                <a:lnTo>
                  <a:pt x="24692" y="108173"/>
                </a:lnTo>
                <a:lnTo>
                  <a:pt x="24795" y="108120"/>
                </a:lnTo>
                <a:lnTo>
                  <a:pt x="24898" y="108066"/>
                </a:lnTo>
                <a:lnTo>
                  <a:pt x="24950" y="107906"/>
                </a:lnTo>
                <a:lnTo>
                  <a:pt x="24950" y="53752"/>
                </a:lnTo>
                <a:lnTo>
                  <a:pt x="24898" y="53591"/>
                </a:lnTo>
                <a:lnTo>
                  <a:pt x="24795" y="53484"/>
                </a:lnTo>
                <a:lnTo>
                  <a:pt x="24692" y="53484"/>
                </a:lnTo>
                <a:lnTo>
                  <a:pt x="8678" y="53484"/>
                </a:lnTo>
                <a:close/>
                <a:moveTo>
                  <a:pt x="59664" y="8695"/>
                </a:moveTo>
                <a:lnTo>
                  <a:pt x="58450" y="8749"/>
                </a:lnTo>
                <a:lnTo>
                  <a:pt x="58450" y="26354"/>
                </a:lnTo>
                <a:lnTo>
                  <a:pt x="58295" y="29110"/>
                </a:lnTo>
                <a:lnTo>
                  <a:pt x="57933" y="31839"/>
                </a:lnTo>
                <a:lnTo>
                  <a:pt x="57262" y="34408"/>
                </a:lnTo>
                <a:lnTo>
                  <a:pt x="56383" y="36949"/>
                </a:lnTo>
                <a:lnTo>
                  <a:pt x="55247" y="39357"/>
                </a:lnTo>
                <a:lnTo>
                  <a:pt x="53801" y="41712"/>
                </a:lnTo>
                <a:lnTo>
                  <a:pt x="52199" y="43906"/>
                </a:lnTo>
                <a:lnTo>
                  <a:pt x="50288" y="46020"/>
                </a:lnTo>
                <a:lnTo>
                  <a:pt x="48196" y="48000"/>
                </a:lnTo>
                <a:lnTo>
                  <a:pt x="45871" y="49926"/>
                </a:lnTo>
                <a:lnTo>
                  <a:pt x="44218" y="51050"/>
                </a:lnTo>
                <a:lnTo>
                  <a:pt x="42668" y="52066"/>
                </a:lnTo>
                <a:lnTo>
                  <a:pt x="41119" y="52896"/>
                </a:lnTo>
                <a:lnTo>
                  <a:pt x="39621" y="53645"/>
                </a:lnTo>
                <a:lnTo>
                  <a:pt x="38303" y="54341"/>
                </a:lnTo>
                <a:lnTo>
                  <a:pt x="37064" y="54876"/>
                </a:lnTo>
                <a:lnTo>
                  <a:pt x="35979" y="55304"/>
                </a:lnTo>
                <a:lnTo>
                  <a:pt x="35101" y="55625"/>
                </a:lnTo>
                <a:lnTo>
                  <a:pt x="34429" y="55892"/>
                </a:lnTo>
                <a:lnTo>
                  <a:pt x="33964" y="56000"/>
                </a:lnTo>
                <a:lnTo>
                  <a:pt x="33758" y="56107"/>
                </a:lnTo>
                <a:lnTo>
                  <a:pt x="33551" y="56107"/>
                </a:lnTo>
                <a:lnTo>
                  <a:pt x="33293" y="56214"/>
                </a:lnTo>
                <a:lnTo>
                  <a:pt x="33293" y="102769"/>
                </a:lnTo>
                <a:lnTo>
                  <a:pt x="33344" y="102983"/>
                </a:lnTo>
                <a:lnTo>
                  <a:pt x="33448" y="103250"/>
                </a:lnTo>
                <a:lnTo>
                  <a:pt x="33809" y="104963"/>
                </a:lnTo>
                <a:lnTo>
                  <a:pt x="34532" y="106461"/>
                </a:lnTo>
                <a:lnTo>
                  <a:pt x="35411" y="107852"/>
                </a:lnTo>
                <a:lnTo>
                  <a:pt x="36547" y="109003"/>
                </a:lnTo>
                <a:lnTo>
                  <a:pt x="37890" y="110020"/>
                </a:lnTo>
                <a:lnTo>
                  <a:pt x="39311" y="110715"/>
                </a:lnTo>
                <a:lnTo>
                  <a:pt x="40860" y="111197"/>
                </a:lnTo>
                <a:lnTo>
                  <a:pt x="42513" y="111357"/>
                </a:lnTo>
                <a:lnTo>
                  <a:pt x="92647" y="111357"/>
                </a:lnTo>
                <a:lnTo>
                  <a:pt x="94610" y="111250"/>
                </a:lnTo>
                <a:lnTo>
                  <a:pt x="96366" y="111036"/>
                </a:lnTo>
                <a:lnTo>
                  <a:pt x="97916" y="110608"/>
                </a:lnTo>
                <a:lnTo>
                  <a:pt x="99233" y="110127"/>
                </a:lnTo>
                <a:lnTo>
                  <a:pt x="100370" y="109484"/>
                </a:lnTo>
                <a:lnTo>
                  <a:pt x="101403" y="108789"/>
                </a:lnTo>
                <a:lnTo>
                  <a:pt x="102229" y="108066"/>
                </a:lnTo>
                <a:lnTo>
                  <a:pt x="102901" y="107264"/>
                </a:lnTo>
                <a:lnTo>
                  <a:pt x="103469" y="106408"/>
                </a:lnTo>
                <a:lnTo>
                  <a:pt x="103934" y="105551"/>
                </a:lnTo>
                <a:lnTo>
                  <a:pt x="104244" y="104695"/>
                </a:lnTo>
                <a:lnTo>
                  <a:pt x="104502" y="103892"/>
                </a:lnTo>
                <a:lnTo>
                  <a:pt x="104709" y="103143"/>
                </a:lnTo>
                <a:lnTo>
                  <a:pt x="104864" y="102448"/>
                </a:lnTo>
                <a:lnTo>
                  <a:pt x="104916" y="101806"/>
                </a:lnTo>
                <a:lnTo>
                  <a:pt x="105019" y="101270"/>
                </a:lnTo>
                <a:lnTo>
                  <a:pt x="105019" y="101163"/>
                </a:lnTo>
                <a:lnTo>
                  <a:pt x="105019" y="101110"/>
                </a:lnTo>
                <a:lnTo>
                  <a:pt x="111502" y="59371"/>
                </a:lnTo>
                <a:lnTo>
                  <a:pt x="111605" y="57872"/>
                </a:lnTo>
                <a:lnTo>
                  <a:pt x="111554" y="56374"/>
                </a:lnTo>
                <a:lnTo>
                  <a:pt x="111244" y="54929"/>
                </a:lnTo>
                <a:lnTo>
                  <a:pt x="110779" y="53591"/>
                </a:lnTo>
                <a:lnTo>
                  <a:pt x="110159" y="52280"/>
                </a:lnTo>
                <a:lnTo>
                  <a:pt x="109281" y="51103"/>
                </a:lnTo>
                <a:lnTo>
                  <a:pt x="108299" y="50086"/>
                </a:lnTo>
                <a:lnTo>
                  <a:pt x="106982" y="49123"/>
                </a:lnTo>
                <a:lnTo>
                  <a:pt x="105535" y="48374"/>
                </a:lnTo>
                <a:lnTo>
                  <a:pt x="104037" y="47946"/>
                </a:lnTo>
                <a:lnTo>
                  <a:pt x="102488" y="47785"/>
                </a:lnTo>
                <a:lnTo>
                  <a:pt x="74257" y="47785"/>
                </a:lnTo>
                <a:lnTo>
                  <a:pt x="73120" y="47625"/>
                </a:lnTo>
                <a:lnTo>
                  <a:pt x="72139" y="47197"/>
                </a:lnTo>
                <a:lnTo>
                  <a:pt x="71261" y="46501"/>
                </a:lnTo>
                <a:lnTo>
                  <a:pt x="70641" y="45645"/>
                </a:lnTo>
                <a:lnTo>
                  <a:pt x="70176" y="44575"/>
                </a:lnTo>
                <a:lnTo>
                  <a:pt x="70021" y="43478"/>
                </a:lnTo>
                <a:lnTo>
                  <a:pt x="70021" y="21538"/>
                </a:lnTo>
                <a:lnTo>
                  <a:pt x="69969" y="19317"/>
                </a:lnTo>
                <a:lnTo>
                  <a:pt x="69711" y="17284"/>
                </a:lnTo>
                <a:lnTo>
                  <a:pt x="69349" y="15464"/>
                </a:lnTo>
                <a:lnTo>
                  <a:pt x="68781" y="13859"/>
                </a:lnTo>
                <a:lnTo>
                  <a:pt x="68136" y="12468"/>
                </a:lnTo>
                <a:lnTo>
                  <a:pt x="67257" y="11317"/>
                </a:lnTo>
                <a:lnTo>
                  <a:pt x="66276" y="10408"/>
                </a:lnTo>
                <a:lnTo>
                  <a:pt x="65036" y="9658"/>
                </a:lnTo>
                <a:lnTo>
                  <a:pt x="63693" y="9123"/>
                </a:lnTo>
                <a:lnTo>
                  <a:pt x="62350" y="8802"/>
                </a:lnTo>
                <a:lnTo>
                  <a:pt x="60955" y="8695"/>
                </a:lnTo>
                <a:lnTo>
                  <a:pt x="59664" y="8695"/>
                </a:lnTo>
                <a:close/>
                <a:moveTo>
                  <a:pt x="59457" y="0"/>
                </a:moveTo>
                <a:lnTo>
                  <a:pt x="61007" y="53"/>
                </a:lnTo>
                <a:lnTo>
                  <a:pt x="62660" y="160"/>
                </a:lnTo>
                <a:lnTo>
                  <a:pt x="64416" y="428"/>
                </a:lnTo>
                <a:lnTo>
                  <a:pt x="66121" y="856"/>
                </a:lnTo>
                <a:lnTo>
                  <a:pt x="67877" y="1444"/>
                </a:lnTo>
                <a:lnTo>
                  <a:pt x="69556" y="2301"/>
                </a:lnTo>
                <a:lnTo>
                  <a:pt x="71209" y="3424"/>
                </a:lnTo>
                <a:lnTo>
                  <a:pt x="72759" y="4682"/>
                </a:lnTo>
                <a:lnTo>
                  <a:pt x="74102" y="6180"/>
                </a:lnTo>
                <a:lnTo>
                  <a:pt x="75238" y="7892"/>
                </a:lnTo>
                <a:lnTo>
                  <a:pt x="76220" y="9712"/>
                </a:lnTo>
                <a:lnTo>
                  <a:pt x="77046" y="11745"/>
                </a:lnTo>
                <a:lnTo>
                  <a:pt x="77666" y="13913"/>
                </a:lnTo>
                <a:lnTo>
                  <a:pt x="78080" y="16321"/>
                </a:lnTo>
                <a:lnTo>
                  <a:pt x="78390" y="18889"/>
                </a:lnTo>
                <a:lnTo>
                  <a:pt x="78415" y="21591"/>
                </a:lnTo>
                <a:lnTo>
                  <a:pt x="78415" y="39143"/>
                </a:lnTo>
                <a:lnTo>
                  <a:pt x="102488" y="39143"/>
                </a:lnTo>
                <a:lnTo>
                  <a:pt x="104502" y="39250"/>
                </a:lnTo>
                <a:lnTo>
                  <a:pt x="106517" y="39625"/>
                </a:lnTo>
                <a:lnTo>
                  <a:pt x="108454" y="40267"/>
                </a:lnTo>
                <a:lnTo>
                  <a:pt x="110314" y="41123"/>
                </a:lnTo>
                <a:lnTo>
                  <a:pt x="112122" y="42247"/>
                </a:lnTo>
                <a:lnTo>
                  <a:pt x="113775" y="43531"/>
                </a:lnTo>
                <a:lnTo>
                  <a:pt x="115273" y="45003"/>
                </a:lnTo>
                <a:lnTo>
                  <a:pt x="116564" y="46608"/>
                </a:lnTo>
                <a:lnTo>
                  <a:pt x="117649" y="48428"/>
                </a:lnTo>
                <a:lnTo>
                  <a:pt x="118553" y="50301"/>
                </a:lnTo>
                <a:lnTo>
                  <a:pt x="119225" y="52280"/>
                </a:lnTo>
                <a:lnTo>
                  <a:pt x="119741" y="54341"/>
                </a:lnTo>
                <a:lnTo>
                  <a:pt x="120000" y="56428"/>
                </a:lnTo>
                <a:lnTo>
                  <a:pt x="120000" y="58568"/>
                </a:lnTo>
                <a:lnTo>
                  <a:pt x="119793" y="60735"/>
                </a:lnTo>
                <a:lnTo>
                  <a:pt x="113310" y="102341"/>
                </a:lnTo>
                <a:lnTo>
                  <a:pt x="112897" y="104909"/>
                </a:lnTo>
                <a:lnTo>
                  <a:pt x="112173" y="107317"/>
                </a:lnTo>
                <a:lnTo>
                  <a:pt x="111295" y="109484"/>
                </a:lnTo>
                <a:lnTo>
                  <a:pt x="110159" y="111518"/>
                </a:lnTo>
                <a:lnTo>
                  <a:pt x="108816" y="113337"/>
                </a:lnTo>
                <a:lnTo>
                  <a:pt x="107292" y="114996"/>
                </a:lnTo>
                <a:lnTo>
                  <a:pt x="105535" y="116387"/>
                </a:lnTo>
                <a:lnTo>
                  <a:pt x="103727" y="117431"/>
                </a:lnTo>
                <a:lnTo>
                  <a:pt x="101764" y="118341"/>
                </a:lnTo>
                <a:lnTo>
                  <a:pt x="99698" y="119090"/>
                </a:lnTo>
                <a:lnTo>
                  <a:pt x="97503" y="119571"/>
                </a:lnTo>
                <a:lnTo>
                  <a:pt x="95126" y="119892"/>
                </a:lnTo>
                <a:lnTo>
                  <a:pt x="92647" y="120000"/>
                </a:lnTo>
                <a:lnTo>
                  <a:pt x="42513" y="120000"/>
                </a:lnTo>
                <a:lnTo>
                  <a:pt x="40189" y="119839"/>
                </a:lnTo>
                <a:lnTo>
                  <a:pt x="37942" y="119357"/>
                </a:lnTo>
                <a:lnTo>
                  <a:pt x="35824" y="118608"/>
                </a:lnTo>
                <a:lnTo>
                  <a:pt x="33758" y="117538"/>
                </a:lnTo>
                <a:lnTo>
                  <a:pt x="31898" y="116280"/>
                </a:lnTo>
                <a:lnTo>
                  <a:pt x="30193" y="114782"/>
                </a:lnTo>
                <a:lnTo>
                  <a:pt x="29005" y="115638"/>
                </a:lnTo>
                <a:lnTo>
                  <a:pt x="27688" y="116280"/>
                </a:lnTo>
                <a:lnTo>
                  <a:pt x="26241" y="116682"/>
                </a:lnTo>
                <a:lnTo>
                  <a:pt x="24692" y="116842"/>
                </a:lnTo>
                <a:lnTo>
                  <a:pt x="8678" y="116842"/>
                </a:lnTo>
                <a:lnTo>
                  <a:pt x="7128" y="116682"/>
                </a:lnTo>
                <a:lnTo>
                  <a:pt x="5630" y="116280"/>
                </a:lnTo>
                <a:lnTo>
                  <a:pt x="4287" y="115638"/>
                </a:lnTo>
                <a:lnTo>
                  <a:pt x="3099" y="114729"/>
                </a:lnTo>
                <a:lnTo>
                  <a:pt x="2066" y="113658"/>
                </a:lnTo>
                <a:lnTo>
                  <a:pt x="1188" y="112428"/>
                </a:lnTo>
                <a:lnTo>
                  <a:pt x="568" y="111036"/>
                </a:lnTo>
                <a:lnTo>
                  <a:pt x="154" y="109484"/>
                </a:lnTo>
                <a:lnTo>
                  <a:pt x="0" y="107906"/>
                </a:lnTo>
                <a:lnTo>
                  <a:pt x="0" y="53752"/>
                </a:lnTo>
                <a:lnTo>
                  <a:pt x="154" y="52120"/>
                </a:lnTo>
                <a:lnTo>
                  <a:pt x="568" y="50622"/>
                </a:lnTo>
                <a:lnTo>
                  <a:pt x="1188" y="49230"/>
                </a:lnTo>
                <a:lnTo>
                  <a:pt x="2066" y="48000"/>
                </a:lnTo>
                <a:lnTo>
                  <a:pt x="3099" y="46876"/>
                </a:lnTo>
                <a:lnTo>
                  <a:pt x="4287" y="46020"/>
                </a:lnTo>
                <a:lnTo>
                  <a:pt x="5630" y="45324"/>
                </a:lnTo>
                <a:lnTo>
                  <a:pt x="7128" y="44949"/>
                </a:lnTo>
                <a:lnTo>
                  <a:pt x="8678" y="44789"/>
                </a:lnTo>
                <a:lnTo>
                  <a:pt x="24588" y="44789"/>
                </a:lnTo>
                <a:lnTo>
                  <a:pt x="26138" y="44896"/>
                </a:lnTo>
                <a:lnTo>
                  <a:pt x="27585" y="45324"/>
                </a:lnTo>
                <a:lnTo>
                  <a:pt x="28876" y="45913"/>
                </a:lnTo>
                <a:lnTo>
                  <a:pt x="30038" y="46769"/>
                </a:lnTo>
                <a:lnTo>
                  <a:pt x="31071" y="47785"/>
                </a:lnTo>
                <a:lnTo>
                  <a:pt x="31485" y="47678"/>
                </a:lnTo>
                <a:lnTo>
                  <a:pt x="31846" y="47571"/>
                </a:lnTo>
                <a:lnTo>
                  <a:pt x="32414" y="47357"/>
                </a:lnTo>
                <a:lnTo>
                  <a:pt x="33293" y="47036"/>
                </a:lnTo>
                <a:lnTo>
                  <a:pt x="34274" y="46608"/>
                </a:lnTo>
                <a:lnTo>
                  <a:pt x="35462" y="46073"/>
                </a:lnTo>
                <a:lnTo>
                  <a:pt x="36805" y="45377"/>
                </a:lnTo>
                <a:lnTo>
                  <a:pt x="38200" y="44575"/>
                </a:lnTo>
                <a:lnTo>
                  <a:pt x="39672" y="43692"/>
                </a:lnTo>
                <a:lnTo>
                  <a:pt x="41170" y="42675"/>
                </a:lnTo>
                <a:lnTo>
                  <a:pt x="43237" y="40963"/>
                </a:lnTo>
                <a:lnTo>
                  <a:pt x="45045" y="39143"/>
                </a:lnTo>
                <a:lnTo>
                  <a:pt x="46594" y="37270"/>
                </a:lnTo>
                <a:lnTo>
                  <a:pt x="47834" y="35317"/>
                </a:lnTo>
                <a:lnTo>
                  <a:pt x="48790" y="33177"/>
                </a:lnTo>
                <a:lnTo>
                  <a:pt x="49461" y="30983"/>
                </a:lnTo>
                <a:lnTo>
                  <a:pt x="49875" y="28735"/>
                </a:lnTo>
                <a:lnTo>
                  <a:pt x="50030" y="26354"/>
                </a:lnTo>
                <a:lnTo>
                  <a:pt x="50030" y="5163"/>
                </a:lnTo>
                <a:lnTo>
                  <a:pt x="50185" y="4120"/>
                </a:lnTo>
                <a:lnTo>
                  <a:pt x="50546" y="3103"/>
                </a:lnTo>
                <a:lnTo>
                  <a:pt x="51166" y="2193"/>
                </a:lnTo>
                <a:lnTo>
                  <a:pt x="51993" y="1551"/>
                </a:lnTo>
                <a:lnTo>
                  <a:pt x="52974" y="1070"/>
                </a:lnTo>
                <a:lnTo>
                  <a:pt x="53232" y="963"/>
                </a:lnTo>
                <a:lnTo>
                  <a:pt x="53749" y="856"/>
                </a:lnTo>
                <a:lnTo>
                  <a:pt x="54524" y="642"/>
                </a:lnTo>
                <a:lnTo>
                  <a:pt x="55505" y="428"/>
                </a:lnTo>
                <a:lnTo>
                  <a:pt x="56642" y="267"/>
                </a:lnTo>
                <a:lnTo>
                  <a:pt x="57985" y="107"/>
                </a:lnTo>
                <a:lnTo>
                  <a:pt x="59457"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grpSp>
        <p:nvGrpSpPr>
          <p:cNvPr id="135" name="Google Shape;306;p30">
            <a:extLst>
              <a:ext uri="{FF2B5EF4-FFF2-40B4-BE49-F238E27FC236}">
                <a16:creationId xmlns:a16="http://schemas.microsoft.com/office/drawing/2014/main" id="{36462718-EC7F-4EC8-B4AA-896B9C997298}"/>
              </a:ext>
            </a:extLst>
          </p:cNvPr>
          <p:cNvGrpSpPr/>
          <p:nvPr/>
        </p:nvGrpSpPr>
        <p:grpSpPr>
          <a:xfrm>
            <a:off x="6596686" y="1974625"/>
            <a:ext cx="4467867" cy="4118672"/>
            <a:chOff x="6598468" y="1571318"/>
            <a:chExt cx="4467867" cy="4118672"/>
          </a:xfrm>
        </p:grpSpPr>
        <p:sp>
          <p:nvSpPr>
            <p:cNvPr id="136" name="Google Shape;307;p30">
              <a:extLst>
                <a:ext uri="{FF2B5EF4-FFF2-40B4-BE49-F238E27FC236}">
                  <a16:creationId xmlns:a16="http://schemas.microsoft.com/office/drawing/2014/main" id="{D2EAFAE3-6ED5-4CFB-A5B5-9EC1CB8F4CE3}"/>
                </a:ext>
              </a:extLst>
            </p:cNvPr>
            <p:cNvSpPr/>
            <p:nvPr/>
          </p:nvSpPr>
          <p:spPr>
            <a:xfrm>
              <a:off x="6598468" y="1571318"/>
              <a:ext cx="1043545" cy="1043545"/>
            </a:xfrm>
            <a:prstGeom prst="rect">
              <a:avLst/>
            </a:prstGeom>
            <a:solidFill>
              <a:schemeClr val="accent1"/>
            </a:solidFill>
            <a:ln>
              <a:noFill/>
            </a:ln>
          </p:spPr>
          <p:txBody>
            <a:bodyPr spcFirstLastPara="1" wrap="square" lIns="91425" tIns="45700" rIns="91425" bIns="45700" anchor="ctr" anchorCtr="0">
              <a:noAutofit/>
            </a:bodyPr>
            <a:lstStyle/>
            <a:p>
              <a:pPr algn="ctr" rtl="0"/>
              <a:r>
                <a:rPr lang="en-IN" sz="3600" b="1">
                  <a:solidFill>
                    <a:schemeClr val="lt1"/>
                  </a:solidFill>
                  <a:latin typeface="Arial"/>
                  <a:ea typeface="Arial"/>
                  <a:cs typeface="Arial"/>
                  <a:sym typeface="Arial"/>
                </a:rPr>
                <a:t>01</a:t>
              </a:r>
              <a:endParaRPr sz="1200"/>
            </a:p>
          </p:txBody>
        </p:sp>
        <p:sp>
          <p:nvSpPr>
            <p:cNvPr id="139" name="Google Shape;309;p30">
              <a:extLst>
                <a:ext uri="{FF2B5EF4-FFF2-40B4-BE49-F238E27FC236}">
                  <a16:creationId xmlns:a16="http://schemas.microsoft.com/office/drawing/2014/main" id="{4DDC85E5-4733-4E16-8647-1E7C1D5D9A44}"/>
                </a:ext>
              </a:extLst>
            </p:cNvPr>
            <p:cNvSpPr/>
            <p:nvPr/>
          </p:nvSpPr>
          <p:spPr>
            <a:xfrm>
              <a:off x="7894612" y="1956697"/>
              <a:ext cx="3171723" cy="3060167"/>
            </a:xfrm>
            <a:prstGeom prst="rect">
              <a:avLst/>
            </a:prstGeom>
            <a:noFill/>
            <a:ln>
              <a:noFill/>
            </a:ln>
          </p:spPr>
          <p:txBody>
            <a:bodyPr spcFirstLastPara="1" wrap="square" lIns="91425" tIns="45700" rIns="91425" bIns="45700" anchor="t" anchorCtr="0">
              <a:noAutofit/>
            </a:bodyPr>
            <a:lstStyle/>
            <a:p>
              <a:pPr algn="just"/>
              <a:r>
                <a:rPr lang="ar-SA" dirty="0">
                  <a:solidFill>
                    <a:srgbClr val="595959"/>
                  </a:solidFill>
                  <a:latin typeface="Sakkal Majalla" panose="02000000000000000000" pitchFamily="2" charset="-78"/>
                  <a:cs typeface="Sakkal Majalla" panose="02000000000000000000" pitchFamily="2" charset="-78"/>
                  <a:sym typeface="Arial"/>
                </a:rPr>
                <a:t>يعمد المعلم إلى استخدام الأسئلة والتصويت على بعض المعلومات والأفكار أثناء الحصة الدراسية ويستقبل الإجابات أما بالصوت أو الكتابة أو عن طريقة التفاعل مع ما يعرضه باستخدام الأدوات أو المواقع التي تقدم هذه الخدمة.</a:t>
              </a:r>
            </a:p>
            <a:p>
              <a:pPr algn="just"/>
              <a:endParaRPr lang="ar-SA" sz="2000" dirty="0">
                <a:solidFill>
                  <a:srgbClr val="595959"/>
                </a:solidFill>
                <a:latin typeface="Sakkal Majalla" panose="02000000000000000000" pitchFamily="2" charset="-78"/>
                <a:cs typeface="Sakkal Majalla" panose="02000000000000000000" pitchFamily="2" charset="-78"/>
                <a:sym typeface="Arial"/>
              </a:endParaRPr>
            </a:p>
            <a:p>
              <a:pPr algn="just"/>
              <a:r>
                <a:rPr lang="ar-SA" sz="2000" dirty="0">
                  <a:solidFill>
                    <a:srgbClr val="595959"/>
                  </a:solidFill>
                  <a:latin typeface="Sakkal Majalla" panose="02000000000000000000" pitchFamily="2" charset="-78"/>
                  <a:cs typeface="Sakkal Majalla" panose="02000000000000000000" pitchFamily="2" charset="-78"/>
                  <a:sym typeface="Arial"/>
                </a:rPr>
                <a:t>أداة </a:t>
              </a:r>
              <a:r>
                <a:rPr lang="en-US" sz="2000" dirty="0">
                  <a:solidFill>
                    <a:srgbClr val="595959"/>
                  </a:solidFill>
                  <a:latin typeface="Sakkal Majalla" panose="02000000000000000000" pitchFamily="2" charset="-78"/>
                  <a:cs typeface="Sakkal Majalla" panose="02000000000000000000" pitchFamily="2" charset="-78"/>
                  <a:sym typeface="Arial"/>
                </a:rPr>
                <a:t>class point</a:t>
              </a:r>
            </a:p>
            <a:p>
              <a:pPr algn="just"/>
              <a:r>
                <a:rPr lang="ar-SA" sz="2000" dirty="0">
                  <a:solidFill>
                    <a:srgbClr val="595959"/>
                  </a:solidFill>
                  <a:latin typeface="Sakkal Majalla" panose="02000000000000000000" pitchFamily="2" charset="-78"/>
                  <a:cs typeface="Sakkal Majalla" panose="02000000000000000000" pitchFamily="2" charset="-78"/>
                  <a:sym typeface="Arial"/>
                </a:rPr>
                <a:t>أداة </a:t>
              </a:r>
              <a:r>
                <a:rPr lang="en-US" sz="2000" dirty="0">
                  <a:solidFill>
                    <a:srgbClr val="595959"/>
                  </a:solidFill>
                  <a:latin typeface="Sakkal Majalla" panose="02000000000000000000" pitchFamily="2" charset="-78"/>
                  <a:cs typeface="Sakkal Majalla" panose="02000000000000000000" pitchFamily="2" charset="-78"/>
                  <a:sym typeface="Arial"/>
                </a:rPr>
                <a:t>Pear Dock</a:t>
              </a:r>
              <a:endParaRPr lang="ar-SA" sz="2000" dirty="0">
                <a:solidFill>
                  <a:srgbClr val="595959"/>
                </a:solidFill>
                <a:latin typeface="Sakkal Majalla" panose="02000000000000000000" pitchFamily="2" charset="-78"/>
                <a:cs typeface="Sakkal Majalla" panose="02000000000000000000" pitchFamily="2" charset="-78"/>
                <a:sym typeface="Arial"/>
              </a:endParaRPr>
            </a:p>
            <a:p>
              <a:pPr algn="just"/>
              <a:endParaRPr sz="2000" dirty="0">
                <a:latin typeface="Sakkal Majalla" panose="02000000000000000000" pitchFamily="2" charset="-78"/>
                <a:cs typeface="Sakkal Majalla" panose="02000000000000000000" pitchFamily="2" charset="-78"/>
              </a:endParaRPr>
            </a:p>
          </p:txBody>
        </p:sp>
        <p:cxnSp>
          <p:nvCxnSpPr>
            <p:cNvPr id="138" name="Google Shape;311;p30">
              <a:extLst>
                <a:ext uri="{FF2B5EF4-FFF2-40B4-BE49-F238E27FC236}">
                  <a16:creationId xmlns:a16="http://schemas.microsoft.com/office/drawing/2014/main" id="{39735721-2901-4684-A993-F6EB5DF74B6C}"/>
                </a:ext>
              </a:extLst>
            </p:cNvPr>
            <p:cNvCxnSpPr/>
            <p:nvPr/>
          </p:nvCxnSpPr>
          <p:spPr>
            <a:xfrm>
              <a:off x="7632616" y="1571318"/>
              <a:ext cx="0" cy="4118672"/>
            </a:xfrm>
            <a:prstGeom prst="straightConnector1">
              <a:avLst/>
            </a:prstGeom>
            <a:noFill/>
            <a:ln w="9525" cap="flat" cmpd="sng">
              <a:solidFill>
                <a:schemeClr val="accent1"/>
              </a:solidFill>
              <a:prstDash val="solid"/>
              <a:round/>
              <a:headEnd type="none" w="sm" len="sm"/>
              <a:tailEnd type="none" w="sm" len="sm"/>
            </a:ln>
          </p:spPr>
        </p:cxnSp>
      </p:grpSp>
      <p:grpSp>
        <p:nvGrpSpPr>
          <p:cNvPr id="141" name="Google Shape;559;p35">
            <a:extLst>
              <a:ext uri="{FF2B5EF4-FFF2-40B4-BE49-F238E27FC236}">
                <a16:creationId xmlns:a16="http://schemas.microsoft.com/office/drawing/2014/main" id="{A56E64AA-E79A-4D3F-9FF2-1C6A07855ACD}"/>
              </a:ext>
            </a:extLst>
          </p:cNvPr>
          <p:cNvGrpSpPr/>
          <p:nvPr/>
        </p:nvGrpSpPr>
        <p:grpSpPr>
          <a:xfrm>
            <a:off x="3962910" y="4616560"/>
            <a:ext cx="416672" cy="408224"/>
            <a:chOff x="3116263" y="3760788"/>
            <a:chExt cx="5207000" cy="5084763"/>
          </a:xfrm>
        </p:grpSpPr>
        <p:sp>
          <p:nvSpPr>
            <p:cNvPr id="142" name="Google Shape;560;p35">
              <a:extLst>
                <a:ext uri="{FF2B5EF4-FFF2-40B4-BE49-F238E27FC236}">
                  <a16:creationId xmlns:a16="http://schemas.microsoft.com/office/drawing/2014/main" id="{95CC6101-22AF-4DE6-83A1-10AC90DB27F2}"/>
                </a:ext>
              </a:extLst>
            </p:cNvPr>
            <p:cNvSpPr/>
            <p:nvPr/>
          </p:nvSpPr>
          <p:spPr>
            <a:xfrm>
              <a:off x="3116263" y="3760788"/>
              <a:ext cx="5207000" cy="5084763"/>
            </a:xfrm>
            <a:custGeom>
              <a:avLst/>
              <a:gdLst/>
              <a:ahLst/>
              <a:cxnLst/>
              <a:rect l="l" t="t" r="r" b="b"/>
              <a:pathLst>
                <a:path w="120000" h="120000" extrusionOk="0">
                  <a:moveTo>
                    <a:pt x="3091" y="0"/>
                  </a:moveTo>
                  <a:lnTo>
                    <a:pt x="100353" y="0"/>
                  </a:lnTo>
                  <a:lnTo>
                    <a:pt x="101176" y="149"/>
                  </a:lnTo>
                  <a:lnTo>
                    <a:pt x="101908" y="449"/>
                  </a:lnTo>
                  <a:lnTo>
                    <a:pt x="102530" y="974"/>
                  </a:lnTo>
                  <a:lnTo>
                    <a:pt x="103042" y="1592"/>
                  </a:lnTo>
                  <a:lnTo>
                    <a:pt x="103371" y="2341"/>
                  </a:lnTo>
                  <a:lnTo>
                    <a:pt x="103481" y="3203"/>
                  </a:lnTo>
                  <a:lnTo>
                    <a:pt x="103481" y="88304"/>
                  </a:lnTo>
                  <a:lnTo>
                    <a:pt x="103371" y="89166"/>
                  </a:lnTo>
                  <a:lnTo>
                    <a:pt x="103042" y="89915"/>
                  </a:lnTo>
                  <a:lnTo>
                    <a:pt x="102530" y="90533"/>
                  </a:lnTo>
                  <a:lnTo>
                    <a:pt x="101908" y="91058"/>
                  </a:lnTo>
                  <a:lnTo>
                    <a:pt x="101176" y="91358"/>
                  </a:lnTo>
                  <a:lnTo>
                    <a:pt x="100353" y="91470"/>
                  </a:lnTo>
                  <a:lnTo>
                    <a:pt x="99548" y="91358"/>
                  </a:lnTo>
                  <a:lnTo>
                    <a:pt x="98780" y="91058"/>
                  </a:lnTo>
                  <a:lnTo>
                    <a:pt x="98158" y="90533"/>
                  </a:lnTo>
                  <a:lnTo>
                    <a:pt x="97646" y="89915"/>
                  </a:lnTo>
                  <a:lnTo>
                    <a:pt x="97353" y="89166"/>
                  </a:lnTo>
                  <a:lnTo>
                    <a:pt x="97243" y="88304"/>
                  </a:lnTo>
                  <a:lnTo>
                    <a:pt x="97243" y="6369"/>
                  </a:lnTo>
                  <a:lnTo>
                    <a:pt x="6219" y="6369"/>
                  </a:lnTo>
                  <a:lnTo>
                    <a:pt x="6219" y="97464"/>
                  </a:lnTo>
                  <a:lnTo>
                    <a:pt x="6329" y="99375"/>
                  </a:lnTo>
                  <a:lnTo>
                    <a:pt x="6621" y="101192"/>
                  </a:lnTo>
                  <a:lnTo>
                    <a:pt x="7134" y="102934"/>
                  </a:lnTo>
                  <a:lnTo>
                    <a:pt x="7829" y="104583"/>
                  </a:lnTo>
                  <a:lnTo>
                    <a:pt x="8670" y="106137"/>
                  </a:lnTo>
                  <a:lnTo>
                    <a:pt x="9676" y="107599"/>
                  </a:lnTo>
                  <a:lnTo>
                    <a:pt x="10847" y="108910"/>
                  </a:lnTo>
                  <a:lnTo>
                    <a:pt x="12128" y="110090"/>
                  </a:lnTo>
                  <a:lnTo>
                    <a:pt x="13536" y="111139"/>
                  </a:lnTo>
                  <a:lnTo>
                    <a:pt x="15073" y="112001"/>
                  </a:lnTo>
                  <a:lnTo>
                    <a:pt x="16701" y="112694"/>
                  </a:lnTo>
                  <a:lnTo>
                    <a:pt x="18420" y="113218"/>
                  </a:lnTo>
                  <a:lnTo>
                    <a:pt x="20158" y="113556"/>
                  </a:lnTo>
                  <a:lnTo>
                    <a:pt x="22024" y="113668"/>
                  </a:lnTo>
                  <a:lnTo>
                    <a:pt x="97975" y="113668"/>
                  </a:lnTo>
                  <a:lnTo>
                    <a:pt x="99841" y="113556"/>
                  </a:lnTo>
                  <a:lnTo>
                    <a:pt x="101615" y="113218"/>
                  </a:lnTo>
                  <a:lnTo>
                    <a:pt x="103335" y="112694"/>
                  </a:lnTo>
                  <a:lnTo>
                    <a:pt x="104926" y="112001"/>
                  </a:lnTo>
                  <a:lnTo>
                    <a:pt x="106463" y="111139"/>
                  </a:lnTo>
                  <a:lnTo>
                    <a:pt x="107871" y="110090"/>
                  </a:lnTo>
                  <a:lnTo>
                    <a:pt x="109152" y="108910"/>
                  </a:lnTo>
                  <a:lnTo>
                    <a:pt x="110323" y="107599"/>
                  </a:lnTo>
                  <a:lnTo>
                    <a:pt x="111329" y="106137"/>
                  </a:lnTo>
                  <a:lnTo>
                    <a:pt x="112170" y="104583"/>
                  </a:lnTo>
                  <a:lnTo>
                    <a:pt x="112865" y="102934"/>
                  </a:lnTo>
                  <a:lnTo>
                    <a:pt x="113378" y="101192"/>
                  </a:lnTo>
                  <a:lnTo>
                    <a:pt x="113707" y="99375"/>
                  </a:lnTo>
                  <a:lnTo>
                    <a:pt x="113817" y="97464"/>
                  </a:lnTo>
                  <a:lnTo>
                    <a:pt x="113817" y="13037"/>
                  </a:lnTo>
                  <a:lnTo>
                    <a:pt x="113926" y="12176"/>
                  </a:lnTo>
                  <a:lnTo>
                    <a:pt x="114219" y="11426"/>
                  </a:lnTo>
                  <a:lnTo>
                    <a:pt x="114731" y="10808"/>
                  </a:lnTo>
                  <a:lnTo>
                    <a:pt x="115335" y="10284"/>
                  </a:lnTo>
                  <a:lnTo>
                    <a:pt x="116067" y="9984"/>
                  </a:lnTo>
                  <a:lnTo>
                    <a:pt x="116908" y="9871"/>
                  </a:lnTo>
                  <a:lnTo>
                    <a:pt x="117750" y="9984"/>
                  </a:lnTo>
                  <a:lnTo>
                    <a:pt x="118463" y="10284"/>
                  </a:lnTo>
                  <a:lnTo>
                    <a:pt x="119085" y="10808"/>
                  </a:lnTo>
                  <a:lnTo>
                    <a:pt x="119597" y="11426"/>
                  </a:lnTo>
                  <a:lnTo>
                    <a:pt x="119890" y="12176"/>
                  </a:lnTo>
                  <a:lnTo>
                    <a:pt x="120000" y="13037"/>
                  </a:lnTo>
                  <a:lnTo>
                    <a:pt x="120000" y="97464"/>
                  </a:lnTo>
                  <a:lnTo>
                    <a:pt x="119890" y="99731"/>
                  </a:lnTo>
                  <a:lnTo>
                    <a:pt x="119524" y="101979"/>
                  </a:lnTo>
                  <a:lnTo>
                    <a:pt x="119012" y="104133"/>
                  </a:lnTo>
                  <a:lnTo>
                    <a:pt x="118262" y="106212"/>
                  </a:lnTo>
                  <a:lnTo>
                    <a:pt x="117347" y="108198"/>
                  </a:lnTo>
                  <a:lnTo>
                    <a:pt x="116213" y="110053"/>
                  </a:lnTo>
                  <a:lnTo>
                    <a:pt x="114932" y="111776"/>
                  </a:lnTo>
                  <a:lnTo>
                    <a:pt x="113524" y="113368"/>
                  </a:lnTo>
                  <a:lnTo>
                    <a:pt x="111951" y="114829"/>
                  </a:lnTo>
                  <a:lnTo>
                    <a:pt x="110286" y="116122"/>
                  </a:lnTo>
                  <a:lnTo>
                    <a:pt x="108457" y="117283"/>
                  </a:lnTo>
                  <a:lnTo>
                    <a:pt x="106536" y="118220"/>
                  </a:lnTo>
                  <a:lnTo>
                    <a:pt x="104487" y="118988"/>
                  </a:lnTo>
                  <a:lnTo>
                    <a:pt x="102420" y="119512"/>
                  </a:lnTo>
                  <a:lnTo>
                    <a:pt x="100207" y="119887"/>
                  </a:lnTo>
                  <a:lnTo>
                    <a:pt x="97975" y="119999"/>
                  </a:lnTo>
                  <a:lnTo>
                    <a:pt x="22024" y="119999"/>
                  </a:lnTo>
                  <a:lnTo>
                    <a:pt x="19756" y="119887"/>
                  </a:lnTo>
                  <a:lnTo>
                    <a:pt x="17579" y="119512"/>
                  </a:lnTo>
                  <a:lnTo>
                    <a:pt x="15475" y="118988"/>
                  </a:lnTo>
                  <a:lnTo>
                    <a:pt x="13463" y="118220"/>
                  </a:lnTo>
                  <a:lnTo>
                    <a:pt x="11542" y="117283"/>
                  </a:lnTo>
                  <a:lnTo>
                    <a:pt x="9713" y="116122"/>
                  </a:lnTo>
                  <a:lnTo>
                    <a:pt x="8012" y="114829"/>
                  </a:lnTo>
                  <a:lnTo>
                    <a:pt x="6439" y="113368"/>
                  </a:lnTo>
                  <a:lnTo>
                    <a:pt x="5030" y="111776"/>
                  </a:lnTo>
                  <a:lnTo>
                    <a:pt x="3750" y="110053"/>
                  </a:lnTo>
                  <a:lnTo>
                    <a:pt x="2652" y="108198"/>
                  </a:lnTo>
                  <a:lnTo>
                    <a:pt x="1756" y="106212"/>
                  </a:lnTo>
                  <a:lnTo>
                    <a:pt x="987" y="104133"/>
                  </a:lnTo>
                  <a:lnTo>
                    <a:pt x="439" y="101979"/>
                  </a:lnTo>
                  <a:lnTo>
                    <a:pt x="109" y="99731"/>
                  </a:lnTo>
                  <a:lnTo>
                    <a:pt x="0" y="97464"/>
                  </a:lnTo>
                  <a:lnTo>
                    <a:pt x="0" y="3203"/>
                  </a:lnTo>
                  <a:lnTo>
                    <a:pt x="109" y="2341"/>
                  </a:lnTo>
                  <a:lnTo>
                    <a:pt x="439" y="1592"/>
                  </a:lnTo>
                  <a:lnTo>
                    <a:pt x="914" y="974"/>
                  </a:lnTo>
                  <a:lnTo>
                    <a:pt x="1536" y="449"/>
                  </a:lnTo>
                  <a:lnTo>
                    <a:pt x="2286" y="149"/>
                  </a:lnTo>
                  <a:lnTo>
                    <a:pt x="3091" y="0"/>
                  </a:lnTo>
                  <a:close/>
                </a:path>
              </a:pathLst>
            </a:custGeom>
            <a:solidFill>
              <a:srgbClr val="3F3F3F"/>
            </a:solidFill>
            <a:ln>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sp>
          <p:nvSpPr>
            <p:cNvPr id="143" name="Google Shape;561;p35">
              <a:extLst>
                <a:ext uri="{FF2B5EF4-FFF2-40B4-BE49-F238E27FC236}">
                  <a16:creationId xmlns:a16="http://schemas.microsoft.com/office/drawing/2014/main" id="{79929E18-3A14-488F-9CCC-E84881F2677F}"/>
                </a:ext>
              </a:extLst>
            </p:cNvPr>
            <p:cNvSpPr/>
            <p:nvPr/>
          </p:nvSpPr>
          <p:spPr>
            <a:xfrm>
              <a:off x="3743326" y="4538663"/>
              <a:ext cx="3209925" cy="269875"/>
            </a:xfrm>
            <a:custGeom>
              <a:avLst/>
              <a:gdLst/>
              <a:ahLst/>
              <a:cxnLst/>
              <a:rect l="l" t="t" r="r" b="b"/>
              <a:pathLst>
                <a:path w="120000" h="120000" extrusionOk="0">
                  <a:moveTo>
                    <a:pt x="5013" y="0"/>
                  </a:moveTo>
                  <a:lnTo>
                    <a:pt x="114927" y="0"/>
                  </a:lnTo>
                  <a:lnTo>
                    <a:pt x="116291" y="2117"/>
                  </a:lnTo>
                  <a:lnTo>
                    <a:pt x="117448" y="8470"/>
                  </a:lnTo>
                  <a:lnTo>
                    <a:pt x="118516" y="17647"/>
                  </a:lnTo>
                  <a:lnTo>
                    <a:pt x="119288" y="29647"/>
                  </a:lnTo>
                  <a:lnTo>
                    <a:pt x="119822" y="44117"/>
                  </a:lnTo>
                  <a:lnTo>
                    <a:pt x="120000" y="60352"/>
                  </a:lnTo>
                  <a:lnTo>
                    <a:pt x="119822" y="75882"/>
                  </a:lnTo>
                  <a:lnTo>
                    <a:pt x="119288" y="90705"/>
                  </a:lnTo>
                  <a:lnTo>
                    <a:pt x="118516" y="102352"/>
                  </a:lnTo>
                  <a:lnTo>
                    <a:pt x="117448" y="111529"/>
                  </a:lnTo>
                  <a:lnTo>
                    <a:pt x="116291" y="117882"/>
                  </a:lnTo>
                  <a:lnTo>
                    <a:pt x="114927" y="120000"/>
                  </a:lnTo>
                  <a:lnTo>
                    <a:pt x="5013" y="120000"/>
                  </a:lnTo>
                  <a:lnTo>
                    <a:pt x="3648" y="117882"/>
                  </a:lnTo>
                  <a:lnTo>
                    <a:pt x="2462" y="111529"/>
                  </a:lnTo>
                  <a:lnTo>
                    <a:pt x="1483" y="102352"/>
                  </a:lnTo>
                  <a:lnTo>
                    <a:pt x="652" y="90705"/>
                  </a:lnTo>
                  <a:lnTo>
                    <a:pt x="177" y="75882"/>
                  </a:lnTo>
                  <a:lnTo>
                    <a:pt x="0" y="60352"/>
                  </a:lnTo>
                  <a:lnTo>
                    <a:pt x="177" y="44117"/>
                  </a:lnTo>
                  <a:lnTo>
                    <a:pt x="652" y="29647"/>
                  </a:lnTo>
                  <a:lnTo>
                    <a:pt x="1483" y="17647"/>
                  </a:lnTo>
                  <a:lnTo>
                    <a:pt x="2462" y="8470"/>
                  </a:lnTo>
                  <a:lnTo>
                    <a:pt x="3648" y="2117"/>
                  </a:lnTo>
                  <a:lnTo>
                    <a:pt x="5013" y="0"/>
                  </a:lnTo>
                  <a:close/>
                </a:path>
              </a:pathLst>
            </a:custGeom>
            <a:solidFill>
              <a:srgbClr val="3F3F3F"/>
            </a:solidFill>
            <a:ln>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sp>
          <p:nvSpPr>
            <p:cNvPr id="144" name="Google Shape;562;p35">
              <a:extLst>
                <a:ext uri="{FF2B5EF4-FFF2-40B4-BE49-F238E27FC236}">
                  <a16:creationId xmlns:a16="http://schemas.microsoft.com/office/drawing/2014/main" id="{1359F341-EAA9-4208-96C9-DF7E7A863B45}"/>
                </a:ext>
              </a:extLst>
            </p:cNvPr>
            <p:cNvSpPr/>
            <p:nvPr/>
          </p:nvSpPr>
          <p:spPr>
            <a:xfrm>
              <a:off x="3743326" y="7286625"/>
              <a:ext cx="3208338" cy="269875"/>
            </a:xfrm>
            <a:custGeom>
              <a:avLst/>
              <a:gdLst/>
              <a:ahLst/>
              <a:cxnLst/>
              <a:rect l="l" t="t" r="r" b="b"/>
              <a:pathLst>
                <a:path w="120000" h="120000" extrusionOk="0">
                  <a:moveTo>
                    <a:pt x="5016" y="0"/>
                  </a:moveTo>
                  <a:lnTo>
                    <a:pt x="114983" y="0"/>
                  </a:lnTo>
                  <a:lnTo>
                    <a:pt x="116349" y="2117"/>
                  </a:lnTo>
                  <a:lnTo>
                    <a:pt x="117506" y="8470"/>
                  </a:lnTo>
                  <a:lnTo>
                    <a:pt x="118515" y="17294"/>
                  </a:lnTo>
                  <a:lnTo>
                    <a:pt x="119287" y="30000"/>
                  </a:lnTo>
                  <a:lnTo>
                    <a:pt x="119821" y="44117"/>
                  </a:lnTo>
                  <a:lnTo>
                    <a:pt x="120000" y="60352"/>
                  </a:lnTo>
                  <a:lnTo>
                    <a:pt x="119821" y="75529"/>
                  </a:lnTo>
                  <a:lnTo>
                    <a:pt x="119287" y="90352"/>
                  </a:lnTo>
                  <a:lnTo>
                    <a:pt x="118515" y="102352"/>
                  </a:lnTo>
                  <a:lnTo>
                    <a:pt x="117506" y="112235"/>
                  </a:lnTo>
                  <a:lnTo>
                    <a:pt x="116289" y="117882"/>
                  </a:lnTo>
                  <a:lnTo>
                    <a:pt x="114983" y="120000"/>
                  </a:lnTo>
                  <a:lnTo>
                    <a:pt x="5016" y="120000"/>
                  </a:lnTo>
                  <a:lnTo>
                    <a:pt x="3650" y="117882"/>
                  </a:lnTo>
                  <a:lnTo>
                    <a:pt x="2463" y="112235"/>
                  </a:lnTo>
                  <a:lnTo>
                    <a:pt x="1484" y="102352"/>
                  </a:lnTo>
                  <a:lnTo>
                    <a:pt x="652" y="90352"/>
                  </a:lnTo>
                  <a:lnTo>
                    <a:pt x="178" y="75529"/>
                  </a:lnTo>
                  <a:lnTo>
                    <a:pt x="0" y="60352"/>
                  </a:lnTo>
                  <a:lnTo>
                    <a:pt x="178" y="44117"/>
                  </a:lnTo>
                  <a:lnTo>
                    <a:pt x="652" y="30000"/>
                  </a:lnTo>
                  <a:lnTo>
                    <a:pt x="1484" y="17294"/>
                  </a:lnTo>
                  <a:lnTo>
                    <a:pt x="2463" y="8470"/>
                  </a:lnTo>
                  <a:lnTo>
                    <a:pt x="3650" y="2117"/>
                  </a:lnTo>
                  <a:lnTo>
                    <a:pt x="5016" y="0"/>
                  </a:lnTo>
                  <a:close/>
                </a:path>
              </a:pathLst>
            </a:custGeom>
            <a:solidFill>
              <a:srgbClr val="3F3F3F"/>
            </a:solidFill>
            <a:ln>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sp>
          <p:nvSpPr>
            <p:cNvPr id="145" name="Google Shape;563;p35">
              <a:extLst>
                <a:ext uri="{FF2B5EF4-FFF2-40B4-BE49-F238E27FC236}">
                  <a16:creationId xmlns:a16="http://schemas.microsoft.com/office/drawing/2014/main" id="{65CCCBC2-16D6-4404-A5A0-6DE8704A626F}"/>
                </a:ext>
              </a:extLst>
            </p:cNvPr>
            <p:cNvSpPr/>
            <p:nvPr/>
          </p:nvSpPr>
          <p:spPr>
            <a:xfrm>
              <a:off x="4208463" y="7977188"/>
              <a:ext cx="2744788" cy="269875"/>
            </a:xfrm>
            <a:custGeom>
              <a:avLst/>
              <a:gdLst/>
              <a:ahLst/>
              <a:cxnLst/>
              <a:rect l="l" t="t" r="r" b="b"/>
              <a:pathLst>
                <a:path w="120000" h="120000" extrusionOk="0">
                  <a:moveTo>
                    <a:pt x="5864" y="0"/>
                  </a:moveTo>
                  <a:lnTo>
                    <a:pt x="114065" y="0"/>
                  </a:lnTo>
                  <a:lnTo>
                    <a:pt x="115662" y="2117"/>
                  </a:lnTo>
                  <a:lnTo>
                    <a:pt x="117015" y="8117"/>
                  </a:lnTo>
                  <a:lnTo>
                    <a:pt x="118264" y="17294"/>
                  </a:lnTo>
                  <a:lnTo>
                    <a:pt x="119167" y="30000"/>
                  </a:lnTo>
                  <a:lnTo>
                    <a:pt x="119791" y="44117"/>
                  </a:lnTo>
                  <a:lnTo>
                    <a:pt x="120000" y="60352"/>
                  </a:lnTo>
                  <a:lnTo>
                    <a:pt x="119791" y="75529"/>
                  </a:lnTo>
                  <a:lnTo>
                    <a:pt x="119167" y="90352"/>
                  </a:lnTo>
                  <a:lnTo>
                    <a:pt x="118264" y="102352"/>
                  </a:lnTo>
                  <a:lnTo>
                    <a:pt x="117015" y="111529"/>
                  </a:lnTo>
                  <a:lnTo>
                    <a:pt x="115662" y="117882"/>
                  </a:lnTo>
                  <a:lnTo>
                    <a:pt x="114065" y="120000"/>
                  </a:lnTo>
                  <a:lnTo>
                    <a:pt x="5864" y="120000"/>
                  </a:lnTo>
                  <a:lnTo>
                    <a:pt x="4337" y="117882"/>
                  </a:lnTo>
                  <a:lnTo>
                    <a:pt x="2880" y="111529"/>
                  </a:lnTo>
                  <a:lnTo>
                    <a:pt x="1735" y="102352"/>
                  </a:lnTo>
                  <a:lnTo>
                    <a:pt x="832" y="90352"/>
                  </a:lnTo>
                  <a:lnTo>
                    <a:pt x="208" y="75529"/>
                  </a:lnTo>
                  <a:lnTo>
                    <a:pt x="0" y="60352"/>
                  </a:lnTo>
                  <a:lnTo>
                    <a:pt x="208" y="44117"/>
                  </a:lnTo>
                  <a:lnTo>
                    <a:pt x="832" y="30000"/>
                  </a:lnTo>
                  <a:lnTo>
                    <a:pt x="1735" y="17294"/>
                  </a:lnTo>
                  <a:lnTo>
                    <a:pt x="2880" y="8117"/>
                  </a:lnTo>
                  <a:lnTo>
                    <a:pt x="4337" y="2117"/>
                  </a:lnTo>
                  <a:lnTo>
                    <a:pt x="5864" y="0"/>
                  </a:lnTo>
                  <a:close/>
                </a:path>
              </a:pathLst>
            </a:custGeom>
            <a:solidFill>
              <a:srgbClr val="3F3F3F"/>
            </a:solidFill>
            <a:ln>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sp>
          <p:nvSpPr>
            <p:cNvPr id="146" name="Google Shape;564;p35">
              <a:extLst>
                <a:ext uri="{FF2B5EF4-FFF2-40B4-BE49-F238E27FC236}">
                  <a16:creationId xmlns:a16="http://schemas.microsoft.com/office/drawing/2014/main" id="{1927CC02-CA75-41FE-BFFF-1150A5949E9C}"/>
                </a:ext>
              </a:extLst>
            </p:cNvPr>
            <p:cNvSpPr/>
            <p:nvPr/>
          </p:nvSpPr>
          <p:spPr>
            <a:xfrm>
              <a:off x="3697288" y="5145088"/>
              <a:ext cx="1735138" cy="1727200"/>
            </a:xfrm>
            <a:custGeom>
              <a:avLst/>
              <a:gdLst/>
              <a:ahLst/>
              <a:cxnLst/>
              <a:rect l="l" t="t" r="r" b="b"/>
              <a:pathLst>
                <a:path w="120000" h="120000" extrusionOk="0">
                  <a:moveTo>
                    <a:pt x="18655" y="18741"/>
                  </a:moveTo>
                  <a:lnTo>
                    <a:pt x="18655" y="101258"/>
                  </a:lnTo>
                  <a:lnTo>
                    <a:pt x="101344" y="101258"/>
                  </a:lnTo>
                  <a:lnTo>
                    <a:pt x="101344" y="18741"/>
                  </a:lnTo>
                  <a:lnTo>
                    <a:pt x="18655" y="18741"/>
                  </a:lnTo>
                  <a:close/>
                  <a:moveTo>
                    <a:pt x="9272" y="0"/>
                  </a:moveTo>
                  <a:lnTo>
                    <a:pt x="110617" y="0"/>
                  </a:lnTo>
                  <a:lnTo>
                    <a:pt x="113141" y="330"/>
                  </a:lnTo>
                  <a:lnTo>
                    <a:pt x="115281" y="1212"/>
                  </a:lnTo>
                  <a:lnTo>
                    <a:pt x="117146" y="2700"/>
                  </a:lnTo>
                  <a:lnTo>
                    <a:pt x="118683" y="4575"/>
                  </a:lnTo>
                  <a:lnTo>
                    <a:pt x="119561" y="6890"/>
                  </a:lnTo>
                  <a:lnTo>
                    <a:pt x="119999" y="9315"/>
                  </a:lnTo>
                  <a:lnTo>
                    <a:pt x="119999" y="110574"/>
                  </a:lnTo>
                  <a:lnTo>
                    <a:pt x="119561" y="113109"/>
                  </a:lnTo>
                  <a:lnTo>
                    <a:pt x="118683" y="115259"/>
                  </a:lnTo>
                  <a:lnTo>
                    <a:pt x="117146" y="117243"/>
                  </a:lnTo>
                  <a:lnTo>
                    <a:pt x="115281" y="118677"/>
                  </a:lnTo>
                  <a:lnTo>
                    <a:pt x="113141" y="119669"/>
                  </a:lnTo>
                  <a:lnTo>
                    <a:pt x="110617" y="120000"/>
                  </a:lnTo>
                  <a:lnTo>
                    <a:pt x="9272" y="120000"/>
                  </a:lnTo>
                  <a:lnTo>
                    <a:pt x="6913" y="119669"/>
                  </a:lnTo>
                  <a:lnTo>
                    <a:pt x="4609" y="118677"/>
                  </a:lnTo>
                  <a:lnTo>
                    <a:pt x="2743" y="117243"/>
                  </a:lnTo>
                  <a:lnTo>
                    <a:pt x="1316" y="115259"/>
                  </a:lnTo>
                  <a:lnTo>
                    <a:pt x="329" y="113109"/>
                  </a:lnTo>
                  <a:lnTo>
                    <a:pt x="0" y="110574"/>
                  </a:lnTo>
                  <a:lnTo>
                    <a:pt x="0" y="9315"/>
                  </a:lnTo>
                  <a:lnTo>
                    <a:pt x="329" y="6890"/>
                  </a:lnTo>
                  <a:lnTo>
                    <a:pt x="1316" y="4575"/>
                  </a:lnTo>
                  <a:lnTo>
                    <a:pt x="2743" y="2700"/>
                  </a:lnTo>
                  <a:lnTo>
                    <a:pt x="4609" y="1212"/>
                  </a:lnTo>
                  <a:lnTo>
                    <a:pt x="6913" y="330"/>
                  </a:lnTo>
                  <a:lnTo>
                    <a:pt x="9272" y="0"/>
                  </a:lnTo>
                  <a:close/>
                </a:path>
              </a:pathLst>
            </a:custGeom>
            <a:solidFill>
              <a:srgbClr val="3F3F3F"/>
            </a:solidFill>
            <a:ln>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sp>
          <p:nvSpPr>
            <p:cNvPr id="147" name="Google Shape;565;p35">
              <a:extLst>
                <a:ext uri="{FF2B5EF4-FFF2-40B4-BE49-F238E27FC236}">
                  <a16:creationId xmlns:a16="http://schemas.microsoft.com/office/drawing/2014/main" id="{492408B7-EF0D-406B-8D69-96FD30BE039B}"/>
                </a:ext>
              </a:extLst>
            </p:cNvPr>
            <p:cNvSpPr/>
            <p:nvPr/>
          </p:nvSpPr>
          <p:spPr>
            <a:xfrm>
              <a:off x="5784851" y="5278438"/>
              <a:ext cx="1239838" cy="269875"/>
            </a:xfrm>
            <a:custGeom>
              <a:avLst/>
              <a:gdLst/>
              <a:ahLst/>
              <a:cxnLst/>
              <a:rect l="l" t="t" r="r" b="b"/>
              <a:pathLst>
                <a:path w="120000" h="120000" extrusionOk="0">
                  <a:moveTo>
                    <a:pt x="12991" y="0"/>
                  </a:moveTo>
                  <a:lnTo>
                    <a:pt x="107008" y="0"/>
                  </a:lnTo>
                  <a:lnTo>
                    <a:pt x="110083" y="1411"/>
                  </a:lnTo>
                  <a:lnTo>
                    <a:pt x="112850" y="6352"/>
                  </a:lnTo>
                  <a:lnTo>
                    <a:pt x="115156" y="13058"/>
                  </a:lnTo>
                  <a:lnTo>
                    <a:pt x="117309" y="22235"/>
                  </a:lnTo>
                  <a:lnTo>
                    <a:pt x="118846" y="33529"/>
                  </a:lnTo>
                  <a:lnTo>
                    <a:pt x="119769" y="46235"/>
                  </a:lnTo>
                  <a:lnTo>
                    <a:pt x="120000" y="60352"/>
                  </a:lnTo>
                  <a:lnTo>
                    <a:pt x="119615" y="75529"/>
                  </a:lnTo>
                  <a:lnTo>
                    <a:pt x="118385" y="90352"/>
                  </a:lnTo>
                  <a:lnTo>
                    <a:pt x="116233" y="102352"/>
                  </a:lnTo>
                  <a:lnTo>
                    <a:pt x="113619" y="111529"/>
                  </a:lnTo>
                  <a:lnTo>
                    <a:pt x="110390" y="117882"/>
                  </a:lnTo>
                  <a:lnTo>
                    <a:pt x="107008" y="120000"/>
                  </a:lnTo>
                  <a:lnTo>
                    <a:pt x="12991" y="120000"/>
                  </a:lnTo>
                  <a:lnTo>
                    <a:pt x="9609" y="117882"/>
                  </a:lnTo>
                  <a:lnTo>
                    <a:pt x="6380" y="111529"/>
                  </a:lnTo>
                  <a:lnTo>
                    <a:pt x="3766" y="102352"/>
                  </a:lnTo>
                  <a:lnTo>
                    <a:pt x="1768" y="90352"/>
                  </a:lnTo>
                  <a:lnTo>
                    <a:pt x="461" y="75529"/>
                  </a:lnTo>
                  <a:lnTo>
                    <a:pt x="0" y="60352"/>
                  </a:lnTo>
                  <a:lnTo>
                    <a:pt x="461" y="44117"/>
                  </a:lnTo>
                  <a:lnTo>
                    <a:pt x="1768" y="30000"/>
                  </a:lnTo>
                  <a:lnTo>
                    <a:pt x="3766" y="17294"/>
                  </a:lnTo>
                  <a:lnTo>
                    <a:pt x="6380" y="8470"/>
                  </a:lnTo>
                  <a:lnTo>
                    <a:pt x="9609" y="2117"/>
                  </a:lnTo>
                  <a:lnTo>
                    <a:pt x="12991" y="0"/>
                  </a:lnTo>
                  <a:close/>
                </a:path>
              </a:pathLst>
            </a:custGeom>
            <a:solidFill>
              <a:srgbClr val="3F3F3F"/>
            </a:solidFill>
            <a:ln>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sp>
          <p:nvSpPr>
            <p:cNvPr id="148" name="Google Shape;566;p35">
              <a:extLst>
                <a:ext uri="{FF2B5EF4-FFF2-40B4-BE49-F238E27FC236}">
                  <a16:creationId xmlns:a16="http://schemas.microsoft.com/office/drawing/2014/main" id="{770A28EF-27E9-4174-8DF2-8D7DAC51D119}"/>
                </a:ext>
              </a:extLst>
            </p:cNvPr>
            <p:cNvSpPr/>
            <p:nvPr/>
          </p:nvSpPr>
          <p:spPr>
            <a:xfrm>
              <a:off x="5784851" y="5888038"/>
              <a:ext cx="1239838" cy="269875"/>
            </a:xfrm>
            <a:custGeom>
              <a:avLst/>
              <a:gdLst/>
              <a:ahLst/>
              <a:cxnLst/>
              <a:rect l="l" t="t" r="r" b="b"/>
              <a:pathLst>
                <a:path w="120000" h="120000" extrusionOk="0">
                  <a:moveTo>
                    <a:pt x="12991" y="0"/>
                  </a:moveTo>
                  <a:lnTo>
                    <a:pt x="107008" y="0"/>
                  </a:lnTo>
                  <a:lnTo>
                    <a:pt x="110083" y="1411"/>
                  </a:lnTo>
                  <a:lnTo>
                    <a:pt x="112850" y="6352"/>
                  </a:lnTo>
                  <a:lnTo>
                    <a:pt x="115156" y="13411"/>
                  </a:lnTo>
                  <a:lnTo>
                    <a:pt x="117309" y="22588"/>
                  </a:lnTo>
                  <a:lnTo>
                    <a:pt x="118846" y="33882"/>
                  </a:lnTo>
                  <a:lnTo>
                    <a:pt x="119769" y="46235"/>
                  </a:lnTo>
                  <a:lnTo>
                    <a:pt x="120000" y="59647"/>
                  </a:lnTo>
                  <a:lnTo>
                    <a:pt x="119615" y="75882"/>
                  </a:lnTo>
                  <a:lnTo>
                    <a:pt x="118385" y="90705"/>
                  </a:lnTo>
                  <a:lnTo>
                    <a:pt x="116233" y="102352"/>
                  </a:lnTo>
                  <a:lnTo>
                    <a:pt x="113619" y="111529"/>
                  </a:lnTo>
                  <a:lnTo>
                    <a:pt x="110390" y="117882"/>
                  </a:lnTo>
                  <a:lnTo>
                    <a:pt x="107008" y="120000"/>
                  </a:lnTo>
                  <a:lnTo>
                    <a:pt x="12991" y="120000"/>
                  </a:lnTo>
                  <a:lnTo>
                    <a:pt x="9609" y="117882"/>
                  </a:lnTo>
                  <a:lnTo>
                    <a:pt x="6380" y="111529"/>
                  </a:lnTo>
                  <a:lnTo>
                    <a:pt x="3766" y="102352"/>
                  </a:lnTo>
                  <a:lnTo>
                    <a:pt x="1768" y="90705"/>
                  </a:lnTo>
                  <a:lnTo>
                    <a:pt x="461" y="75882"/>
                  </a:lnTo>
                  <a:lnTo>
                    <a:pt x="0" y="59647"/>
                  </a:lnTo>
                  <a:lnTo>
                    <a:pt x="461" y="44117"/>
                  </a:lnTo>
                  <a:lnTo>
                    <a:pt x="1768" y="29647"/>
                  </a:lnTo>
                  <a:lnTo>
                    <a:pt x="3766" y="17647"/>
                  </a:lnTo>
                  <a:lnTo>
                    <a:pt x="6380" y="8470"/>
                  </a:lnTo>
                  <a:lnTo>
                    <a:pt x="9609" y="2117"/>
                  </a:lnTo>
                  <a:lnTo>
                    <a:pt x="12991" y="0"/>
                  </a:lnTo>
                  <a:close/>
                </a:path>
              </a:pathLst>
            </a:custGeom>
            <a:solidFill>
              <a:srgbClr val="3F3F3F"/>
            </a:solidFill>
            <a:ln>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sp>
          <p:nvSpPr>
            <p:cNvPr id="149" name="Google Shape;567;p35">
              <a:extLst>
                <a:ext uri="{FF2B5EF4-FFF2-40B4-BE49-F238E27FC236}">
                  <a16:creationId xmlns:a16="http://schemas.microsoft.com/office/drawing/2014/main" id="{DE62CB07-3A8E-4490-8AD6-287420683509}"/>
                </a:ext>
              </a:extLst>
            </p:cNvPr>
            <p:cNvSpPr/>
            <p:nvPr/>
          </p:nvSpPr>
          <p:spPr>
            <a:xfrm>
              <a:off x="5784851" y="6535738"/>
              <a:ext cx="1239838" cy="269875"/>
            </a:xfrm>
            <a:custGeom>
              <a:avLst/>
              <a:gdLst/>
              <a:ahLst/>
              <a:cxnLst/>
              <a:rect l="l" t="t" r="r" b="b"/>
              <a:pathLst>
                <a:path w="120000" h="120000" extrusionOk="0">
                  <a:moveTo>
                    <a:pt x="12991" y="0"/>
                  </a:moveTo>
                  <a:lnTo>
                    <a:pt x="107008" y="0"/>
                  </a:lnTo>
                  <a:lnTo>
                    <a:pt x="110390" y="2117"/>
                  </a:lnTo>
                  <a:lnTo>
                    <a:pt x="113619" y="8470"/>
                  </a:lnTo>
                  <a:lnTo>
                    <a:pt x="116233" y="17647"/>
                  </a:lnTo>
                  <a:lnTo>
                    <a:pt x="118385" y="29647"/>
                  </a:lnTo>
                  <a:lnTo>
                    <a:pt x="119615" y="44470"/>
                  </a:lnTo>
                  <a:lnTo>
                    <a:pt x="120000" y="60352"/>
                  </a:lnTo>
                  <a:lnTo>
                    <a:pt x="119769" y="73764"/>
                  </a:lnTo>
                  <a:lnTo>
                    <a:pt x="118846" y="86470"/>
                  </a:lnTo>
                  <a:lnTo>
                    <a:pt x="117309" y="97764"/>
                  </a:lnTo>
                  <a:lnTo>
                    <a:pt x="115156" y="106941"/>
                  </a:lnTo>
                  <a:lnTo>
                    <a:pt x="112850" y="113647"/>
                  </a:lnTo>
                  <a:lnTo>
                    <a:pt x="110083" y="118588"/>
                  </a:lnTo>
                  <a:lnTo>
                    <a:pt x="107008" y="120000"/>
                  </a:lnTo>
                  <a:lnTo>
                    <a:pt x="12991" y="120000"/>
                  </a:lnTo>
                  <a:lnTo>
                    <a:pt x="9609" y="117882"/>
                  </a:lnTo>
                  <a:lnTo>
                    <a:pt x="6380" y="111529"/>
                  </a:lnTo>
                  <a:lnTo>
                    <a:pt x="3766" y="102705"/>
                  </a:lnTo>
                  <a:lnTo>
                    <a:pt x="1768" y="90705"/>
                  </a:lnTo>
                  <a:lnTo>
                    <a:pt x="461" y="75882"/>
                  </a:lnTo>
                  <a:lnTo>
                    <a:pt x="0" y="60352"/>
                  </a:lnTo>
                  <a:lnTo>
                    <a:pt x="461" y="44470"/>
                  </a:lnTo>
                  <a:lnTo>
                    <a:pt x="1768" y="29647"/>
                  </a:lnTo>
                  <a:lnTo>
                    <a:pt x="3766" y="17647"/>
                  </a:lnTo>
                  <a:lnTo>
                    <a:pt x="6380" y="8470"/>
                  </a:lnTo>
                  <a:lnTo>
                    <a:pt x="9609" y="2117"/>
                  </a:lnTo>
                  <a:lnTo>
                    <a:pt x="12991" y="0"/>
                  </a:lnTo>
                  <a:close/>
                </a:path>
              </a:pathLst>
            </a:custGeom>
            <a:solidFill>
              <a:srgbClr val="3F3F3F"/>
            </a:solidFill>
            <a:ln>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grpSp>
      <p:sp>
        <p:nvSpPr>
          <p:cNvPr id="150" name="Google Shape;574;p35">
            <a:extLst>
              <a:ext uri="{FF2B5EF4-FFF2-40B4-BE49-F238E27FC236}">
                <a16:creationId xmlns:a16="http://schemas.microsoft.com/office/drawing/2014/main" id="{125319DB-E7FA-476C-B1C7-39D15784340E}"/>
              </a:ext>
            </a:extLst>
          </p:cNvPr>
          <p:cNvSpPr/>
          <p:nvPr/>
        </p:nvSpPr>
        <p:spPr>
          <a:xfrm>
            <a:off x="2565372" y="4598738"/>
            <a:ext cx="474110" cy="445170"/>
          </a:xfrm>
          <a:custGeom>
            <a:avLst/>
            <a:gdLst/>
            <a:ahLst/>
            <a:cxnLst/>
            <a:rect l="l" t="t" r="r" b="b"/>
            <a:pathLst>
              <a:path w="120000" h="120000" extrusionOk="0">
                <a:moveTo>
                  <a:pt x="54439" y="6060"/>
                </a:moveTo>
                <a:lnTo>
                  <a:pt x="54073" y="6133"/>
                </a:lnTo>
                <a:lnTo>
                  <a:pt x="53780" y="6316"/>
                </a:lnTo>
                <a:lnTo>
                  <a:pt x="53560" y="6573"/>
                </a:lnTo>
                <a:lnTo>
                  <a:pt x="53451" y="6902"/>
                </a:lnTo>
                <a:lnTo>
                  <a:pt x="51621" y="17595"/>
                </a:lnTo>
                <a:lnTo>
                  <a:pt x="51439" y="18291"/>
                </a:lnTo>
                <a:lnTo>
                  <a:pt x="51073" y="18877"/>
                </a:lnTo>
                <a:lnTo>
                  <a:pt x="50597" y="19371"/>
                </a:lnTo>
                <a:lnTo>
                  <a:pt x="50067" y="19774"/>
                </a:lnTo>
                <a:lnTo>
                  <a:pt x="49408" y="20030"/>
                </a:lnTo>
                <a:lnTo>
                  <a:pt x="46628" y="20872"/>
                </a:lnTo>
                <a:lnTo>
                  <a:pt x="43920" y="21898"/>
                </a:lnTo>
                <a:lnTo>
                  <a:pt x="41304" y="23106"/>
                </a:lnTo>
                <a:lnTo>
                  <a:pt x="38780" y="24516"/>
                </a:lnTo>
                <a:lnTo>
                  <a:pt x="38121" y="24809"/>
                </a:lnTo>
                <a:lnTo>
                  <a:pt x="37426" y="24955"/>
                </a:lnTo>
                <a:lnTo>
                  <a:pt x="36731" y="24919"/>
                </a:lnTo>
                <a:lnTo>
                  <a:pt x="36091" y="24736"/>
                </a:lnTo>
                <a:lnTo>
                  <a:pt x="35432" y="24388"/>
                </a:lnTo>
                <a:lnTo>
                  <a:pt x="26743" y="18181"/>
                </a:lnTo>
                <a:lnTo>
                  <a:pt x="26414" y="18034"/>
                </a:lnTo>
                <a:lnTo>
                  <a:pt x="26158" y="17998"/>
                </a:lnTo>
                <a:lnTo>
                  <a:pt x="25975" y="18034"/>
                </a:lnTo>
                <a:lnTo>
                  <a:pt x="25719" y="18108"/>
                </a:lnTo>
                <a:lnTo>
                  <a:pt x="25426" y="18327"/>
                </a:lnTo>
                <a:lnTo>
                  <a:pt x="17981" y="25834"/>
                </a:lnTo>
                <a:lnTo>
                  <a:pt x="17762" y="26127"/>
                </a:lnTo>
                <a:lnTo>
                  <a:pt x="17689" y="26457"/>
                </a:lnTo>
                <a:lnTo>
                  <a:pt x="17725" y="26786"/>
                </a:lnTo>
                <a:lnTo>
                  <a:pt x="17871" y="27116"/>
                </a:lnTo>
                <a:lnTo>
                  <a:pt x="24109" y="35941"/>
                </a:lnTo>
                <a:lnTo>
                  <a:pt x="24475" y="36563"/>
                </a:lnTo>
                <a:lnTo>
                  <a:pt x="24658" y="37259"/>
                </a:lnTo>
                <a:lnTo>
                  <a:pt x="24695" y="37918"/>
                </a:lnTo>
                <a:lnTo>
                  <a:pt x="24548" y="38614"/>
                </a:lnTo>
                <a:lnTo>
                  <a:pt x="24256" y="39273"/>
                </a:lnTo>
                <a:lnTo>
                  <a:pt x="22920" y="41818"/>
                </a:lnTo>
                <a:lnTo>
                  <a:pt x="21713" y="44455"/>
                </a:lnTo>
                <a:lnTo>
                  <a:pt x="20725" y="47146"/>
                </a:lnTo>
                <a:lnTo>
                  <a:pt x="19920" y="49929"/>
                </a:lnTo>
                <a:lnTo>
                  <a:pt x="19664" y="50625"/>
                </a:lnTo>
                <a:lnTo>
                  <a:pt x="19262" y="51174"/>
                </a:lnTo>
                <a:lnTo>
                  <a:pt x="18750" y="51650"/>
                </a:lnTo>
                <a:lnTo>
                  <a:pt x="18128" y="51998"/>
                </a:lnTo>
                <a:lnTo>
                  <a:pt x="17469" y="52181"/>
                </a:lnTo>
                <a:lnTo>
                  <a:pt x="6932" y="53939"/>
                </a:lnTo>
                <a:lnTo>
                  <a:pt x="6603" y="54086"/>
                </a:lnTo>
                <a:lnTo>
                  <a:pt x="6347" y="54305"/>
                </a:lnTo>
                <a:lnTo>
                  <a:pt x="6164" y="54598"/>
                </a:lnTo>
                <a:lnTo>
                  <a:pt x="6091" y="54964"/>
                </a:lnTo>
                <a:lnTo>
                  <a:pt x="6091" y="65584"/>
                </a:lnTo>
                <a:lnTo>
                  <a:pt x="6164" y="65913"/>
                </a:lnTo>
                <a:lnTo>
                  <a:pt x="6347" y="66243"/>
                </a:lnTo>
                <a:lnTo>
                  <a:pt x="6603" y="66463"/>
                </a:lnTo>
                <a:lnTo>
                  <a:pt x="6932" y="66573"/>
                </a:lnTo>
                <a:lnTo>
                  <a:pt x="17615" y="68385"/>
                </a:lnTo>
                <a:lnTo>
                  <a:pt x="18274" y="68568"/>
                </a:lnTo>
                <a:lnTo>
                  <a:pt x="18896" y="68898"/>
                </a:lnTo>
                <a:lnTo>
                  <a:pt x="19408" y="69374"/>
                </a:lnTo>
                <a:lnTo>
                  <a:pt x="19810" y="69960"/>
                </a:lnTo>
                <a:lnTo>
                  <a:pt x="20067" y="70619"/>
                </a:lnTo>
                <a:lnTo>
                  <a:pt x="20871" y="73402"/>
                </a:lnTo>
                <a:lnTo>
                  <a:pt x="21932" y="76093"/>
                </a:lnTo>
                <a:lnTo>
                  <a:pt x="23140" y="78730"/>
                </a:lnTo>
                <a:lnTo>
                  <a:pt x="24512" y="81238"/>
                </a:lnTo>
                <a:lnTo>
                  <a:pt x="24841" y="81898"/>
                </a:lnTo>
                <a:lnTo>
                  <a:pt x="24951" y="82593"/>
                </a:lnTo>
                <a:lnTo>
                  <a:pt x="24951" y="83289"/>
                </a:lnTo>
                <a:lnTo>
                  <a:pt x="24731" y="83948"/>
                </a:lnTo>
                <a:lnTo>
                  <a:pt x="24402" y="84571"/>
                </a:lnTo>
                <a:lnTo>
                  <a:pt x="18201" y="93286"/>
                </a:lnTo>
                <a:lnTo>
                  <a:pt x="18018" y="93616"/>
                </a:lnTo>
                <a:lnTo>
                  <a:pt x="18018" y="93945"/>
                </a:lnTo>
                <a:lnTo>
                  <a:pt x="18091" y="94275"/>
                </a:lnTo>
                <a:lnTo>
                  <a:pt x="18310" y="94568"/>
                </a:lnTo>
                <a:lnTo>
                  <a:pt x="25865" y="102075"/>
                </a:lnTo>
                <a:lnTo>
                  <a:pt x="26121" y="102294"/>
                </a:lnTo>
                <a:lnTo>
                  <a:pt x="26378" y="102368"/>
                </a:lnTo>
                <a:lnTo>
                  <a:pt x="26560" y="102404"/>
                </a:lnTo>
                <a:lnTo>
                  <a:pt x="26817" y="102368"/>
                </a:lnTo>
                <a:lnTo>
                  <a:pt x="27146" y="102221"/>
                </a:lnTo>
                <a:lnTo>
                  <a:pt x="35981" y="95978"/>
                </a:lnTo>
                <a:lnTo>
                  <a:pt x="36530" y="95666"/>
                </a:lnTo>
                <a:lnTo>
                  <a:pt x="37097" y="95483"/>
                </a:lnTo>
                <a:lnTo>
                  <a:pt x="37719" y="95410"/>
                </a:lnTo>
                <a:lnTo>
                  <a:pt x="38231" y="95447"/>
                </a:lnTo>
                <a:lnTo>
                  <a:pt x="38743" y="95593"/>
                </a:lnTo>
                <a:lnTo>
                  <a:pt x="39256" y="95794"/>
                </a:lnTo>
                <a:lnTo>
                  <a:pt x="41743" y="97149"/>
                </a:lnTo>
                <a:lnTo>
                  <a:pt x="44323" y="98321"/>
                </a:lnTo>
                <a:lnTo>
                  <a:pt x="46957" y="99273"/>
                </a:lnTo>
                <a:lnTo>
                  <a:pt x="49664" y="100079"/>
                </a:lnTo>
                <a:lnTo>
                  <a:pt x="50341" y="100335"/>
                </a:lnTo>
                <a:lnTo>
                  <a:pt x="50890" y="100738"/>
                </a:lnTo>
                <a:lnTo>
                  <a:pt x="51365" y="101232"/>
                </a:lnTo>
                <a:lnTo>
                  <a:pt x="51695" y="101818"/>
                </a:lnTo>
                <a:lnTo>
                  <a:pt x="51914" y="102514"/>
                </a:lnTo>
                <a:lnTo>
                  <a:pt x="53707" y="113097"/>
                </a:lnTo>
                <a:lnTo>
                  <a:pt x="53817" y="113426"/>
                </a:lnTo>
                <a:lnTo>
                  <a:pt x="54036" y="113719"/>
                </a:lnTo>
                <a:lnTo>
                  <a:pt x="54329" y="113866"/>
                </a:lnTo>
                <a:lnTo>
                  <a:pt x="54695" y="113939"/>
                </a:lnTo>
                <a:lnTo>
                  <a:pt x="65304" y="113939"/>
                </a:lnTo>
                <a:lnTo>
                  <a:pt x="65670" y="113866"/>
                </a:lnTo>
                <a:lnTo>
                  <a:pt x="65963" y="113719"/>
                </a:lnTo>
                <a:lnTo>
                  <a:pt x="66182" y="113426"/>
                </a:lnTo>
                <a:lnTo>
                  <a:pt x="66292" y="113097"/>
                </a:lnTo>
                <a:lnTo>
                  <a:pt x="68121" y="102514"/>
                </a:lnTo>
                <a:lnTo>
                  <a:pt x="68304" y="101818"/>
                </a:lnTo>
                <a:lnTo>
                  <a:pt x="68634" y="101196"/>
                </a:lnTo>
                <a:lnTo>
                  <a:pt x="69109" y="100701"/>
                </a:lnTo>
                <a:lnTo>
                  <a:pt x="69695" y="100335"/>
                </a:lnTo>
                <a:lnTo>
                  <a:pt x="70335" y="100079"/>
                </a:lnTo>
                <a:lnTo>
                  <a:pt x="73115" y="99237"/>
                </a:lnTo>
                <a:lnTo>
                  <a:pt x="75823" y="98248"/>
                </a:lnTo>
                <a:lnTo>
                  <a:pt x="78439" y="97039"/>
                </a:lnTo>
                <a:lnTo>
                  <a:pt x="81000" y="95630"/>
                </a:lnTo>
                <a:lnTo>
                  <a:pt x="81658" y="95373"/>
                </a:lnTo>
                <a:lnTo>
                  <a:pt x="82353" y="95227"/>
                </a:lnTo>
                <a:lnTo>
                  <a:pt x="83048" y="95263"/>
                </a:lnTo>
                <a:lnTo>
                  <a:pt x="83689" y="95447"/>
                </a:lnTo>
                <a:lnTo>
                  <a:pt x="84310" y="95794"/>
                </a:lnTo>
                <a:lnTo>
                  <a:pt x="93073" y="102001"/>
                </a:lnTo>
                <a:lnTo>
                  <a:pt x="93402" y="102148"/>
                </a:lnTo>
                <a:lnTo>
                  <a:pt x="93658" y="102184"/>
                </a:lnTo>
                <a:lnTo>
                  <a:pt x="93841" y="102184"/>
                </a:lnTo>
                <a:lnTo>
                  <a:pt x="94097" y="102075"/>
                </a:lnTo>
                <a:lnTo>
                  <a:pt x="94353" y="101891"/>
                </a:lnTo>
                <a:lnTo>
                  <a:pt x="101871" y="94385"/>
                </a:lnTo>
                <a:lnTo>
                  <a:pt x="102054" y="94092"/>
                </a:lnTo>
                <a:lnTo>
                  <a:pt x="102164" y="93762"/>
                </a:lnTo>
                <a:lnTo>
                  <a:pt x="102128" y="93433"/>
                </a:lnTo>
                <a:lnTo>
                  <a:pt x="101981" y="93103"/>
                </a:lnTo>
                <a:lnTo>
                  <a:pt x="95743" y="84314"/>
                </a:lnTo>
                <a:lnTo>
                  <a:pt x="95414" y="83692"/>
                </a:lnTo>
                <a:lnTo>
                  <a:pt x="95231" y="83033"/>
                </a:lnTo>
                <a:lnTo>
                  <a:pt x="95195" y="82337"/>
                </a:lnTo>
                <a:lnTo>
                  <a:pt x="95341" y="81641"/>
                </a:lnTo>
                <a:lnTo>
                  <a:pt x="95634" y="80982"/>
                </a:lnTo>
                <a:lnTo>
                  <a:pt x="97006" y="78437"/>
                </a:lnTo>
                <a:lnTo>
                  <a:pt x="98213" y="75801"/>
                </a:lnTo>
                <a:lnTo>
                  <a:pt x="99201" y="73109"/>
                </a:lnTo>
                <a:lnTo>
                  <a:pt x="100042" y="70326"/>
                </a:lnTo>
                <a:lnTo>
                  <a:pt x="100298" y="69667"/>
                </a:lnTo>
                <a:lnTo>
                  <a:pt x="100664" y="69081"/>
                </a:lnTo>
                <a:lnTo>
                  <a:pt x="101176" y="68642"/>
                </a:lnTo>
                <a:lnTo>
                  <a:pt x="101798" y="68294"/>
                </a:lnTo>
                <a:lnTo>
                  <a:pt x="102493" y="68111"/>
                </a:lnTo>
                <a:lnTo>
                  <a:pt x="113067" y="66316"/>
                </a:lnTo>
                <a:lnTo>
                  <a:pt x="113396" y="66206"/>
                </a:lnTo>
                <a:lnTo>
                  <a:pt x="113652" y="65987"/>
                </a:lnTo>
                <a:lnTo>
                  <a:pt x="113835" y="65657"/>
                </a:lnTo>
                <a:lnTo>
                  <a:pt x="113908" y="65328"/>
                </a:lnTo>
                <a:lnTo>
                  <a:pt x="113908" y="54708"/>
                </a:lnTo>
                <a:lnTo>
                  <a:pt x="113835" y="54379"/>
                </a:lnTo>
                <a:lnTo>
                  <a:pt x="113652" y="54086"/>
                </a:lnTo>
                <a:lnTo>
                  <a:pt x="113396" y="53829"/>
                </a:lnTo>
                <a:lnTo>
                  <a:pt x="113067" y="53719"/>
                </a:lnTo>
                <a:lnTo>
                  <a:pt x="102457" y="51925"/>
                </a:lnTo>
                <a:lnTo>
                  <a:pt x="101762" y="51724"/>
                </a:lnTo>
                <a:lnTo>
                  <a:pt x="101176" y="51394"/>
                </a:lnTo>
                <a:lnTo>
                  <a:pt x="100664" y="50918"/>
                </a:lnTo>
                <a:lnTo>
                  <a:pt x="100262" y="50369"/>
                </a:lnTo>
                <a:lnTo>
                  <a:pt x="100006" y="49673"/>
                </a:lnTo>
                <a:lnTo>
                  <a:pt x="99201" y="46890"/>
                </a:lnTo>
                <a:lnTo>
                  <a:pt x="98176" y="44198"/>
                </a:lnTo>
                <a:lnTo>
                  <a:pt x="96969" y="41562"/>
                </a:lnTo>
                <a:lnTo>
                  <a:pt x="95597" y="39017"/>
                </a:lnTo>
                <a:lnTo>
                  <a:pt x="95304" y="38394"/>
                </a:lnTo>
                <a:lnTo>
                  <a:pt x="95158" y="37699"/>
                </a:lnTo>
                <a:lnTo>
                  <a:pt x="95195" y="37003"/>
                </a:lnTo>
                <a:lnTo>
                  <a:pt x="95414" y="36307"/>
                </a:lnTo>
                <a:lnTo>
                  <a:pt x="95743" y="35685"/>
                </a:lnTo>
                <a:lnTo>
                  <a:pt x="101981" y="26969"/>
                </a:lnTo>
                <a:lnTo>
                  <a:pt x="102128" y="26640"/>
                </a:lnTo>
                <a:lnTo>
                  <a:pt x="102164" y="26274"/>
                </a:lnTo>
                <a:lnTo>
                  <a:pt x="102091" y="25944"/>
                </a:lnTo>
                <a:lnTo>
                  <a:pt x="101871" y="25651"/>
                </a:lnTo>
                <a:lnTo>
                  <a:pt x="94353" y="18144"/>
                </a:lnTo>
                <a:lnTo>
                  <a:pt x="94097" y="17961"/>
                </a:lnTo>
                <a:lnTo>
                  <a:pt x="93841" y="17888"/>
                </a:lnTo>
                <a:lnTo>
                  <a:pt x="93658" y="17851"/>
                </a:lnTo>
                <a:lnTo>
                  <a:pt x="93402" y="17888"/>
                </a:lnTo>
                <a:lnTo>
                  <a:pt x="93073" y="18034"/>
                </a:lnTo>
                <a:lnTo>
                  <a:pt x="84310" y="24278"/>
                </a:lnTo>
                <a:lnTo>
                  <a:pt x="83652" y="24589"/>
                </a:lnTo>
                <a:lnTo>
                  <a:pt x="83012" y="24772"/>
                </a:lnTo>
                <a:lnTo>
                  <a:pt x="82317" y="24809"/>
                </a:lnTo>
                <a:lnTo>
                  <a:pt x="81621" y="24662"/>
                </a:lnTo>
                <a:lnTo>
                  <a:pt x="80963" y="24388"/>
                </a:lnTo>
                <a:lnTo>
                  <a:pt x="78365" y="22960"/>
                </a:lnTo>
                <a:lnTo>
                  <a:pt x="75676" y="21751"/>
                </a:lnTo>
                <a:lnTo>
                  <a:pt x="72896" y="20726"/>
                </a:lnTo>
                <a:lnTo>
                  <a:pt x="70060" y="19884"/>
                </a:lnTo>
                <a:lnTo>
                  <a:pt x="69402" y="19627"/>
                </a:lnTo>
                <a:lnTo>
                  <a:pt x="68817" y="19261"/>
                </a:lnTo>
                <a:lnTo>
                  <a:pt x="68341" y="18730"/>
                </a:lnTo>
                <a:lnTo>
                  <a:pt x="68012" y="18144"/>
                </a:lnTo>
                <a:lnTo>
                  <a:pt x="67792" y="17448"/>
                </a:lnTo>
                <a:lnTo>
                  <a:pt x="66036" y="6902"/>
                </a:lnTo>
                <a:lnTo>
                  <a:pt x="65926" y="6573"/>
                </a:lnTo>
                <a:lnTo>
                  <a:pt x="65707" y="6316"/>
                </a:lnTo>
                <a:lnTo>
                  <a:pt x="65414" y="6133"/>
                </a:lnTo>
                <a:lnTo>
                  <a:pt x="65048" y="6060"/>
                </a:lnTo>
                <a:lnTo>
                  <a:pt x="54439" y="6060"/>
                </a:lnTo>
                <a:close/>
                <a:moveTo>
                  <a:pt x="54439" y="0"/>
                </a:moveTo>
                <a:lnTo>
                  <a:pt x="65048" y="0"/>
                </a:lnTo>
                <a:lnTo>
                  <a:pt x="66182" y="73"/>
                </a:lnTo>
                <a:lnTo>
                  <a:pt x="67280" y="366"/>
                </a:lnTo>
                <a:lnTo>
                  <a:pt x="68304" y="768"/>
                </a:lnTo>
                <a:lnTo>
                  <a:pt x="69219" y="1354"/>
                </a:lnTo>
                <a:lnTo>
                  <a:pt x="70060" y="2050"/>
                </a:lnTo>
                <a:lnTo>
                  <a:pt x="70737" y="2874"/>
                </a:lnTo>
                <a:lnTo>
                  <a:pt x="71323" y="3790"/>
                </a:lnTo>
                <a:lnTo>
                  <a:pt x="71762" y="4815"/>
                </a:lnTo>
                <a:lnTo>
                  <a:pt x="72018" y="5950"/>
                </a:lnTo>
                <a:lnTo>
                  <a:pt x="73481" y="14519"/>
                </a:lnTo>
                <a:lnTo>
                  <a:pt x="76518" y="15544"/>
                </a:lnTo>
                <a:lnTo>
                  <a:pt x="79463" y="16789"/>
                </a:lnTo>
                <a:lnTo>
                  <a:pt x="82317" y="18181"/>
                </a:lnTo>
                <a:lnTo>
                  <a:pt x="89506" y="13072"/>
                </a:lnTo>
                <a:lnTo>
                  <a:pt x="90439" y="12487"/>
                </a:lnTo>
                <a:lnTo>
                  <a:pt x="91463" y="12084"/>
                </a:lnTo>
                <a:lnTo>
                  <a:pt x="92524" y="11827"/>
                </a:lnTo>
                <a:lnTo>
                  <a:pt x="93621" y="11754"/>
                </a:lnTo>
                <a:lnTo>
                  <a:pt x="94756" y="11827"/>
                </a:lnTo>
                <a:lnTo>
                  <a:pt x="95853" y="12084"/>
                </a:lnTo>
                <a:lnTo>
                  <a:pt x="96859" y="12523"/>
                </a:lnTo>
                <a:lnTo>
                  <a:pt x="97810" y="13109"/>
                </a:lnTo>
                <a:lnTo>
                  <a:pt x="98652" y="13823"/>
                </a:lnTo>
                <a:lnTo>
                  <a:pt x="106170" y="21348"/>
                </a:lnTo>
                <a:lnTo>
                  <a:pt x="106902" y="22191"/>
                </a:lnTo>
                <a:lnTo>
                  <a:pt x="107487" y="23143"/>
                </a:lnTo>
                <a:lnTo>
                  <a:pt x="107926" y="24168"/>
                </a:lnTo>
                <a:lnTo>
                  <a:pt x="108182" y="25212"/>
                </a:lnTo>
                <a:lnTo>
                  <a:pt x="108256" y="26310"/>
                </a:lnTo>
                <a:lnTo>
                  <a:pt x="108182" y="27409"/>
                </a:lnTo>
                <a:lnTo>
                  <a:pt x="107926" y="28471"/>
                </a:lnTo>
                <a:lnTo>
                  <a:pt x="107524" y="29496"/>
                </a:lnTo>
                <a:lnTo>
                  <a:pt x="106939" y="30466"/>
                </a:lnTo>
                <a:lnTo>
                  <a:pt x="101835" y="37662"/>
                </a:lnTo>
                <a:lnTo>
                  <a:pt x="103189" y="40445"/>
                </a:lnTo>
                <a:lnTo>
                  <a:pt x="104378" y="43320"/>
                </a:lnTo>
                <a:lnTo>
                  <a:pt x="105365" y="46249"/>
                </a:lnTo>
                <a:lnTo>
                  <a:pt x="114054" y="47696"/>
                </a:lnTo>
                <a:lnTo>
                  <a:pt x="115189" y="47989"/>
                </a:lnTo>
                <a:lnTo>
                  <a:pt x="116213" y="48428"/>
                </a:lnTo>
                <a:lnTo>
                  <a:pt x="117109" y="49014"/>
                </a:lnTo>
                <a:lnTo>
                  <a:pt x="117951" y="49710"/>
                </a:lnTo>
                <a:lnTo>
                  <a:pt x="118646" y="50552"/>
                </a:lnTo>
                <a:lnTo>
                  <a:pt x="119231" y="51467"/>
                </a:lnTo>
                <a:lnTo>
                  <a:pt x="119634" y="52438"/>
                </a:lnTo>
                <a:lnTo>
                  <a:pt x="119890" y="53536"/>
                </a:lnTo>
                <a:lnTo>
                  <a:pt x="120000" y="54635"/>
                </a:lnTo>
                <a:lnTo>
                  <a:pt x="120000" y="65291"/>
                </a:lnTo>
                <a:lnTo>
                  <a:pt x="119890" y="66426"/>
                </a:lnTo>
                <a:lnTo>
                  <a:pt x="119634" y="67488"/>
                </a:lnTo>
                <a:lnTo>
                  <a:pt x="119231" y="68495"/>
                </a:lnTo>
                <a:lnTo>
                  <a:pt x="118646" y="69447"/>
                </a:lnTo>
                <a:lnTo>
                  <a:pt x="117951" y="70253"/>
                </a:lnTo>
                <a:lnTo>
                  <a:pt x="117109" y="70985"/>
                </a:lnTo>
                <a:lnTo>
                  <a:pt x="116213" y="71571"/>
                </a:lnTo>
                <a:lnTo>
                  <a:pt x="115189" y="72010"/>
                </a:lnTo>
                <a:lnTo>
                  <a:pt x="114054" y="72303"/>
                </a:lnTo>
                <a:lnTo>
                  <a:pt x="105402" y="73768"/>
                </a:lnTo>
                <a:lnTo>
                  <a:pt x="104378" y="76679"/>
                </a:lnTo>
                <a:lnTo>
                  <a:pt x="103225" y="79517"/>
                </a:lnTo>
                <a:lnTo>
                  <a:pt x="101835" y="82300"/>
                </a:lnTo>
                <a:lnTo>
                  <a:pt x="106939" y="89533"/>
                </a:lnTo>
                <a:lnTo>
                  <a:pt x="107560" y="90466"/>
                </a:lnTo>
                <a:lnTo>
                  <a:pt x="107963" y="91528"/>
                </a:lnTo>
                <a:lnTo>
                  <a:pt x="108219" y="92590"/>
                </a:lnTo>
                <a:lnTo>
                  <a:pt x="108292" y="93689"/>
                </a:lnTo>
                <a:lnTo>
                  <a:pt x="108182" y="94787"/>
                </a:lnTo>
                <a:lnTo>
                  <a:pt x="107926" y="95831"/>
                </a:lnTo>
                <a:lnTo>
                  <a:pt x="107524" y="96820"/>
                </a:lnTo>
                <a:lnTo>
                  <a:pt x="106939" y="97808"/>
                </a:lnTo>
                <a:lnTo>
                  <a:pt x="106170" y="98651"/>
                </a:lnTo>
                <a:lnTo>
                  <a:pt x="98689" y="106176"/>
                </a:lnTo>
                <a:lnTo>
                  <a:pt x="97810" y="106890"/>
                </a:lnTo>
                <a:lnTo>
                  <a:pt x="96859" y="107476"/>
                </a:lnTo>
                <a:lnTo>
                  <a:pt x="95853" y="107915"/>
                </a:lnTo>
                <a:lnTo>
                  <a:pt x="94792" y="108172"/>
                </a:lnTo>
                <a:lnTo>
                  <a:pt x="93658" y="108245"/>
                </a:lnTo>
                <a:lnTo>
                  <a:pt x="92560" y="108172"/>
                </a:lnTo>
                <a:lnTo>
                  <a:pt x="91500" y="107915"/>
                </a:lnTo>
                <a:lnTo>
                  <a:pt x="90475" y="107476"/>
                </a:lnTo>
                <a:lnTo>
                  <a:pt x="89542" y="106927"/>
                </a:lnTo>
                <a:lnTo>
                  <a:pt x="82390" y="101818"/>
                </a:lnTo>
                <a:lnTo>
                  <a:pt x="79573" y="103210"/>
                </a:lnTo>
                <a:lnTo>
                  <a:pt x="76737" y="104382"/>
                </a:lnTo>
                <a:lnTo>
                  <a:pt x="73810" y="105370"/>
                </a:lnTo>
                <a:lnTo>
                  <a:pt x="72310" y="114086"/>
                </a:lnTo>
                <a:lnTo>
                  <a:pt x="72054" y="115184"/>
                </a:lnTo>
                <a:lnTo>
                  <a:pt x="71615" y="116209"/>
                </a:lnTo>
                <a:lnTo>
                  <a:pt x="71030" y="117162"/>
                </a:lnTo>
                <a:lnTo>
                  <a:pt x="70298" y="117949"/>
                </a:lnTo>
                <a:lnTo>
                  <a:pt x="69475" y="118645"/>
                </a:lnTo>
                <a:lnTo>
                  <a:pt x="68560" y="119231"/>
                </a:lnTo>
                <a:lnTo>
                  <a:pt x="67536" y="119633"/>
                </a:lnTo>
                <a:lnTo>
                  <a:pt x="66439" y="119890"/>
                </a:lnTo>
                <a:lnTo>
                  <a:pt x="65304" y="120000"/>
                </a:lnTo>
                <a:lnTo>
                  <a:pt x="54695" y="120000"/>
                </a:lnTo>
                <a:lnTo>
                  <a:pt x="53560" y="119890"/>
                </a:lnTo>
                <a:lnTo>
                  <a:pt x="52463" y="119633"/>
                </a:lnTo>
                <a:lnTo>
                  <a:pt x="51439" y="119231"/>
                </a:lnTo>
                <a:lnTo>
                  <a:pt x="50524" y="118645"/>
                </a:lnTo>
                <a:lnTo>
                  <a:pt x="49701" y="117949"/>
                </a:lnTo>
                <a:lnTo>
                  <a:pt x="48969" y="117162"/>
                </a:lnTo>
                <a:lnTo>
                  <a:pt x="48384" y="116209"/>
                </a:lnTo>
                <a:lnTo>
                  <a:pt x="47945" y="115184"/>
                </a:lnTo>
                <a:lnTo>
                  <a:pt x="47652" y="114086"/>
                </a:lnTo>
                <a:lnTo>
                  <a:pt x="46225" y="105407"/>
                </a:lnTo>
                <a:lnTo>
                  <a:pt x="43390" y="104455"/>
                </a:lnTo>
                <a:lnTo>
                  <a:pt x="40609" y="103320"/>
                </a:lnTo>
                <a:lnTo>
                  <a:pt x="37939" y="102001"/>
                </a:lnTo>
                <a:lnTo>
                  <a:pt x="30640" y="107146"/>
                </a:lnTo>
                <a:lnTo>
                  <a:pt x="29707" y="107732"/>
                </a:lnTo>
                <a:lnTo>
                  <a:pt x="28719" y="108135"/>
                </a:lnTo>
                <a:lnTo>
                  <a:pt x="27621" y="108391"/>
                </a:lnTo>
                <a:lnTo>
                  <a:pt x="26524" y="108465"/>
                </a:lnTo>
                <a:lnTo>
                  <a:pt x="25426" y="108391"/>
                </a:lnTo>
                <a:lnTo>
                  <a:pt x="24329" y="108135"/>
                </a:lnTo>
                <a:lnTo>
                  <a:pt x="23323" y="107696"/>
                </a:lnTo>
                <a:lnTo>
                  <a:pt x="22371" y="107110"/>
                </a:lnTo>
                <a:lnTo>
                  <a:pt x="21493" y="106396"/>
                </a:lnTo>
                <a:lnTo>
                  <a:pt x="14012" y="98907"/>
                </a:lnTo>
                <a:lnTo>
                  <a:pt x="13280" y="98028"/>
                </a:lnTo>
                <a:lnTo>
                  <a:pt x="12695" y="97076"/>
                </a:lnTo>
                <a:lnTo>
                  <a:pt x="12256" y="96051"/>
                </a:lnTo>
                <a:lnTo>
                  <a:pt x="12000" y="95007"/>
                </a:lnTo>
                <a:lnTo>
                  <a:pt x="11926" y="93909"/>
                </a:lnTo>
                <a:lnTo>
                  <a:pt x="12000" y="92847"/>
                </a:lnTo>
                <a:lnTo>
                  <a:pt x="12219" y="91748"/>
                </a:lnTo>
                <a:lnTo>
                  <a:pt x="12658" y="90723"/>
                </a:lnTo>
                <a:lnTo>
                  <a:pt x="13243" y="89752"/>
                </a:lnTo>
                <a:lnTo>
                  <a:pt x="18310" y="82630"/>
                </a:lnTo>
                <a:lnTo>
                  <a:pt x="17213" y="80579"/>
                </a:lnTo>
                <a:lnTo>
                  <a:pt x="16280" y="78474"/>
                </a:lnTo>
                <a:lnTo>
                  <a:pt x="15439" y="76277"/>
                </a:lnTo>
                <a:lnTo>
                  <a:pt x="14707" y="74079"/>
                </a:lnTo>
                <a:lnTo>
                  <a:pt x="5908" y="72596"/>
                </a:lnTo>
                <a:lnTo>
                  <a:pt x="4810" y="72340"/>
                </a:lnTo>
                <a:lnTo>
                  <a:pt x="3786" y="71864"/>
                </a:lnTo>
                <a:lnTo>
                  <a:pt x="2853" y="71278"/>
                </a:lnTo>
                <a:lnTo>
                  <a:pt x="2048" y="70582"/>
                </a:lnTo>
                <a:lnTo>
                  <a:pt x="1353" y="69740"/>
                </a:lnTo>
                <a:lnTo>
                  <a:pt x="768" y="68825"/>
                </a:lnTo>
                <a:lnTo>
                  <a:pt x="365" y="67818"/>
                </a:lnTo>
                <a:lnTo>
                  <a:pt x="73" y="66719"/>
                </a:lnTo>
                <a:lnTo>
                  <a:pt x="0" y="65584"/>
                </a:lnTo>
                <a:lnTo>
                  <a:pt x="0" y="54964"/>
                </a:lnTo>
                <a:lnTo>
                  <a:pt x="73" y="53793"/>
                </a:lnTo>
                <a:lnTo>
                  <a:pt x="365" y="52731"/>
                </a:lnTo>
                <a:lnTo>
                  <a:pt x="768" y="51724"/>
                </a:lnTo>
                <a:lnTo>
                  <a:pt x="1353" y="50808"/>
                </a:lnTo>
                <a:lnTo>
                  <a:pt x="2048" y="49966"/>
                </a:lnTo>
                <a:lnTo>
                  <a:pt x="2890" y="49234"/>
                </a:lnTo>
                <a:lnTo>
                  <a:pt x="3786" y="48684"/>
                </a:lnTo>
                <a:lnTo>
                  <a:pt x="4847" y="48245"/>
                </a:lnTo>
                <a:lnTo>
                  <a:pt x="5945" y="47989"/>
                </a:lnTo>
                <a:lnTo>
                  <a:pt x="14560" y="46524"/>
                </a:lnTo>
                <a:lnTo>
                  <a:pt x="15512" y="43576"/>
                </a:lnTo>
                <a:lnTo>
                  <a:pt x="16682" y="40738"/>
                </a:lnTo>
                <a:lnTo>
                  <a:pt x="18018" y="37918"/>
                </a:lnTo>
                <a:lnTo>
                  <a:pt x="12878" y="30649"/>
                </a:lnTo>
                <a:lnTo>
                  <a:pt x="12256" y="29679"/>
                </a:lnTo>
                <a:lnTo>
                  <a:pt x="11853" y="28654"/>
                </a:lnTo>
                <a:lnTo>
                  <a:pt x="11597" y="27592"/>
                </a:lnTo>
                <a:lnTo>
                  <a:pt x="11524" y="26493"/>
                </a:lnTo>
                <a:lnTo>
                  <a:pt x="11634" y="25395"/>
                </a:lnTo>
                <a:lnTo>
                  <a:pt x="11890" y="24351"/>
                </a:lnTo>
                <a:lnTo>
                  <a:pt x="12292" y="23326"/>
                </a:lnTo>
                <a:lnTo>
                  <a:pt x="12878" y="22374"/>
                </a:lnTo>
                <a:lnTo>
                  <a:pt x="13646" y="21495"/>
                </a:lnTo>
                <a:lnTo>
                  <a:pt x="21128" y="14006"/>
                </a:lnTo>
                <a:lnTo>
                  <a:pt x="22006" y="13292"/>
                </a:lnTo>
                <a:lnTo>
                  <a:pt x="22957" y="12706"/>
                </a:lnTo>
                <a:lnTo>
                  <a:pt x="23926" y="12267"/>
                </a:lnTo>
                <a:lnTo>
                  <a:pt x="25024" y="12010"/>
                </a:lnTo>
                <a:lnTo>
                  <a:pt x="26158" y="11937"/>
                </a:lnTo>
                <a:lnTo>
                  <a:pt x="27256" y="12010"/>
                </a:lnTo>
                <a:lnTo>
                  <a:pt x="28317" y="12267"/>
                </a:lnTo>
                <a:lnTo>
                  <a:pt x="29341" y="12670"/>
                </a:lnTo>
                <a:lnTo>
                  <a:pt x="30274" y="13256"/>
                </a:lnTo>
                <a:lnTo>
                  <a:pt x="37353" y="18327"/>
                </a:lnTo>
                <a:lnTo>
                  <a:pt x="39439" y="17229"/>
                </a:lnTo>
                <a:lnTo>
                  <a:pt x="41560" y="16277"/>
                </a:lnTo>
                <a:lnTo>
                  <a:pt x="43701" y="15434"/>
                </a:lnTo>
                <a:lnTo>
                  <a:pt x="45896" y="14702"/>
                </a:lnTo>
                <a:lnTo>
                  <a:pt x="47396" y="5913"/>
                </a:lnTo>
                <a:lnTo>
                  <a:pt x="47689" y="4815"/>
                </a:lnTo>
                <a:lnTo>
                  <a:pt x="48128" y="3790"/>
                </a:lnTo>
                <a:lnTo>
                  <a:pt x="48713" y="2837"/>
                </a:lnTo>
                <a:lnTo>
                  <a:pt x="49445" y="2050"/>
                </a:lnTo>
                <a:lnTo>
                  <a:pt x="50268" y="1354"/>
                </a:lnTo>
                <a:lnTo>
                  <a:pt x="51182" y="768"/>
                </a:lnTo>
                <a:lnTo>
                  <a:pt x="52207" y="366"/>
                </a:lnTo>
                <a:lnTo>
                  <a:pt x="53304" y="73"/>
                </a:lnTo>
                <a:lnTo>
                  <a:pt x="54439" y="0"/>
                </a:lnTo>
                <a:close/>
              </a:path>
            </a:pathLst>
          </a:custGeom>
          <a:solidFill>
            <a:srgbClr val="3F3F3F"/>
          </a:solidFill>
          <a:ln>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3F3F3F"/>
              </a:solidFill>
              <a:latin typeface="Calibri"/>
              <a:ea typeface="Calibri"/>
              <a:cs typeface="Calibri"/>
              <a:sym typeface="Calibri"/>
            </a:endParaRPr>
          </a:p>
        </p:txBody>
      </p:sp>
      <p:pic>
        <p:nvPicPr>
          <p:cNvPr id="151" name="صورة 150">
            <a:extLst>
              <a:ext uri="{FF2B5EF4-FFF2-40B4-BE49-F238E27FC236}">
                <a16:creationId xmlns:a16="http://schemas.microsoft.com/office/drawing/2014/main" id="{931E99D6-01F2-4868-B961-8BDD1C16779D}"/>
              </a:ext>
            </a:extLst>
          </p:cNvPr>
          <p:cNvPicPr>
            <a:picLocks/>
          </p:cNvPicPr>
          <p:nvPr/>
        </p:nvPicPr>
        <p:blipFill>
          <a:blip r:embed="rId2"/>
          <a:stretch>
            <a:fillRect/>
          </a:stretch>
        </p:blipFill>
        <p:spPr>
          <a:xfrm>
            <a:off x="2088574" y="3163050"/>
            <a:ext cx="568063" cy="649603"/>
          </a:xfrm>
          <a:prstGeom prst="rect">
            <a:avLst/>
          </a:prstGeom>
        </p:spPr>
      </p:pic>
      <p:pic>
        <p:nvPicPr>
          <p:cNvPr id="152" name="صورة 151">
            <a:extLst>
              <a:ext uri="{FF2B5EF4-FFF2-40B4-BE49-F238E27FC236}">
                <a16:creationId xmlns:a16="http://schemas.microsoft.com/office/drawing/2014/main" id="{D048B1DB-EAAE-4A8B-A190-F7FE5C9CDC58}"/>
              </a:ext>
            </a:extLst>
          </p:cNvPr>
          <p:cNvPicPr>
            <a:picLocks/>
          </p:cNvPicPr>
          <p:nvPr/>
        </p:nvPicPr>
        <p:blipFill>
          <a:blip r:embed="rId3"/>
          <a:stretch>
            <a:fillRect/>
          </a:stretch>
        </p:blipFill>
        <p:spPr>
          <a:xfrm>
            <a:off x="4282134" y="3288629"/>
            <a:ext cx="775984" cy="559454"/>
          </a:xfrm>
          <a:prstGeom prst="rect">
            <a:avLst/>
          </a:prstGeom>
        </p:spPr>
      </p:pic>
      <p:sp>
        <p:nvSpPr>
          <p:cNvPr id="153" name="Google Shape;235;p29">
            <a:extLst>
              <a:ext uri="{FF2B5EF4-FFF2-40B4-BE49-F238E27FC236}">
                <a16:creationId xmlns:a16="http://schemas.microsoft.com/office/drawing/2014/main" id="{BB2F6999-22B5-4F87-A37A-D9CD7D067A0A}"/>
              </a:ext>
            </a:extLst>
          </p:cNvPr>
          <p:cNvSpPr/>
          <p:nvPr/>
        </p:nvSpPr>
        <p:spPr>
          <a:xfrm>
            <a:off x="8315272" y="1911771"/>
            <a:ext cx="1923237" cy="433805"/>
          </a:xfrm>
          <a:prstGeom prst="rect">
            <a:avLst/>
          </a:prstGeom>
          <a:noFill/>
          <a:ln>
            <a:noFill/>
          </a:ln>
        </p:spPr>
        <p:txBody>
          <a:bodyPr spcFirstLastPara="1" wrap="square" lIns="91425" tIns="45700" rIns="91425" bIns="45700" anchor="t" anchorCtr="0">
            <a:noAutofit/>
          </a:bodyPr>
          <a:lstStyle/>
          <a:p>
            <a:pPr algn="ctr" rtl="0"/>
            <a:r>
              <a:rPr lang="ar-SA" sz="2400" b="1" dirty="0">
                <a:solidFill>
                  <a:srgbClr val="3F3F3F"/>
                </a:solidFill>
                <a:latin typeface="Sakkal Majalla" panose="02000000000000000000" pitchFamily="2" charset="-78"/>
                <a:cs typeface="Sakkal Majalla" panose="02000000000000000000" pitchFamily="2" charset="-78"/>
                <a:sym typeface="Arial"/>
              </a:rPr>
              <a:t>الاسئلة ومهاراتها</a:t>
            </a:r>
            <a:endParaRPr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51317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1"/>
          <p:cNvSpPr/>
          <p:nvPr/>
        </p:nvSpPr>
        <p:spPr>
          <a:xfrm>
            <a:off x="911424" y="6122551"/>
            <a:ext cx="5240192" cy="438809"/>
          </a:xfrm>
          <a:prstGeom prst="ellipse">
            <a:avLst/>
          </a:prstGeom>
          <a:gradFill>
            <a:gsLst>
              <a:gs pos="0">
                <a:srgbClr val="262626">
                  <a:alpha val="26666"/>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algn="ctr" rtl="0">
              <a:buClr>
                <a:schemeClr val="dk1"/>
              </a:buClr>
              <a:buSzPts val="1800"/>
            </a:pPr>
            <a:endParaRPr>
              <a:solidFill>
                <a:srgbClr val="FFFFFF"/>
              </a:solidFill>
              <a:latin typeface="Calibri"/>
              <a:ea typeface="Calibri"/>
              <a:cs typeface="Calibri"/>
              <a:sym typeface="Calibri"/>
            </a:endParaRPr>
          </a:p>
        </p:txBody>
      </p:sp>
      <p:grpSp>
        <p:nvGrpSpPr>
          <p:cNvPr id="318" name="Google Shape;318;p31"/>
          <p:cNvGrpSpPr/>
          <p:nvPr/>
        </p:nvGrpSpPr>
        <p:grpSpPr>
          <a:xfrm>
            <a:off x="1141396" y="1412777"/>
            <a:ext cx="4780249" cy="4653969"/>
            <a:chOff x="3170238" y="1096963"/>
            <a:chExt cx="5227638" cy="5207000"/>
          </a:xfrm>
        </p:grpSpPr>
        <p:sp>
          <p:nvSpPr>
            <p:cNvPr id="319" name="Google Shape;319;p31"/>
            <p:cNvSpPr/>
            <p:nvPr/>
          </p:nvSpPr>
          <p:spPr>
            <a:xfrm>
              <a:off x="3408363" y="1816100"/>
              <a:ext cx="2368550" cy="2868613"/>
            </a:xfrm>
            <a:custGeom>
              <a:avLst/>
              <a:gdLst/>
              <a:ahLst/>
              <a:cxnLst/>
              <a:rect l="l" t="t" r="r" b="b"/>
              <a:pathLst>
                <a:path w="120000" h="120000" extrusionOk="0">
                  <a:moveTo>
                    <a:pt x="44572" y="0"/>
                  </a:moveTo>
                  <a:lnTo>
                    <a:pt x="44733" y="0"/>
                  </a:lnTo>
                  <a:lnTo>
                    <a:pt x="120000" y="83707"/>
                  </a:lnTo>
                  <a:lnTo>
                    <a:pt x="0" y="120000"/>
                  </a:lnTo>
                  <a:lnTo>
                    <a:pt x="44572" y="0"/>
                  </a:lnTo>
                  <a:close/>
                </a:path>
              </a:pathLst>
            </a:custGeom>
            <a:solidFill>
              <a:srgbClr val="A5A5A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20" name="Google Shape;320;p31"/>
            <p:cNvSpPr/>
            <p:nvPr/>
          </p:nvSpPr>
          <p:spPr>
            <a:xfrm>
              <a:off x="5776913" y="1824038"/>
              <a:ext cx="2366963" cy="2874963"/>
            </a:xfrm>
            <a:custGeom>
              <a:avLst/>
              <a:gdLst/>
              <a:ahLst/>
              <a:cxnLst/>
              <a:rect l="l" t="t" r="r" b="b"/>
              <a:pathLst>
                <a:path w="120000" h="120000" extrusionOk="0">
                  <a:moveTo>
                    <a:pt x="77116" y="0"/>
                  </a:moveTo>
                  <a:lnTo>
                    <a:pt x="120000" y="120000"/>
                  </a:lnTo>
                  <a:lnTo>
                    <a:pt x="0" y="83191"/>
                  </a:lnTo>
                  <a:lnTo>
                    <a:pt x="77116" y="0"/>
                  </a:lnTo>
                  <a:close/>
                </a:path>
              </a:pathLst>
            </a:custGeom>
            <a:solidFill>
              <a:schemeClr val="accent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21" name="Google Shape;321;p31"/>
            <p:cNvSpPr/>
            <p:nvPr/>
          </p:nvSpPr>
          <p:spPr>
            <a:xfrm>
              <a:off x="4291013" y="1816100"/>
              <a:ext cx="3006725" cy="2000250"/>
            </a:xfrm>
            <a:custGeom>
              <a:avLst/>
              <a:gdLst/>
              <a:ahLst/>
              <a:cxnLst/>
              <a:rect l="l" t="t" r="r" b="b"/>
              <a:pathLst>
                <a:path w="120000" h="120000" extrusionOk="0">
                  <a:moveTo>
                    <a:pt x="0" y="0"/>
                  </a:moveTo>
                  <a:lnTo>
                    <a:pt x="120000" y="476"/>
                  </a:lnTo>
                  <a:lnTo>
                    <a:pt x="120000" y="476"/>
                  </a:lnTo>
                  <a:lnTo>
                    <a:pt x="59271" y="120000"/>
                  </a:lnTo>
                  <a:lnTo>
                    <a:pt x="0" y="0"/>
                  </a:lnTo>
                  <a:close/>
                </a:path>
              </a:pathLst>
            </a:custGeom>
            <a:solidFill>
              <a:srgbClr val="BFBFB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22" name="Google Shape;322;p31"/>
            <p:cNvSpPr/>
            <p:nvPr/>
          </p:nvSpPr>
          <p:spPr>
            <a:xfrm>
              <a:off x="3408363" y="3816350"/>
              <a:ext cx="2368550" cy="2487613"/>
            </a:xfrm>
            <a:custGeom>
              <a:avLst/>
              <a:gdLst/>
              <a:ahLst/>
              <a:cxnLst/>
              <a:rect l="l" t="t" r="r" b="b"/>
              <a:pathLst>
                <a:path w="120000" h="120000" extrusionOk="0">
                  <a:moveTo>
                    <a:pt x="120000" y="0"/>
                  </a:moveTo>
                  <a:lnTo>
                    <a:pt x="120000" y="119846"/>
                  </a:lnTo>
                  <a:lnTo>
                    <a:pt x="119758" y="120000"/>
                  </a:lnTo>
                  <a:lnTo>
                    <a:pt x="0" y="41927"/>
                  </a:lnTo>
                  <a:lnTo>
                    <a:pt x="0" y="41850"/>
                  </a:lnTo>
                  <a:lnTo>
                    <a:pt x="120000" y="0"/>
                  </a:lnTo>
                  <a:close/>
                </a:path>
              </a:pathLst>
            </a:custGeom>
            <a:solidFill>
              <a:srgbClr val="D8D8D8"/>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23" name="Google Shape;323;p31"/>
            <p:cNvSpPr/>
            <p:nvPr/>
          </p:nvSpPr>
          <p:spPr>
            <a:xfrm>
              <a:off x="5776913" y="3816350"/>
              <a:ext cx="2366963" cy="2484438"/>
            </a:xfrm>
            <a:custGeom>
              <a:avLst/>
              <a:gdLst/>
              <a:ahLst/>
              <a:cxnLst/>
              <a:rect l="l" t="t" r="r" b="b"/>
              <a:pathLst>
                <a:path w="120000" h="120000" extrusionOk="0">
                  <a:moveTo>
                    <a:pt x="0" y="0"/>
                  </a:moveTo>
                  <a:lnTo>
                    <a:pt x="120000" y="42594"/>
                  </a:lnTo>
                  <a:lnTo>
                    <a:pt x="120000" y="42670"/>
                  </a:lnTo>
                  <a:lnTo>
                    <a:pt x="0" y="119999"/>
                  </a:lnTo>
                  <a:lnTo>
                    <a:pt x="0" y="0"/>
                  </a:lnTo>
                  <a:close/>
                </a:path>
              </a:pathLst>
            </a:custGeom>
            <a:solidFill>
              <a:srgbClr val="BFBFB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24" name="Google Shape;324;p31"/>
            <p:cNvSpPr/>
            <p:nvPr/>
          </p:nvSpPr>
          <p:spPr>
            <a:xfrm>
              <a:off x="3170238" y="1816100"/>
              <a:ext cx="1120775" cy="2868613"/>
            </a:xfrm>
            <a:custGeom>
              <a:avLst/>
              <a:gdLst/>
              <a:ahLst/>
              <a:cxnLst/>
              <a:rect l="l" t="t" r="r" b="b"/>
              <a:pathLst>
                <a:path w="120000" h="120000" extrusionOk="0">
                  <a:moveTo>
                    <a:pt x="119490" y="199"/>
                  </a:moveTo>
                  <a:lnTo>
                    <a:pt x="25495" y="120000"/>
                  </a:lnTo>
                  <a:lnTo>
                    <a:pt x="0" y="50403"/>
                  </a:lnTo>
                  <a:lnTo>
                    <a:pt x="119490" y="199"/>
                  </a:lnTo>
                  <a:close/>
                  <a:moveTo>
                    <a:pt x="119660" y="0"/>
                  </a:moveTo>
                  <a:lnTo>
                    <a:pt x="120000" y="0"/>
                  </a:lnTo>
                  <a:lnTo>
                    <a:pt x="119490" y="199"/>
                  </a:lnTo>
                  <a:lnTo>
                    <a:pt x="119660" y="0"/>
                  </a:lnTo>
                  <a:close/>
                </a:path>
              </a:pathLst>
            </a:custGeom>
            <a:solidFill>
              <a:srgbClr val="D8D8D8"/>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25" name="Google Shape;325;p31"/>
            <p:cNvSpPr/>
            <p:nvPr/>
          </p:nvSpPr>
          <p:spPr>
            <a:xfrm>
              <a:off x="7297738" y="1824038"/>
              <a:ext cx="1100138" cy="2874963"/>
            </a:xfrm>
            <a:custGeom>
              <a:avLst/>
              <a:gdLst/>
              <a:ahLst/>
              <a:cxnLst/>
              <a:rect l="l" t="t" r="r" b="b"/>
              <a:pathLst>
                <a:path w="120000" h="120000" extrusionOk="0">
                  <a:moveTo>
                    <a:pt x="0" y="0"/>
                  </a:moveTo>
                  <a:lnTo>
                    <a:pt x="120000" y="51385"/>
                  </a:lnTo>
                  <a:lnTo>
                    <a:pt x="92294" y="120000"/>
                  </a:lnTo>
                  <a:lnTo>
                    <a:pt x="0" y="0"/>
                  </a:lnTo>
                  <a:close/>
                </a:path>
              </a:pathLst>
            </a:custGeom>
            <a:solidFill>
              <a:srgbClr val="E8837B"/>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26" name="Google Shape;326;p31"/>
            <p:cNvSpPr/>
            <p:nvPr/>
          </p:nvSpPr>
          <p:spPr>
            <a:xfrm>
              <a:off x="4291013" y="1096963"/>
              <a:ext cx="3006725" cy="727075"/>
            </a:xfrm>
            <a:custGeom>
              <a:avLst/>
              <a:gdLst/>
              <a:ahLst/>
              <a:cxnLst/>
              <a:rect l="l" t="t" r="r" b="b"/>
              <a:pathLst>
                <a:path w="120000" h="120000" extrusionOk="0">
                  <a:moveTo>
                    <a:pt x="119936" y="119999"/>
                  </a:moveTo>
                  <a:lnTo>
                    <a:pt x="120000" y="119999"/>
                  </a:lnTo>
                  <a:lnTo>
                    <a:pt x="120000" y="119999"/>
                  </a:lnTo>
                  <a:lnTo>
                    <a:pt x="119936" y="119999"/>
                  </a:lnTo>
                  <a:close/>
                  <a:moveTo>
                    <a:pt x="59841" y="0"/>
                  </a:moveTo>
                  <a:lnTo>
                    <a:pt x="119936" y="119999"/>
                  </a:lnTo>
                  <a:lnTo>
                    <a:pt x="0" y="118688"/>
                  </a:lnTo>
                  <a:lnTo>
                    <a:pt x="59841" y="0"/>
                  </a:lnTo>
                  <a:close/>
                </a:path>
              </a:pathLst>
            </a:custGeom>
            <a:solidFill>
              <a:srgbClr val="D8D8D8"/>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27" name="Google Shape;327;p31"/>
            <p:cNvSpPr/>
            <p:nvPr/>
          </p:nvSpPr>
          <p:spPr>
            <a:xfrm>
              <a:off x="3408363" y="4684713"/>
              <a:ext cx="2368550" cy="1619250"/>
            </a:xfrm>
            <a:custGeom>
              <a:avLst/>
              <a:gdLst/>
              <a:ahLst/>
              <a:cxnLst/>
              <a:rect l="l" t="t" r="r" b="b"/>
              <a:pathLst>
                <a:path w="120000" h="120000" extrusionOk="0">
                  <a:moveTo>
                    <a:pt x="119275" y="119529"/>
                  </a:moveTo>
                  <a:lnTo>
                    <a:pt x="120000" y="119764"/>
                  </a:lnTo>
                  <a:lnTo>
                    <a:pt x="119758" y="120000"/>
                  </a:lnTo>
                  <a:lnTo>
                    <a:pt x="119275" y="119529"/>
                  </a:lnTo>
                  <a:close/>
                  <a:moveTo>
                    <a:pt x="160" y="352"/>
                  </a:moveTo>
                  <a:lnTo>
                    <a:pt x="119275" y="119529"/>
                  </a:lnTo>
                  <a:lnTo>
                    <a:pt x="38860" y="94247"/>
                  </a:lnTo>
                  <a:lnTo>
                    <a:pt x="160" y="352"/>
                  </a:lnTo>
                  <a:close/>
                  <a:moveTo>
                    <a:pt x="0" y="0"/>
                  </a:moveTo>
                  <a:lnTo>
                    <a:pt x="160" y="352"/>
                  </a:lnTo>
                  <a:lnTo>
                    <a:pt x="0" y="117"/>
                  </a:lnTo>
                  <a:lnTo>
                    <a:pt x="0" y="0"/>
                  </a:lnTo>
                  <a:close/>
                </a:path>
              </a:pathLst>
            </a:custGeom>
            <a:solidFill>
              <a:srgbClr val="BFBFB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28" name="Google Shape;328;p31"/>
            <p:cNvSpPr/>
            <p:nvPr/>
          </p:nvSpPr>
          <p:spPr>
            <a:xfrm>
              <a:off x="5776913" y="4699000"/>
              <a:ext cx="2366963" cy="1601788"/>
            </a:xfrm>
            <a:custGeom>
              <a:avLst/>
              <a:gdLst/>
              <a:ahLst/>
              <a:cxnLst/>
              <a:rect l="l" t="t" r="r" b="b"/>
              <a:pathLst>
                <a:path w="120000" h="120000" extrusionOk="0">
                  <a:moveTo>
                    <a:pt x="119919" y="237"/>
                  </a:moveTo>
                  <a:lnTo>
                    <a:pt x="75829" y="105022"/>
                  </a:lnTo>
                  <a:lnTo>
                    <a:pt x="0" y="120000"/>
                  </a:lnTo>
                  <a:lnTo>
                    <a:pt x="119919" y="237"/>
                  </a:lnTo>
                  <a:close/>
                  <a:moveTo>
                    <a:pt x="120000" y="0"/>
                  </a:moveTo>
                  <a:lnTo>
                    <a:pt x="120000" y="118"/>
                  </a:lnTo>
                  <a:lnTo>
                    <a:pt x="119919" y="237"/>
                  </a:lnTo>
                  <a:lnTo>
                    <a:pt x="120000" y="0"/>
                  </a:lnTo>
                  <a:close/>
                </a:path>
              </a:pathLst>
            </a:custGeom>
            <a:solidFill>
              <a:srgbClr val="D8D8D8"/>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29" name="Google Shape;329;p31"/>
            <p:cNvSpPr/>
            <p:nvPr/>
          </p:nvSpPr>
          <p:spPr>
            <a:xfrm>
              <a:off x="3991310" y="2632364"/>
              <a:ext cx="1191596" cy="1443172"/>
            </a:xfrm>
            <a:custGeom>
              <a:avLst/>
              <a:gdLst/>
              <a:ahLst/>
              <a:cxnLst/>
              <a:rect l="l" t="t" r="r" b="b"/>
              <a:pathLst>
                <a:path w="120000" h="120000" extrusionOk="0">
                  <a:moveTo>
                    <a:pt x="44572" y="0"/>
                  </a:moveTo>
                  <a:lnTo>
                    <a:pt x="44733" y="0"/>
                  </a:lnTo>
                  <a:lnTo>
                    <a:pt x="120000" y="83707"/>
                  </a:lnTo>
                  <a:lnTo>
                    <a:pt x="0" y="120000"/>
                  </a:lnTo>
                  <a:lnTo>
                    <a:pt x="44572"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30" name="Google Shape;330;p31"/>
            <p:cNvSpPr/>
            <p:nvPr/>
          </p:nvSpPr>
          <p:spPr>
            <a:xfrm>
              <a:off x="6404350" y="2660076"/>
              <a:ext cx="1174520" cy="1426596"/>
            </a:xfrm>
            <a:custGeom>
              <a:avLst/>
              <a:gdLst/>
              <a:ahLst/>
              <a:cxnLst/>
              <a:rect l="l" t="t" r="r" b="b"/>
              <a:pathLst>
                <a:path w="120000" h="120000" extrusionOk="0">
                  <a:moveTo>
                    <a:pt x="77116" y="0"/>
                  </a:moveTo>
                  <a:lnTo>
                    <a:pt x="120000" y="120000"/>
                  </a:lnTo>
                  <a:lnTo>
                    <a:pt x="0" y="83191"/>
                  </a:lnTo>
                  <a:lnTo>
                    <a:pt x="77116" y="0"/>
                  </a:lnTo>
                  <a:close/>
                </a:path>
              </a:pathLst>
            </a:custGeom>
            <a:solidFill>
              <a:srgbClr val="A2261C"/>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31" name="Google Shape;331;p31"/>
            <p:cNvSpPr/>
            <p:nvPr/>
          </p:nvSpPr>
          <p:spPr>
            <a:xfrm>
              <a:off x="5052202" y="2169665"/>
              <a:ext cx="1500998" cy="998552"/>
            </a:xfrm>
            <a:custGeom>
              <a:avLst/>
              <a:gdLst/>
              <a:ahLst/>
              <a:cxnLst/>
              <a:rect l="l" t="t" r="r" b="b"/>
              <a:pathLst>
                <a:path w="120000" h="120000" extrusionOk="0">
                  <a:moveTo>
                    <a:pt x="0" y="0"/>
                  </a:moveTo>
                  <a:lnTo>
                    <a:pt x="120000" y="476"/>
                  </a:lnTo>
                  <a:lnTo>
                    <a:pt x="120000" y="476"/>
                  </a:lnTo>
                  <a:lnTo>
                    <a:pt x="59271" y="120000"/>
                  </a:lnTo>
                  <a:lnTo>
                    <a:pt x="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32" name="Google Shape;332;p31"/>
            <p:cNvSpPr/>
            <p:nvPr/>
          </p:nvSpPr>
          <p:spPr>
            <a:xfrm>
              <a:off x="4203173" y="4318589"/>
              <a:ext cx="1205496" cy="1266094"/>
            </a:xfrm>
            <a:custGeom>
              <a:avLst/>
              <a:gdLst/>
              <a:ahLst/>
              <a:cxnLst/>
              <a:rect l="l" t="t" r="r" b="b"/>
              <a:pathLst>
                <a:path w="120000" h="120000" extrusionOk="0">
                  <a:moveTo>
                    <a:pt x="120000" y="0"/>
                  </a:moveTo>
                  <a:lnTo>
                    <a:pt x="120000" y="119846"/>
                  </a:lnTo>
                  <a:lnTo>
                    <a:pt x="119758" y="120000"/>
                  </a:lnTo>
                  <a:lnTo>
                    <a:pt x="0" y="41927"/>
                  </a:lnTo>
                  <a:lnTo>
                    <a:pt x="0" y="41850"/>
                  </a:lnTo>
                  <a:lnTo>
                    <a:pt x="12000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33" name="Google Shape;333;p31"/>
            <p:cNvSpPr/>
            <p:nvPr/>
          </p:nvSpPr>
          <p:spPr>
            <a:xfrm>
              <a:off x="6152565" y="4352238"/>
              <a:ext cx="1136308" cy="1192704"/>
            </a:xfrm>
            <a:custGeom>
              <a:avLst/>
              <a:gdLst/>
              <a:ahLst/>
              <a:cxnLst/>
              <a:rect l="l" t="t" r="r" b="b"/>
              <a:pathLst>
                <a:path w="120000" h="120000" extrusionOk="0">
                  <a:moveTo>
                    <a:pt x="0" y="0"/>
                  </a:moveTo>
                  <a:lnTo>
                    <a:pt x="120000" y="42594"/>
                  </a:lnTo>
                  <a:lnTo>
                    <a:pt x="120000" y="42670"/>
                  </a:lnTo>
                  <a:lnTo>
                    <a:pt x="0" y="119999"/>
                  </a:lnTo>
                  <a:lnTo>
                    <a:pt x="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34" name="Google Shape;334;p31"/>
            <p:cNvSpPr/>
            <p:nvPr/>
          </p:nvSpPr>
          <p:spPr>
            <a:xfrm>
              <a:off x="3417061" y="2731658"/>
              <a:ext cx="349142" cy="893624"/>
            </a:xfrm>
            <a:custGeom>
              <a:avLst/>
              <a:gdLst/>
              <a:ahLst/>
              <a:cxnLst/>
              <a:rect l="l" t="t" r="r" b="b"/>
              <a:pathLst>
                <a:path w="120000" h="120000" extrusionOk="0">
                  <a:moveTo>
                    <a:pt x="119490" y="199"/>
                  </a:moveTo>
                  <a:lnTo>
                    <a:pt x="25495" y="120000"/>
                  </a:lnTo>
                  <a:lnTo>
                    <a:pt x="0" y="50403"/>
                  </a:lnTo>
                  <a:lnTo>
                    <a:pt x="119490" y="199"/>
                  </a:lnTo>
                  <a:close/>
                  <a:moveTo>
                    <a:pt x="119660" y="0"/>
                  </a:moveTo>
                  <a:lnTo>
                    <a:pt x="120000" y="0"/>
                  </a:lnTo>
                  <a:lnTo>
                    <a:pt x="119490" y="199"/>
                  </a:lnTo>
                  <a:lnTo>
                    <a:pt x="11966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35" name="Google Shape;335;p31"/>
            <p:cNvSpPr/>
            <p:nvPr/>
          </p:nvSpPr>
          <p:spPr>
            <a:xfrm>
              <a:off x="7800702" y="2755638"/>
              <a:ext cx="342712" cy="895600"/>
            </a:xfrm>
            <a:custGeom>
              <a:avLst/>
              <a:gdLst/>
              <a:ahLst/>
              <a:cxnLst/>
              <a:rect l="l" t="t" r="r" b="b"/>
              <a:pathLst>
                <a:path w="120000" h="120000" extrusionOk="0">
                  <a:moveTo>
                    <a:pt x="0" y="0"/>
                  </a:moveTo>
                  <a:lnTo>
                    <a:pt x="120000" y="51385"/>
                  </a:lnTo>
                  <a:lnTo>
                    <a:pt x="92294" y="120000"/>
                  </a:lnTo>
                  <a:lnTo>
                    <a:pt x="0" y="0"/>
                  </a:lnTo>
                  <a:close/>
                </a:path>
              </a:pathLst>
            </a:custGeom>
            <a:solidFill>
              <a:schemeClr val="accent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36" name="Google Shape;336;p31"/>
            <p:cNvSpPr/>
            <p:nvPr/>
          </p:nvSpPr>
          <p:spPr>
            <a:xfrm>
              <a:off x="5325608" y="1374594"/>
              <a:ext cx="936648" cy="226496"/>
            </a:xfrm>
            <a:custGeom>
              <a:avLst/>
              <a:gdLst/>
              <a:ahLst/>
              <a:cxnLst/>
              <a:rect l="l" t="t" r="r" b="b"/>
              <a:pathLst>
                <a:path w="120000" h="120000" extrusionOk="0">
                  <a:moveTo>
                    <a:pt x="119936" y="119999"/>
                  </a:moveTo>
                  <a:lnTo>
                    <a:pt x="120000" y="119999"/>
                  </a:lnTo>
                  <a:lnTo>
                    <a:pt x="120000" y="119999"/>
                  </a:lnTo>
                  <a:lnTo>
                    <a:pt x="119936" y="119999"/>
                  </a:lnTo>
                  <a:close/>
                  <a:moveTo>
                    <a:pt x="59841" y="0"/>
                  </a:moveTo>
                  <a:lnTo>
                    <a:pt x="119936" y="119999"/>
                  </a:lnTo>
                  <a:lnTo>
                    <a:pt x="0" y="118688"/>
                  </a:lnTo>
                  <a:lnTo>
                    <a:pt x="59841"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37" name="Google Shape;337;p31"/>
            <p:cNvSpPr/>
            <p:nvPr/>
          </p:nvSpPr>
          <p:spPr>
            <a:xfrm>
              <a:off x="4070867" y="5378014"/>
              <a:ext cx="737844" cy="504424"/>
            </a:xfrm>
            <a:custGeom>
              <a:avLst/>
              <a:gdLst/>
              <a:ahLst/>
              <a:cxnLst/>
              <a:rect l="l" t="t" r="r" b="b"/>
              <a:pathLst>
                <a:path w="120000" h="120000" extrusionOk="0">
                  <a:moveTo>
                    <a:pt x="119275" y="119529"/>
                  </a:moveTo>
                  <a:lnTo>
                    <a:pt x="120000" y="119764"/>
                  </a:lnTo>
                  <a:lnTo>
                    <a:pt x="119758" y="120000"/>
                  </a:lnTo>
                  <a:lnTo>
                    <a:pt x="119275" y="119529"/>
                  </a:lnTo>
                  <a:close/>
                  <a:moveTo>
                    <a:pt x="160" y="352"/>
                  </a:moveTo>
                  <a:lnTo>
                    <a:pt x="119275" y="119529"/>
                  </a:lnTo>
                  <a:lnTo>
                    <a:pt x="38860" y="94247"/>
                  </a:lnTo>
                  <a:lnTo>
                    <a:pt x="160" y="352"/>
                  </a:lnTo>
                  <a:close/>
                  <a:moveTo>
                    <a:pt x="0" y="0"/>
                  </a:moveTo>
                  <a:lnTo>
                    <a:pt x="160" y="352"/>
                  </a:lnTo>
                  <a:lnTo>
                    <a:pt x="0" y="117"/>
                  </a:lnTo>
                  <a:lnTo>
                    <a:pt x="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38" name="Google Shape;338;p31"/>
            <p:cNvSpPr/>
            <p:nvPr/>
          </p:nvSpPr>
          <p:spPr>
            <a:xfrm>
              <a:off x="6660550" y="5455564"/>
              <a:ext cx="737352" cy="498986"/>
            </a:xfrm>
            <a:custGeom>
              <a:avLst/>
              <a:gdLst/>
              <a:ahLst/>
              <a:cxnLst/>
              <a:rect l="l" t="t" r="r" b="b"/>
              <a:pathLst>
                <a:path w="120000" h="120000" extrusionOk="0">
                  <a:moveTo>
                    <a:pt x="119919" y="237"/>
                  </a:moveTo>
                  <a:lnTo>
                    <a:pt x="75829" y="105022"/>
                  </a:lnTo>
                  <a:lnTo>
                    <a:pt x="0" y="120000"/>
                  </a:lnTo>
                  <a:lnTo>
                    <a:pt x="119919" y="237"/>
                  </a:lnTo>
                  <a:close/>
                  <a:moveTo>
                    <a:pt x="120000" y="0"/>
                  </a:moveTo>
                  <a:lnTo>
                    <a:pt x="120000" y="118"/>
                  </a:lnTo>
                  <a:lnTo>
                    <a:pt x="119919" y="237"/>
                  </a:lnTo>
                  <a:lnTo>
                    <a:pt x="12000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grpSp>
      <p:grpSp>
        <p:nvGrpSpPr>
          <p:cNvPr id="339" name="Google Shape;339;p31"/>
          <p:cNvGrpSpPr/>
          <p:nvPr/>
        </p:nvGrpSpPr>
        <p:grpSpPr>
          <a:xfrm>
            <a:off x="3361922" y="2454896"/>
            <a:ext cx="360822" cy="442158"/>
            <a:chOff x="6691313" y="-42863"/>
            <a:chExt cx="4246562" cy="5203826"/>
          </a:xfrm>
        </p:grpSpPr>
        <p:sp>
          <p:nvSpPr>
            <p:cNvPr id="340" name="Google Shape;340;p31"/>
            <p:cNvSpPr/>
            <p:nvPr/>
          </p:nvSpPr>
          <p:spPr>
            <a:xfrm>
              <a:off x="6691313" y="1951037"/>
              <a:ext cx="1292225" cy="257175"/>
            </a:xfrm>
            <a:custGeom>
              <a:avLst/>
              <a:gdLst/>
              <a:ahLst/>
              <a:cxnLst/>
              <a:rect l="l" t="t" r="r" b="b"/>
              <a:pathLst>
                <a:path w="120000" h="120000" extrusionOk="0">
                  <a:moveTo>
                    <a:pt x="12088" y="0"/>
                  </a:moveTo>
                  <a:lnTo>
                    <a:pt x="108058" y="0"/>
                  </a:lnTo>
                  <a:lnTo>
                    <a:pt x="111154" y="2222"/>
                  </a:lnTo>
                  <a:lnTo>
                    <a:pt x="114103" y="8148"/>
                  </a:lnTo>
                  <a:lnTo>
                    <a:pt x="116461" y="17407"/>
                  </a:lnTo>
                  <a:lnTo>
                    <a:pt x="118378" y="29259"/>
                  </a:lnTo>
                  <a:lnTo>
                    <a:pt x="119557" y="44074"/>
                  </a:lnTo>
                  <a:lnTo>
                    <a:pt x="120000" y="59629"/>
                  </a:lnTo>
                  <a:lnTo>
                    <a:pt x="119557" y="75925"/>
                  </a:lnTo>
                  <a:lnTo>
                    <a:pt x="118378" y="90000"/>
                  </a:lnTo>
                  <a:lnTo>
                    <a:pt x="116461" y="102592"/>
                  </a:lnTo>
                  <a:lnTo>
                    <a:pt x="114103" y="111481"/>
                  </a:lnTo>
                  <a:lnTo>
                    <a:pt x="111154" y="118148"/>
                  </a:lnTo>
                  <a:lnTo>
                    <a:pt x="108058" y="120000"/>
                  </a:lnTo>
                  <a:lnTo>
                    <a:pt x="12088" y="120000"/>
                  </a:lnTo>
                  <a:lnTo>
                    <a:pt x="8845" y="118148"/>
                  </a:lnTo>
                  <a:lnTo>
                    <a:pt x="6044" y="111481"/>
                  </a:lnTo>
                  <a:lnTo>
                    <a:pt x="3538" y="102592"/>
                  </a:lnTo>
                  <a:lnTo>
                    <a:pt x="1621" y="90000"/>
                  </a:lnTo>
                  <a:lnTo>
                    <a:pt x="442" y="75925"/>
                  </a:lnTo>
                  <a:lnTo>
                    <a:pt x="0" y="59629"/>
                  </a:lnTo>
                  <a:lnTo>
                    <a:pt x="442" y="44074"/>
                  </a:lnTo>
                  <a:lnTo>
                    <a:pt x="1621" y="29259"/>
                  </a:lnTo>
                  <a:lnTo>
                    <a:pt x="3538" y="17407"/>
                  </a:lnTo>
                  <a:lnTo>
                    <a:pt x="6044" y="8148"/>
                  </a:lnTo>
                  <a:lnTo>
                    <a:pt x="8845" y="2222"/>
                  </a:lnTo>
                  <a:lnTo>
                    <a:pt x="12088"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41" name="Google Shape;341;p31"/>
            <p:cNvSpPr/>
            <p:nvPr/>
          </p:nvSpPr>
          <p:spPr>
            <a:xfrm>
              <a:off x="9645650" y="1951037"/>
              <a:ext cx="1292225" cy="257175"/>
            </a:xfrm>
            <a:custGeom>
              <a:avLst/>
              <a:gdLst/>
              <a:ahLst/>
              <a:cxnLst/>
              <a:rect l="l" t="t" r="r" b="b"/>
              <a:pathLst>
                <a:path w="120000" h="120000" extrusionOk="0">
                  <a:moveTo>
                    <a:pt x="11941" y="0"/>
                  </a:moveTo>
                  <a:lnTo>
                    <a:pt x="107911" y="0"/>
                  </a:lnTo>
                  <a:lnTo>
                    <a:pt x="111154" y="2222"/>
                  </a:lnTo>
                  <a:lnTo>
                    <a:pt x="114103" y="8148"/>
                  </a:lnTo>
                  <a:lnTo>
                    <a:pt x="116461" y="17407"/>
                  </a:lnTo>
                  <a:lnTo>
                    <a:pt x="118378" y="29259"/>
                  </a:lnTo>
                  <a:lnTo>
                    <a:pt x="119557" y="44074"/>
                  </a:lnTo>
                  <a:lnTo>
                    <a:pt x="120000" y="59629"/>
                  </a:lnTo>
                  <a:lnTo>
                    <a:pt x="119557" y="75925"/>
                  </a:lnTo>
                  <a:lnTo>
                    <a:pt x="118378" y="90000"/>
                  </a:lnTo>
                  <a:lnTo>
                    <a:pt x="116461" y="102592"/>
                  </a:lnTo>
                  <a:lnTo>
                    <a:pt x="113955" y="111481"/>
                  </a:lnTo>
                  <a:lnTo>
                    <a:pt x="111154" y="118148"/>
                  </a:lnTo>
                  <a:lnTo>
                    <a:pt x="107911" y="120000"/>
                  </a:lnTo>
                  <a:lnTo>
                    <a:pt x="11941" y="120000"/>
                  </a:lnTo>
                  <a:lnTo>
                    <a:pt x="8845" y="118148"/>
                  </a:lnTo>
                  <a:lnTo>
                    <a:pt x="5896" y="111481"/>
                  </a:lnTo>
                  <a:lnTo>
                    <a:pt x="3538" y="102592"/>
                  </a:lnTo>
                  <a:lnTo>
                    <a:pt x="1621" y="90000"/>
                  </a:lnTo>
                  <a:lnTo>
                    <a:pt x="442" y="75925"/>
                  </a:lnTo>
                  <a:lnTo>
                    <a:pt x="0" y="59629"/>
                  </a:lnTo>
                  <a:lnTo>
                    <a:pt x="442" y="44074"/>
                  </a:lnTo>
                  <a:lnTo>
                    <a:pt x="1621" y="29259"/>
                  </a:lnTo>
                  <a:lnTo>
                    <a:pt x="3538" y="17407"/>
                  </a:lnTo>
                  <a:lnTo>
                    <a:pt x="5896" y="8148"/>
                  </a:lnTo>
                  <a:lnTo>
                    <a:pt x="8845" y="2222"/>
                  </a:lnTo>
                  <a:lnTo>
                    <a:pt x="11941"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42" name="Google Shape;342;p31"/>
            <p:cNvSpPr/>
            <p:nvPr/>
          </p:nvSpPr>
          <p:spPr>
            <a:xfrm>
              <a:off x="8686800" y="-42863"/>
              <a:ext cx="255588" cy="1290638"/>
            </a:xfrm>
            <a:custGeom>
              <a:avLst/>
              <a:gdLst/>
              <a:ahLst/>
              <a:cxnLst/>
              <a:rect l="l" t="t" r="r" b="b"/>
              <a:pathLst>
                <a:path w="120000" h="120000" extrusionOk="0">
                  <a:moveTo>
                    <a:pt x="60000" y="0"/>
                  </a:moveTo>
                  <a:lnTo>
                    <a:pt x="76296" y="442"/>
                  </a:lnTo>
                  <a:lnTo>
                    <a:pt x="90370" y="1622"/>
                  </a:lnTo>
                  <a:lnTo>
                    <a:pt x="102962" y="3540"/>
                  </a:lnTo>
                  <a:lnTo>
                    <a:pt x="111851" y="6047"/>
                  </a:lnTo>
                  <a:lnTo>
                    <a:pt x="118518" y="8850"/>
                  </a:lnTo>
                  <a:lnTo>
                    <a:pt x="120000" y="12022"/>
                  </a:lnTo>
                  <a:lnTo>
                    <a:pt x="120000" y="108051"/>
                  </a:lnTo>
                  <a:lnTo>
                    <a:pt x="118518" y="111149"/>
                  </a:lnTo>
                  <a:lnTo>
                    <a:pt x="111851" y="114099"/>
                  </a:lnTo>
                  <a:lnTo>
                    <a:pt x="102962" y="116459"/>
                  </a:lnTo>
                  <a:lnTo>
                    <a:pt x="90370" y="118377"/>
                  </a:lnTo>
                  <a:lnTo>
                    <a:pt x="76296" y="119557"/>
                  </a:lnTo>
                  <a:lnTo>
                    <a:pt x="60000" y="120000"/>
                  </a:lnTo>
                  <a:lnTo>
                    <a:pt x="43703" y="119557"/>
                  </a:lnTo>
                  <a:lnTo>
                    <a:pt x="29629" y="118377"/>
                  </a:lnTo>
                  <a:lnTo>
                    <a:pt x="17037" y="116459"/>
                  </a:lnTo>
                  <a:lnTo>
                    <a:pt x="8148" y="114099"/>
                  </a:lnTo>
                  <a:lnTo>
                    <a:pt x="1481" y="111149"/>
                  </a:lnTo>
                  <a:lnTo>
                    <a:pt x="0" y="108051"/>
                  </a:lnTo>
                  <a:lnTo>
                    <a:pt x="0" y="12022"/>
                  </a:lnTo>
                  <a:lnTo>
                    <a:pt x="1481" y="8850"/>
                  </a:lnTo>
                  <a:lnTo>
                    <a:pt x="8148" y="6047"/>
                  </a:lnTo>
                  <a:lnTo>
                    <a:pt x="17037" y="3540"/>
                  </a:lnTo>
                  <a:lnTo>
                    <a:pt x="29629" y="1622"/>
                  </a:lnTo>
                  <a:lnTo>
                    <a:pt x="43703" y="442"/>
                  </a:lnTo>
                  <a:lnTo>
                    <a:pt x="60000"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43" name="Google Shape;343;p31"/>
            <p:cNvSpPr/>
            <p:nvPr/>
          </p:nvSpPr>
          <p:spPr>
            <a:xfrm>
              <a:off x="9364663" y="541337"/>
              <a:ext cx="989013" cy="989013"/>
            </a:xfrm>
            <a:custGeom>
              <a:avLst/>
              <a:gdLst/>
              <a:ahLst/>
              <a:cxnLst/>
              <a:rect l="l" t="t" r="r" b="b"/>
              <a:pathLst>
                <a:path w="120000" h="120000" extrusionOk="0">
                  <a:moveTo>
                    <a:pt x="102678" y="0"/>
                  </a:moveTo>
                  <a:lnTo>
                    <a:pt x="106142" y="0"/>
                  </a:lnTo>
                  <a:lnTo>
                    <a:pt x="109414" y="674"/>
                  </a:lnTo>
                  <a:lnTo>
                    <a:pt x="112686" y="2216"/>
                  </a:lnTo>
                  <a:lnTo>
                    <a:pt x="115380" y="4530"/>
                  </a:lnTo>
                  <a:lnTo>
                    <a:pt x="117690" y="7228"/>
                  </a:lnTo>
                  <a:lnTo>
                    <a:pt x="119230" y="10506"/>
                  </a:lnTo>
                  <a:lnTo>
                    <a:pt x="120000" y="13783"/>
                  </a:lnTo>
                  <a:lnTo>
                    <a:pt x="120000" y="17253"/>
                  </a:lnTo>
                  <a:lnTo>
                    <a:pt x="119230" y="20722"/>
                  </a:lnTo>
                  <a:lnTo>
                    <a:pt x="117690" y="23807"/>
                  </a:lnTo>
                  <a:lnTo>
                    <a:pt x="115380" y="26698"/>
                  </a:lnTo>
                  <a:lnTo>
                    <a:pt x="26655" y="115469"/>
                  </a:lnTo>
                  <a:lnTo>
                    <a:pt x="23480" y="118072"/>
                  </a:lnTo>
                  <a:lnTo>
                    <a:pt x="19631" y="119421"/>
                  </a:lnTo>
                  <a:lnTo>
                    <a:pt x="15589" y="120000"/>
                  </a:lnTo>
                  <a:lnTo>
                    <a:pt x="12702" y="119807"/>
                  </a:lnTo>
                  <a:lnTo>
                    <a:pt x="9815" y="118843"/>
                  </a:lnTo>
                  <a:lnTo>
                    <a:pt x="7121" y="117493"/>
                  </a:lnTo>
                  <a:lnTo>
                    <a:pt x="4619" y="115469"/>
                  </a:lnTo>
                  <a:lnTo>
                    <a:pt x="2309" y="112771"/>
                  </a:lnTo>
                  <a:lnTo>
                    <a:pt x="769" y="109493"/>
                  </a:lnTo>
                  <a:lnTo>
                    <a:pt x="0" y="106216"/>
                  </a:lnTo>
                  <a:lnTo>
                    <a:pt x="0" y="102746"/>
                  </a:lnTo>
                  <a:lnTo>
                    <a:pt x="769" y="99277"/>
                  </a:lnTo>
                  <a:lnTo>
                    <a:pt x="2309" y="96192"/>
                  </a:lnTo>
                  <a:lnTo>
                    <a:pt x="4619" y="93301"/>
                  </a:lnTo>
                  <a:lnTo>
                    <a:pt x="93344" y="4530"/>
                  </a:lnTo>
                  <a:lnTo>
                    <a:pt x="96230" y="2216"/>
                  </a:lnTo>
                  <a:lnTo>
                    <a:pt x="99310" y="674"/>
                  </a:lnTo>
                  <a:lnTo>
                    <a:pt x="102678"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44" name="Google Shape;344;p31"/>
            <p:cNvSpPr/>
            <p:nvPr/>
          </p:nvSpPr>
          <p:spPr>
            <a:xfrm>
              <a:off x="7275513" y="541337"/>
              <a:ext cx="989013" cy="989013"/>
            </a:xfrm>
            <a:custGeom>
              <a:avLst/>
              <a:gdLst/>
              <a:ahLst/>
              <a:cxnLst/>
              <a:rect l="l" t="t" r="r" b="b"/>
              <a:pathLst>
                <a:path w="120000" h="120000" extrusionOk="0">
                  <a:moveTo>
                    <a:pt x="13857" y="0"/>
                  </a:moveTo>
                  <a:lnTo>
                    <a:pt x="17321" y="0"/>
                  </a:lnTo>
                  <a:lnTo>
                    <a:pt x="20785" y="674"/>
                  </a:lnTo>
                  <a:lnTo>
                    <a:pt x="23769" y="2216"/>
                  </a:lnTo>
                  <a:lnTo>
                    <a:pt x="26655" y="4530"/>
                  </a:lnTo>
                  <a:lnTo>
                    <a:pt x="115380" y="93301"/>
                  </a:lnTo>
                  <a:lnTo>
                    <a:pt x="117690" y="96192"/>
                  </a:lnTo>
                  <a:lnTo>
                    <a:pt x="119230" y="99277"/>
                  </a:lnTo>
                  <a:lnTo>
                    <a:pt x="120000" y="102746"/>
                  </a:lnTo>
                  <a:lnTo>
                    <a:pt x="120000" y="106216"/>
                  </a:lnTo>
                  <a:lnTo>
                    <a:pt x="119230" y="109493"/>
                  </a:lnTo>
                  <a:lnTo>
                    <a:pt x="117690" y="112771"/>
                  </a:lnTo>
                  <a:lnTo>
                    <a:pt x="115380" y="115469"/>
                  </a:lnTo>
                  <a:lnTo>
                    <a:pt x="112109" y="118072"/>
                  </a:lnTo>
                  <a:lnTo>
                    <a:pt x="108259" y="119421"/>
                  </a:lnTo>
                  <a:lnTo>
                    <a:pt x="104410" y="120000"/>
                  </a:lnTo>
                  <a:lnTo>
                    <a:pt x="101331" y="119807"/>
                  </a:lnTo>
                  <a:lnTo>
                    <a:pt x="98444" y="118843"/>
                  </a:lnTo>
                  <a:lnTo>
                    <a:pt x="95749" y="117493"/>
                  </a:lnTo>
                  <a:lnTo>
                    <a:pt x="93344" y="115469"/>
                  </a:lnTo>
                  <a:lnTo>
                    <a:pt x="4619" y="26698"/>
                  </a:lnTo>
                  <a:lnTo>
                    <a:pt x="2309" y="23807"/>
                  </a:lnTo>
                  <a:lnTo>
                    <a:pt x="769" y="20722"/>
                  </a:lnTo>
                  <a:lnTo>
                    <a:pt x="0" y="17253"/>
                  </a:lnTo>
                  <a:lnTo>
                    <a:pt x="0" y="13783"/>
                  </a:lnTo>
                  <a:lnTo>
                    <a:pt x="769" y="10506"/>
                  </a:lnTo>
                  <a:lnTo>
                    <a:pt x="2309" y="7228"/>
                  </a:lnTo>
                  <a:lnTo>
                    <a:pt x="4619" y="4530"/>
                  </a:lnTo>
                  <a:lnTo>
                    <a:pt x="7313" y="2216"/>
                  </a:lnTo>
                  <a:lnTo>
                    <a:pt x="10585" y="674"/>
                  </a:lnTo>
                  <a:lnTo>
                    <a:pt x="13857"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45" name="Google Shape;345;p31"/>
            <p:cNvSpPr/>
            <p:nvPr/>
          </p:nvSpPr>
          <p:spPr>
            <a:xfrm>
              <a:off x="6869113" y="1601787"/>
              <a:ext cx="3687763" cy="3559176"/>
            </a:xfrm>
            <a:custGeom>
              <a:avLst/>
              <a:gdLst/>
              <a:ahLst/>
              <a:cxnLst/>
              <a:rect l="l" t="t" r="r" b="b"/>
              <a:pathLst>
                <a:path w="120000" h="120000" extrusionOk="0">
                  <a:moveTo>
                    <a:pt x="8678" y="53484"/>
                  </a:moveTo>
                  <a:lnTo>
                    <a:pt x="8523" y="53484"/>
                  </a:lnTo>
                  <a:lnTo>
                    <a:pt x="8471" y="53591"/>
                  </a:lnTo>
                  <a:lnTo>
                    <a:pt x="8420" y="53752"/>
                  </a:lnTo>
                  <a:lnTo>
                    <a:pt x="8420" y="107906"/>
                  </a:lnTo>
                  <a:lnTo>
                    <a:pt x="8471" y="108066"/>
                  </a:lnTo>
                  <a:lnTo>
                    <a:pt x="8523" y="108120"/>
                  </a:lnTo>
                  <a:lnTo>
                    <a:pt x="8678" y="108173"/>
                  </a:lnTo>
                  <a:lnTo>
                    <a:pt x="24692" y="108173"/>
                  </a:lnTo>
                  <a:lnTo>
                    <a:pt x="24795" y="108120"/>
                  </a:lnTo>
                  <a:lnTo>
                    <a:pt x="24898" y="108066"/>
                  </a:lnTo>
                  <a:lnTo>
                    <a:pt x="24950" y="107906"/>
                  </a:lnTo>
                  <a:lnTo>
                    <a:pt x="24950" y="53752"/>
                  </a:lnTo>
                  <a:lnTo>
                    <a:pt x="24898" y="53591"/>
                  </a:lnTo>
                  <a:lnTo>
                    <a:pt x="24795" y="53484"/>
                  </a:lnTo>
                  <a:lnTo>
                    <a:pt x="24692" y="53484"/>
                  </a:lnTo>
                  <a:lnTo>
                    <a:pt x="8678" y="53484"/>
                  </a:lnTo>
                  <a:close/>
                  <a:moveTo>
                    <a:pt x="59664" y="8695"/>
                  </a:moveTo>
                  <a:lnTo>
                    <a:pt x="58450" y="8749"/>
                  </a:lnTo>
                  <a:lnTo>
                    <a:pt x="58450" y="26354"/>
                  </a:lnTo>
                  <a:lnTo>
                    <a:pt x="58295" y="29110"/>
                  </a:lnTo>
                  <a:lnTo>
                    <a:pt x="57933" y="31839"/>
                  </a:lnTo>
                  <a:lnTo>
                    <a:pt x="57262" y="34408"/>
                  </a:lnTo>
                  <a:lnTo>
                    <a:pt x="56383" y="36949"/>
                  </a:lnTo>
                  <a:lnTo>
                    <a:pt x="55247" y="39357"/>
                  </a:lnTo>
                  <a:lnTo>
                    <a:pt x="53801" y="41712"/>
                  </a:lnTo>
                  <a:lnTo>
                    <a:pt x="52199" y="43906"/>
                  </a:lnTo>
                  <a:lnTo>
                    <a:pt x="50288" y="46020"/>
                  </a:lnTo>
                  <a:lnTo>
                    <a:pt x="48196" y="48000"/>
                  </a:lnTo>
                  <a:lnTo>
                    <a:pt x="45871" y="49926"/>
                  </a:lnTo>
                  <a:lnTo>
                    <a:pt x="44218" y="51050"/>
                  </a:lnTo>
                  <a:lnTo>
                    <a:pt x="42668" y="52066"/>
                  </a:lnTo>
                  <a:lnTo>
                    <a:pt x="41119" y="52896"/>
                  </a:lnTo>
                  <a:lnTo>
                    <a:pt x="39621" y="53645"/>
                  </a:lnTo>
                  <a:lnTo>
                    <a:pt x="38303" y="54341"/>
                  </a:lnTo>
                  <a:lnTo>
                    <a:pt x="37064" y="54876"/>
                  </a:lnTo>
                  <a:lnTo>
                    <a:pt x="35979" y="55304"/>
                  </a:lnTo>
                  <a:lnTo>
                    <a:pt x="35101" y="55625"/>
                  </a:lnTo>
                  <a:lnTo>
                    <a:pt x="34429" y="55892"/>
                  </a:lnTo>
                  <a:lnTo>
                    <a:pt x="33964" y="56000"/>
                  </a:lnTo>
                  <a:lnTo>
                    <a:pt x="33758" y="56107"/>
                  </a:lnTo>
                  <a:lnTo>
                    <a:pt x="33551" y="56107"/>
                  </a:lnTo>
                  <a:lnTo>
                    <a:pt x="33293" y="56214"/>
                  </a:lnTo>
                  <a:lnTo>
                    <a:pt x="33293" y="102769"/>
                  </a:lnTo>
                  <a:lnTo>
                    <a:pt x="33344" y="102983"/>
                  </a:lnTo>
                  <a:lnTo>
                    <a:pt x="33448" y="103250"/>
                  </a:lnTo>
                  <a:lnTo>
                    <a:pt x="33809" y="104963"/>
                  </a:lnTo>
                  <a:lnTo>
                    <a:pt x="34532" y="106461"/>
                  </a:lnTo>
                  <a:lnTo>
                    <a:pt x="35411" y="107852"/>
                  </a:lnTo>
                  <a:lnTo>
                    <a:pt x="36547" y="109003"/>
                  </a:lnTo>
                  <a:lnTo>
                    <a:pt x="37890" y="110020"/>
                  </a:lnTo>
                  <a:lnTo>
                    <a:pt x="39311" y="110715"/>
                  </a:lnTo>
                  <a:lnTo>
                    <a:pt x="40860" y="111197"/>
                  </a:lnTo>
                  <a:lnTo>
                    <a:pt x="42513" y="111357"/>
                  </a:lnTo>
                  <a:lnTo>
                    <a:pt x="92647" y="111357"/>
                  </a:lnTo>
                  <a:lnTo>
                    <a:pt x="94610" y="111250"/>
                  </a:lnTo>
                  <a:lnTo>
                    <a:pt x="96366" y="111036"/>
                  </a:lnTo>
                  <a:lnTo>
                    <a:pt x="97916" y="110608"/>
                  </a:lnTo>
                  <a:lnTo>
                    <a:pt x="99233" y="110127"/>
                  </a:lnTo>
                  <a:lnTo>
                    <a:pt x="100370" y="109484"/>
                  </a:lnTo>
                  <a:lnTo>
                    <a:pt x="101403" y="108789"/>
                  </a:lnTo>
                  <a:lnTo>
                    <a:pt x="102229" y="108066"/>
                  </a:lnTo>
                  <a:lnTo>
                    <a:pt x="102901" y="107264"/>
                  </a:lnTo>
                  <a:lnTo>
                    <a:pt x="103469" y="106408"/>
                  </a:lnTo>
                  <a:lnTo>
                    <a:pt x="103934" y="105551"/>
                  </a:lnTo>
                  <a:lnTo>
                    <a:pt x="104244" y="104695"/>
                  </a:lnTo>
                  <a:lnTo>
                    <a:pt x="104502" y="103892"/>
                  </a:lnTo>
                  <a:lnTo>
                    <a:pt x="104709" y="103143"/>
                  </a:lnTo>
                  <a:lnTo>
                    <a:pt x="104864" y="102448"/>
                  </a:lnTo>
                  <a:lnTo>
                    <a:pt x="104916" y="101806"/>
                  </a:lnTo>
                  <a:lnTo>
                    <a:pt x="105019" y="101270"/>
                  </a:lnTo>
                  <a:lnTo>
                    <a:pt x="105019" y="101163"/>
                  </a:lnTo>
                  <a:lnTo>
                    <a:pt x="105019" y="101110"/>
                  </a:lnTo>
                  <a:lnTo>
                    <a:pt x="111502" y="59371"/>
                  </a:lnTo>
                  <a:lnTo>
                    <a:pt x="111605" y="57872"/>
                  </a:lnTo>
                  <a:lnTo>
                    <a:pt x="111554" y="56374"/>
                  </a:lnTo>
                  <a:lnTo>
                    <a:pt x="111244" y="54929"/>
                  </a:lnTo>
                  <a:lnTo>
                    <a:pt x="110779" y="53591"/>
                  </a:lnTo>
                  <a:lnTo>
                    <a:pt x="110159" y="52280"/>
                  </a:lnTo>
                  <a:lnTo>
                    <a:pt x="109281" y="51103"/>
                  </a:lnTo>
                  <a:lnTo>
                    <a:pt x="108299" y="50086"/>
                  </a:lnTo>
                  <a:lnTo>
                    <a:pt x="106982" y="49123"/>
                  </a:lnTo>
                  <a:lnTo>
                    <a:pt x="105535" y="48374"/>
                  </a:lnTo>
                  <a:lnTo>
                    <a:pt x="104037" y="47946"/>
                  </a:lnTo>
                  <a:lnTo>
                    <a:pt x="102488" y="47785"/>
                  </a:lnTo>
                  <a:lnTo>
                    <a:pt x="74257" y="47785"/>
                  </a:lnTo>
                  <a:lnTo>
                    <a:pt x="73120" y="47625"/>
                  </a:lnTo>
                  <a:lnTo>
                    <a:pt x="72139" y="47197"/>
                  </a:lnTo>
                  <a:lnTo>
                    <a:pt x="71261" y="46501"/>
                  </a:lnTo>
                  <a:lnTo>
                    <a:pt x="70641" y="45645"/>
                  </a:lnTo>
                  <a:lnTo>
                    <a:pt x="70176" y="44575"/>
                  </a:lnTo>
                  <a:lnTo>
                    <a:pt x="70021" y="43478"/>
                  </a:lnTo>
                  <a:lnTo>
                    <a:pt x="70021" y="21538"/>
                  </a:lnTo>
                  <a:lnTo>
                    <a:pt x="69969" y="19317"/>
                  </a:lnTo>
                  <a:lnTo>
                    <a:pt x="69711" y="17284"/>
                  </a:lnTo>
                  <a:lnTo>
                    <a:pt x="69349" y="15464"/>
                  </a:lnTo>
                  <a:lnTo>
                    <a:pt x="68781" y="13859"/>
                  </a:lnTo>
                  <a:lnTo>
                    <a:pt x="68136" y="12468"/>
                  </a:lnTo>
                  <a:lnTo>
                    <a:pt x="67257" y="11317"/>
                  </a:lnTo>
                  <a:lnTo>
                    <a:pt x="66276" y="10408"/>
                  </a:lnTo>
                  <a:lnTo>
                    <a:pt x="65036" y="9658"/>
                  </a:lnTo>
                  <a:lnTo>
                    <a:pt x="63693" y="9123"/>
                  </a:lnTo>
                  <a:lnTo>
                    <a:pt x="62350" y="8802"/>
                  </a:lnTo>
                  <a:lnTo>
                    <a:pt x="60955" y="8695"/>
                  </a:lnTo>
                  <a:lnTo>
                    <a:pt x="59664" y="8695"/>
                  </a:lnTo>
                  <a:close/>
                  <a:moveTo>
                    <a:pt x="59457" y="0"/>
                  </a:moveTo>
                  <a:lnTo>
                    <a:pt x="61007" y="53"/>
                  </a:lnTo>
                  <a:lnTo>
                    <a:pt x="62660" y="160"/>
                  </a:lnTo>
                  <a:lnTo>
                    <a:pt x="64416" y="428"/>
                  </a:lnTo>
                  <a:lnTo>
                    <a:pt x="66121" y="856"/>
                  </a:lnTo>
                  <a:lnTo>
                    <a:pt x="67877" y="1444"/>
                  </a:lnTo>
                  <a:lnTo>
                    <a:pt x="69556" y="2301"/>
                  </a:lnTo>
                  <a:lnTo>
                    <a:pt x="71209" y="3424"/>
                  </a:lnTo>
                  <a:lnTo>
                    <a:pt x="72759" y="4682"/>
                  </a:lnTo>
                  <a:lnTo>
                    <a:pt x="74102" y="6180"/>
                  </a:lnTo>
                  <a:lnTo>
                    <a:pt x="75238" y="7892"/>
                  </a:lnTo>
                  <a:lnTo>
                    <a:pt x="76220" y="9712"/>
                  </a:lnTo>
                  <a:lnTo>
                    <a:pt x="77046" y="11745"/>
                  </a:lnTo>
                  <a:lnTo>
                    <a:pt x="77666" y="13913"/>
                  </a:lnTo>
                  <a:lnTo>
                    <a:pt x="78080" y="16321"/>
                  </a:lnTo>
                  <a:lnTo>
                    <a:pt x="78390" y="18889"/>
                  </a:lnTo>
                  <a:lnTo>
                    <a:pt x="78415" y="21591"/>
                  </a:lnTo>
                  <a:lnTo>
                    <a:pt x="78415" y="39143"/>
                  </a:lnTo>
                  <a:lnTo>
                    <a:pt x="102488" y="39143"/>
                  </a:lnTo>
                  <a:lnTo>
                    <a:pt x="104502" y="39250"/>
                  </a:lnTo>
                  <a:lnTo>
                    <a:pt x="106517" y="39625"/>
                  </a:lnTo>
                  <a:lnTo>
                    <a:pt x="108454" y="40267"/>
                  </a:lnTo>
                  <a:lnTo>
                    <a:pt x="110314" y="41123"/>
                  </a:lnTo>
                  <a:lnTo>
                    <a:pt x="112122" y="42247"/>
                  </a:lnTo>
                  <a:lnTo>
                    <a:pt x="113775" y="43531"/>
                  </a:lnTo>
                  <a:lnTo>
                    <a:pt x="115273" y="45003"/>
                  </a:lnTo>
                  <a:lnTo>
                    <a:pt x="116564" y="46608"/>
                  </a:lnTo>
                  <a:lnTo>
                    <a:pt x="117649" y="48428"/>
                  </a:lnTo>
                  <a:lnTo>
                    <a:pt x="118553" y="50301"/>
                  </a:lnTo>
                  <a:lnTo>
                    <a:pt x="119225" y="52280"/>
                  </a:lnTo>
                  <a:lnTo>
                    <a:pt x="119741" y="54341"/>
                  </a:lnTo>
                  <a:lnTo>
                    <a:pt x="120000" y="56428"/>
                  </a:lnTo>
                  <a:lnTo>
                    <a:pt x="120000" y="58568"/>
                  </a:lnTo>
                  <a:lnTo>
                    <a:pt x="119793" y="60735"/>
                  </a:lnTo>
                  <a:lnTo>
                    <a:pt x="113310" y="102341"/>
                  </a:lnTo>
                  <a:lnTo>
                    <a:pt x="112897" y="104909"/>
                  </a:lnTo>
                  <a:lnTo>
                    <a:pt x="112173" y="107317"/>
                  </a:lnTo>
                  <a:lnTo>
                    <a:pt x="111295" y="109484"/>
                  </a:lnTo>
                  <a:lnTo>
                    <a:pt x="110159" y="111518"/>
                  </a:lnTo>
                  <a:lnTo>
                    <a:pt x="108816" y="113337"/>
                  </a:lnTo>
                  <a:lnTo>
                    <a:pt x="107292" y="114996"/>
                  </a:lnTo>
                  <a:lnTo>
                    <a:pt x="105535" y="116387"/>
                  </a:lnTo>
                  <a:lnTo>
                    <a:pt x="103727" y="117431"/>
                  </a:lnTo>
                  <a:lnTo>
                    <a:pt x="101764" y="118341"/>
                  </a:lnTo>
                  <a:lnTo>
                    <a:pt x="99698" y="119090"/>
                  </a:lnTo>
                  <a:lnTo>
                    <a:pt x="97503" y="119571"/>
                  </a:lnTo>
                  <a:lnTo>
                    <a:pt x="95126" y="119892"/>
                  </a:lnTo>
                  <a:lnTo>
                    <a:pt x="92647" y="120000"/>
                  </a:lnTo>
                  <a:lnTo>
                    <a:pt x="42513" y="120000"/>
                  </a:lnTo>
                  <a:lnTo>
                    <a:pt x="40189" y="119839"/>
                  </a:lnTo>
                  <a:lnTo>
                    <a:pt x="37942" y="119357"/>
                  </a:lnTo>
                  <a:lnTo>
                    <a:pt x="35824" y="118608"/>
                  </a:lnTo>
                  <a:lnTo>
                    <a:pt x="33758" y="117538"/>
                  </a:lnTo>
                  <a:lnTo>
                    <a:pt x="31898" y="116280"/>
                  </a:lnTo>
                  <a:lnTo>
                    <a:pt x="30193" y="114782"/>
                  </a:lnTo>
                  <a:lnTo>
                    <a:pt x="29005" y="115638"/>
                  </a:lnTo>
                  <a:lnTo>
                    <a:pt x="27688" y="116280"/>
                  </a:lnTo>
                  <a:lnTo>
                    <a:pt x="26241" y="116682"/>
                  </a:lnTo>
                  <a:lnTo>
                    <a:pt x="24692" y="116842"/>
                  </a:lnTo>
                  <a:lnTo>
                    <a:pt x="8678" y="116842"/>
                  </a:lnTo>
                  <a:lnTo>
                    <a:pt x="7128" y="116682"/>
                  </a:lnTo>
                  <a:lnTo>
                    <a:pt x="5630" y="116280"/>
                  </a:lnTo>
                  <a:lnTo>
                    <a:pt x="4287" y="115638"/>
                  </a:lnTo>
                  <a:lnTo>
                    <a:pt x="3099" y="114729"/>
                  </a:lnTo>
                  <a:lnTo>
                    <a:pt x="2066" y="113658"/>
                  </a:lnTo>
                  <a:lnTo>
                    <a:pt x="1188" y="112428"/>
                  </a:lnTo>
                  <a:lnTo>
                    <a:pt x="568" y="111036"/>
                  </a:lnTo>
                  <a:lnTo>
                    <a:pt x="154" y="109484"/>
                  </a:lnTo>
                  <a:lnTo>
                    <a:pt x="0" y="107906"/>
                  </a:lnTo>
                  <a:lnTo>
                    <a:pt x="0" y="53752"/>
                  </a:lnTo>
                  <a:lnTo>
                    <a:pt x="154" y="52120"/>
                  </a:lnTo>
                  <a:lnTo>
                    <a:pt x="568" y="50622"/>
                  </a:lnTo>
                  <a:lnTo>
                    <a:pt x="1188" y="49230"/>
                  </a:lnTo>
                  <a:lnTo>
                    <a:pt x="2066" y="48000"/>
                  </a:lnTo>
                  <a:lnTo>
                    <a:pt x="3099" y="46876"/>
                  </a:lnTo>
                  <a:lnTo>
                    <a:pt x="4287" y="46020"/>
                  </a:lnTo>
                  <a:lnTo>
                    <a:pt x="5630" y="45324"/>
                  </a:lnTo>
                  <a:lnTo>
                    <a:pt x="7128" y="44949"/>
                  </a:lnTo>
                  <a:lnTo>
                    <a:pt x="8678" y="44789"/>
                  </a:lnTo>
                  <a:lnTo>
                    <a:pt x="24588" y="44789"/>
                  </a:lnTo>
                  <a:lnTo>
                    <a:pt x="26138" y="44896"/>
                  </a:lnTo>
                  <a:lnTo>
                    <a:pt x="27585" y="45324"/>
                  </a:lnTo>
                  <a:lnTo>
                    <a:pt x="28876" y="45913"/>
                  </a:lnTo>
                  <a:lnTo>
                    <a:pt x="30038" y="46769"/>
                  </a:lnTo>
                  <a:lnTo>
                    <a:pt x="31071" y="47785"/>
                  </a:lnTo>
                  <a:lnTo>
                    <a:pt x="31485" y="47678"/>
                  </a:lnTo>
                  <a:lnTo>
                    <a:pt x="31846" y="47571"/>
                  </a:lnTo>
                  <a:lnTo>
                    <a:pt x="32414" y="47357"/>
                  </a:lnTo>
                  <a:lnTo>
                    <a:pt x="33293" y="47036"/>
                  </a:lnTo>
                  <a:lnTo>
                    <a:pt x="34274" y="46608"/>
                  </a:lnTo>
                  <a:lnTo>
                    <a:pt x="35462" y="46073"/>
                  </a:lnTo>
                  <a:lnTo>
                    <a:pt x="36805" y="45377"/>
                  </a:lnTo>
                  <a:lnTo>
                    <a:pt x="38200" y="44575"/>
                  </a:lnTo>
                  <a:lnTo>
                    <a:pt x="39672" y="43692"/>
                  </a:lnTo>
                  <a:lnTo>
                    <a:pt x="41170" y="42675"/>
                  </a:lnTo>
                  <a:lnTo>
                    <a:pt x="43237" y="40963"/>
                  </a:lnTo>
                  <a:lnTo>
                    <a:pt x="45045" y="39143"/>
                  </a:lnTo>
                  <a:lnTo>
                    <a:pt x="46594" y="37270"/>
                  </a:lnTo>
                  <a:lnTo>
                    <a:pt x="47834" y="35317"/>
                  </a:lnTo>
                  <a:lnTo>
                    <a:pt x="48790" y="33177"/>
                  </a:lnTo>
                  <a:lnTo>
                    <a:pt x="49461" y="30983"/>
                  </a:lnTo>
                  <a:lnTo>
                    <a:pt x="49875" y="28735"/>
                  </a:lnTo>
                  <a:lnTo>
                    <a:pt x="50030" y="26354"/>
                  </a:lnTo>
                  <a:lnTo>
                    <a:pt x="50030" y="5163"/>
                  </a:lnTo>
                  <a:lnTo>
                    <a:pt x="50185" y="4120"/>
                  </a:lnTo>
                  <a:lnTo>
                    <a:pt x="50546" y="3103"/>
                  </a:lnTo>
                  <a:lnTo>
                    <a:pt x="51166" y="2193"/>
                  </a:lnTo>
                  <a:lnTo>
                    <a:pt x="51993" y="1551"/>
                  </a:lnTo>
                  <a:lnTo>
                    <a:pt x="52974" y="1070"/>
                  </a:lnTo>
                  <a:lnTo>
                    <a:pt x="53232" y="963"/>
                  </a:lnTo>
                  <a:lnTo>
                    <a:pt x="53749" y="856"/>
                  </a:lnTo>
                  <a:lnTo>
                    <a:pt x="54524" y="642"/>
                  </a:lnTo>
                  <a:lnTo>
                    <a:pt x="55505" y="428"/>
                  </a:lnTo>
                  <a:lnTo>
                    <a:pt x="56642" y="267"/>
                  </a:lnTo>
                  <a:lnTo>
                    <a:pt x="57985" y="107"/>
                  </a:lnTo>
                  <a:lnTo>
                    <a:pt x="59457"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grpSp>
      <p:sp>
        <p:nvSpPr>
          <p:cNvPr id="346" name="Google Shape;346;p31"/>
          <p:cNvSpPr/>
          <p:nvPr/>
        </p:nvSpPr>
        <p:spPr>
          <a:xfrm>
            <a:off x="4506236" y="3336929"/>
            <a:ext cx="279010" cy="349482"/>
          </a:xfrm>
          <a:custGeom>
            <a:avLst/>
            <a:gdLst/>
            <a:ahLst/>
            <a:cxnLst/>
            <a:rect l="l" t="t" r="r" b="b"/>
            <a:pathLst>
              <a:path w="120000" h="120000" extrusionOk="0">
                <a:moveTo>
                  <a:pt x="15796" y="29450"/>
                </a:moveTo>
                <a:lnTo>
                  <a:pt x="7497" y="104386"/>
                </a:lnTo>
                <a:lnTo>
                  <a:pt x="7634" y="105704"/>
                </a:lnTo>
                <a:lnTo>
                  <a:pt x="8047" y="106931"/>
                </a:lnTo>
                <a:lnTo>
                  <a:pt x="8666" y="108139"/>
                </a:lnTo>
                <a:lnTo>
                  <a:pt x="9537" y="109237"/>
                </a:lnTo>
                <a:lnTo>
                  <a:pt x="10592" y="110262"/>
                </a:lnTo>
                <a:lnTo>
                  <a:pt x="11876" y="111214"/>
                </a:lnTo>
                <a:lnTo>
                  <a:pt x="13297" y="112019"/>
                </a:lnTo>
                <a:lnTo>
                  <a:pt x="14833" y="112696"/>
                </a:lnTo>
                <a:lnTo>
                  <a:pt x="16530" y="113245"/>
                </a:lnTo>
                <a:lnTo>
                  <a:pt x="18364" y="113685"/>
                </a:lnTo>
                <a:lnTo>
                  <a:pt x="20221" y="113941"/>
                </a:lnTo>
                <a:lnTo>
                  <a:pt x="22239" y="114014"/>
                </a:lnTo>
                <a:lnTo>
                  <a:pt x="97760" y="114014"/>
                </a:lnTo>
                <a:lnTo>
                  <a:pt x="99778" y="113941"/>
                </a:lnTo>
                <a:lnTo>
                  <a:pt x="101635" y="113685"/>
                </a:lnTo>
                <a:lnTo>
                  <a:pt x="103469" y="113245"/>
                </a:lnTo>
                <a:lnTo>
                  <a:pt x="105166" y="112696"/>
                </a:lnTo>
                <a:lnTo>
                  <a:pt x="106748" y="112019"/>
                </a:lnTo>
                <a:lnTo>
                  <a:pt x="108169" y="111214"/>
                </a:lnTo>
                <a:lnTo>
                  <a:pt x="109407" y="110298"/>
                </a:lnTo>
                <a:lnTo>
                  <a:pt x="110462" y="109273"/>
                </a:lnTo>
                <a:lnTo>
                  <a:pt x="111333" y="108139"/>
                </a:lnTo>
                <a:lnTo>
                  <a:pt x="111975" y="106967"/>
                </a:lnTo>
                <a:lnTo>
                  <a:pt x="112365" y="105704"/>
                </a:lnTo>
                <a:lnTo>
                  <a:pt x="112548" y="104386"/>
                </a:lnTo>
                <a:lnTo>
                  <a:pt x="104203" y="29450"/>
                </a:lnTo>
                <a:lnTo>
                  <a:pt x="89415" y="29450"/>
                </a:lnTo>
                <a:lnTo>
                  <a:pt x="89415" y="39884"/>
                </a:lnTo>
                <a:lnTo>
                  <a:pt x="89277" y="40689"/>
                </a:lnTo>
                <a:lnTo>
                  <a:pt x="88910" y="41403"/>
                </a:lnTo>
                <a:lnTo>
                  <a:pt x="88314" y="41989"/>
                </a:lnTo>
                <a:lnTo>
                  <a:pt x="87581" y="42464"/>
                </a:lnTo>
                <a:lnTo>
                  <a:pt x="86664" y="42757"/>
                </a:lnTo>
                <a:lnTo>
                  <a:pt x="85655" y="42867"/>
                </a:lnTo>
                <a:lnTo>
                  <a:pt x="84715" y="42757"/>
                </a:lnTo>
                <a:lnTo>
                  <a:pt x="83798" y="42464"/>
                </a:lnTo>
                <a:lnTo>
                  <a:pt x="83064" y="41989"/>
                </a:lnTo>
                <a:lnTo>
                  <a:pt x="82468" y="41403"/>
                </a:lnTo>
                <a:lnTo>
                  <a:pt x="82101" y="40689"/>
                </a:lnTo>
                <a:lnTo>
                  <a:pt x="81964" y="39884"/>
                </a:lnTo>
                <a:lnTo>
                  <a:pt x="81964" y="29450"/>
                </a:lnTo>
                <a:lnTo>
                  <a:pt x="38035" y="29450"/>
                </a:lnTo>
                <a:lnTo>
                  <a:pt x="38035" y="39884"/>
                </a:lnTo>
                <a:lnTo>
                  <a:pt x="37944" y="40689"/>
                </a:lnTo>
                <a:lnTo>
                  <a:pt x="37531" y="41403"/>
                </a:lnTo>
                <a:lnTo>
                  <a:pt x="36935" y="41989"/>
                </a:lnTo>
                <a:lnTo>
                  <a:pt x="36201" y="42464"/>
                </a:lnTo>
                <a:lnTo>
                  <a:pt x="35307" y="42757"/>
                </a:lnTo>
                <a:lnTo>
                  <a:pt x="34344" y="42867"/>
                </a:lnTo>
                <a:lnTo>
                  <a:pt x="33335" y="42757"/>
                </a:lnTo>
                <a:lnTo>
                  <a:pt x="32464" y="42464"/>
                </a:lnTo>
                <a:lnTo>
                  <a:pt x="31685" y="41989"/>
                </a:lnTo>
                <a:lnTo>
                  <a:pt x="31089" y="41403"/>
                </a:lnTo>
                <a:lnTo>
                  <a:pt x="30722" y="40689"/>
                </a:lnTo>
                <a:lnTo>
                  <a:pt x="30584" y="39884"/>
                </a:lnTo>
                <a:lnTo>
                  <a:pt x="30584" y="29450"/>
                </a:lnTo>
                <a:lnTo>
                  <a:pt x="15796" y="29450"/>
                </a:lnTo>
                <a:close/>
                <a:moveTo>
                  <a:pt x="60000" y="5985"/>
                </a:moveTo>
                <a:lnTo>
                  <a:pt x="57615" y="6058"/>
                </a:lnTo>
                <a:lnTo>
                  <a:pt x="55299" y="6388"/>
                </a:lnTo>
                <a:lnTo>
                  <a:pt x="53053" y="6863"/>
                </a:lnTo>
                <a:lnTo>
                  <a:pt x="50966" y="7522"/>
                </a:lnTo>
                <a:lnTo>
                  <a:pt x="48949" y="8346"/>
                </a:lnTo>
                <a:lnTo>
                  <a:pt x="47069" y="9334"/>
                </a:lnTo>
                <a:lnTo>
                  <a:pt x="45349" y="10469"/>
                </a:lnTo>
                <a:lnTo>
                  <a:pt x="43744" y="11751"/>
                </a:lnTo>
                <a:lnTo>
                  <a:pt x="42323" y="13142"/>
                </a:lnTo>
                <a:lnTo>
                  <a:pt x="41085" y="14624"/>
                </a:lnTo>
                <a:lnTo>
                  <a:pt x="40053" y="16235"/>
                </a:lnTo>
                <a:lnTo>
                  <a:pt x="39182" y="17956"/>
                </a:lnTo>
                <a:lnTo>
                  <a:pt x="38586" y="19731"/>
                </a:lnTo>
                <a:lnTo>
                  <a:pt x="38173" y="21561"/>
                </a:lnTo>
                <a:lnTo>
                  <a:pt x="38035" y="23502"/>
                </a:lnTo>
                <a:lnTo>
                  <a:pt x="81964" y="23502"/>
                </a:lnTo>
                <a:lnTo>
                  <a:pt x="81826" y="21561"/>
                </a:lnTo>
                <a:lnTo>
                  <a:pt x="81413" y="19731"/>
                </a:lnTo>
                <a:lnTo>
                  <a:pt x="80817" y="17956"/>
                </a:lnTo>
                <a:lnTo>
                  <a:pt x="79992" y="16235"/>
                </a:lnTo>
                <a:lnTo>
                  <a:pt x="78960" y="14624"/>
                </a:lnTo>
                <a:lnTo>
                  <a:pt x="77676" y="13142"/>
                </a:lnTo>
                <a:lnTo>
                  <a:pt x="76255" y="11751"/>
                </a:lnTo>
                <a:lnTo>
                  <a:pt x="74696" y="10469"/>
                </a:lnTo>
                <a:lnTo>
                  <a:pt x="72930" y="9334"/>
                </a:lnTo>
                <a:lnTo>
                  <a:pt x="71050" y="8346"/>
                </a:lnTo>
                <a:lnTo>
                  <a:pt x="69033" y="7522"/>
                </a:lnTo>
                <a:lnTo>
                  <a:pt x="66946" y="6863"/>
                </a:lnTo>
                <a:lnTo>
                  <a:pt x="64700" y="6388"/>
                </a:lnTo>
                <a:lnTo>
                  <a:pt x="62384" y="6058"/>
                </a:lnTo>
                <a:lnTo>
                  <a:pt x="60000" y="5985"/>
                </a:lnTo>
                <a:close/>
                <a:moveTo>
                  <a:pt x="60000" y="0"/>
                </a:moveTo>
                <a:lnTo>
                  <a:pt x="62842" y="109"/>
                </a:lnTo>
                <a:lnTo>
                  <a:pt x="65571" y="439"/>
                </a:lnTo>
                <a:lnTo>
                  <a:pt x="68230" y="951"/>
                </a:lnTo>
                <a:lnTo>
                  <a:pt x="70821" y="1647"/>
                </a:lnTo>
                <a:lnTo>
                  <a:pt x="73251" y="2525"/>
                </a:lnTo>
                <a:lnTo>
                  <a:pt x="75567" y="3569"/>
                </a:lnTo>
                <a:lnTo>
                  <a:pt x="77768" y="4777"/>
                </a:lnTo>
                <a:lnTo>
                  <a:pt x="79808" y="6168"/>
                </a:lnTo>
                <a:lnTo>
                  <a:pt x="81688" y="7669"/>
                </a:lnTo>
                <a:lnTo>
                  <a:pt x="83385" y="9298"/>
                </a:lnTo>
                <a:lnTo>
                  <a:pt x="84921" y="11018"/>
                </a:lnTo>
                <a:lnTo>
                  <a:pt x="86205" y="12885"/>
                </a:lnTo>
                <a:lnTo>
                  <a:pt x="87351" y="14844"/>
                </a:lnTo>
                <a:lnTo>
                  <a:pt x="88223" y="16894"/>
                </a:lnTo>
                <a:lnTo>
                  <a:pt x="88865" y="19017"/>
                </a:lnTo>
                <a:lnTo>
                  <a:pt x="89277" y="21232"/>
                </a:lnTo>
                <a:lnTo>
                  <a:pt x="89415" y="23502"/>
                </a:lnTo>
                <a:lnTo>
                  <a:pt x="107619" y="23502"/>
                </a:lnTo>
                <a:lnTo>
                  <a:pt x="108582" y="23575"/>
                </a:lnTo>
                <a:lnTo>
                  <a:pt x="109407" y="23831"/>
                </a:lnTo>
                <a:lnTo>
                  <a:pt x="110187" y="24270"/>
                </a:lnTo>
                <a:lnTo>
                  <a:pt x="110783" y="24801"/>
                </a:lnTo>
                <a:lnTo>
                  <a:pt x="111150" y="25460"/>
                </a:lnTo>
                <a:lnTo>
                  <a:pt x="111379" y="26192"/>
                </a:lnTo>
                <a:lnTo>
                  <a:pt x="120000" y="104020"/>
                </a:lnTo>
                <a:lnTo>
                  <a:pt x="120000" y="104276"/>
                </a:lnTo>
                <a:lnTo>
                  <a:pt x="119862" y="105997"/>
                </a:lnTo>
                <a:lnTo>
                  <a:pt x="119495" y="107626"/>
                </a:lnTo>
                <a:lnTo>
                  <a:pt x="118853" y="109237"/>
                </a:lnTo>
                <a:lnTo>
                  <a:pt x="118028" y="110774"/>
                </a:lnTo>
                <a:lnTo>
                  <a:pt x="116950" y="112184"/>
                </a:lnTo>
                <a:lnTo>
                  <a:pt x="115712" y="113538"/>
                </a:lnTo>
                <a:lnTo>
                  <a:pt x="114245" y="114820"/>
                </a:lnTo>
                <a:lnTo>
                  <a:pt x="112640" y="115954"/>
                </a:lnTo>
                <a:lnTo>
                  <a:pt x="110875" y="116979"/>
                </a:lnTo>
                <a:lnTo>
                  <a:pt x="108995" y="117840"/>
                </a:lnTo>
                <a:lnTo>
                  <a:pt x="106931" y="118608"/>
                </a:lnTo>
                <a:lnTo>
                  <a:pt x="104799" y="119194"/>
                </a:lnTo>
                <a:lnTo>
                  <a:pt x="102506" y="119633"/>
                </a:lnTo>
                <a:lnTo>
                  <a:pt x="100191" y="119890"/>
                </a:lnTo>
                <a:lnTo>
                  <a:pt x="97760" y="120000"/>
                </a:lnTo>
                <a:lnTo>
                  <a:pt x="22239" y="120000"/>
                </a:lnTo>
                <a:lnTo>
                  <a:pt x="19808" y="119890"/>
                </a:lnTo>
                <a:lnTo>
                  <a:pt x="17493" y="119633"/>
                </a:lnTo>
                <a:lnTo>
                  <a:pt x="15200" y="119194"/>
                </a:lnTo>
                <a:lnTo>
                  <a:pt x="13068" y="118608"/>
                </a:lnTo>
                <a:lnTo>
                  <a:pt x="11050" y="117840"/>
                </a:lnTo>
                <a:lnTo>
                  <a:pt x="9124" y="116979"/>
                </a:lnTo>
                <a:lnTo>
                  <a:pt x="7359" y="115954"/>
                </a:lnTo>
                <a:lnTo>
                  <a:pt x="5754" y="114820"/>
                </a:lnTo>
                <a:lnTo>
                  <a:pt x="4287" y="113538"/>
                </a:lnTo>
                <a:lnTo>
                  <a:pt x="3049" y="112184"/>
                </a:lnTo>
                <a:lnTo>
                  <a:pt x="2017" y="110774"/>
                </a:lnTo>
                <a:lnTo>
                  <a:pt x="1146" y="109237"/>
                </a:lnTo>
                <a:lnTo>
                  <a:pt x="504" y="107626"/>
                </a:lnTo>
                <a:lnTo>
                  <a:pt x="137" y="105997"/>
                </a:lnTo>
                <a:lnTo>
                  <a:pt x="0" y="104276"/>
                </a:lnTo>
                <a:lnTo>
                  <a:pt x="0" y="104020"/>
                </a:lnTo>
                <a:lnTo>
                  <a:pt x="8620" y="26192"/>
                </a:lnTo>
                <a:lnTo>
                  <a:pt x="8849" y="25460"/>
                </a:lnTo>
                <a:lnTo>
                  <a:pt x="9262" y="24801"/>
                </a:lnTo>
                <a:lnTo>
                  <a:pt x="9858" y="24270"/>
                </a:lnTo>
                <a:lnTo>
                  <a:pt x="10592" y="23831"/>
                </a:lnTo>
                <a:lnTo>
                  <a:pt x="11463" y="23575"/>
                </a:lnTo>
                <a:lnTo>
                  <a:pt x="12380" y="23502"/>
                </a:lnTo>
                <a:lnTo>
                  <a:pt x="30584" y="23502"/>
                </a:lnTo>
                <a:lnTo>
                  <a:pt x="30722" y="21232"/>
                </a:lnTo>
                <a:lnTo>
                  <a:pt x="31134" y="19017"/>
                </a:lnTo>
                <a:lnTo>
                  <a:pt x="31776" y="16894"/>
                </a:lnTo>
                <a:lnTo>
                  <a:pt x="32693" y="14844"/>
                </a:lnTo>
                <a:lnTo>
                  <a:pt x="33794" y="12885"/>
                </a:lnTo>
                <a:lnTo>
                  <a:pt x="35124" y="11018"/>
                </a:lnTo>
                <a:lnTo>
                  <a:pt x="36614" y="9298"/>
                </a:lnTo>
                <a:lnTo>
                  <a:pt x="38311" y="7669"/>
                </a:lnTo>
                <a:lnTo>
                  <a:pt x="40191" y="6168"/>
                </a:lnTo>
                <a:lnTo>
                  <a:pt x="42231" y="4777"/>
                </a:lnTo>
                <a:lnTo>
                  <a:pt x="44432" y="3569"/>
                </a:lnTo>
                <a:lnTo>
                  <a:pt x="46748" y="2525"/>
                </a:lnTo>
                <a:lnTo>
                  <a:pt x="49224" y="1647"/>
                </a:lnTo>
                <a:lnTo>
                  <a:pt x="51792" y="951"/>
                </a:lnTo>
                <a:lnTo>
                  <a:pt x="54428" y="439"/>
                </a:lnTo>
                <a:lnTo>
                  <a:pt x="57179" y="109"/>
                </a:lnTo>
                <a:lnTo>
                  <a:pt x="60000"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47" name="Google Shape;347;p31"/>
          <p:cNvSpPr/>
          <p:nvPr/>
        </p:nvSpPr>
        <p:spPr>
          <a:xfrm>
            <a:off x="2255305" y="3348680"/>
            <a:ext cx="314634" cy="341852"/>
          </a:xfrm>
          <a:custGeom>
            <a:avLst/>
            <a:gdLst/>
            <a:ahLst/>
            <a:cxnLst/>
            <a:rect l="l" t="t" r="r" b="b"/>
            <a:pathLst>
              <a:path w="120000" h="120000" extrusionOk="0">
                <a:moveTo>
                  <a:pt x="6622" y="33203"/>
                </a:moveTo>
                <a:lnTo>
                  <a:pt x="6622" y="89762"/>
                </a:lnTo>
                <a:lnTo>
                  <a:pt x="56599" y="112092"/>
                </a:lnTo>
                <a:lnTo>
                  <a:pt x="56599" y="55533"/>
                </a:lnTo>
                <a:lnTo>
                  <a:pt x="6622" y="33203"/>
                </a:lnTo>
                <a:close/>
                <a:moveTo>
                  <a:pt x="113337" y="33093"/>
                </a:moveTo>
                <a:lnTo>
                  <a:pt x="93291" y="42062"/>
                </a:lnTo>
                <a:lnTo>
                  <a:pt x="93291" y="59835"/>
                </a:lnTo>
                <a:lnTo>
                  <a:pt x="93172" y="60640"/>
                </a:lnTo>
                <a:lnTo>
                  <a:pt x="92814" y="61372"/>
                </a:lnTo>
                <a:lnTo>
                  <a:pt x="92296" y="61995"/>
                </a:lnTo>
                <a:lnTo>
                  <a:pt x="91620" y="62471"/>
                </a:lnTo>
                <a:lnTo>
                  <a:pt x="90825" y="62763"/>
                </a:lnTo>
                <a:lnTo>
                  <a:pt x="89970" y="62855"/>
                </a:lnTo>
                <a:lnTo>
                  <a:pt x="89095" y="62763"/>
                </a:lnTo>
                <a:lnTo>
                  <a:pt x="88299" y="62471"/>
                </a:lnTo>
                <a:lnTo>
                  <a:pt x="87623" y="61995"/>
                </a:lnTo>
                <a:lnTo>
                  <a:pt x="87106" y="61372"/>
                </a:lnTo>
                <a:lnTo>
                  <a:pt x="86788" y="60640"/>
                </a:lnTo>
                <a:lnTo>
                  <a:pt x="86668" y="59835"/>
                </a:lnTo>
                <a:lnTo>
                  <a:pt x="86668" y="45027"/>
                </a:lnTo>
                <a:lnTo>
                  <a:pt x="63201" y="55533"/>
                </a:lnTo>
                <a:lnTo>
                  <a:pt x="63201" y="112092"/>
                </a:lnTo>
                <a:lnTo>
                  <a:pt x="113337" y="89652"/>
                </a:lnTo>
                <a:lnTo>
                  <a:pt x="113337" y="33093"/>
                </a:lnTo>
                <a:close/>
                <a:moveTo>
                  <a:pt x="34285" y="17882"/>
                </a:moveTo>
                <a:lnTo>
                  <a:pt x="10818" y="28316"/>
                </a:lnTo>
                <a:lnTo>
                  <a:pt x="59920" y="50244"/>
                </a:lnTo>
                <a:lnTo>
                  <a:pt x="83347" y="39774"/>
                </a:lnTo>
                <a:lnTo>
                  <a:pt x="34285" y="17882"/>
                </a:lnTo>
                <a:close/>
                <a:moveTo>
                  <a:pt x="59920" y="6424"/>
                </a:moveTo>
                <a:lnTo>
                  <a:pt x="41842" y="14478"/>
                </a:lnTo>
                <a:lnTo>
                  <a:pt x="90904" y="36406"/>
                </a:lnTo>
                <a:lnTo>
                  <a:pt x="108982" y="28316"/>
                </a:lnTo>
                <a:lnTo>
                  <a:pt x="59920" y="6424"/>
                </a:lnTo>
                <a:close/>
                <a:moveTo>
                  <a:pt x="59920" y="0"/>
                </a:moveTo>
                <a:lnTo>
                  <a:pt x="60676" y="73"/>
                </a:lnTo>
                <a:lnTo>
                  <a:pt x="61352" y="329"/>
                </a:lnTo>
                <a:lnTo>
                  <a:pt x="117394" y="25314"/>
                </a:lnTo>
                <a:lnTo>
                  <a:pt x="118051" y="25533"/>
                </a:lnTo>
                <a:lnTo>
                  <a:pt x="118687" y="25899"/>
                </a:lnTo>
                <a:lnTo>
                  <a:pt x="119204" y="26375"/>
                </a:lnTo>
                <a:lnTo>
                  <a:pt x="119642" y="26961"/>
                </a:lnTo>
                <a:lnTo>
                  <a:pt x="119880" y="27620"/>
                </a:lnTo>
                <a:lnTo>
                  <a:pt x="119960" y="28316"/>
                </a:lnTo>
                <a:lnTo>
                  <a:pt x="119960" y="28316"/>
                </a:lnTo>
                <a:lnTo>
                  <a:pt x="119960" y="28352"/>
                </a:lnTo>
                <a:lnTo>
                  <a:pt x="120000" y="28389"/>
                </a:lnTo>
                <a:lnTo>
                  <a:pt x="120000" y="91610"/>
                </a:lnTo>
                <a:lnTo>
                  <a:pt x="119920" y="92306"/>
                </a:lnTo>
                <a:lnTo>
                  <a:pt x="119681" y="92928"/>
                </a:lnTo>
                <a:lnTo>
                  <a:pt x="119284" y="93514"/>
                </a:lnTo>
                <a:lnTo>
                  <a:pt x="118766" y="93990"/>
                </a:lnTo>
                <a:lnTo>
                  <a:pt x="118130" y="94356"/>
                </a:lnTo>
                <a:lnTo>
                  <a:pt x="61392" y="119670"/>
                </a:lnTo>
                <a:lnTo>
                  <a:pt x="61392" y="119670"/>
                </a:lnTo>
                <a:lnTo>
                  <a:pt x="61352" y="119707"/>
                </a:lnTo>
                <a:lnTo>
                  <a:pt x="61352" y="119707"/>
                </a:lnTo>
                <a:lnTo>
                  <a:pt x="61233" y="119743"/>
                </a:lnTo>
                <a:lnTo>
                  <a:pt x="61073" y="119780"/>
                </a:lnTo>
                <a:lnTo>
                  <a:pt x="61034" y="119816"/>
                </a:lnTo>
                <a:lnTo>
                  <a:pt x="60994" y="119816"/>
                </a:lnTo>
                <a:lnTo>
                  <a:pt x="60994" y="119816"/>
                </a:lnTo>
                <a:lnTo>
                  <a:pt x="60715" y="119890"/>
                </a:lnTo>
                <a:lnTo>
                  <a:pt x="60676" y="119926"/>
                </a:lnTo>
                <a:lnTo>
                  <a:pt x="60636" y="119926"/>
                </a:lnTo>
                <a:lnTo>
                  <a:pt x="60556" y="119963"/>
                </a:lnTo>
                <a:lnTo>
                  <a:pt x="60477" y="119963"/>
                </a:lnTo>
                <a:lnTo>
                  <a:pt x="60357" y="119963"/>
                </a:lnTo>
                <a:lnTo>
                  <a:pt x="60278" y="119963"/>
                </a:lnTo>
                <a:lnTo>
                  <a:pt x="60159" y="120000"/>
                </a:lnTo>
                <a:lnTo>
                  <a:pt x="60039" y="120000"/>
                </a:lnTo>
                <a:lnTo>
                  <a:pt x="59920" y="120000"/>
                </a:lnTo>
                <a:lnTo>
                  <a:pt x="59801" y="120000"/>
                </a:lnTo>
                <a:lnTo>
                  <a:pt x="59681" y="119963"/>
                </a:lnTo>
                <a:lnTo>
                  <a:pt x="59562" y="119963"/>
                </a:lnTo>
                <a:lnTo>
                  <a:pt x="59482" y="119963"/>
                </a:lnTo>
                <a:lnTo>
                  <a:pt x="59403" y="119963"/>
                </a:lnTo>
                <a:lnTo>
                  <a:pt x="59284" y="119926"/>
                </a:lnTo>
                <a:lnTo>
                  <a:pt x="59204" y="119926"/>
                </a:lnTo>
                <a:lnTo>
                  <a:pt x="59164" y="119926"/>
                </a:lnTo>
                <a:lnTo>
                  <a:pt x="59124" y="119890"/>
                </a:lnTo>
                <a:lnTo>
                  <a:pt x="58886" y="119816"/>
                </a:lnTo>
                <a:lnTo>
                  <a:pt x="58846" y="119816"/>
                </a:lnTo>
                <a:lnTo>
                  <a:pt x="58806" y="119816"/>
                </a:lnTo>
                <a:lnTo>
                  <a:pt x="58766" y="119780"/>
                </a:lnTo>
                <a:lnTo>
                  <a:pt x="58647" y="119743"/>
                </a:lnTo>
                <a:lnTo>
                  <a:pt x="58528" y="119707"/>
                </a:lnTo>
                <a:lnTo>
                  <a:pt x="58488" y="119670"/>
                </a:lnTo>
                <a:lnTo>
                  <a:pt x="58488" y="119670"/>
                </a:lnTo>
                <a:lnTo>
                  <a:pt x="58488" y="119670"/>
                </a:lnTo>
                <a:lnTo>
                  <a:pt x="1909" y="94429"/>
                </a:lnTo>
                <a:lnTo>
                  <a:pt x="1272" y="94063"/>
                </a:lnTo>
                <a:lnTo>
                  <a:pt x="715" y="93587"/>
                </a:lnTo>
                <a:lnTo>
                  <a:pt x="357" y="93001"/>
                </a:lnTo>
                <a:lnTo>
                  <a:pt x="119" y="92379"/>
                </a:lnTo>
                <a:lnTo>
                  <a:pt x="0" y="91683"/>
                </a:lnTo>
                <a:lnTo>
                  <a:pt x="0" y="28206"/>
                </a:lnTo>
                <a:lnTo>
                  <a:pt x="119" y="27547"/>
                </a:lnTo>
                <a:lnTo>
                  <a:pt x="397" y="26924"/>
                </a:lnTo>
                <a:lnTo>
                  <a:pt x="755" y="26375"/>
                </a:lnTo>
                <a:lnTo>
                  <a:pt x="1272" y="25899"/>
                </a:lnTo>
                <a:lnTo>
                  <a:pt x="1909" y="25570"/>
                </a:lnTo>
                <a:lnTo>
                  <a:pt x="58488" y="329"/>
                </a:lnTo>
                <a:lnTo>
                  <a:pt x="59164" y="73"/>
                </a:lnTo>
                <a:lnTo>
                  <a:pt x="59920"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grpSp>
        <p:nvGrpSpPr>
          <p:cNvPr id="348" name="Google Shape;348;p31"/>
          <p:cNvGrpSpPr/>
          <p:nvPr/>
        </p:nvGrpSpPr>
        <p:grpSpPr>
          <a:xfrm>
            <a:off x="3973948" y="4610104"/>
            <a:ext cx="373862" cy="324620"/>
            <a:chOff x="7246938" y="438150"/>
            <a:chExt cx="5207000" cy="4521201"/>
          </a:xfrm>
        </p:grpSpPr>
        <p:sp>
          <p:nvSpPr>
            <p:cNvPr id="349" name="Google Shape;349;p31"/>
            <p:cNvSpPr/>
            <p:nvPr/>
          </p:nvSpPr>
          <p:spPr>
            <a:xfrm>
              <a:off x="10101263" y="438150"/>
              <a:ext cx="2352675" cy="1212850"/>
            </a:xfrm>
            <a:custGeom>
              <a:avLst/>
              <a:gdLst/>
              <a:ahLst/>
              <a:cxnLst/>
              <a:rect l="l" t="t" r="r" b="b"/>
              <a:pathLst>
                <a:path w="120000" h="120000" extrusionOk="0">
                  <a:moveTo>
                    <a:pt x="60020" y="25899"/>
                  </a:moveTo>
                  <a:lnTo>
                    <a:pt x="54435" y="26056"/>
                  </a:lnTo>
                  <a:lnTo>
                    <a:pt x="49133" y="26841"/>
                  </a:lnTo>
                  <a:lnTo>
                    <a:pt x="44155" y="28096"/>
                  </a:lnTo>
                  <a:lnTo>
                    <a:pt x="39460" y="29666"/>
                  </a:lnTo>
                  <a:lnTo>
                    <a:pt x="35210" y="31706"/>
                  </a:lnTo>
                  <a:lnTo>
                    <a:pt x="31163" y="33826"/>
                  </a:lnTo>
                  <a:lnTo>
                    <a:pt x="27561" y="36337"/>
                  </a:lnTo>
                  <a:lnTo>
                    <a:pt x="24323" y="39162"/>
                  </a:lnTo>
                  <a:lnTo>
                    <a:pt x="21531" y="41988"/>
                  </a:lnTo>
                  <a:lnTo>
                    <a:pt x="19021" y="45127"/>
                  </a:lnTo>
                  <a:lnTo>
                    <a:pt x="16998" y="48031"/>
                  </a:lnTo>
                  <a:lnTo>
                    <a:pt x="15379" y="51170"/>
                  </a:lnTo>
                  <a:lnTo>
                    <a:pt x="14205" y="54310"/>
                  </a:lnTo>
                  <a:lnTo>
                    <a:pt x="13477" y="57292"/>
                  </a:lnTo>
                  <a:lnTo>
                    <a:pt x="13234" y="60196"/>
                  </a:lnTo>
                  <a:lnTo>
                    <a:pt x="13477" y="63021"/>
                  </a:lnTo>
                  <a:lnTo>
                    <a:pt x="14205" y="66003"/>
                  </a:lnTo>
                  <a:lnTo>
                    <a:pt x="15379" y="69143"/>
                  </a:lnTo>
                  <a:lnTo>
                    <a:pt x="16998" y="72282"/>
                  </a:lnTo>
                  <a:lnTo>
                    <a:pt x="19021" y="75343"/>
                  </a:lnTo>
                  <a:lnTo>
                    <a:pt x="21531" y="78325"/>
                  </a:lnTo>
                  <a:lnTo>
                    <a:pt x="24323" y="81151"/>
                  </a:lnTo>
                  <a:lnTo>
                    <a:pt x="27561" y="83976"/>
                  </a:lnTo>
                  <a:lnTo>
                    <a:pt x="31163" y="86409"/>
                  </a:lnTo>
                  <a:lnTo>
                    <a:pt x="35210" y="88606"/>
                  </a:lnTo>
                  <a:lnTo>
                    <a:pt x="39460" y="90647"/>
                  </a:lnTo>
                  <a:lnTo>
                    <a:pt x="44155" y="92217"/>
                  </a:lnTo>
                  <a:lnTo>
                    <a:pt x="49133" y="93472"/>
                  </a:lnTo>
                  <a:lnTo>
                    <a:pt x="54435" y="94257"/>
                  </a:lnTo>
                  <a:lnTo>
                    <a:pt x="60020" y="94571"/>
                  </a:lnTo>
                  <a:lnTo>
                    <a:pt x="65564" y="94257"/>
                  </a:lnTo>
                  <a:lnTo>
                    <a:pt x="70785" y="93472"/>
                  </a:lnTo>
                  <a:lnTo>
                    <a:pt x="75804" y="92217"/>
                  </a:lnTo>
                  <a:lnTo>
                    <a:pt x="80458" y="90647"/>
                  </a:lnTo>
                  <a:lnTo>
                    <a:pt x="84829" y="88606"/>
                  </a:lnTo>
                  <a:lnTo>
                    <a:pt x="88755" y="86409"/>
                  </a:lnTo>
                  <a:lnTo>
                    <a:pt x="92397" y="83976"/>
                  </a:lnTo>
                  <a:lnTo>
                    <a:pt x="95595" y="81151"/>
                  </a:lnTo>
                  <a:lnTo>
                    <a:pt x="98509" y="78325"/>
                  </a:lnTo>
                  <a:lnTo>
                    <a:pt x="100978" y="75343"/>
                  </a:lnTo>
                  <a:lnTo>
                    <a:pt x="103001" y="72282"/>
                  </a:lnTo>
                  <a:lnTo>
                    <a:pt x="104620" y="69143"/>
                  </a:lnTo>
                  <a:lnTo>
                    <a:pt x="105753" y="66003"/>
                  </a:lnTo>
                  <a:lnTo>
                    <a:pt x="106482" y="63021"/>
                  </a:lnTo>
                  <a:lnTo>
                    <a:pt x="106725" y="60196"/>
                  </a:lnTo>
                  <a:lnTo>
                    <a:pt x="106482" y="57292"/>
                  </a:lnTo>
                  <a:lnTo>
                    <a:pt x="105753" y="54310"/>
                  </a:lnTo>
                  <a:lnTo>
                    <a:pt x="104620" y="51170"/>
                  </a:lnTo>
                  <a:lnTo>
                    <a:pt x="103001" y="48031"/>
                  </a:lnTo>
                  <a:lnTo>
                    <a:pt x="100978" y="45127"/>
                  </a:lnTo>
                  <a:lnTo>
                    <a:pt x="98509" y="41988"/>
                  </a:lnTo>
                  <a:lnTo>
                    <a:pt x="95595" y="39162"/>
                  </a:lnTo>
                  <a:lnTo>
                    <a:pt x="92397" y="36337"/>
                  </a:lnTo>
                  <a:lnTo>
                    <a:pt x="88755" y="33826"/>
                  </a:lnTo>
                  <a:lnTo>
                    <a:pt x="84829" y="31706"/>
                  </a:lnTo>
                  <a:lnTo>
                    <a:pt x="80458" y="29666"/>
                  </a:lnTo>
                  <a:lnTo>
                    <a:pt x="75804" y="28096"/>
                  </a:lnTo>
                  <a:lnTo>
                    <a:pt x="70785" y="26841"/>
                  </a:lnTo>
                  <a:lnTo>
                    <a:pt x="65564" y="26056"/>
                  </a:lnTo>
                  <a:lnTo>
                    <a:pt x="60020" y="25899"/>
                  </a:lnTo>
                  <a:close/>
                  <a:moveTo>
                    <a:pt x="60020" y="0"/>
                  </a:moveTo>
                  <a:lnTo>
                    <a:pt x="65969" y="313"/>
                  </a:lnTo>
                  <a:lnTo>
                    <a:pt x="71676" y="1098"/>
                  </a:lnTo>
                  <a:lnTo>
                    <a:pt x="77220" y="2354"/>
                  </a:lnTo>
                  <a:lnTo>
                    <a:pt x="82482" y="4081"/>
                  </a:lnTo>
                  <a:lnTo>
                    <a:pt x="87541" y="6278"/>
                  </a:lnTo>
                  <a:lnTo>
                    <a:pt x="92317" y="8868"/>
                  </a:lnTo>
                  <a:lnTo>
                    <a:pt x="96728" y="12007"/>
                  </a:lnTo>
                  <a:lnTo>
                    <a:pt x="100897" y="15461"/>
                  </a:lnTo>
                  <a:lnTo>
                    <a:pt x="104701" y="19228"/>
                  </a:lnTo>
                  <a:lnTo>
                    <a:pt x="108101" y="23230"/>
                  </a:lnTo>
                  <a:lnTo>
                    <a:pt x="111136" y="27782"/>
                  </a:lnTo>
                  <a:lnTo>
                    <a:pt x="113726" y="32491"/>
                  </a:lnTo>
                  <a:lnTo>
                    <a:pt x="115912" y="37593"/>
                  </a:lnTo>
                  <a:lnTo>
                    <a:pt x="117652" y="42773"/>
                  </a:lnTo>
                  <a:lnTo>
                    <a:pt x="118947" y="48345"/>
                  </a:lnTo>
                  <a:lnTo>
                    <a:pt x="119757" y="54153"/>
                  </a:lnTo>
                  <a:lnTo>
                    <a:pt x="120000" y="60039"/>
                  </a:lnTo>
                  <a:lnTo>
                    <a:pt x="119757" y="66003"/>
                  </a:lnTo>
                  <a:lnTo>
                    <a:pt x="118947" y="71811"/>
                  </a:lnTo>
                  <a:lnTo>
                    <a:pt x="117652" y="77226"/>
                  </a:lnTo>
                  <a:lnTo>
                    <a:pt x="115912" y="82563"/>
                  </a:lnTo>
                  <a:lnTo>
                    <a:pt x="113726" y="87665"/>
                  </a:lnTo>
                  <a:lnTo>
                    <a:pt x="111136" y="92374"/>
                  </a:lnTo>
                  <a:lnTo>
                    <a:pt x="108101" y="96926"/>
                  </a:lnTo>
                  <a:lnTo>
                    <a:pt x="104701" y="100928"/>
                  </a:lnTo>
                  <a:lnTo>
                    <a:pt x="100897" y="104695"/>
                  </a:lnTo>
                  <a:lnTo>
                    <a:pt x="96728" y="108149"/>
                  </a:lnTo>
                  <a:lnTo>
                    <a:pt x="92317" y="111288"/>
                  </a:lnTo>
                  <a:lnTo>
                    <a:pt x="87541" y="113721"/>
                  </a:lnTo>
                  <a:lnTo>
                    <a:pt x="82482" y="115918"/>
                  </a:lnTo>
                  <a:lnTo>
                    <a:pt x="77220" y="117802"/>
                  </a:lnTo>
                  <a:lnTo>
                    <a:pt x="71676" y="119058"/>
                  </a:lnTo>
                  <a:lnTo>
                    <a:pt x="65969" y="119843"/>
                  </a:lnTo>
                  <a:lnTo>
                    <a:pt x="60020" y="120000"/>
                  </a:lnTo>
                  <a:lnTo>
                    <a:pt x="54030" y="119843"/>
                  </a:lnTo>
                  <a:lnTo>
                    <a:pt x="48242" y="119058"/>
                  </a:lnTo>
                  <a:lnTo>
                    <a:pt x="42779" y="117802"/>
                  </a:lnTo>
                  <a:lnTo>
                    <a:pt x="37477" y="115918"/>
                  </a:lnTo>
                  <a:lnTo>
                    <a:pt x="32377" y="113721"/>
                  </a:lnTo>
                  <a:lnTo>
                    <a:pt x="27642" y="111288"/>
                  </a:lnTo>
                  <a:lnTo>
                    <a:pt x="23190" y="108149"/>
                  </a:lnTo>
                  <a:lnTo>
                    <a:pt x="19102" y="104695"/>
                  </a:lnTo>
                  <a:lnTo>
                    <a:pt x="15298" y="100928"/>
                  </a:lnTo>
                  <a:lnTo>
                    <a:pt x="11939" y="96926"/>
                  </a:lnTo>
                  <a:lnTo>
                    <a:pt x="8863" y="92374"/>
                  </a:lnTo>
                  <a:lnTo>
                    <a:pt x="6232" y="87665"/>
                  </a:lnTo>
                  <a:lnTo>
                    <a:pt x="4047" y="82563"/>
                  </a:lnTo>
                  <a:lnTo>
                    <a:pt x="2266" y="77226"/>
                  </a:lnTo>
                  <a:lnTo>
                    <a:pt x="1052" y="71811"/>
                  </a:lnTo>
                  <a:lnTo>
                    <a:pt x="242" y="66003"/>
                  </a:lnTo>
                  <a:lnTo>
                    <a:pt x="0" y="60039"/>
                  </a:lnTo>
                  <a:lnTo>
                    <a:pt x="242" y="54153"/>
                  </a:lnTo>
                  <a:lnTo>
                    <a:pt x="1052" y="48345"/>
                  </a:lnTo>
                  <a:lnTo>
                    <a:pt x="2266" y="42773"/>
                  </a:lnTo>
                  <a:lnTo>
                    <a:pt x="4047" y="37593"/>
                  </a:lnTo>
                  <a:lnTo>
                    <a:pt x="6232" y="32491"/>
                  </a:lnTo>
                  <a:lnTo>
                    <a:pt x="8863" y="27782"/>
                  </a:lnTo>
                  <a:lnTo>
                    <a:pt x="11939" y="23230"/>
                  </a:lnTo>
                  <a:lnTo>
                    <a:pt x="15298" y="19228"/>
                  </a:lnTo>
                  <a:lnTo>
                    <a:pt x="19102" y="15461"/>
                  </a:lnTo>
                  <a:lnTo>
                    <a:pt x="23190" y="12007"/>
                  </a:lnTo>
                  <a:lnTo>
                    <a:pt x="27642" y="8868"/>
                  </a:lnTo>
                  <a:lnTo>
                    <a:pt x="32377" y="6278"/>
                  </a:lnTo>
                  <a:lnTo>
                    <a:pt x="37477" y="4081"/>
                  </a:lnTo>
                  <a:lnTo>
                    <a:pt x="42779" y="2354"/>
                  </a:lnTo>
                  <a:lnTo>
                    <a:pt x="48242" y="1098"/>
                  </a:lnTo>
                  <a:lnTo>
                    <a:pt x="54030" y="313"/>
                  </a:lnTo>
                  <a:lnTo>
                    <a:pt x="60020"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50" name="Google Shape;350;p31"/>
            <p:cNvSpPr/>
            <p:nvPr/>
          </p:nvSpPr>
          <p:spPr>
            <a:xfrm>
              <a:off x="10125076" y="1655763"/>
              <a:ext cx="2314575" cy="657225"/>
            </a:xfrm>
            <a:custGeom>
              <a:avLst/>
              <a:gdLst/>
              <a:ahLst/>
              <a:cxnLst/>
              <a:rect l="l" t="t" r="r" b="b"/>
              <a:pathLst>
                <a:path w="120000" h="120000" extrusionOk="0">
                  <a:moveTo>
                    <a:pt x="112636" y="0"/>
                  </a:moveTo>
                  <a:lnTo>
                    <a:pt x="114117" y="0"/>
                  </a:lnTo>
                  <a:lnTo>
                    <a:pt x="115598" y="1451"/>
                  </a:lnTo>
                  <a:lnTo>
                    <a:pt x="116955" y="4062"/>
                  </a:lnTo>
                  <a:lnTo>
                    <a:pt x="118107" y="7255"/>
                  </a:lnTo>
                  <a:lnTo>
                    <a:pt x="119012" y="11463"/>
                  </a:lnTo>
                  <a:lnTo>
                    <a:pt x="119670" y="16106"/>
                  </a:lnTo>
                  <a:lnTo>
                    <a:pt x="120000" y="21039"/>
                  </a:lnTo>
                  <a:lnTo>
                    <a:pt x="120000" y="26553"/>
                  </a:lnTo>
                  <a:lnTo>
                    <a:pt x="119670" y="31777"/>
                  </a:lnTo>
                  <a:lnTo>
                    <a:pt x="118354" y="41499"/>
                  </a:lnTo>
                  <a:lnTo>
                    <a:pt x="116667" y="51076"/>
                  </a:lnTo>
                  <a:lnTo>
                    <a:pt x="114528" y="60217"/>
                  </a:lnTo>
                  <a:lnTo>
                    <a:pt x="111895" y="68633"/>
                  </a:lnTo>
                  <a:lnTo>
                    <a:pt x="108892" y="76759"/>
                  </a:lnTo>
                  <a:lnTo>
                    <a:pt x="105519" y="84159"/>
                  </a:lnTo>
                  <a:lnTo>
                    <a:pt x="101652" y="91124"/>
                  </a:lnTo>
                  <a:lnTo>
                    <a:pt x="97497" y="97509"/>
                  </a:lnTo>
                  <a:lnTo>
                    <a:pt x="92848" y="103313"/>
                  </a:lnTo>
                  <a:lnTo>
                    <a:pt x="87747" y="108391"/>
                  </a:lnTo>
                  <a:lnTo>
                    <a:pt x="82523" y="112454"/>
                  </a:lnTo>
                  <a:lnTo>
                    <a:pt x="77051" y="115646"/>
                  </a:lnTo>
                  <a:lnTo>
                    <a:pt x="71456" y="118258"/>
                  </a:lnTo>
                  <a:lnTo>
                    <a:pt x="65656" y="119419"/>
                  </a:lnTo>
                  <a:lnTo>
                    <a:pt x="59773" y="119999"/>
                  </a:lnTo>
                  <a:lnTo>
                    <a:pt x="54096" y="119709"/>
                  </a:lnTo>
                  <a:lnTo>
                    <a:pt x="48543" y="118258"/>
                  </a:lnTo>
                  <a:lnTo>
                    <a:pt x="43236" y="116227"/>
                  </a:lnTo>
                  <a:lnTo>
                    <a:pt x="38052" y="113325"/>
                  </a:lnTo>
                  <a:lnTo>
                    <a:pt x="33075" y="109552"/>
                  </a:lnTo>
                  <a:lnTo>
                    <a:pt x="28426" y="105344"/>
                  </a:lnTo>
                  <a:lnTo>
                    <a:pt x="23983" y="100120"/>
                  </a:lnTo>
                  <a:lnTo>
                    <a:pt x="19828" y="94316"/>
                  </a:lnTo>
                  <a:lnTo>
                    <a:pt x="15961" y="87932"/>
                  </a:lnTo>
                  <a:lnTo>
                    <a:pt x="12464" y="81112"/>
                  </a:lnTo>
                  <a:lnTo>
                    <a:pt x="9338" y="73276"/>
                  </a:lnTo>
                  <a:lnTo>
                    <a:pt x="6540" y="65151"/>
                  </a:lnTo>
                  <a:lnTo>
                    <a:pt x="4113" y="56590"/>
                  </a:lnTo>
                  <a:lnTo>
                    <a:pt x="2139" y="47303"/>
                  </a:lnTo>
                  <a:lnTo>
                    <a:pt x="575" y="37436"/>
                  </a:lnTo>
                  <a:lnTo>
                    <a:pt x="82" y="32357"/>
                  </a:lnTo>
                  <a:lnTo>
                    <a:pt x="0" y="27134"/>
                  </a:lnTo>
                  <a:lnTo>
                    <a:pt x="164" y="21910"/>
                  </a:lnTo>
                  <a:lnTo>
                    <a:pt x="658" y="16977"/>
                  </a:lnTo>
                  <a:lnTo>
                    <a:pt x="1480" y="12623"/>
                  </a:lnTo>
                  <a:lnTo>
                    <a:pt x="2550" y="8851"/>
                  </a:lnTo>
                  <a:lnTo>
                    <a:pt x="3866" y="6094"/>
                  </a:lnTo>
                  <a:lnTo>
                    <a:pt x="5347" y="4353"/>
                  </a:lnTo>
                  <a:lnTo>
                    <a:pt x="6787" y="3772"/>
                  </a:lnTo>
                  <a:lnTo>
                    <a:pt x="8268" y="4353"/>
                  </a:lnTo>
                  <a:lnTo>
                    <a:pt x="9667" y="6094"/>
                  </a:lnTo>
                  <a:lnTo>
                    <a:pt x="10983" y="8851"/>
                  </a:lnTo>
                  <a:lnTo>
                    <a:pt x="12053" y="12623"/>
                  </a:lnTo>
                  <a:lnTo>
                    <a:pt x="12876" y="17267"/>
                  </a:lnTo>
                  <a:lnTo>
                    <a:pt x="13986" y="24232"/>
                  </a:lnTo>
                  <a:lnTo>
                    <a:pt x="15797" y="30906"/>
                  </a:lnTo>
                  <a:lnTo>
                    <a:pt x="18183" y="37436"/>
                  </a:lnTo>
                  <a:lnTo>
                    <a:pt x="21145" y="43821"/>
                  </a:lnTo>
                  <a:lnTo>
                    <a:pt x="24477" y="49625"/>
                  </a:lnTo>
                  <a:lnTo>
                    <a:pt x="28344" y="55139"/>
                  </a:lnTo>
                  <a:lnTo>
                    <a:pt x="32663" y="59927"/>
                  </a:lnTo>
                  <a:lnTo>
                    <a:pt x="37435" y="64280"/>
                  </a:lnTo>
                  <a:lnTo>
                    <a:pt x="42495" y="67762"/>
                  </a:lnTo>
                  <a:lnTo>
                    <a:pt x="47967" y="70374"/>
                  </a:lnTo>
                  <a:lnTo>
                    <a:pt x="53685" y="72116"/>
                  </a:lnTo>
                  <a:lnTo>
                    <a:pt x="59773" y="72696"/>
                  </a:lnTo>
                  <a:lnTo>
                    <a:pt x="65574" y="72116"/>
                  </a:lnTo>
                  <a:lnTo>
                    <a:pt x="71045" y="70665"/>
                  </a:lnTo>
                  <a:lnTo>
                    <a:pt x="76311" y="68343"/>
                  </a:lnTo>
                  <a:lnTo>
                    <a:pt x="81124" y="65151"/>
                  </a:lnTo>
                  <a:lnTo>
                    <a:pt x="85690" y="61088"/>
                  </a:lnTo>
                  <a:lnTo>
                    <a:pt x="89886" y="56880"/>
                  </a:lnTo>
                  <a:lnTo>
                    <a:pt x="93712" y="51656"/>
                  </a:lnTo>
                  <a:lnTo>
                    <a:pt x="97086" y="46432"/>
                  </a:lnTo>
                  <a:lnTo>
                    <a:pt x="100047" y="40338"/>
                  </a:lnTo>
                  <a:lnTo>
                    <a:pt x="102557" y="34244"/>
                  </a:lnTo>
                  <a:lnTo>
                    <a:pt x="104532" y="28295"/>
                  </a:lnTo>
                  <a:lnTo>
                    <a:pt x="106013" y="21910"/>
                  </a:lnTo>
                  <a:lnTo>
                    <a:pt x="107000" y="15525"/>
                  </a:lnTo>
                  <a:lnTo>
                    <a:pt x="107658" y="10592"/>
                  </a:lnTo>
                  <a:lnTo>
                    <a:pt x="108645" y="6674"/>
                  </a:lnTo>
                  <a:lnTo>
                    <a:pt x="109838" y="3482"/>
                  </a:lnTo>
                  <a:lnTo>
                    <a:pt x="111155" y="1160"/>
                  </a:lnTo>
                  <a:lnTo>
                    <a:pt x="112636"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51" name="Google Shape;351;p31"/>
            <p:cNvSpPr/>
            <p:nvPr/>
          </p:nvSpPr>
          <p:spPr>
            <a:xfrm>
              <a:off x="10125076" y="2319338"/>
              <a:ext cx="2314575" cy="655638"/>
            </a:xfrm>
            <a:custGeom>
              <a:avLst/>
              <a:gdLst/>
              <a:ahLst/>
              <a:cxnLst/>
              <a:rect l="l" t="t" r="r" b="b"/>
              <a:pathLst>
                <a:path w="120000" h="120000" extrusionOk="0">
                  <a:moveTo>
                    <a:pt x="112636" y="0"/>
                  </a:moveTo>
                  <a:lnTo>
                    <a:pt x="114117" y="0"/>
                  </a:lnTo>
                  <a:lnTo>
                    <a:pt x="115598" y="1160"/>
                  </a:lnTo>
                  <a:lnTo>
                    <a:pt x="116955" y="3772"/>
                  </a:lnTo>
                  <a:lnTo>
                    <a:pt x="118107" y="7255"/>
                  </a:lnTo>
                  <a:lnTo>
                    <a:pt x="119012" y="11172"/>
                  </a:lnTo>
                  <a:lnTo>
                    <a:pt x="119670" y="15816"/>
                  </a:lnTo>
                  <a:lnTo>
                    <a:pt x="120000" y="21039"/>
                  </a:lnTo>
                  <a:lnTo>
                    <a:pt x="120000" y="26263"/>
                  </a:lnTo>
                  <a:lnTo>
                    <a:pt x="119670" y="31487"/>
                  </a:lnTo>
                  <a:lnTo>
                    <a:pt x="118354" y="41499"/>
                  </a:lnTo>
                  <a:lnTo>
                    <a:pt x="116667" y="51076"/>
                  </a:lnTo>
                  <a:lnTo>
                    <a:pt x="114528" y="59927"/>
                  </a:lnTo>
                  <a:lnTo>
                    <a:pt x="111895" y="68633"/>
                  </a:lnTo>
                  <a:lnTo>
                    <a:pt x="108892" y="76759"/>
                  </a:lnTo>
                  <a:lnTo>
                    <a:pt x="105519" y="84159"/>
                  </a:lnTo>
                  <a:lnTo>
                    <a:pt x="101652" y="91124"/>
                  </a:lnTo>
                  <a:lnTo>
                    <a:pt x="97497" y="97509"/>
                  </a:lnTo>
                  <a:lnTo>
                    <a:pt x="92848" y="103313"/>
                  </a:lnTo>
                  <a:lnTo>
                    <a:pt x="87747" y="108101"/>
                  </a:lnTo>
                  <a:lnTo>
                    <a:pt x="82523" y="112454"/>
                  </a:lnTo>
                  <a:lnTo>
                    <a:pt x="77051" y="115646"/>
                  </a:lnTo>
                  <a:lnTo>
                    <a:pt x="71456" y="117968"/>
                  </a:lnTo>
                  <a:lnTo>
                    <a:pt x="65656" y="119419"/>
                  </a:lnTo>
                  <a:lnTo>
                    <a:pt x="59773" y="119999"/>
                  </a:lnTo>
                  <a:lnTo>
                    <a:pt x="54096" y="119419"/>
                  </a:lnTo>
                  <a:lnTo>
                    <a:pt x="48543" y="118258"/>
                  </a:lnTo>
                  <a:lnTo>
                    <a:pt x="43236" y="115937"/>
                  </a:lnTo>
                  <a:lnTo>
                    <a:pt x="38052" y="113035"/>
                  </a:lnTo>
                  <a:lnTo>
                    <a:pt x="33075" y="109552"/>
                  </a:lnTo>
                  <a:lnTo>
                    <a:pt x="28426" y="105054"/>
                  </a:lnTo>
                  <a:lnTo>
                    <a:pt x="23983" y="100120"/>
                  </a:lnTo>
                  <a:lnTo>
                    <a:pt x="19828" y="94316"/>
                  </a:lnTo>
                  <a:lnTo>
                    <a:pt x="15961" y="87642"/>
                  </a:lnTo>
                  <a:lnTo>
                    <a:pt x="12464" y="80822"/>
                  </a:lnTo>
                  <a:lnTo>
                    <a:pt x="9338" y="73276"/>
                  </a:lnTo>
                  <a:lnTo>
                    <a:pt x="6540" y="64860"/>
                  </a:lnTo>
                  <a:lnTo>
                    <a:pt x="4113" y="56299"/>
                  </a:lnTo>
                  <a:lnTo>
                    <a:pt x="2139" y="47013"/>
                  </a:lnTo>
                  <a:lnTo>
                    <a:pt x="575" y="37436"/>
                  </a:lnTo>
                  <a:lnTo>
                    <a:pt x="82" y="32357"/>
                  </a:lnTo>
                  <a:lnTo>
                    <a:pt x="0" y="26844"/>
                  </a:lnTo>
                  <a:lnTo>
                    <a:pt x="164" y="21620"/>
                  </a:lnTo>
                  <a:lnTo>
                    <a:pt x="658" y="16686"/>
                  </a:lnTo>
                  <a:lnTo>
                    <a:pt x="1480" y="12333"/>
                  </a:lnTo>
                  <a:lnTo>
                    <a:pt x="2550" y="8706"/>
                  </a:lnTo>
                  <a:lnTo>
                    <a:pt x="3866" y="5804"/>
                  </a:lnTo>
                  <a:lnTo>
                    <a:pt x="5347" y="4062"/>
                  </a:lnTo>
                  <a:lnTo>
                    <a:pt x="6787" y="3482"/>
                  </a:lnTo>
                  <a:lnTo>
                    <a:pt x="8268" y="4353"/>
                  </a:lnTo>
                  <a:lnTo>
                    <a:pt x="9667" y="6094"/>
                  </a:lnTo>
                  <a:lnTo>
                    <a:pt x="10983" y="8996"/>
                  </a:lnTo>
                  <a:lnTo>
                    <a:pt x="12053" y="12623"/>
                  </a:lnTo>
                  <a:lnTo>
                    <a:pt x="12876" y="17267"/>
                  </a:lnTo>
                  <a:lnTo>
                    <a:pt x="13986" y="23941"/>
                  </a:lnTo>
                  <a:lnTo>
                    <a:pt x="15797" y="30906"/>
                  </a:lnTo>
                  <a:lnTo>
                    <a:pt x="18183" y="37146"/>
                  </a:lnTo>
                  <a:lnTo>
                    <a:pt x="21145" y="43530"/>
                  </a:lnTo>
                  <a:lnTo>
                    <a:pt x="24477" y="49625"/>
                  </a:lnTo>
                  <a:lnTo>
                    <a:pt x="28344" y="55139"/>
                  </a:lnTo>
                  <a:lnTo>
                    <a:pt x="32663" y="59927"/>
                  </a:lnTo>
                  <a:lnTo>
                    <a:pt x="37435" y="63990"/>
                  </a:lnTo>
                  <a:lnTo>
                    <a:pt x="42495" y="67472"/>
                  </a:lnTo>
                  <a:lnTo>
                    <a:pt x="47967" y="70084"/>
                  </a:lnTo>
                  <a:lnTo>
                    <a:pt x="53685" y="71825"/>
                  </a:lnTo>
                  <a:lnTo>
                    <a:pt x="59773" y="72406"/>
                  </a:lnTo>
                  <a:lnTo>
                    <a:pt x="65574" y="71825"/>
                  </a:lnTo>
                  <a:lnTo>
                    <a:pt x="71045" y="70374"/>
                  </a:lnTo>
                  <a:lnTo>
                    <a:pt x="76311" y="68053"/>
                  </a:lnTo>
                  <a:lnTo>
                    <a:pt x="81124" y="64860"/>
                  </a:lnTo>
                  <a:lnTo>
                    <a:pt x="85690" y="61088"/>
                  </a:lnTo>
                  <a:lnTo>
                    <a:pt x="89886" y="56590"/>
                  </a:lnTo>
                  <a:lnTo>
                    <a:pt x="93712" y="51656"/>
                  </a:lnTo>
                  <a:lnTo>
                    <a:pt x="97086" y="46142"/>
                  </a:lnTo>
                  <a:lnTo>
                    <a:pt x="100047" y="40338"/>
                  </a:lnTo>
                  <a:lnTo>
                    <a:pt x="102557" y="34244"/>
                  </a:lnTo>
                  <a:lnTo>
                    <a:pt x="104532" y="28004"/>
                  </a:lnTo>
                  <a:lnTo>
                    <a:pt x="106013" y="21620"/>
                  </a:lnTo>
                  <a:lnTo>
                    <a:pt x="107000" y="15235"/>
                  </a:lnTo>
                  <a:lnTo>
                    <a:pt x="107658" y="10302"/>
                  </a:lnTo>
                  <a:lnTo>
                    <a:pt x="108645" y="6384"/>
                  </a:lnTo>
                  <a:lnTo>
                    <a:pt x="109838" y="3192"/>
                  </a:lnTo>
                  <a:lnTo>
                    <a:pt x="111155" y="1160"/>
                  </a:lnTo>
                  <a:lnTo>
                    <a:pt x="112636"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52" name="Google Shape;352;p31"/>
            <p:cNvSpPr/>
            <p:nvPr/>
          </p:nvSpPr>
          <p:spPr>
            <a:xfrm>
              <a:off x="10125076" y="2978150"/>
              <a:ext cx="2314575" cy="657225"/>
            </a:xfrm>
            <a:custGeom>
              <a:avLst/>
              <a:gdLst/>
              <a:ahLst/>
              <a:cxnLst/>
              <a:rect l="l" t="t" r="r" b="b"/>
              <a:pathLst>
                <a:path w="120000" h="120000" extrusionOk="0">
                  <a:moveTo>
                    <a:pt x="112636" y="0"/>
                  </a:moveTo>
                  <a:lnTo>
                    <a:pt x="114117" y="290"/>
                  </a:lnTo>
                  <a:lnTo>
                    <a:pt x="115598" y="1451"/>
                  </a:lnTo>
                  <a:lnTo>
                    <a:pt x="116955" y="4062"/>
                  </a:lnTo>
                  <a:lnTo>
                    <a:pt x="118107" y="7545"/>
                  </a:lnTo>
                  <a:lnTo>
                    <a:pt x="119012" y="11463"/>
                  </a:lnTo>
                  <a:lnTo>
                    <a:pt x="119670" y="16106"/>
                  </a:lnTo>
                  <a:lnTo>
                    <a:pt x="120000" y="21330"/>
                  </a:lnTo>
                  <a:lnTo>
                    <a:pt x="120000" y="26553"/>
                  </a:lnTo>
                  <a:lnTo>
                    <a:pt x="119670" y="31777"/>
                  </a:lnTo>
                  <a:lnTo>
                    <a:pt x="118354" y="41789"/>
                  </a:lnTo>
                  <a:lnTo>
                    <a:pt x="116667" y="51366"/>
                  </a:lnTo>
                  <a:lnTo>
                    <a:pt x="114528" y="60217"/>
                  </a:lnTo>
                  <a:lnTo>
                    <a:pt x="111895" y="68923"/>
                  </a:lnTo>
                  <a:lnTo>
                    <a:pt x="108892" y="76759"/>
                  </a:lnTo>
                  <a:lnTo>
                    <a:pt x="105519" y="84159"/>
                  </a:lnTo>
                  <a:lnTo>
                    <a:pt x="101652" y="91124"/>
                  </a:lnTo>
                  <a:lnTo>
                    <a:pt x="97497" y="97509"/>
                  </a:lnTo>
                  <a:lnTo>
                    <a:pt x="92848" y="103603"/>
                  </a:lnTo>
                  <a:lnTo>
                    <a:pt x="87747" y="108391"/>
                  </a:lnTo>
                  <a:lnTo>
                    <a:pt x="82523" y="112454"/>
                  </a:lnTo>
                  <a:lnTo>
                    <a:pt x="77051" y="115937"/>
                  </a:lnTo>
                  <a:lnTo>
                    <a:pt x="71456" y="118258"/>
                  </a:lnTo>
                  <a:lnTo>
                    <a:pt x="65656" y="119709"/>
                  </a:lnTo>
                  <a:lnTo>
                    <a:pt x="59773" y="119999"/>
                  </a:lnTo>
                  <a:lnTo>
                    <a:pt x="54096" y="119709"/>
                  </a:lnTo>
                  <a:lnTo>
                    <a:pt x="48543" y="118258"/>
                  </a:lnTo>
                  <a:lnTo>
                    <a:pt x="43236" y="116227"/>
                  </a:lnTo>
                  <a:lnTo>
                    <a:pt x="38052" y="113325"/>
                  </a:lnTo>
                  <a:lnTo>
                    <a:pt x="33075" y="109552"/>
                  </a:lnTo>
                  <a:lnTo>
                    <a:pt x="28426" y="105344"/>
                  </a:lnTo>
                  <a:lnTo>
                    <a:pt x="23983" y="100120"/>
                  </a:lnTo>
                  <a:lnTo>
                    <a:pt x="19828" y="94316"/>
                  </a:lnTo>
                  <a:lnTo>
                    <a:pt x="15961" y="87932"/>
                  </a:lnTo>
                  <a:lnTo>
                    <a:pt x="12464" y="81112"/>
                  </a:lnTo>
                  <a:lnTo>
                    <a:pt x="9338" y="73276"/>
                  </a:lnTo>
                  <a:lnTo>
                    <a:pt x="6540" y="65151"/>
                  </a:lnTo>
                  <a:lnTo>
                    <a:pt x="4113" y="56590"/>
                  </a:lnTo>
                  <a:lnTo>
                    <a:pt x="2139" y="47303"/>
                  </a:lnTo>
                  <a:lnTo>
                    <a:pt x="575" y="37726"/>
                  </a:lnTo>
                  <a:lnTo>
                    <a:pt x="82" y="32648"/>
                  </a:lnTo>
                  <a:lnTo>
                    <a:pt x="0" y="27134"/>
                  </a:lnTo>
                  <a:lnTo>
                    <a:pt x="164" y="21910"/>
                  </a:lnTo>
                  <a:lnTo>
                    <a:pt x="658" y="16977"/>
                  </a:lnTo>
                  <a:lnTo>
                    <a:pt x="1480" y="12623"/>
                  </a:lnTo>
                  <a:lnTo>
                    <a:pt x="2550" y="8996"/>
                  </a:lnTo>
                  <a:lnTo>
                    <a:pt x="3866" y="6094"/>
                  </a:lnTo>
                  <a:lnTo>
                    <a:pt x="5347" y="4353"/>
                  </a:lnTo>
                  <a:lnTo>
                    <a:pt x="6787" y="3772"/>
                  </a:lnTo>
                  <a:lnTo>
                    <a:pt x="8268" y="4643"/>
                  </a:lnTo>
                  <a:lnTo>
                    <a:pt x="9667" y="6384"/>
                  </a:lnTo>
                  <a:lnTo>
                    <a:pt x="10983" y="8996"/>
                  </a:lnTo>
                  <a:lnTo>
                    <a:pt x="12053" y="12914"/>
                  </a:lnTo>
                  <a:lnTo>
                    <a:pt x="12876" y="17557"/>
                  </a:lnTo>
                  <a:lnTo>
                    <a:pt x="13986" y="24232"/>
                  </a:lnTo>
                  <a:lnTo>
                    <a:pt x="15797" y="30906"/>
                  </a:lnTo>
                  <a:lnTo>
                    <a:pt x="18183" y="37436"/>
                  </a:lnTo>
                  <a:lnTo>
                    <a:pt x="21145" y="43821"/>
                  </a:lnTo>
                  <a:lnTo>
                    <a:pt x="24477" y="49915"/>
                  </a:lnTo>
                  <a:lnTo>
                    <a:pt x="28344" y="55429"/>
                  </a:lnTo>
                  <a:lnTo>
                    <a:pt x="32663" y="60217"/>
                  </a:lnTo>
                  <a:lnTo>
                    <a:pt x="37435" y="64280"/>
                  </a:lnTo>
                  <a:lnTo>
                    <a:pt x="42495" y="67762"/>
                  </a:lnTo>
                  <a:lnTo>
                    <a:pt x="47967" y="70374"/>
                  </a:lnTo>
                  <a:lnTo>
                    <a:pt x="53685" y="72116"/>
                  </a:lnTo>
                  <a:lnTo>
                    <a:pt x="59773" y="72696"/>
                  </a:lnTo>
                  <a:lnTo>
                    <a:pt x="65574" y="72116"/>
                  </a:lnTo>
                  <a:lnTo>
                    <a:pt x="71045" y="70665"/>
                  </a:lnTo>
                  <a:lnTo>
                    <a:pt x="76311" y="68343"/>
                  </a:lnTo>
                  <a:lnTo>
                    <a:pt x="81124" y="65151"/>
                  </a:lnTo>
                  <a:lnTo>
                    <a:pt x="85690" y="61378"/>
                  </a:lnTo>
                  <a:lnTo>
                    <a:pt x="89886" y="56880"/>
                  </a:lnTo>
                  <a:lnTo>
                    <a:pt x="93712" y="51946"/>
                  </a:lnTo>
                  <a:lnTo>
                    <a:pt x="97086" y="46432"/>
                  </a:lnTo>
                  <a:lnTo>
                    <a:pt x="100047" y="40628"/>
                  </a:lnTo>
                  <a:lnTo>
                    <a:pt x="102557" y="34679"/>
                  </a:lnTo>
                  <a:lnTo>
                    <a:pt x="104532" y="28295"/>
                  </a:lnTo>
                  <a:lnTo>
                    <a:pt x="106013" y="21910"/>
                  </a:lnTo>
                  <a:lnTo>
                    <a:pt x="107000" y="15525"/>
                  </a:lnTo>
                  <a:lnTo>
                    <a:pt x="107658" y="10737"/>
                  </a:lnTo>
                  <a:lnTo>
                    <a:pt x="108645" y="6674"/>
                  </a:lnTo>
                  <a:lnTo>
                    <a:pt x="109838" y="3482"/>
                  </a:lnTo>
                  <a:lnTo>
                    <a:pt x="111155" y="1160"/>
                  </a:lnTo>
                  <a:lnTo>
                    <a:pt x="112636"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53" name="Google Shape;353;p31"/>
            <p:cNvSpPr/>
            <p:nvPr/>
          </p:nvSpPr>
          <p:spPr>
            <a:xfrm>
              <a:off x="10125076" y="3641725"/>
              <a:ext cx="2314575" cy="657225"/>
            </a:xfrm>
            <a:custGeom>
              <a:avLst/>
              <a:gdLst/>
              <a:ahLst/>
              <a:cxnLst/>
              <a:rect l="l" t="t" r="r" b="b"/>
              <a:pathLst>
                <a:path w="120000" h="120000" extrusionOk="0">
                  <a:moveTo>
                    <a:pt x="112636" y="0"/>
                  </a:moveTo>
                  <a:lnTo>
                    <a:pt x="114117" y="0"/>
                  </a:lnTo>
                  <a:lnTo>
                    <a:pt x="115598" y="1451"/>
                  </a:lnTo>
                  <a:lnTo>
                    <a:pt x="116955" y="3772"/>
                  </a:lnTo>
                  <a:lnTo>
                    <a:pt x="118107" y="7255"/>
                  </a:lnTo>
                  <a:lnTo>
                    <a:pt x="119012" y="11318"/>
                  </a:lnTo>
                  <a:lnTo>
                    <a:pt x="119670" y="15816"/>
                  </a:lnTo>
                  <a:lnTo>
                    <a:pt x="120000" y="21039"/>
                  </a:lnTo>
                  <a:lnTo>
                    <a:pt x="120000" y="26263"/>
                  </a:lnTo>
                  <a:lnTo>
                    <a:pt x="119670" y="31777"/>
                  </a:lnTo>
                  <a:lnTo>
                    <a:pt x="118354" y="41499"/>
                  </a:lnTo>
                  <a:lnTo>
                    <a:pt x="116667" y="51076"/>
                  </a:lnTo>
                  <a:lnTo>
                    <a:pt x="114528" y="60072"/>
                  </a:lnTo>
                  <a:lnTo>
                    <a:pt x="111895" y="68633"/>
                  </a:lnTo>
                  <a:lnTo>
                    <a:pt x="108892" y="76759"/>
                  </a:lnTo>
                  <a:lnTo>
                    <a:pt x="105519" y="84304"/>
                  </a:lnTo>
                  <a:lnTo>
                    <a:pt x="101652" y="91124"/>
                  </a:lnTo>
                  <a:lnTo>
                    <a:pt x="97497" y="97509"/>
                  </a:lnTo>
                  <a:lnTo>
                    <a:pt x="92848" y="103313"/>
                  </a:lnTo>
                  <a:lnTo>
                    <a:pt x="87747" y="108246"/>
                  </a:lnTo>
                  <a:lnTo>
                    <a:pt x="82523" y="112454"/>
                  </a:lnTo>
                  <a:lnTo>
                    <a:pt x="77051" y="115646"/>
                  </a:lnTo>
                  <a:lnTo>
                    <a:pt x="71456" y="117968"/>
                  </a:lnTo>
                  <a:lnTo>
                    <a:pt x="65656" y="119419"/>
                  </a:lnTo>
                  <a:lnTo>
                    <a:pt x="59773" y="119999"/>
                  </a:lnTo>
                  <a:lnTo>
                    <a:pt x="54096" y="119419"/>
                  </a:lnTo>
                  <a:lnTo>
                    <a:pt x="48543" y="118258"/>
                  </a:lnTo>
                  <a:lnTo>
                    <a:pt x="43236" y="116227"/>
                  </a:lnTo>
                  <a:lnTo>
                    <a:pt x="38052" y="113325"/>
                  </a:lnTo>
                  <a:lnTo>
                    <a:pt x="33075" y="109552"/>
                  </a:lnTo>
                  <a:lnTo>
                    <a:pt x="28426" y="105344"/>
                  </a:lnTo>
                  <a:lnTo>
                    <a:pt x="23983" y="100120"/>
                  </a:lnTo>
                  <a:lnTo>
                    <a:pt x="19828" y="94316"/>
                  </a:lnTo>
                  <a:lnTo>
                    <a:pt x="15961" y="87932"/>
                  </a:lnTo>
                  <a:lnTo>
                    <a:pt x="12464" y="80822"/>
                  </a:lnTo>
                  <a:lnTo>
                    <a:pt x="9338" y="73276"/>
                  </a:lnTo>
                  <a:lnTo>
                    <a:pt x="6540" y="65151"/>
                  </a:lnTo>
                  <a:lnTo>
                    <a:pt x="4113" y="56299"/>
                  </a:lnTo>
                  <a:lnTo>
                    <a:pt x="2139" y="47303"/>
                  </a:lnTo>
                  <a:lnTo>
                    <a:pt x="575" y="37436"/>
                  </a:lnTo>
                  <a:lnTo>
                    <a:pt x="82" y="32357"/>
                  </a:lnTo>
                  <a:lnTo>
                    <a:pt x="0" y="27134"/>
                  </a:lnTo>
                  <a:lnTo>
                    <a:pt x="164" y="21910"/>
                  </a:lnTo>
                  <a:lnTo>
                    <a:pt x="658" y="16977"/>
                  </a:lnTo>
                  <a:lnTo>
                    <a:pt x="1480" y="12333"/>
                  </a:lnTo>
                  <a:lnTo>
                    <a:pt x="2550" y="8706"/>
                  </a:lnTo>
                  <a:lnTo>
                    <a:pt x="3866" y="5804"/>
                  </a:lnTo>
                  <a:lnTo>
                    <a:pt x="5347" y="4062"/>
                  </a:lnTo>
                  <a:lnTo>
                    <a:pt x="6787" y="3772"/>
                  </a:lnTo>
                  <a:lnTo>
                    <a:pt x="8268" y="4353"/>
                  </a:lnTo>
                  <a:lnTo>
                    <a:pt x="9667" y="6094"/>
                  </a:lnTo>
                  <a:lnTo>
                    <a:pt x="10983" y="8996"/>
                  </a:lnTo>
                  <a:lnTo>
                    <a:pt x="12053" y="12623"/>
                  </a:lnTo>
                  <a:lnTo>
                    <a:pt x="12876" y="17267"/>
                  </a:lnTo>
                  <a:lnTo>
                    <a:pt x="13986" y="24232"/>
                  </a:lnTo>
                  <a:lnTo>
                    <a:pt x="15797" y="30906"/>
                  </a:lnTo>
                  <a:lnTo>
                    <a:pt x="18183" y="37436"/>
                  </a:lnTo>
                  <a:lnTo>
                    <a:pt x="21145" y="43530"/>
                  </a:lnTo>
                  <a:lnTo>
                    <a:pt x="24477" y="49625"/>
                  </a:lnTo>
                  <a:lnTo>
                    <a:pt x="28344" y="55139"/>
                  </a:lnTo>
                  <a:lnTo>
                    <a:pt x="32663" y="60072"/>
                  </a:lnTo>
                  <a:lnTo>
                    <a:pt x="37435" y="64280"/>
                  </a:lnTo>
                  <a:lnTo>
                    <a:pt x="42495" y="67762"/>
                  </a:lnTo>
                  <a:lnTo>
                    <a:pt x="47967" y="70374"/>
                  </a:lnTo>
                  <a:lnTo>
                    <a:pt x="53685" y="71825"/>
                  </a:lnTo>
                  <a:lnTo>
                    <a:pt x="59773" y="72406"/>
                  </a:lnTo>
                  <a:lnTo>
                    <a:pt x="65574" y="72116"/>
                  </a:lnTo>
                  <a:lnTo>
                    <a:pt x="71045" y="70374"/>
                  </a:lnTo>
                  <a:lnTo>
                    <a:pt x="76311" y="68053"/>
                  </a:lnTo>
                  <a:lnTo>
                    <a:pt x="81124" y="64860"/>
                  </a:lnTo>
                  <a:lnTo>
                    <a:pt x="85690" y="61088"/>
                  </a:lnTo>
                  <a:lnTo>
                    <a:pt x="89886" y="56880"/>
                  </a:lnTo>
                  <a:lnTo>
                    <a:pt x="93712" y="51656"/>
                  </a:lnTo>
                  <a:lnTo>
                    <a:pt x="97086" y="46142"/>
                  </a:lnTo>
                  <a:lnTo>
                    <a:pt x="100047" y="40338"/>
                  </a:lnTo>
                  <a:lnTo>
                    <a:pt x="102557" y="34389"/>
                  </a:lnTo>
                  <a:lnTo>
                    <a:pt x="104532" y="28004"/>
                  </a:lnTo>
                  <a:lnTo>
                    <a:pt x="106013" y="21620"/>
                  </a:lnTo>
                  <a:lnTo>
                    <a:pt x="107000" y="15235"/>
                  </a:lnTo>
                  <a:lnTo>
                    <a:pt x="107658" y="10447"/>
                  </a:lnTo>
                  <a:lnTo>
                    <a:pt x="108645" y="6384"/>
                  </a:lnTo>
                  <a:lnTo>
                    <a:pt x="109838" y="3192"/>
                  </a:lnTo>
                  <a:lnTo>
                    <a:pt x="111155" y="1160"/>
                  </a:lnTo>
                  <a:lnTo>
                    <a:pt x="112636"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54" name="Google Shape;354;p31"/>
            <p:cNvSpPr/>
            <p:nvPr/>
          </p:nvSpPr>
          <p:spPr>
            <a:xfrm>
              <a:off x="10125076" y="4303713"/>
              <a:ext cx="2314575" cy="655638"/>
            </a:xfrm>
            <a:custGeom>
              <a:avLst/>
              <a:gdLst/>
              <a:ahLst/>
              <a:cxnLst/>
              <a:rect l="l" t="t" r="r" b="b"/>
              <a:pathLst>
                <a:path w="120000" h="120000" extrusionOk="0">
                  <a:moveTo>
                    <a:pt x="112636" y="0"/>
                  </a:moveTo>
                  <a:lnTo>
                    <a:pt x="114117" y="0"/>
                  </a:lnTo>
                  <a:lnTo>
                    <a:pt x="115598" y="1160"/>
                  </a:lnTo>
                  <a:lnTo>
                    <a:pt x="116955" y="3772"/>
                  </a:lnTo>
                  <a:lnTo>
                    <a:pt x="118107" y="7255"/>
                  </a:lnTo>
                  <a:lnTo>
                    <a:pt x="119012" y="11318"/>
                  </a:lnTo>
                  <a:lnTo>
                    <a:pt x="119670" y="15816"/>
                  </a:lnTo>
                  <a:lnTo>
                    <a:pt x="120000" y="21039"/>
                  </a:lnTo>
                  <a:lnTo>
                    <a:pt x="120000" y="26263"/>
                  </a:lnTo>
                  <a:lnTo>
                    <a:pt x="119670" y="31487"/>
                  </a:lnTo>
                  <a:lnTo>
                    <a:pt x="118354" y="41499"/>
                  </a:lnTo>
                  <a:lnTo>
                    <a:pt x="116667" y="51076"/>
                  </a:lnTo>
                  <a:lnTo>
                    <a:pt x="114528" y="60072"/>
                  </a:lnTo>
                  <a:lnTo>
                    <a:pt x="111895" y="68633"/>
                  </a:lnTo>
                  <a:lnTo>
                    <a:pt x="108892" y="76759"/>
                  </a:lnTo>
                  <a:lnTo>
                    <a:pt x="105519" y="84304"/>
                  </a:lnTo>
                  <a:lnTo>
                    <a:pt x="101652" y="91124"/>
                  </a:lnTo>
                  <a:lnTo>
                    <a:pt x="97497" y="97509"/>
                  </a:lnTo>
                  <a:lnTo>
                    <a:pt x="92848" y="103313"/>
                  </a:lnTo>
                  <a:lnTo>
                    <a:pt x="87747" y="108246"/>
                  </a:lnTo>
                  <a:lnTo>
                    <a:pt x="82523" y="112454"/>
                  </a:lnTo>
                  <a:lnTo>
                    <a:pt x="77051" y="115646"/>
                  </a:lnTo>
                  <a:lnTo>
                    <a:pt x="71456" y="117968"/>
                  </a:lnTo>
                  <a:lnTo>
                    <a:pt x="65656" y="119419"/>
                  </a:lnTo>
                  <a:lnTo>
                    <a:pt x="59773" y="119999"/>
                  </a:lnTo>
                  <a:lnTo>
                    <a:pt x="54096" y="119419"/>
                  </a:lnTo>
                  <a:lnTo>
                    <a:pt x="48543" y="118258"/>
                  </a:lnTo>
                  <a:lnTo>
                    <a:pt x="43236" y="115937"/>
                  </a:lnTo>
                  <a:lnTo>
                    <a:pt x="38052" y="113035"/>
                  </a:lnTo>
                  <a:lnTo>
                    <a:pt x="33075" y="109697"/>
                  </a:lnTo>
                  <a:lnTo>
                    <a:pt x="28426" y="105054"/>
                  </a:lnTo>
                  <a:lnTo>
                    <a:pt x="23983" y="100120"/>
                  </a:lnTo>
                  <a:lnTo>
                    <a:pt x="19828" y="94316"/>
                  </a:lnTo>
                  <a:lnTo>
                    <a:pt x="15961" y="87642"/>
                  </a:lnTo>
                  <a:lnTo>
                    <a:pt x="12464" y="80822"/>
                  </a:lnTo>
                  <a:lnTo>
                    <a:pt x="9338" y="73276"/>
                  </a:lnTo>
                  <a:lnTo>
                    <a:pt x="6540" y="64860"/>
                  </a:lnTo>
                  <a:lnTo>
                    <a:pt x="4113" y="56299"/>
                  </a:lnTo>
                  <a:lnTo>
                    <a:pt x="2139" y="47013"/>
                  </a:lnTo>
                  <a:lnTo>
                    <a:pt x="575" y="37436"/>
                  </a:lnTo>
                  <a:lnTo>
                    <a:pt x="82" y="32357"/>
                  </a:lnTo>
                  <a:lnTo>
                    <a:pt x="0" y="26844"/>
                  </a:lnTo>
                  <a:lnTo>
                    <a:pt x="164" y="21620"/>
                  </a:lnTo>
                  <a:lnTo>
                    <a:pt x="658" y="16686"/>
                  </a:lnTo>
                  <a:lnTo>
                    <a:pt x="1480" y="12478"/>
                  </a:lnTo>
                  <a:lnTo>
                    <a:pt x="2550" y="8706"/>
                  </a:lnTo>
                  <a:lnTo>
                    <a:pt x="3866" y="5804"/>
                  </a:lnTo>
                  <a:lnTo>
                    <a:pt x="5347" y="4062"/>
                  </a:lnTo>
                  <a:lnTo>
                    <a:pt x="6787" y="3482"/>
                  </a:lnTo>
                  <a:lnTo>
                    <a:pt x="8268" y="4353"/>
                  </a:lnTo>
                  <a:lnTo>
                    <a:pt x="9667" y="6094"/>
                  </a:lnTo>
                  <a:lnTo>
                    <a:pt x="10983" y="8996"/>
                  </a:lnTo>
                  <a:lnTo>
                    <a:pt x="12053" y="12623"/>
                  </a:lnTo>
                  <a:lnTo>
                    <a:pt x="12876" y="17267"/>
                  </a:lnTo>
                  <a:lnTo>
                    <a:pt x="13986" y="23941"/>
                  </a:lnTo>
                  <a:lnTo>
                    <a:pt x="15797" y="30906"/>
                  </a:lnTo>
                  <a:lnTo>
                    <a:pt x="18183" y="37146"/>
                  </a:lnTo>
                  <a:lnTo>
                    <a:pt x="21145" y="43530"/>
                  </a:lnTo>
                  <a:lnTo>
                    <a:pt x="24477" y="49625"/>
                  </a:lnTo>
                  <a:lnTo>
                    <a:pt x="28344" y="55139"/>
                  </a:lnTo>
                  <a:lnTo>
                    <a:pt x="32663" y="60072"/>
                  </a:lnTo>
                  <a:lnTo>
                    <a:pt x="37435" y="63990"/>
                  </a:lnTo>
                  <a:lnTo>
                    <a:pt x="42495" y="67472"/>
                  </a:lnTo>
                  <a:lnTo>
                    <a:pt x="47967" y="70374"/>
                  </a:lnTo>
                  <a:lnTo>
                    <a:pt x="53685" y="71825"/>
                  </a:lnTo>
                  <a:lnTo>
                    <a:pt x="59773" y="72406"/>
                  </a:lnTo>
                  <a:lnTo>
                    <a:pt x="65574" y="71825"/>
                  </a:lnTo>
                  <a:lnTo>
                    <a:pt x="71045" y="70374"/>
                  </a:lnTo>
                  <a:lnTo>
                    <a:pt x="76311" y="68053"/>
                  </a:lnTo>
                  <a:lnTo>
                    <a:pt x="81124" y="64860"/>
                  </a:lnTo>
                  <a:lnTo>
                    <a:pt x="85690" y="61233"/>
                  </a:lnTo>
                  <a:lnTo>
                    <a:pt x="89886" y="56590"/>
                  </a:lnTo>
                  <a:lnTo>
                    <a:pt x="93712" y="51656"/>
                  </a:lnTo>
                  <a:lnTo>
                    <a:pt x="97086" y="46142"/>
                  </a:lnTo>
                  <a:lnTo>
                    <a:pt x="100047" y="40338"/>
                  </a:lnTo>
                  <a:lnTo>
                    <a:pt x="102557" y="34389"/>
                  </a:lnTo>
                  <a:lnTo>
                    <a:pt x="104532" y="28004"/>
                  </a:lnTo>
                  <a:lnTo>
                    <a:pt x="106013" y="21620"/>
                  </a:lnTo>
                  <a:lnTo>
                    <a:pt x="107000" y="15235"/>
                  </a:lnTo>
                  <a:lnTo>
                    <a:pt x="107658" y="10447"/>
                  </a:lnTo>
                  <a:lnTo>
                    <a:pt x="108645" y="6384"/>
                  </a:lnTo>
                  <a:lnTo>
                    <a:pt x="109838" y="3192"/>
                  </a:lnTo>
                  <a:lnTo>
                    <a:pt x="111155" y="1160"/>
                  </a:lnTo>
                  <a:lnTo>
                    <a:pt x="112636"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55" name="Google Shape;355;p31"/>
            <p:cNvSpPr/>
            <p:nvPr/>
          </p:nvSpPr>
          <p:spPr>
            <a:xfrm>
              <a:off x="7269163" y="2978150"/>
              <a:ext cx="2316163" cy="657225"/>
            </a:xfrm>
            <a:custGeom>
              <a:avLst/>
              <a:gdLst/>
              <a:ahLst/>
              <a:cxnLst/>
              <a:rect l="l" t="t" r="r" b="b"/>
              <a:pathLst>
                <a:path w="120000" h="120000" extrusionOk="0">
                  <a:moveTo>
                    <a:pt x="112559" y="0"/>
                  </a:moveTo>
                  <a:lnTo>
                    <a:pt x="114080" y="290"/>
                  </a:lnTo>
                  <a:lnTo>
                    <a:pt x="115560" y="1451"/>
                  </a:lnTo>
                  <a:lnTo>
                    <a:pt x="116957" y="4062"/>
                  </a:lnTo>
                  <a:lnTo>
                    <a:pt x="118108" y="7545"/>
                  </a:lnTo>
                  <a:lnTo>
                    <a:pt x="119013" y="11463"/>
                  </a:lnTo>
                  <a:lnTo>
                    <a:pt x="119671" y="16106"/>
                  </a:lnTo>
                  <a:lnTo>
                    <a:pt x="120000" y="21330"/>
                  </a:lnTo>
                  <a:lnTo>
                    <a:pt x="120000" y="26553"/>
                  </a:lnTo>
                  <a:lnTo>
                    <a:pt x="119588" y="31777"/>
                  </a:lnTo>
                  <a:lnTo>
                    <a:pt x="118355" y="41789"/>
                  </a:lnTo>
                  <a:lnTo>
                    <a:pt x="116628" y="51366"/>
                  </a:lnTo>
                  <a:lnTo>
                    <a:pt x="114409" y="60217"/>
                  </a:lnTo>
                  <a:lnTo>
                    <a:pt x="111901" y="68923"/>
                  </a:lnTo>
                  <a:lnTo>
                    <a:pt x="108859" y="76759"/>
                  </a:lnTo>
                  <a:lnTo>
                    <a:pt x="105447" y="84159"/>
                  </a:lnTo>
                  <a:lnTo>
                    <a:pt x="101664" y="91124"/>
                  </a:lnTo>
                  <a:lnTo>
                    <a:pt x="97512" y="97509"/>
                  </a:lnTo>
                  <a:lnTo>
                    <a:pt x="92744" y="103603"/>
                  </a:lnTo>
                  <a:lnTo>
                    <a:pt x="87769" y="108391"/>
                  </a:lnTo>
                  <a:lnTo>
                    <a:pt x="82507" y="112454"/>
                  </a:lnTo>
                  <a:lnTo>
                    <a:pt x="77040" y="115937"/>
                  </a:lnTo>
                  <a:lnTo>
                    <a:pt x="71408" y="118258"/>
                  </a:lnTo>
                  <a:lnTo>
                    <a:pt x="65693" y="119709"/>
                  </a:lnTo>
                  <a:lnTo>
                    <a:pt x="59773" y="119999"/>
                  </a:lnTo>
                  <a:lnTo>
                    <a:pt x="54059" y="119709"/>
                  </a:lnTo>
                  <a:lnTo>
                    <a:pt x="48591" y="118258"/>
                  </a:lnTo>
                  <a:lnTo>
                    <a:pt x="43165" y="116227"/>
                  </a:lnTo>
                  <a:lnTo>
                    <a:pt x="38026" y="113325"/>
                  </a:lnTo>
                  <a:lnTo>
                    <a:pt x="33134" y="109552"/>
                  </a:lnTo>
                  <a:lnTo>
                    <a:pt x="28365" y="105344"/>
                  </a:lnTo>
                  <a:lnTo>
                    <a:pt x="23967" y="100120"/>
                  </a:lnTo>
                  <a:lnTo>
                    <a:pt x="19856" y="94316"/>
                  </a:lnTo>
                  <a:lnTo>
                    <a:pt x="16032" y="87932"/>
                  </a:lnTo>
                  <a:lnTo>
                    <a:pt x="12497" y="81112"/>
                  </a:lnTo>
                  <a:lnTo>
                    <a:pt x="9331" y="73276"/>
                  </a:lnTo>
                  <a:lnTo>
                    <a:pt x="6536" y="65151"/>
                  </a:lnTo>
                  <a:lnTo>
                    <a:pt x="4152" y="56590"/>
                  </a:lnTo>
                  <a:lnTo>
                    <a:pt x="2219" y="47303"/>
                  </a:lnTo>
                  <a:lnTo>
                    <a:pt x="657" y="37726"/>
                  </a:lnTo>
                  <a:lnTo>
                    <a:pt x="164" y="32648"/>
                  </a:lnTo>
                  <a:lnTo>
                    <a:pt x="0" y="27134"/>
                  </a:lnTo>
                  <a:lnTo>
                    <a:pt x="246" y="21910"/>
                  </a:lnTo>
                  <a:lnTo>
                    <a:pt x="739" y="16977"/>
                  </a:lnTo>
                  <a:lnTo>
                    <a:pt x="1479" y="12623"/>
                  </a:lnTo>
                  <a:lnTo>
                    <a:pt x="2631" y="8996"/>
                  </a:lnTo>
                  <a:lnTo>
                    <a:pt x="3905" y="6094"/>
                  </a:lnTo>
                  <a:lnTo>
                    <a:pt x="5385" y="4353"/>
                  </a:lnTo>
                  <a:lnTo>
                    <a:pt x="6865" y="3772"/>
                  </a:lnTo>
                  <a:lnTo>
                    <a:pt x="8345" y="4643"/>
                  </a:lnTo>
                  <a:lnTo>
                    <a:pt x="9743" y="6384"/>
                  </a:lnTo>
                  <a:lnTo>
                    <a:pt x="10935" y="8996"/>
                  </a:lnTo>
                  <a:lnTo>
                    <a:pt x="12004" y="12914"/>
                  </a:lnTo>
                  <a:lnTo>
                    <a:pt x="12826" y="17557"/>
                  </a:lnTo>
                  <a:lnTo>
                    <a:pt x="14059" y="24232"/>
                  </a:lnTo>
                  <a:lnTo>
                    <a:pt x="15868" y="30906"/>
                  </a:lnTo>
                  <a:lnTo>
                    <a:pt x="18252" y="37436"/>
                  </a:lnTo>
                  <a:lnTo>
                    <a:pt x="21089" y="43821"/>
                  </a:lnTo>
                  <a:lnTo>
                    <a:pt x="24542" y="49915"/>
                  </a:lnTo>
                  <a:lnTo>
                    <a:pt x="28365" y="55429"/>
                  </a:lnTo>
                  <a:lnTo>
                    <a:pt x="32723" y="60217"/>
                  </a:lnTo>
                  <a:lnTo>
                    <a:pt x="37368" y="64280"/>
                  </a:lnTo>
                  <a:lnTo>
                    <a:pt x="42507" y="67762"/>
                  </a:lnTo>
                  <a:lnTo>
                    <a:pt x="47934" y="70374"/>
                  </a:lnTo>
                  <a:lnTo>
                    <a:pt x="53730" y="72116"/>
                  </a:lnTo>
                  <a:lnTo>
                    <a:pt x="59773" y="72696"/>
                  </a:lnTo>
                  <a:lnTo>
                    <a:pt x="65529" y="72116"/>
                  </a:lnTo>
                  <a:lnTo>
                    <a:pt x="71079" y="70665"/>
                  </a:lnTo>
                  <a:lnTo>
                    <a:pt x="76217" y="68343"/>
                  </a:lnTo>
                  <a:lnTo>
                    <a:pt x="81151" y="65151"/>
                  </a:lnTo>
                  <a:lnTo>
                    <a:pt x="85714" y="61378"/>
                  </a:lnTo>
                  <a:lnTo>
                    <a:pt x="89907" y="56880"/>
                  </a:lnTo>
                  <a:lnTo>
                    <a:pt x="93648" y="51946"/>
                  </a:lnTo>
                  <a:lnTo>
                    <a:pt x="97101" y="46432"/>
                  </a:lnTo>
                  <a:lnTo>
                    <a:pt x="100020" y="40628"/>
                  </a:lnTo>
                  <a:lnTo>
                    <a:pt x="102487" y="34679"/>
                  </a:lnTo>
                  <a:lnTo>
                    <a:pt x="104542" y="28295"/>
                  </a:lnTo>
                  <a:lnTo>
                    <a:pt x="105981" y="21910"/>
                  </a:lnTo>
                  <a:lnTo>
                    <a:pt x="106885" y="15525"/>
                  </a:lnTo>
                  <a:lnTo>
                    <a:pt x="107625" y="10737"/>
                  </a:lnTo>
                  <a:lnTo>
                    <a:pt x="108612" y="6674"/>
                  </a:lnTo>
                  <a:lnTo>
                    <a:pt x="109763" y="3482"/>
                  </a:lnTo>
                  <a:lnTo>
                    <a:pt x="111161" y="1160"/>
                  </a:lnTo>
                  <a:lnTo>
                    <a:pt x="112559"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56" name="Google Shape;356;p31"/>
            <p:cNvSpPr/>
            <p:nvPr/>
          </p:nvSpPr>
          <p:spPr>
            <a:xfrm>
              <a:off x="7269163" y="3641725"/>
              <a:ext cx="2316163" cy="657225"/>
            </a:xfrm>
            <a:custGeom>
              <a:avLst/>
              <a:gdLst/>
              <a:ahLst/>
              <a:cxnLst/>
              <a:rect l="l" t="t" r="r" b="b"/>
              <a:pathLst>
                <a:path w="120000" h="120000" extrusionOk="0">
                  <a:moveTo>
                    <a:pt x="112559" y="0"/>
                  </a:moveTo>
                  <a:lnTo>
                    <a:pt x="114080" y="0"/>
                  </a:lnTo>
                  <a:lnTo>
                    <a:pt x="115560" y="1451"/>
                  </a:lnTo>
                  <a:lnTo>
                    <a:pt x="116957" y="3772"/>
                  </a:lnTo>
                  <a:lnTo>
                    <a:pt x="118108" y="7255"/>
                  </a:lnTo>
                  <a:lnTo>
                    <a:pt x="119013" y="11318"/>
                  </a:lnTo>
                  <a:lnTo>
                    <a:pt x="119671" y="15816"/>
                  </a:lnTo>
                  <a:lnTo>
                    <a:pt x="120000" y="21039"/>
                  </a:lnTo>
                  <a:lnTo>
                    <a:pt x="120000" y="26263"/>
                  </a:lnTo>
                  <a:lnTo>
                    <a:pt x="119588" y="31777"/>
                  </a:lnTo>
                  <a:lnTo>
                    <a:pt x="118355" y="41499"/>
                  </a:lnTo>
                  <a:lnTo>
                    <a:pt x="116628" y="51076"/>
                  </a:lnTo>
                  <a:lnTo>
                    <a:pt x="114409" y="60072"/>
                  </a:lnTo>
                  <a:lnTo>
                    <a:pt x="111901" y="68633"/>
                  </a:lnTo>
                  <a:lnTo>
                    <a:pt x="108859" y="76759"/>
                  </a:lnTo>
                  <a:lnTo>
                    <a:pt x="105447" y="84304"/>
                  </a:lnTo>
                  <a:lnTo>
                    <a:pt x="101664" y="91124"/>
                  </a:lnTo>
                  <a:lnTo>
                    <a:pt x="97512" y="97509"/>
                  </a:lnTo>
                  <a:lnTo>
                    <a:pt x="92744" y="103313"/>
                  </a:lnTo>
                  <a:lnTo>
                    <a:pt x="87769" y="108246"/>
                  </a:lnTo>
                  <a:lnTo>
                    <a:pt x="82507" y="112454"/>
                  </a:lnTo>
                  <a:lnTo>
                    <a:pt x="77040" y="115646"/>
                  </a:lnTo>
                  <a:lnTo>
                    <a:pt x="71408" y="117968"/>
                  </a:lnTo>
                  <a:lnTo>
                    <a:pt x="65693" y="119419"/>
                  </a:lnTo>
                  <a:lnTo>
                    <a:pt x="59773" y="119999"/>
                  </a:lnTo>
                  <a:lnTo>
                    <a:pt x="54059" y="119419"/>
                  </a:lnTo>
                  <a:lnTo>
                    <a:pt x="48591" y="118258"/>
                  </a:lnTo>
                  <a:lnTo>
                    <a:pt x="43165" y="116227"/>
                  </a:lnTo>
                  <a:lnTo>
                    <a:pt x="38026" y="113325"/>
                  </a:lnTo>
                  <a:lnTo>
                    <a:pt x="33134" y="109552"/>
                  </a:lnTo>
                  <a:lnTo>
                    <a:pt x="28365" y="105344"/>
                  </a:lnTo>
                  <a:lnTo>
                    <a:pt x="23967" y="100120"/>
                  </a:lnTo>
                  <a:lnTo>
                    <a:pt x="19856" y="94316"/>
                  </a:lnTo>
                  <a:lnTo>
                    <a:pt x="16032" y="87932"/>
                  </a:lnTo>
                  <a:lnTo>
                    <a:pt x="12497" y="80822"/>
                  </a:lnTo>
                  <a:lnTo>
                    <a:pt x="9331" y="73276"/>
                  </a:lnTo>
                  <a:lnTo>
                    <a:pt x="6536" y="65151"/>
                  </a:lnTo>
                  <a:lnTo>
                    <a:pt x="4152" y="56299"/>
                  </a:lnTo>
                  <a:lnTo>
                    <a:pt x="2219" y="47303"/>
                  </a:lnTo>
                  <a:lnTo>
                    <a:pt x="657" y="37436"/>
                  </a:lnTo>
                  <a:lnTo>
                    <a:pt x="164" y="32357"/>
                  </a:lnTo>
                  <a:lnTo>
                    <a:pt x="0" y="27134"/>
                  </a:lnTo>
                  <a:lnTo>
                    <a:pt x="246" y="21910"/>
                  </a:lnTo>
                  <a:lnTo>
                    <a:pt x="739" y="16977"/>
                  </a:lnTo>
                  <a:lnTo>
                    <a:pt x="1479" y="12333"/>
                  </a:lnTo>
                  <a:lnTo>
                    <a:pt x="2631" y="8706"/>
                  </a:lnTo>
                  <a:lnTo>
                    <a:pt x="3905" y="5804"/>
                  </a:lnTo>
                  <a:lnTo>
                    <a:pt x="5385" y="4062"/>
                  </a:lnTo>
                  <a:lnTo>
                    <a:pt x="6865" y="3772"/>
                  </a:lnTo>
                  <a:lnTo>
                    <a:pt x="8345" y="4353"/>
                  </a:lnTo>
                  <a:lnTo>
                    <a:pt x="9743" y="6094"/>
                  </a:lnTo>
                  <a:lnTo>
                    <a:pt x="10935" y="8996"/>
                  </a:lnTo>
                  <a:lnTo>
                    <a:pt x="12004" y="12623"/>
                  </a:lnTo>
                  <a:lnTo>
                    <a:pt x="12826" y="17267"/>
                  </a:lnTo>
                  <a:lnTo>
                    <a:pt x="14059" y="24232"/>
                  </a:lnTo>
                  <a:lnTo>
                    <a:pt x="15868" y="30906"/>
                  </a:lnTo>
                  <a:lnTo>
                    <a:pt x="18252" y="37436"/>
                  </a:lnTo>
                  <a:lnTo>
                    <a:pt x="21089" y="43530"/>
                  </a:lnTo>
                  <a:lnTo>
                    <a:pt x="24542" y="49625"/>
                  </a:lnTo>
                  <a:lnTo>
                    <a:pt x="28365" y="55139"/>
                  </a:lnTo>
                  <a:lnTo>
                    <a:pt x="32723" y="60072"/>
                  </a:lnTo>
                  <a:lnTo>
                    <a:pt x="37368" y="64280"/>
                  </a:lnTo>
                  <a:lnTo>
                    <a:pt x="42507" y="67762"/>
                  </a:lnTo>
                  <a:lnTo>
                    <a:pt x="47934" y="70374"/>
                  </a:lnTo>
                  <a:lnTo>
                    <a:pt x="53730" y="71825"/>
                  </a:lnTo>
                  <a:lnTo>
                    <a:pt x="59773" y="72406"/>
                  </a:lnTo>
                  <a:lnTo>
                    <a:pt x="65529" y="72116"/>
                  </a:lnTo>
                  <a:lnTo>
                    <a:pt x="71079" y="70374"/>
                  </a:lnTo>
                  <a:lnTo>
                    <a:pt x="76217" y="68053"/>
                  </a:lnTo>
                  <a:lnTo>
                    <a:pt x="81151" y="64860"/>
                  </a:lnTo>
                  <a:lnTo>
                    <a:pt x="85714" y="61088"/>
                  </a:lnTo>
                  <a:lnTo>
                    <a:pt x="89907" y="56880"/>
                  </a:lnTo>
                  <a:lnTo>
                    <a:pt x="93648" y="51656"/>
                  </a:lnTo>
                  <a:lnTo>
                    <a:pt x="97101" y="46142"/>
                  </a:lnTo>
                  <a:lnTo>
                    <a:pt x="100020" y="40338"/>
                  </a:lnTo>
                  <a:lnTo>
                    <a:pt x="102487" y="34389"/>
                  </a:lnTo>
                  <a:lnTo>
                    <a:pt x="104542" y="28004"/>
                  </a:lnTo>
                  <a:lnTo>
                    <a:pt x="105981" y="21620"/>
                  </a:lnTo>
                  <a:lnTo>
                    <a:pt x="106885" y="15235"/>
                  </a:lnTo>
                  <a:lnTo>
                    <a:pt x="107625" y="10447"/>
                  </a:lnTo>
                  <a:lnTo>
                    <a:pt x="108612" y="6384"/>
                  </a:lnTo>
                  <a:lnTo>
                    <a:pt x="109763" y="3192"/>
                  </a:lnTo>
                  <a:lnTo>
                    <a:pt x="111161" y="1160"/>
                  </a:lnTo>
                  <a:lnTo>
                    <a:pt x="112559"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57" name="Google Shape;357;p31"/>
            <p:cNvSpPr/>
            <p:nvPr/>
          </p:nvSpPr>
          <p:spPr>
            <a:xfrm>
              <a:off x="7269163" y="4303713"/>
              <a:ext cx="2316163" cy="655638"/>
            </a:xfrm>
            <a:custGeom>
              <a:avLst/>
              <a:gdLst/>
              <a:ahLst/>
              <a:cxnLst/>
              <a:rect l="l" t="t" r="r" b="b"/>
              <a:pathLst>
                <a:path w="120000" h="120000" extrusionOk="0">
                  <a:moveTo>
                    <a:pt x="112559" y="0"/>
                  </a:moveTo>
                  <a:lnTo>
                    <a:pt x="114080" y="0"/>
                  </a:lnTo>
                  <a:lnTo>
                    <a:pt x="115560" y="1160"/>
                  </a:lnTo>
                  <a:lnTo>
                    <a:pt x="116957" y="3772"/>
                  </a:lnTo>
                  <a:lnTo>
                    <a:pt x="118108" y="7255"/>
                  </a:lnTo>
                  <a:lnTo>
                    <a:pt x="119013" y="11318"/>
                  </a:lnTo>
                  <a:lnTo>
                    <a:pt x="119671" y="15816"/>
                  </a:lnTo>
                  <a:lnTo>
                    <a:pt x="120000" y="21039"/>
                  </a:lnTo>
                  <a:lnTo>
                    <a:pt x="120000" y="26263"/>
                  </a:lnTo>
                  <a:lnTo>
                    <a:pt x="119588" y="31487"/>
                  </a:lnTo>
                  <a:lnTo>
                    <a:pt x="118355" y="41499"/>
                  </a:lnTo>
                  <a:lnTo>
                    <a:pt x="116628" y="51076"/>
                  </a:lnTo>
                  <a:lnTo>
                    <a:pt x="114409" y="60072"/>
                  </a:lnTo>
                  <a:lnTo>
                    <a:pt x="111901" y="68633"/>
                  </a:lnTo>
                  <a:lnTo>
                    <a:pt x="108859" y="76759"/>
                  </a:lnTo>
                  <a:lnTo>
                    <a:pt x="105447" y="84304"/>
                  </a:lnTo>
                  <a:lnTo>
                    <a:pt x="101664" y="91124"/>
                  </a:lnTo>
                  <a:lnTo>
                    <a:pt x="97512" y="97509"/>
                  </a:lnTo>
                  <a:lnTo>
                    <a:pt x="92744" y="103313"/>
                  </a:lnTo>
                  <a:lnTo>
                    <a:pt x="87769" y="108246"/>
                  </a:lnTo>
                  <a:lnTo>
                    <a:pt x="82507" y="112454"/>
                  </a:lnTo>
                  <a:lnTo>
                    <a:pt x="77040" y="115646"/>
                  </a:lnTo>
                  <a:lnTo>
                    <a:pt x="71408" y="117968"/>
                  </a:lnTo>
                  <a:lnTo>
                    <a:pt x="65693" y="119419"/>
                  </a:lnTo>
                  <a:lnTo>
                    <a:pt x="59773" y="119999"/>
                  </a:lnTo>
                  <a:lnTo>
                    <a:pt x="54059" y="119419"/>
                  </a:lnTo>
                  <a:lnTo>
                    <a:pt x="48591" y="118258"/>
                  </a:lnTo>
                  <a:lnTo>
                    <a:pt x="43165" y="115937"/>
                  </a:lnTo>
                  <a:lnTo>
                    <a:pt x="38026" y="113035"/>
                  </a:lnTo>
                  <a:lnTo>
                    <a:pt x="33134" y="109697"/>
                  </a:lnTo>
                  <a:lnTo>
                    <a:pt x="28365" y="105054"/>
                  </a:lnTo>
                  <a:lnTo>
                    <a:pt x="23967" y="100120"/>
                  </a:lnTo>
                  <a:lnTo>
                    <a:pt x="19856" y="94316"/>
                  </a:lnTo>
                  <a:lnTo>
                    <a:pt x="16032" y="87642"/>
                  </a:lnTo>
                  <a:lnTo>
                    <a:pt x="12497" y="80822"/>
                  </a:lnTo>
                  <a:lnTo>
                    <a:pt x="9331" y="73276"/>
                  </a:lnTo>
                  <a:lnTo>
                    <a:pt x="6536" y="64860"/>
                  </a:lnTo>
                  <a:lnTo>
                    <a:pt x="4152" y="56299"/>
                  </a:lnTo>
                  <a:lnTo>
                    <a:pt x="2219" y="47013"/>
                  </a:lnTo>
                  <a:lnTo>
                    <a:pt x="657" y="37436"/>
                  </a:lnTo>
                  <a:lnTo>
                    <a:pt x="164" y="32357"/>
                  </a:lnTo>
                  <a:lnTo>
                    <a:pt x="0" y="26844"/>
                  </a:lnTo>
                  <a:lnTo>
                    <a:pt x="246" y="21620"/>
                  </a:lnTo>
                  <a:lnTo>
                    <a:pt x="739" y="16686"/>
                  </a:lnTo>
                  <a:lnTo>
                    <a:pt x="1479" y="12478"/>
                  </a:lnTo>
                  <a:lnTo>
                    <a:pt x="2631" y="8706"/>
                  </a:lnTo>
                  <a:lnTo>
                    <a:pt x="3905" y="5804"/>
                  </a:lnTo>
                  <a:lnTo>
                    <a:pt x="5385" y="4062"/>
                  </a:lnTo>
                  <a:lnTo>
                    <a:pt x="6865" y="3482"/>
                  </a:lnTo>
                  <a:lnTo>
                    <a:pt x="8345" y="4353"/>
                  </a:lnTo>
                  <a:lnTo>
                    <a:pt x="9743" y="6094"/>
                  </a:lnTo>
                  <a:lnTo>
                    <a:pt x="10935" y="8996"/>
                  </a:lnTo>
                  <a:lnTo>
                    <a:pt x="12004" y="12623"/>
                  </a:lnTo>
                  <a:lnTo>
                    <a:pt x="12826" y="17267"/>
                  </a:lnTo>
                  <a:lnTo>
                    <a:pt x="14059" y="23941"/>
                  </a:lnTo>
                  <a:lnTo>
                    <a:pt x="15868" y="30906"/>
                  </a:lnTo>
                  <a:lnTo>
                    <a:pt x="18252" y="37146"/>
                  </a:lnTo>
                  <a:lnTo>
                    <a:pt x="21089" y="43530"/>
                  </a:lnTo>
                  <a:lnTo>
                    <a:pt x="24542" y="49625"/>
                  </a:lnTo>
                  <a:lnTo>
                    <a:pt x="28365" y="55139"/>
                  </a:lnTo>
                  <a:lnTo>
                    <a:pt x="32723" y="60072"/>
                  </a:lnTo>
                  <a:lnTo>
                    <a:pt x="37368" y="63990"/>
                  </a:lnTo>
                  <a:lnTo>
                    <a:pt x="42507" y="67472"/>
                  </a:lnTo>
                  <a:lnTo>
                    <a:pt x="47934" y="70374"/>
                  </a:lnTo>
                  <a:lnTo>
                    <a:pt x="53730" y="71825"/>
                  </a:lnTo>
                  <a:lnTo>
                    <a:pt x="59773" y="72406"/>
                  </a:lnTo>
                  <a:lnTo>
                    <a:pt x="65529" y="71825"/>
                  </a:lnTo>
                  <a:lnTo>
                    <a:pt x="71079" y="70374"/>
                  </a:lnTo>
                  <a:lnTo>
                    <a:pt x="76217" y="68053"/>
                  </a:lnTo>
                  <a:lnTo>
                    <a:pt x="81151" y="64860"/>
                  </a:lnTo>
                  <a:lnTo>
                    <a:pt x="85714" y="61233"/>
                  </a:lnTo>
                  <a:lnTo>
                    <a:pt x="89907" y="56590"/>
                  </a:lnTo>
                  <a:lnTo>
                    <a:pt x="93648" y="51656"/>
                  </a:lnTo>
                  <a:lnTo>
                    <a:pt x="97101" y="46142"/>
                  </a:lnTo>
                  <a:lnTo>
                    <a:pt x="100020" y="40338"/>
                  </a:lnTo>
                  <a:lnTo>
                    <a:pt x="102487" y="34389"/>
                  </a:lnTo>
                  <a:lnTo>
                    <a:pt x="104542" y="28004"/>
                  </a:lnTo>
                  <a:lnTo>
                    <a:pt x="105981" y="21620"/>
                  </a:lnTo>
                  <a:lnTo>
                    <a:pt x="106885" y="15235"/>
                  </a:lnTo>
                  <a:lnTo>
                    <a:pt x="107625" y="10447"/>
                  </a:lnTo>
                  <a:lnTo>
                    <a:pt x="108612" y="6384"/>
                  </a:lnTo>
                  <a:lnTo>
                    <a:pt x="109763" y="3192"/>
                  </a:lnTo>
                  <a:lnTo>
                    <a:pt x="111161" y="1160"/>
                  </a:lnTo>
                  <a:lnTo>
                    <a:pt x="112559"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58" name="Google Shape;358;p31"/>
            <p:cNvSpPr/>
            <p:nvPr/>
          </p:nvSpPr>
          <p:spPr>
            <a:xfrm>
              <a:off x="7246938" y="1762125"/>
              <a:ext cx="2352675" cy="1212850"/>
            </a:xfrm>
            <a:custGeom>
              <a:avLst/>
              <a:gdLst/>
              <a:ahLst/>
              <a:cxnLst/>
              <a:rect l="l" t="t" r="r" b="b"/>
              <a:pathLst>
                <a:path w="120000" h="120000" extrusionOk="0">
                  <a:moveTo>
                    <a:pt x="59979" y="25585"/>
                  </a:moveTo>
                  <a:lnTo>
                    <a:pt x="54435" y="25899"/>
                  </a:lnTo>
                  <a:lnTo>
                    <a:pt x="49133" y="26684"/>
                  </a:lnTo>
                  <a:lnTo>
                    <a:pt x="44195" y="27782"/>
                  </a:lnTo>
                  <a:lnTo>
                    <a:pt x="39541" y="29509"/>
                  </a:lnTo>
                  <a:lnTo>
                    <a:pt x="35170" y="31393"/>
                  </a:lnTo>
                  <a:lnTo>
                    <a:pt x="31244" y="33747"/>
                  </a:lnTo>
                  <a:lnTo>
                    <a:pt x="27602" y="36180"/>
                  </a:lnTo>
                  <a:lnTo>
                    <a:pt x="24323" y="38848"/>
                  </a:lnTo>
                  <a:lnTo>
                    <a:pt x="21490" y="41831"/>
                  </a:lnTo>
                  <a:lnTo>
                    <a:pt x="19021" y="44813"/>
                  </a:lnTo>
                  <a:lnTo>
                    <a:pt x="16998" y="47874"/>
                  </a:lnTo>
                  <a:lnTo>
                    <a:pt x="15379" y="51013"/>
                  </a:lnTo>
                  <a:lnTo>
                    <a:pt x="14165" y="53996"/>
                  </a:lnTo>
                  <a:lnTo>
                    <a:pt x="13436" y="57135"/>
                  </a:lnTo>
                  <a:lnTo>
                    <a:pt x="13274" y="59960"/>
                  </a:lnTo>
                  <a:lnTo>
                    <a:pt x="13436" y="62864"/>
                  </a:lnTo>
                  <a:lnTo>
                    <a:pt x="14165" y="65846"/>
                  </a:lnTo>
                  <a:lnTo>
                    <a:pt x="15379" y="68829"/>
                  </a:lnTo>
                  <a:lnTo>
                    <a:pt x="16998" y="71968"/>
                  </a:lnTo>
                  <a:lnTo>
                    <a:pt x="19021" y="75029"/>
                  </a:lnTo>
                  <a:lnTo>
                    <a:pt x="21490" y="78011"/>
                  </a:lnTo>
                  <a:lnTo>
                    <a:pt x="24323" y="80994"/>
                  </a:lnTo>
                  <a:lnTo>
                    <a:pt x="27602" y="83662"/>
                  </a:lnTo>
                  <a:lnTo>
                    <a:pt x="31244" y="86330"/>
                  </a:lnTo>
                  <a:lnTo>
                    <a:pt x="35170" y="88449"/>
                  </a:lnTo>
                  <a:lnTo>
                    <a:pt x="39541" y="90490"/>
                  </a:lnTo>
                  <a:lnTo>
                    <a:pt x="44195" y="92060"/>
                  </a:lnTo>
                  <a:lnTo>
                    <a:pt x="49133" y="93315"/>
                  </a:lnTo>
                  <a:lnTo>
                    <a:pt x="54435" y="93943"/>
                  </a:lnTo>
                  <a:lnTo>
                    <a:pt x="59979" y="94257"/>
                  </a:lnTo>
                  <a:lnTo>
                    <a:pt x="65564" y="93943"/>
                  </a:lnTo>
                  <a:lnTo>
                    <a:pt x="70866" y="93315"/>
                  </a:lnTo>
                  <a:lnTo>
                    <a:pt x="75763" y="92060"/>
                  </a:lnTo>
                  <a:lnTo>
                    <a:pt x="80458" y="90490"/>
                  </a:lnTo>
                  <a:lnTo>
                    <a:pt x="84789" y="88449"/>
                  </a:lnTo>
                  <a:lnTo>
                    <a:pt x="88755" y="86330"/>
                  </a:lnTo>
                  <a:lnTo>
                    <a:pt x="92357" y="83662"/>
                  </a:lnTo>
                  <a:lnTo>
                    <a:pt x="95676" y="80994"/>
                  </a:lnTo>
                  <a:lnTo>
                    <a:pt x="98468" y="78011"/>
                  </a:lnTo>
                  <a:lnTo>
                    <a:pt x="100978" y="75029"/>
                  </a:lnTo>
                  <a:lnTo>
                    <a:pt x="103001" y="71968"/>
                  </a:lnTo>
                  <a:lnTo>
                    <a:pt x="104620" y="68829"/>
                  </a:lnTo>
                  <a:lnTo>
                    <a:pt x="105794" y="65846"/>
                  </a:lnTo>
                  <a:lnTo>
                    <a:pt x="106522" y="62864"/>
                  </a:lnTo>
                  <a:lnTo>
                    <a:pt x="106765" y="59960"/>
                  </a:lnTo>
                  <a:lnTo>
                    <a:pt x="106522" y="57135"/>
                  </a:lnTo>
                  <a:lnTo>
                    <a:pt x="105794" y="53996"/>
                  </a:lnTo>
                  <a:lnTo>
                    <a:pt x="104620" y="51013"/>
                  </a:lnTo>
                  <a:lnTo>
                    <a:pt x="103001" y="47874"/>
                  </a:lnTo>
                  <a:lnTo>
                    <a:pt x="100978" y="44813"/>
                  </a:lnTo>
                  <a:lnTo>
                    <a:pt x="98468" y="41831"/>
                  </a:lnTo>
                  <a:lnTo>
                    <a:pt x="95676" y="38848"/>
                  </a:lnTo>
                  <a:lnTo>
                    <a:pt x="92357" y="36180"/>
                  </a:lnTo>
                  <a:lnTo>
                    <a:pt x="88755" y="33747"/>
                  </a:lnTo>
                  <a:lnTo>
                    <a:pt x="84789" y="31393"/>
                  </a:lnTo>
                  <a:lnTo>
                    <a:pt x="80458" y="29509"/>
                  </a:lnTo>
                  <a:lnTo>
                    <a:pt x="75763" y="27782"/>
                  </a:lnTo>
                  <a:lnTo>
                    <a:pt x="70866" y="26684"/>
                  </a:lnTo>
                  <a:lnTo>
                    <a:pt x="65564" y="25899"/>
                  </a:lnTo>
                  <a:lnTo>
                    <a:pt x="59979" y="25585"/>
                  </a:lnTo>
                  <a:close/>
                  <a:moveTo>
                    <a:pt x="59979" y="0"/>
                  </a:moveTo>
                  <a:lnTo>
                    <a:pt x="65969" y="156"/>
                  </a:lnTo>
                  <a:lnTo>
                    <a:pt x="71676" y="941"/>
                  </a:lnTo>
                  <a:lnTo>
                    <a:pt x="77220" y="2197"/>
                  </a:lnTo>
                  <a:lnTo>
                    <a:pt x="82522" y="4081"/>
                  </a:lnTo>
                  <a:lnTo>
                    <a:pt x="87541" y="6278"/>
                  </a:lnTo>
                  <a:lnTo>
                    <a:pt x="92276" y="8711"/>
                  </a:lnTo>
                  <a:lnTo>
                    <a:pt x="96809" y="11850"/>
                  </a:lnTo>
                  <a:lnTo>
                    <a:pt x="100897" y="15304"/>
                  </a:lnTo>
                  <a:lnTo>
                    <a:pt x="104701" y="19071"/>
                  </a:lnTo>
                  <a:lnTo>
                    <a:pt x="108060" y="23073"/>
                  </a:lnTo>
                  <a:lnTo>
                    <a:pt x="111136" y="27625"/>
                  </a:lnTo>
                  <a:lnTo>
                    <a:pt x="113686" y="32334"/>
                  </a:lnTo>
                  <a:lnTo>
                    <a:pt x="115952" y="37436"/>
                  </a:lnTo>
                  <a:lnTo>
                    <a:pt x="117652" y="42773"/>
                  </a:lnTo>
                  <a:lnTo>
                    <a:pt x="118947" y="48188"/>
                  </a:lnTo>
                  <a:lnTo>
                    <a:pt x="119757" y="53996"/>
                  </a:lnTo>
                  <a:lnTo>
                    <a:pt x="120000" y="59960"/>
                  </a:lnTo>
                  <a:lnTo>
                    <a:pt x="119757" y="65846"/>
                  </a:lnTo>
                  <a:lnTo>
                    <a:pt x="118947" y="71654"/>
                  </a:lnTo>
                  <a:lnTo>
                    <a:pt x="117652" y="77226"/>
                  </a:lnTo>
                  <a:lnTo>
                    <a:pt x="115952" y="82563"/>
                  </a:lnTo>
                  <a:lnTo>
                    <a:pt x="113686" y="87508"/>
                  </a:lnTo>
                  <a:lnTo>
                    <a:pt x="111136" y="92217"/>
                  </a:lnTo>
                  <a:lnTo>
                    <a:pt x="108060" y="96769"/>
                  </a:lnTo>
                  <a:lnTo>
                    <a:pt x="104701" y="100771"/>
                  </a:lnTo>
                  <a:lnTo>
                    <a:pt x="100897" y="104538"/>
                  </a:lnTo>
                  <a:lnTo>
                    <a:pt x="96809" y="107992"/>
                  </a:lnTo>
                  <a:lnTo>
                    <a:pt x="92276" y="111131"/>
                  </a:lnTo>
                  <a:lnTo>
                    <a:pt x="87541" y="113721"/>
                  </a:lnTo>
                  <a:lnTo>
                    <a:pt x="82522" y="115918"/>
                  </a:lnTo>
                  <a:lnTo>
                    <a:pt x="77220" y="117645"/>
                  </a:lnTo>
                  <a:lnTo>
                    <a:pt x="71676" y="118901"/>
                  </a:lnTo>
                  <a:lnTo>
                    <a:pt x="65969" y="119686"/>
                  </a:lnTo>
                  <a:lnTo>
                    <a:pt x="59979" y="120000"/>
                  </a:lnTo>
                  <a:lnTo>
                    <a:pt x="54030" y="119686"/>
                  </a:lnTo>
                  <a:lnTo>
                    <a:pt x="48323" y="118901"/>
                  </a:lnTo>
                  <a:lnTo>
                    <a:pt x="42779" y="117645"/>
                  </a:lnTo>
                  <a:lnTo>
                    <a:pt x="37436" y="115918"/>
                  </a:lnTo>
                  <a:lnTo>
                    <a:pt x="32458" y="113721"/>
                  </a:lnTo>
                  <a:lnTo>
                    <a:pt x="27682" y="111131"/>
                  </a:lnTo>
                  <a:lnTo>
                    <a:pt x="23190" y="107992"/>
                  </a:lnTo>
                  <a:lnTo>
                    <a:pt x="19102" y="104538"/>
                  </a:lnTo>
                  <a:lnTo>
                    <a:pt x="15298" y="100771"/>
                  </a:lnTo>
                  <a:lnTo>
                    <a:pt x="11898" y="96769"/>
                  </a:lnTo>
                  <a:lnTo>
                    <a:pt x="8863" y="92217"/>
                  </a:lnTo>
                  <a:lnTo>
                    <a:pt x="6273" y="87508"/>
                  </a:lnTo>
                  <a:lnTo>
                    <a:pt x="4006" y="82563"/>
                  </a:lnTo>
                  <a:lnTo>
                    <a:pt x="2347" y="77226"/>
                  </a:lnTo>
                  <a:lnTo>
                    <a:pt x="1052" y="71654"/>
                  </a:lnTo>
                  <a:lnTo>
                    <a:pt x="242" y="65846"/>
                  </a:lnTo>
                  <a:lnTo>
                    <a:pt x="0" y="59960"/>
                  </a:lnTo>
                  <a:lnTo>
                    <a:pt x="242" y="53996"/>
                  </a:lnTo>
                  <a:lnTo>
                    <a:pt x="1052" y="48188"/>
                  </a:lnTo>
                  <a:lnTo>
                    <a:pt x="2347" y="42773"/>
                  </a:lnTo>
                  <a:lnTo>
                    <a:pt x="4006" y="37436"/>
                  </a:lnTo>
                  <a:lnTo>
                    <a:pt x="6273" y="32334"/>
                  </a:lnTo>
                  <a:lnTo>
                    <a:pt x="8863" y="27625"/>
                  </a:lnTo>
                  <a:lnTo>
                    <a:pt x="11898" y="23073"/>
                  </a:lnTo>
                  <a:lnTo>
                    <a:pt x="15298" y="19071"/>
                  </a:lnTo>
                  <a:lnTo>
                    <a:pt x="19102" y="15304"/>
                  </a:lnTo>
                  <a:lnTo>
                    <a:pt x="23190" y="11850"/>
                  </a:lnTo>
                  <a:lnTo>
                    <a:pt x="27682" y="8711"/>
                  </a:lnTo>
                  <a:lnTo>
                    <a:pt x="32458" y="6278"/>
                  </a:lnTo>
                  <a:lnTo>
                    <a:pt x="37436" y="4081"/>
                  </a:lnTo>
                  <a:lnTo>
                    <a:pt x="42779" y="2197"/>
                  </a:lnTo>
                  <a:lnTo>
                    <a:pt x="48323" y="941"/>
                  </a:lnTo>
                  <a:lnTo>
                    <a:pt x="54030" y="156"/>
                  </a:lnTo>
                  <a:lnTo>
                    <a:pt x="59979"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grpSp>
      <p:grpSp>
        <p:nvGrpSpPr>
          <p:cNvPr id="359" name="Google Shape;359;p31"/>
          <p:cNvGrpSpPr/>
          <p:nvPr/>
        </p:nvGrpSpPr>
        <p:grpSpPr>
          <a:xfrm>
            <a:off x="2582638" y="4650415"/>
            <a:ext cx="456028" cy="248868"/>
            <a:chOff x="7721600" y="3265488"/>
            <a:chExt cx="5207001" cy="2841625"/>
          </a:xfrm>
        </p:grpSpPr>
        <p:sp>
          <p:nvSpPr>
            <p:cNvPr id="360" name="Google Shape;360;p31"/>
            <p:cNvSpPr/>
            <p:nvPr/>
          </p:nvSpPr>
          <p:spPr>
            <a:xfrm>
              <a:off x="8167688" y="3265488"/>
              <a:ext cx="4760913" cy="2841625"/>
            </a:xfrm>
            <a:custGeom>
              <a:avLst/>
              <a:gdLst/>
              <a:ahLst/>
              <a:cxnLst/>
              <a:rect l="l" t="t" r="r" b="b"/>
              <a:pathLst>
                <a:path w="120000" h="120000" extrusionOk="0">
                  <a:moveTo>
                    <a:pt x="99016" y="94659"/>
                  </a:moveTo>
                  <a:lnTo>
                    <a:pt x="98036" y="94860"/>
                  </a:lnTo>
                  <a:lnTo>
                    <a:pt x="97116" y="95430"/>
                  </a:lnTo>
                  <a:lnTo>
                    <a:pt x="96276" y="96301"/>
                  </a:lnTo>
                  <a:lnTo>
                    <a:pt x="95595" y="97441"/>
                  </a:lnTo>
                  <a:lnTo>
                    <a:pt x="95075" y="98782"/>
                  </a:lnTo>
                  <a:lnTo>
                    <a:pt x="94775" y="100290"/>
                  </a:lnTo>
                  <a:lnTo>
                    <a:pt x="94655" y="101966"/>
                  </a:lnTo>
                  <a:lnTo>
                    <a:pt x="94775" y="103709"/>
                  </a:lnTo>
                  <a:lnTo>
                    <a:pt x="95075" y="105217"/>
                  </a:lnTo>
                  <a:lnTo>
                    <a:pt x="95595" y="106558"/>
                  </a:lnTo>
                  <a:lnTo>
                    <a:pt x="96276" y="107698"/>
                  </a:lnTo>
                  <a:lnTo>
                    <a:pt x="97116" y="108569"/>
                  </a:lnTo>
                  <a:lnTo>
                    <a:pt x="98036" y="109072"/>
                  </a:lnTo>
                  <a:lnTo>
                    <a:pt x="99016" y="109273"/>
                  </a:lnTo>
                  <a:lnTo>
                    <a:pt x="100016" y="109072"/>
                  </a:lnTo>
                  <a:lnTo>
                    <a:pt x="100936" y="108569"/>
                  </a:lnTo>
                  <a:lnTo>
                    <a:pt x="101736" y="107698"/>
                  </a:lnTo>
                  <a:lnTo>
                    <a:pt x="102417" y="106558"/>
                  </a:lnTo>
                  <a:lnTo>
                    <a:pt x="102917" y="105217"/>
                  </a:lnTo>
                  <a:lnTo>
                    <a:pt x="103277" y="103709"/>
                  </a:lnTo>
                  <a:lnTo>
                    <a:pt x="103397" y="101966"/>
                  </a:lnTo>
                  <a:lnTo>
                    <a:pt x="103277" y="100290"/>
                  </a:lnTo>
                  <a:lnTo>
                    <a:pt x="102957" y="98782"/>
                  </a:lnTo>
                  <a:lnTo>
                    <a:pt x="102457" y="97441"/>
                  </a:lnTo>
                  <a:lnTo>
                    <a:pt x="101776" y="96301"/>
                  </a:lnTo>
                  <a:lnTo>
                    <a:pt x="100936" y="95430"/>
                  </a:lnTo>
                  <a:lnTo>
                    <a:pt x="100016" y="94860"/>
                  </a:lnTo>
                  <a:lnTo>
                    <a:pt x="99016" y="94659"/>
                  </a:lnTo>
                  <a:close/>
                  <a:moveTo>
                    <a:pt x="39326" y="94659"/>
                  </a:moveTo>
                  <a:lnTo>
                    <a:pt x="38326" y="94860"/>
                  </a:lnTo>
                  <a:lnTo>
                    <a:pt x="37406" y="95430"/>
                  </a:lnTo>
                  <a:lnTo>
                    <a:pt x="36586" y="96301"/>
                  </a:lnTo>
                  <a:lnTo>
                    <a:pt x="35905" y="97441"/>
                  </a:lnTo>
                  <a:lnTo>
                    <a:pt x="35385" y="98782"/>
                  </a:lnTo>
                  <a:lnTo>
                    <a:pt x="35065" y="100290"/>
                  </a:lnTo>
                  <a:lnTo>
                    <a:pt x="34945" y="101966"/>
                  </a:lnTo>
                  <a:lnTo>
                    <a:pt x="35065" y="103709"/>
                  </a:lnTo>
                  <a:lnTo>
                    <a:pt x="35385" y="105217"/>
                  </a:lnTo>
                  <a:lnTo>
                    <a:pt x="35905" y="106558"/>
                  </a:lnTo>
                  <a:lnTo>
                    <a:pt x="36586" y="107698"/>
                  </a:lnTo>
                  <a:lnTo>
                    <a:pt x="37406" y="108569"/>
                  </a:lnTo>
                  <a:lnTo>
                    <a:pt x="38326" y="109072"/>
                  </a:lnTo>
                  <a:lnTo>
                    <a:pt x="39326" y="109273"/>
                  </a:lnTo>
                  <a:lnTo>
                    <a:pt x="40326" y="109072"/>
                  </a:lnTo>
                  <a:lnTo>
                    <a:pt x="41226" y="108569"/>
                  </a:lnTo>
                  <a:lnTo>
                    <a:pt x="42067" y="107698"/>
                  </a:lnTo>
                  <a:lnTo>
                    <a:pt x="42747" y="106558"/>
                  </a:lnTo>
                  <a:lnTo>
                    <a:pt x="43267" y="105217"/>
                  </a:lnTo>
                  <a:lnTo>
                    <a:pt x="43587" y="103709"/>
                  </a:lnTo>
                  <a:lnTo>
                    <a:pt x="43707" y="101966"/>
                  </a:lnTo>
                  <a:lnTo>
                    <a:pt x="43587" y="100290"/>
                  </a:lnTo>
                  <a:lnTo>
                    <a:pt x="43267" y="98782"/>
                  </a:lnTo>
                  <a:lnTo>
                    <a:pt x="42747" y="97441"/>
                  </a:lnTo>
                  <a:lnTo>
                    <a:pt x="42067" y="96301"/>
                  </a:lnTo>
                  <a:lnTo>
                    <a:pt x="41226" y="95430"/>
                  </a:lnTo>
                  <a:lnTo>
                    <a:pt x="40326" y="94860"/>
                  </a:lnTo>
                  <a:lnTo>
                    <a:pt x="39326" y="94659"/>
                  </a:lnTo>
                  <a:close/>
                  <a:moveTo>
                    <a:pt x="86534" y="28357"/>
                  </a:moveTo>
                  <a:lnTo>
                    <a:pt x="86534" y="95162"/>
                  </a:lnTo>
                  <a:lnTo>
                    <a:pt x="88994" y="95162"/>
                  </a:lnTo>
                  <a:lnTo>
                    <a:pt x="89634" y="93050"/>
                  </a:lnTo>
                  <a:lnTo>
                    <a:pt x="90395" y="91106"/>
                  </a:lnTo>
                  <a:lnTo>
                    <a:pt x="91295" y="89329"/>
                  </a:lnTo>
                  <a:lnTo>
                    <a:pt x="92375" y="87787"/>
                  </a:lnTo>
                  <a:lnTo>
                    <a:pt x="93535" y="86446"/>
                  </a:lnTo>
                  <a:lnTo>
                    <a:pt x="94775" y="85340"/>
                  </a:lnTo>
                  <a:lnTo>
                    <a:pt x="96116" y="84536"/>
                  </a:lnTo>
                  <a:lnTo>
                    <a:pt x="97556" y="84067"/>
                  </a:lnTo>
                  <a:lnTo>
                    <a:pt x="99016" y="83932"/>
                  </a:lnTo>
                  <a:lnTo>
                    <a:pt x="100496" y="84067"/>
                  </a:lnTo>
                  <a:lnTo>
                    <a:pt x="101936" y="84603"/>
                  </a:lnTo>
                  <a:lnTo>
                    <a:pt x="103277" y="85407"/>
                  </a:lnTo>
                  <a:lnTo>
                    <a:pt x="104517" y="86446"/>
                  </a:lnTo>
                  <a:lnTo>
                    <a:pt x="105677" y="87787"/>
                  </a:lnTo>
                  <a:lnTo>
                    <a:pt x="106737" y="89329"/>
                  </a:lnTo>
                  <a:lnTo>
                    <a:pt x="107657" y="91106"/>
                  </a:lnTo>
                  <a:lnTo>
                    <a:pt x="108418" y="93117"/>
                  </a:lnTo>
                  <a:lnTo>
                    <a:pt x="109058" y="95162"/>
                  </a:lnTo>
                  <a:lnTo>
                    <a:pt x="113558" y="95162"/>
                  </a:lnTo>
                  <a:lnTo>
                    <a:pt x="113558" y="55843"/>
                  </a:lnTo>
                  <a:lnTo>
                    <a:pt x="113478" y="52256"/>
                  </a:lnTo>
                  <a:lnTo>
                    <a:pt x="113238" y="48905"/>
                  </a:lnTo>
                  <a:lnTo>
                    <a:pt x="112878" y="45787"/>
                  </a:lnTo>
                  <a:lnTo>
                    <a:pt x="112358" y="42871"/>
                  </a:lnTo>
                  <a:lnTo>
                    <a:pt x="111678" y="40189"/>
                  </a:lnTo>
                  <a:lnTo>
                    <a:pt x="110878" y="37810"/>
                  </a:lnTo>
                  <a:lnTo>
                    <a:pt x="109978" y="35664"/>
                  </a:lnTo>
                  <a:lnTo>
                    <a:pt x="108898" y="33754"/>
                  </a:lnTo>
                  <a:lnTo>
                    <a:pt x="107737" y="32145"/>
                  </a:lnTo>
                  <a:lnTo>
                    <a:pt x="106437" y="30804"/>
                  </a:lnTo>
                  <a:lnTo>
                    <a:pt x="104997" y="29765"/>
                  </a:lnTo>
                  <a:lnTo>
                    <a:pt x="103437" y="29027"/>
                  </a:lnTo>
                  <a:lnTo>
                    <a:pt x="101816" y="28558"/>
                  </a:lnTo>
                  <a:lnTo>
                    <a:pt x="100056" y="28357"/>
                  </a:lnTo>
                  <a:lnTo>
                    <a:pt x="86534" y="28357"/>
                  </a:lnTo>
                  <a:close/>
                  <a:moveTo>
                    <a:pt x="18983" y="0"/>
                  </a:moveTo>
                  <a:lnTo>
                    <a:pt x="83313" y="0"/>
                  </a:lnTo>
                  <a:lnTo>
                    <a:pt x="84134" y="201"/>
                  </a:lnTo>
                  <a:lnTo>
                    <a:pt x="84934" y="737"/>
                  </a:lnTo>
                  <a:lnTo>
                    <a:pt x="85574" y="1608"/>
                  </a:lnTo>
                  <a:lnTo>
                    <a:pt x="86094" y="2648"/>
                  </a:lnTo>
                  <a:lnTo>
                    <a:pt x="86414" y="3921"/>
                  </a:lnTo>
                  <a:lnTo>
                    <a:pt x="86534" y="5396"/>
                  </a:lnTo>
                  <a:lnTo>
                    <a:pt x="86534" y="17564"/>
                  </a:lnTo>
                  <a:lnTo>
                    <a:pt x="100016" y="17564"/>
                  </a:lnTo>
                  <a:lnTo>
                    <a:pt x="102097" y="17765"/>
                  </a:lnTo>
                  <a:lnTo>
                    <a:pt x="104117" y="18234"/>
                  </a:lnTo>
                  <a:lnTo>
                    <a:pt x="106037" y="19039"/>
                  </a:lnTo>
                  <a:lnTo>
                    <a:pt x="107897" y="20178"/>
                  </a:lnTo>
                  <a:lnTo>
                    <a:pt x="109658" y="21553"/>
                  </a:lnTo>
                  <a:lnTo>
                    <a:pt x="111278" y="23296"/>
                  </a:lnTo>
                  <a:lnTo>
                    <a:pt x="112838" y="25273"/>
                  </a:lnTo>
                  <a:lnTo>
                    <a:pt x="114239" y="27553"/>
                  </a:lnTo>
                  <a:lnTo>
                    <a:pt x="115419" y="29932"/>
                  </a:lnTo>
                  <a:lnTo>
                    <a:pt x="116459" y="32547"/>
                  </a:lnTo>
                  <a:lnTo>
                    <a:pt x="117379" y="35329"/>
                  </a:lnTo>
                  <a:lnTo>
                    <a:pt x="118159" y="38346"/>
                  </a:lnTo>
                  <a:lnTo>
                    <a:pt x="118799" y="41463"/>
                  </a:lnTo>
                  <a:lnTo>
                    <a:pt x="119319" y="44782"/>
                  </a:lnTo>
                  <a:lnTo>
                    <a:pt x="119679" y="48335"/>
                  </a:lnTo>
                  <a:lnTo>
                    <a:pt x="119919" y="51988"/>
                  </a:lnTo>
                  <a:lnTo>
                    <a:pt x="120000" y="55776"/>
                  </a:lnTo>
                  <a:lnTo>
                    <a:pt x="120000" y="100558"/>
                  </a:lnTo>
                  <a:lnTo>
                    <a:pt x="119879" y="101966"/>
                  </a:lnTo>
                  <a:lnTo>
                    <a:pt x="119559" y="103307"/>
                  </a:lnTo>
                  <a:lnTo>
                    <a:pt x="119039" y="104346"/>
                  </a:lnTo>
                  <a:lnTo>
                    <a:pt x="118399" y="105217"/>
                  </a:lnTo>
                  <a:lnTo>
                    <a:pt x="117619" y="105754"/>
                  </a:lnTo>
                  <a:lnTo>
                    <a:pt x="116779" y="105955"/>
                  </a:lnTo>
                  <a:lnTo>
                    <a:pt x="109578" y="105955"/>
                  </a:lnTo>
                  <a:lnTo>
                    <a:pt x="109138" y="108301"/>
                  </a:lnTo>
                  <a:lnTo>
                    <a:pt x="108538" y="110480"/>
                  </a:lnTo>
                  <a:lnTo>
                    <a:pt x="107777" y="112558"/>
                  </a:lnTo>
                  <a:lnTo>
                    <a:pt x="106857" y="114402"/>
                  </a:lnTo>
                  <a:lnTo>
                    <a:pt x="105837" y="116011"/>
                  </a:lnTo>
                  <a:lnTo>
                    <a:pt x="104637" y="117418"/>
                  </a:lnTo>
                  <a:lnTo>
                    <a:pt x="103357" y="118525"/>
                  </a:lnTo>
                  <a:lnTo>
                    <a:pt x="102017" y="119329"/>
                  </a:lnTo>
                  <a:lnTo>
                    <a:pt x="100536" y="119865"/>
                  </a:lnTo>
                  <a:lnTo>
                    <a:pt x="99016" y="120000"/>
                  </a:lnTo>
                  <a:lnTo>
                    <a:pt x="97516" y="119865"/>
                  </a:lnTo>
                  <a:lnTo>
                    <a:pt x="96036" y="119329"/>
                  </a:lnTo>
                  <a:lnTo>
                    <a:pt x="94695" y="118525"/>
                  </a:lnTo>
                  <a:lnTo>
                    <a:pt x="93415" y="117418"/>
                  </a:lnTo>
                  <a:lnTo>
                    <a:pt x="92215" y="116011"/>
                  </a:lnTo>
                  <a:lnTo>
                    <a:pt x="91175" y="114335"/>
                  </a:lnTo>
                  <a:lnTo>
                    <a:pt x="90275" y="112558"/>
                  </a:lnTo>
                  <a:lnTo>
                    <a:pt x="89514" y="110480"/>
                  </a:lnTo>
                  <a:lnTo>
                    <a:pt x="88914" y="108301"/>
                  </a:lnTo>
                  <a:lnTo>
                    <a:pt x="88474" y="105955"/>
                  </a:lnTo>
                  <a:lnTo>
                    <a:pt x="49868" y="105955"/>
                  </a:lnTo>
                  <a:lnTo>
                    <a:pt x="49428" y="108301"/>
                  </a:lnTo>
                  <a:lnTo>
                    <a:pt x="48828" y="110480"/>
                  </a:lnTo>
                  <a:lnTo>
                    <a:pt x="48088" y="112558"/>
                  </a:lnTo>
                  <a:lnTo>
                    <a:pt x="47167" y="114402"/>
                  </a:lnTo>
                  <a:lnTo>
                    <a:pt x="46127" y="116011"/>
                  </a:lnTo>
                  <a:lnTo>
                    <a:pt x="44927" y="117418"/>
                  </a:lnTo>
                  <a:lnTo>
                    <a:pt x="43667" y="118525"/>
                  </a:lnTo>
                  <a:lnTo>
                    <a:pt x="42307" y="119329"/>
                  </a:lnTo>
                  <a:lnTo>
                    <a:pt x="40846" y="119865"/>
                  </a:lnTo>
                  <a:lnTo>
                    <a:pt x="39326" y="120000"/>
                  </a:lnTo>
                  <a:lnTo>
                    <a:pt x="37806" y="119865"/>
                  </a:lnTo>
                  <a:lnTo>
                    <a:pt x="36346" y="119329"/>
                  </a:lnTo>
                  <a:lnTo>
                    <a:pt x="34985" y="118525"/>
                  </a:lnTo>
                  <a:lnTo>
                    <a:pt x="33705" y="117418"/>
                  </a:lnTo>
                  <a:lnTo>
                    <a:pt x="32525" y="116011"/>
                  </a:lnTo>
                  <a:lnTo>
                    <a:pt x="31485" y="114402"/>
                  </a:lnTo>
                  <a:lnTo>
                    <a:pt x="30565" y="112558"/>
                  </a:lnTo>
                  <a:lnTo>
                    <a:pt x="29764" y="110480"/>
                  </a:lnTo>
                  <a:lnTo>
                    <a:pt x="29184" y="108301"/>
                  </a:lnTo>
                  <a:lnTo>
                    <a:pt x="28784" y="105955"/>
                  </a:lnTo>
                  <a:lnTo>
                    <a:pt x="18983" y="105955"/>
                  </a:lnTo>
                  <a:lnTo>
                    <a:pt x="18103" y="105754"/>
                  </a:lnTo>
                  <a:lnTo>
                    <a:pt x="17362" y="105217"/>
                  </a:lnTo>
                  <a:lnTo>
                    <a:pt x="16722" y="104346"/>
                  </a:lnTo>
                  <a:lnTo>
                    <a:pt x="16202" y="103307"/>
                  </a:lnTo>
                  <a:lnTo>
                    <a:pt x="15882" y="101966"/>
                  </a:lnTo>
                  <a:lnTo>
                    <a:pt x="15762" y="100558"/>
                  </a:lnTo>
                  <a:lnTo>
                    <a:pt x="15762" y="81787"/>
                  </a:lnTo>
                  <a:lnTo>
                    <a:pt x="3220" y="81787"/>
                  </a:lnTo>
                  <a:lnTo>
                    <a:pt x="2340" y="81586"/>
                  </a:lnTo>
                  <a:lnTo>
                    <a:pt x="1600" y="81050"/>
                  </a:lnTo>
                  <a:lnTo>
                    <a:pt x="960" y="80212"/>
                  </a:lnTo>
                  <a:lnTo>
                    <a:pt x="440" y="79139"/>
                  </a:lnTo>
                  <a:lnTo>
                    <a:pt x="120" y="77798"/>
                  </a:lnTo>
                  <a:lnTo>
                    <a:pt x="0" y="76391"/>
                  </a:lnTo>
                  <a:lnTo>
                    <a:pt x="120" y="74949"/>
                  </a:lnTo>
                  <a:lnTo>
                    <a:pt x="440" y="73675"/>
                  </a:lnTo>
                  <a:lnTo>
                    <a:pt x="960" y="72603"/>
                  </a:lnTo>
                  <a:lnTo>
                    <a:pt x="1600" y="71731"/>
                  </a:lnTo>
                  <a:lnTo>
                    <a:pt x="2340" y="71229"/>
                  </a:lnTo>
                  <a:lnTo>
                    <a:pt x="3220" y="71027"/>
                  </a:lnTo>
                  <a:lnTo>
                    <a:pt x="18983" y="71027"/>
                  </a:lnTo>
                  <a:lnTo>
                    <a:pt x="19863" y="71229"/>
                  </a:lnTo>
                  <a:lnTo>
                    <a:pt x="20623" y="71731"/>
                  </a:lnTo>
                  <a:lnTo>
                    <a:pt x="21303" y="72603"/>
                  </a:lnTo>
                  <a:lnTo>
                    <a:pt x="21763" y="73675"/>
                  </a:lnTo>
                  <a:lnTo>
                    <a:pt x="22083" y="74949"/>
                  </a:lnTo>
                  <a:lnTo>
                    <a:pt x="22203" y="76391"/>
                  </a:lnTo>
                  <a:lnTo>
                    <a:pt x="22203" y="95162"/>
                  </a:lnTo>
                  <a:lnTo>
                    <a:pt x="28584" y="95162"/>
                  </a:lnTo>
                  <a:lnTo>
                    <a:pt x="28944" y="95229"/>
                  </a:lnTo>
                  <a:lnTo>
                    <a:pt x="29304" y="95363"/>
                  </a:lnTo>
                  <a:lnTo>
                    <a:pt x="29884" y="93184"/>
                  </a:lnTo>
                  <a:lnTo>
                    <a:pt x="30645" y="91173"/>
                  </a:lnTo>
                  <a:lnTo>
                    <a:pt x="31565" y="89396"/>
                  </a:lnTo>
                  <a:lnTo>
                    <a:pt x="32645" y="87787"/>
                  </a:lnTo>
                  <a:lnTo>
                    <a:pt x="33785" y="86446"/>
                  </a:lnTo>
                  <a:lnTo>
                    <a:pt x="35025" y="85407"/>
                  </a:lnTo>
                  <a:lnTo>
                    <a:pt x="36426" y="84603"/>
                  </a:lnTo>
                  <a:lnTo>
                    <a:pt x="37806" y="84067"/>
                  </a:lnTo>
                  <a:lnTo>
                    <a:pt x="39326" y="83932"/>
                  </a:lnTo>
                  <a:lnTo>
                    <a:pt x="40806" y="84067"/>
                  </a:lnTo>
                  <a:lnTo>
                    <a:pt x="42227" y="84603"/>
                  </a:lnTo>
                  <a:lnTo>
                    <a:pt x="43587" y="85407"/>
                  </a:lnTo>
                  <a:lnTo>
                    <a:pt x="44847" y="86446"/>
                  </a:lnTo>
                  <a:lnTo>
                    <a:pt x="46007" y="87787"/>
                  </a:lnTo>
                  <a:lnTo>
                    <a:pt x="47047" y="89396"/>
                  </a:lnTo>
                  <a:lnTo>
                    <a:pt x="47967" y="91106"/>
                  </a:lnTo>
                  <a:lnTo>
                    <a:pt x="48748" y="93117"/>
                  </a:lnTo>
                  <a:lnTo>
                    <a:pt x="49348" y="95229"/>
                  </a:lnTo>
                  <a:lnTo>
                    <a:pt x="49548" y="95229"/>
                  </a:lnTo>
                  <a:lnTo>
                    <a:pt x="49748" y="95162"/>
                  </a:lnTo>
                  <a:lnTo>
                    <a:pt x="80113" y="95162"/>
                  </a:lnTo>
                  <a:lnTo>
                    <a:pt x="80113" y="10793"/>
                  </a:lnTo>
                  <a:lnTo>
                    <a:pt x="22203" y="10793"/>
                  </a:lnTo>
                  <a:lnTo>
                    <a:pt x="22203" y="29564"/>
                  </a:lnTo>
                  <a:lnTo>
                    <a:pt x="22083" y="30938"/>
                  </a:lnTo>
                  <a:lnTo>
                    <a:pt x="21763" y="32279"/>
                  </a:lnTo>
                  <a:lnTo>
                    <a:pt x="21303" y="33351"/>
                  </a:lnTo>
                  <a:lnTo>
                    <a:pt x="20623" y="34223"/>
                  </a:lnTo>
                  <a:lnTo>
                    <a:pt x="19863" y="34726"/>
                  </a:lnTo>
                  <a:lnTo>
                    <a:pt x="18983" y="34927"/>
                  </a:lnTo>
                  <a:lnTo>
                    <a:pt x="3220" y="34927"/>
                  </a:lnTo>
                  <a:lnTo>
                    <a:pt x="2340" y="34726"/>
                  </a:lnTo>
                  <a:lnTo>
                    <a:pt x="1600" y="34223"/>
                  </a:lnTo>
                  <a:lnTo>
                    <a:pt x="960" y="33351"/>
                  </a:lnTo>
                  <a:lnTo>
                    <a:pt x="440" y="32279"/>
                  </a:lnTo>
                  <a:lnTo>
                    <a:pt x="120" y="30938"/>
                  </a:lnTo>
                  <a:lnTo>
                    <a:pt x="0" y="29564"/>
                  </a:lnTo>
                  <a:lnTo>
                    <a:pt x="120" y="28089"/>
                  </a:lnTo>
                  <a:lnTo>
                    <a:pt x="440" y="26815"/>
                  </a:lnTo>
                  <a:lnTo>
                    <a:pt x="960" y="25743"/>
                  </a:lnTo>
                  <a:lnTo>
                    <a:pt x="1600" y="24905"/>
                  </a:lnTo>
                  <a:lnTo>
                    <a:pt x="2340" y="24368"/>
                  </a:lnTo>
                  <a:lnTo>
                    <a:pt x="3220" y="24167"/>
                  </a:lnTo>
                  <a:lnTo>
                    <a:pt x="15762" y="24167"/>
                  </a:lnTo>
                  <a:lnTo>
                    <a:pt x="15762" y="5396"/>
                  </a:lnTo>
                  <a:lnTo>
                    <a:pt x="15882" y="3921"/>
                  </a:lnTo>
                  <a:lnTo>
                    <a:pt x="16202" y="2648"/>
                  </a:lnTo>
                  <a:lnTo>
                    <a:pt x="16722" y="1608"/>
                  </a:lnTo>
                  <a:lnTo>
                    <a:pt x="17362" y="737"/>
                  </a:lnTo>
                  <a:lnTo>
                    <a:pt x="18103" y="201"/>
                  </a:lnTo>
                  <a:lnTo>
                    <a:pt x="18983"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61" name="Google Shape;361;p31"/>
            <p:cNvSpPr/>
            <p:nvPr/>
          </p:nvSpPr>
          <p:spPr>
            <a:xfrm>
              <a:off x="7721600" y="4075113"/>
              <a:ext cx="2741613" cy="901700"/>
            </a:xfrm>
            <a:custGeom>
              <a:avLst/>
              <a:gdLst/>
              <a:ahLst/>
              <a:cxnLst/>
              <a:rect l="l" t="t" r="r" b="b"/>
              <a:pathLst>
                <a:path w="120000" h="120000" extrusionOk="0">
                  <a:moveTo>
                    <a:pt x="101343" y="0"/>
                  </a:moveTo>
                  <a:lnTo>
                    <a:pt x="102594" y="634"/>
                  </a:lnTo>
                  <a:lnTo>
                    <a:pt x="103705" y="2220"/>
                  </a:lnTo>
                  <a:lnTo>
                    <a:pt x="104713" y="4757"/>
                  </a:lnTo>
                  <a:lnTo>
                    <a:pt x="118401" y="46308"/>
                  </a:lnTo>
                  <a:lnTo>
                    <a:pt x="118471" y="46519"/>
                  </a:lnTo>
                  <a:lnTo>
                    <a:pt x="118540" y="46942"/>
                  </a:lnTo>
                  <a:lnTo>
                    <a:pt x="118679" y="47154"/>
                  </a:lnTo>
                  <a:lnTo>
                    <a:pt x="118818" y="47577"/>
                  </a:lnTo>
                  <a:lnTo>
                    <a:pt x="118957" y="48422"/>
                  </a:lnTo>
                  <a:lnTo>
                    <a:pt x="119027" y="48634"/>
                  </a:lnTo>
                  <a:lnTo>
                    <a:pt x="119096" y="48845"/>
                  </a:lnTo>
                  <a:lnTo>
                    <a:pt x="119096" y="49057"/>
                  </a:lnTo>
                  <a:lnTo>
                    <a:pt x="119235" y="49903"/>
                  </a:lnTo>
                  <a:lnTo>
                    <a:pt x="119305" y="50325"/>
                  </a:lnTo>
                  <a:lnTo>
                    <a:pt x="119374" y="50537"/>
                  </a:lnTo>
                  <a:lnTo>
                    <a:pt x="119513" y="51383"/>
                  </a:lnTo>
                  <a:lnTo>
                    <a:pt x="119583" y="51806"/>
                  </a:lnTo>
                  <a:lnTo>
                    <a:pt x="119583" y="52017"/>
                  </a:lnTo>
                  <a:lnTo>
                    <a:pt x="119652" y="52229"/>
                  </a:lnTo>
                  <a:lnTo>
                    <a:pt x="119652" y="52651"/>
                  </a:lnTo>
                  <a:lnTo>
                    <a:pt x="119722" y="53074"/>
                  </a:lnTo>
                  <a:lnTo>
                    <a:pt x="119791" y="53286"/>
                  </a:lnTo>
                  <a:lnTo>
                    <a:pt x="119791" y="53497"/>
                  </a:lnTo>
                  <a:lnTo>
                    <a:pt x="119791" y="53709"/>
                  </a:lnTo>
                  <a:lnTo>
                    <a:pt x="119861" y="54132"/>
                  </a:lnTo>
                  <a:lnTo>
                    <a:pt x="119861" y="54555"/>
                  </a:lnTo>
                  <a:lnTo>
                    <a:pt x="119930" y="55400"/>
                  </a:lnTo>
                  <a:lnTo>
                    <a:pt x="119930" y="56035"/>
                  </a:lnTo>
                  <a:lnTo>
                    <a:pt x="119930" y="56458"/>
                  </a:lnTo>
                  <a:lnTo>
                    <a:pt x="120000" y="56669"/>
                  </a:lnTo>
                  <a:lnTo>
                    <a:pt x="120000" y="56881"/>
                  </a:lnTo>
                  <a:lnTo>
                    <a:pt x="120000" y="57092"/>
                  </a:lnTo>
                  <a:lnTo>
                    <a:pt x="120000" y="60581"/>
                  </a:lnTo>
                  <a:lnTo>
                    <a:pt x="120000" y="60792"/>
                  </a:lnTo>
                  <a:lnTo>
                    <a:pt x="120000" y="61004"/>
                  </a:lnTo>
                  <a:lnTo>
                    <a:pt x="119930" y="61215"/>
                  </a:lnTo>
                  <a:lnTo>
                    <a:pt x="119930" y="61638"/>
                  </a:lnTo>
                  <a:lnTo>
                    <a:pt x="119930" y="61850"/>
                  </a:lnTo>
                  <a:lnTo>
                    <a:pt x="119930" y="62273"/>
                  </a:lnTo>
                  <a:lnTo>
                    <a:pt x="119861" y="63118"/>
                  </a:lnTo>
                  <a:lnTo>
                    <a:pt x="119861" y="63541"/>
                  </a:lnTo>
                  <a:lnTo>
                    <a:pt x="119791" y="63964"/>
                  </a:lnTo>
                  <a:lnTo>
                    <a:pt x="119791" y="64176"/>
                  </a:lnTo>
                  <a:lnTo>
                    <a:pt x="119791" y="64387"/>
                  </a:lnTo>
                  <a:lnTo>
                    <a:pt x="119722" y="64599"/>
                  </a:lnTo>
                  <a:lnTo>
                    <a:pt x="119652" y="65022"/>
                  </a:lnTo>
                  <a:lnTo>
                    <a:pt x="119652" y="65444"/>
                  </a:lnTo>
                  <a:lnTo>
                    <a:pt x="119583" y="65656"/>
                  </a:lnTo>
                  <a:lnTo>
                    <a:pt x="119583" y="65867"/>
                  </a:lnTo>
                  <a:lnTo>
                    <a:pt x="119513" y="66290"/>
                  </a:lnTo>
                  <a:lnTo>
                    <a:pt x="119374" y="67136"/>
                  </a:lnTo>
                  <a:lnTo>
                    <a:pt x="119305" y="67348"/>
                  </a:lnTo>
                  <a:lnTo>
                    <a:pt x="119235" y="67770"/>
                  </a:lnTo>
                  <a:lnTo>
                    <a:pt x="119096" y="68616"/>
                  </a:lnTo>
                  <a:lnTo>
                    <a:pt x="119027" y="68828"/>
                  </a:lnTo>
                  <a:lnTo>
                    <a:pt x="118957" y="69039"/>
                  </a:lnTo>
                  <a:lnTo>
                    <a:pt x="118957" y="69251"/>
                  </a:lnTo>
                  <a:lnTo>
                    <a:pt x="118888" y="69674"/>
                  </a:lnTo>
                  <a:lnTo>
                    <a:pt x="118818" y="70096"/>
                  </a:lnTo>
                  <a:lnTo>
                    <a:pt x="118679" y="70519"/>
                  </a:lnTo>
                  <a:lnTo>
                    <a:pt x="118540" y="70731"/>
                  </a:lnTo>
                  <a:lnTo>
                    <a:pt x="118471" y="71154"/>
                  </a:lnTo>
                  <a:lnTo>
                    <a:pt x="118401" y="71365"/>
                  </a:lnTo>
                  <a:lnTo>
                    <a:pt x="104018" y="115030"/>
                  </a:lnTo>
                  <a:lnTo>
                    <a:pt x="102802" y="117779"/>
                  </a:lnTo>
                  <a:lnTo>
                    <a:pt x="101482" y="119365"/>
                  </a:lnTo>
                  <a:lnTo>
                    <a:pt x="100023" y="120000"/>
                  </a:lnTo>
                  <a:lnTo>
                    <a:pt x="98980" y="119577"/>
                  </a:lnTo>
                  <a:lnTo>
                    <a:pt x="97938" y="118731"/>
                  </a:lnTo>
                  <a:lnTo>
                    <a:pt x="97000" y="117145"/>
                  </a:lnTo>
                  <a:lnTo>
                    <a:pt x="96097" y="115030"/>
                  </a:lnTo>
                  <a:lnTo>
                    <a:pt x="95263" y="112070"/>
                  </a:lnTo>
                  <a:lnTo>
                    <a:pt x="94777" y="108475"/>
                  </a:lnTo>
                  <a:lnTo>
                    <a:pt x="94499" y="104881"/>
                  </a:lnTo>
                  <a:lnTo>
                    <a:pt x="94499" y="101180"/>
                  </a:lnTo>
                  <a:lnTo>
                    <a:pt x="94777" y="97585"/>
                  </a:lnTo>
                  <a:lnTo>
                    <a:pt x="95263" y="93991"/>
                  </a:lnTo>
                  <a:lnTo>
                    <a:pt x="96097" y="91030"/>
                  </a:lnTo>
                  <a:lnTo>
                    <a:pt x="100926" y="75277"/>
                  </a:lnTo>
                  <a:lnTo>
                    <a:pt x="5593" y="75277"/>
                  </a:lnTo>
                  <a:lnTo>
                    <a:pt x="4064" y="74643"/>
                  </a:lnTo>
                  <a:lnTo>
                    <a:pt x="2779" y="73057"/>
                  </a:lnTo>
                  <a:lnTo>
                    <a:pt x="1667" y="70519"/>
                  </a:lnTo>
                  <a:lnTo>
                    <a:pt x="764" y="66925"/>
                  </a:lnTo>
                  <a:lnTo>
                    <a:pt x="208" y="62907"/>
                  </a:lnTo>
                  <a:lnTo>
                    <a:pt x="0" y="58361"/>
                  </a:lnTo>
                  <a:lnTo>
                    <a:pt x="208" y="53920"/>
                  </a:lnTo>
                  <a:lnTo>
                    <a:pt x="764" y="49903"/>
                  </a:lnTo>
                  <a:lnTo>
                    <a:pt x="1667" y="46308"/>
                  </a:lnTo>
                  <a:lnTo>
                    <a:pt x="2779" y="43876"/>
                  </a:lnTo>
                  <a:lnTo>
                    <a:pt x="4064" y="41973"/>
                  </a:lnTo>
                  <a:lnTo>
                    <a:pt x="5593" y="41550"/>
                  </a:lnTo>
                  <a:lnTo>
                    <a:pt x="100926" y="41550"/>
                  </a:lnTo>
                  <a:lnTo>
                    <a:pt x="96792" y="28757"/>
                  </a:lnTo>
                  <a:lnTo>
                    <a:pt x="96027" y="25797"/>
                  </a:lnTo>
                  <a:lnTo>
                    <a:pt x="95471" y="22202"/>
                  </a:lnTo>
                  <a:lnTo>
                    <a:pt x="95193" y="18607"/>
                  </a:lnTo>
                  <a:lnTo>
                    <a:pt x="95193" y="14907"/>
                  </a:lnTo>
                  <a:lnTo>
                    <a:pt x="95471" y="11312"/>
                  </a:lnTo>
                  <a:lnTo>
                    <a:pt x="96027" y="7718"/>
                  </a:lnTo>
                  <a:lnTo>
                    <a:pt x="96792" y="4757"/>
                  </a:lnTo>
                  <a:lnTo>
                    <a:pt x="97799" y="2220"/>
                  </a:lnTo>
                  <a:lnTo>
                    <a:pt x="98911" y="634"/>
                  </a:lnTo>
                  <a:lnTo>
                    <a:pt x="100162" y="0"/>
                  </a:lnTo>
                  <a:lnTo>
                    <a:pt x="101343"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grpSp>
      <p:grpSp>
        <p:nvGrpSpPr>
          <p:cNvPr id="362" name="Google Shape;362;p31"/>
          <p:cNvGrpSpPr/>
          <p:nvPr/>
        </p:nvGrpSpPr>
        <p:grpSpPr>
          <a:xfrm>
            <a:off x="6596686" y="1974625"/>
            <a:ext cx="4467867" cy="4118672"/>
            <a:chOff x="6598468" y="1571318"/>
            <a:chExt cx="4467867" cy="4118672"/>
          </a:xfrm>
        </p:grpSpPr>
        <p:sp>
          <p:nvSpPr>
            <p:cNvPr id="363" name="Google Shape;363;p31"/>
            <p:cNvSpPr/>
            <p:nvPr/>
          </p:nvSpPr>
          <p:spPr>
            <a:xfrm>
              <a:off x="6598468" y="1571318"/>
              <a:ext cx="1043545" cy="1043545"/>
            </a:xfrm>
            <a:prstGeom prst="rect">
              <a:avLst/>
            </a:prstGeom>
            <a:solidFill>
              <a:schemeClr val="accent2"/>
            </a:solidFill>
            <a:ln>
              <a:noFill/>
            </a:ln>
          </p:spPr>
          <p:txBody>
            <a:bodyPr spcFirstLastPara="1" wrap="square" lIns="91425" tIns="45700" rIns="91425" bIns="45700" anchor="ctr" anchorCtr="0">
              <a:noAutofit/>
            </a:bodyPr>
            <a:lstStyle/>
            <a:p>
              <a:pPr algn="ctr" rtl="0"/>
              <a:r>
                <a:rPr lang="en-IN" sz="4000" b="1" dirty="0">
                  <a:solidFill>
                    <a:schemeClr val="lt1"/>
                  </a:solidFill>
                  <a:latin typeface="Arial"/>
                  <a:ea typeface="Arial"/>
                  <a:cs typeface="Arial"/>
                  <a:sym typeface="Arial"/>
                </a:rPr>
                <a:t>02</a:t>
              </a:r>
              <a:endParaRPr sz="4000" dirty="0"/>
            </a:p>
          </p:txBody>
        </p:sp>
        <p:sp>
          <p:nvSpPr>
            <p:cNvPr id="365" name="Google Shape;365;p31"/>
            <p:cNvSpPr/>
            <p:nvPr/>
          </p:nvSpPr>
          <p:spPr>
            <a:xfrm>
              <a:off x="7894612" y="1956698"/>
              <a:ext cx="3171723" cy="3523960"/>
            </a:xfrm>
            <a:prstGeom prst="rect">
              <a:avLst/>
            </a:prstGeom>
            <a:noFill/>
            <a:ln>
              <a:noFill/>
            </a:ln>
          </p:spPr>
          <p:txBody>
            <a:bodyPr spcFirstLastPara="1" wrap="square" lIns="91425" tIns="45700" rIns="91425" bIns="45700" anchor="t" anchorCtr="0">
              <a:noAutofit/>
            </a:bodyPr>
            <a:lstStyle/>
            <a:p>
              <a:pPr algn="just"/>
              <a:r>
                <a:rPr lang="ar-SA" dirty="0">
                  <a:solidFill>
                    <a:srgbClr val="595959"/>
                  </a:solidFill>
                  <a:latin typeface="Sakkal Majalla" panose="02000000000000000000" pitchFamily="2" charset="-78"/>
                  <a:cs typeface="Sakkal Majalla" panose="02000000000000000000" pitchFamily="2" charset="-78"/>
                  <a:sym typeface="Arial"/>
                </a:rPr>
                <a:t>تفعيل المناقشة الصوتية وتحفيز الطلاب عليها، ومحاولة وضع خطة مسبقة لكيفية تفعيلها من خلال الأسئلة أو الأسئلة الشخصية الاجتماعية مع الطلاب. والمناقشات الكتابية تتم من خلال التعليقات على الأسئلة المكتوبة أو الرسم أو التحديد لبعض المعلومات أو حل بعض الأسئلة أو كتابة ملخصات قصيرة أو تقارير أو ملاحظات.</a:t>
              </a:r>
            </a:p>
            <a:p>
              <a:pPr algn="just"/>
              <a:endParaRPr lang="ar-SA" dirty="0">
                <a:solidFill>
                  <a:srgbClr val="595959"/>
                </a:solidFill>
                <a:latin typeface="Sakkal Majalla" panose="02000000000000000000" pitchFamily="2" charset="-78"/>
                <a:cs typeface="Sakkal Majalla" panose="02000000000000000000" pitchFamily="2" charset="-78"/>
                <a:sym typeface="Arial"/>
              </a:endParaRPr>
            </a:p>
            <a:p>
              <a:pPr algn="just"/>
              <a:r>
                <a:rPr lang="en-US" dirty="0">
                  <a:solidFill>
                    <a:srgbClr val="595959"/>
                  </a:solidFill>
                  <a:latin typeface="Sakkal Majalla" panose="02000000000000000000" pitchFamily="2" charset="-78"/>
                  <a:cs typeface="Sakkal Majalla" panose="02000000000000000000" pitchFamily="2" charset="-78"/>
                </a:rPr>
                <a:t>Whiteboard.fi</a:t>
              </a:r>
            </a:p>
            <a:p>
              <a:pPr algn="just"/>
              <a:r>
                <a:rPr lang="ar-SA" dirty="0">
                  <a:solidFill>
                    <a:srgbClr val="595959"/>
                  </a:solidFill>
                  <a:latin typeface="Sakkal Majalla" panose="02000000000000000000" pitchFamily="2" charset="-78"/>
                  <a:cs typeface="Sakkal Majalla" panose="02000000000000000000" pitchFamily="2" charset="-78"/>
                </a:rPr>
                <a:t>الشات في الـ </a:t>
              </a:r>
              <a:r>
                <a:rPr lang="en-US" dirty="0">
                  <a:solidFill>
                    <a:srgbClr val="595959"/>
                  </a:solidFill>
                  <a:latin typeface="Sakkal Majalla" panose="02000000000000000000" pitchFamily="2" charset="-78"/>
                  <a:cs typeface="Sakkal Majalla" panose="02000000000000000000" pitchFamily="2" charset="-78"/>
                </a:rPr>
                <a:t>meet</a:t>
              </a:r>
            </a:p>
            <a:p>
              <a:pPr algn="just"/>
              <a:r>
                <a:rPr lang="en-US" dirty="0" err="1">
                  <a:solidFill>
                    <a:srgbClr val="595959"/>
                  </a:solidFill>
                  <a:latin typeface="Sakkal Majalla" panose="02000000000000000000" pitchFamily="2" charset="-78"/>
                  <a:cs typeface="Sakkal Majalla" panose="02000000000000000000" pitchFamily="2" charset="-78"/>
                </a:rPr>
                <a:t>padlet</a:t>
              </a:r>
              <a:endParaRPr lang="en-US" dirty="0">
                <a:solidFill>
                  <a:srgbClr val="595959"/>
                </a:solidFill>
                <a:latin typeface="Sakkal Majalla" panose="02000000000000000000" pitchFamily="2" charset="-78"/>
                <a:cs typeface="Sakkal Majalla" panose="02000000000000000000" pitchFamily="2" charset="-78"/>
              </a:endParaRPr>
            </a:p>
            <a:p>
              <a:pPr algn="just"/>
              <a:endParaRPr lang="ar-SA" dirty="0">
                <a:solidFill>
                  <a:srgbClr val="595959"/>
                </a:solidFill>
                <a:latin typeface="Sakkal Majalla" panose="02000000000000000000" pitchFamily="2" charset="-78"/>
                <a:cs typeface="Sakkal Majalla" panose="02000000000000000000" pitchFamily="2" charset="-78"/>
                <a:sym typeface="Arial"/>
              </a:endParaRPr>
            </a:p>
            <a:p>
              <a:pPr algn="just"/>
              <a:endParaRPr lang="ar-SA" dirty="0">
                <a:solidFill>
                  <a:srgbClr val="595959"/>
                </a:solidFill>
                <a:latin typeface="Sakkal Majalla" panose="02000000000000000000" pitchFamily="2" charset="-78"/>
                <a:cs typeface="Sakkal Majalla" panose="02000000000000000000" pitchFamily="2" charset="-78"/>
                <a:sym typeface="Arial"/>
              </a:endParaRPr>
            </a:p>
            <a:p>
              <a:pPr algn="just"/>
              <a:r>
                <a:rPr lang="ar-SA" dirty="0">
                  <a:solidFill>
                    <a:srgbClr val="595959"/>
                  </a:solidFill>
                  <a:latin typeface="Sakkal Majalla" panose="02000000000000000000" pitchFamily="2" charset="-78"/>
                  <a:cs typeface="Sakkal Majalla" panose="02000000000000000000" pitchFamily="2" charset="-78"/>
                  <a:sym typeface="Arial"/>
                </a:rPr>
                <a:t>وتتم من خلال </a:t>
              </a:r>
              <a:r>
                <a:rPr lang="en-US" dirty="0">
                  <a:solidFill>
                    <a:srgbClr val="595959"/>
                  </a:solidFill>
                  <a:latin typeface="Sakkal Majalla" panose="02000000000000000000" pitchFamily="2" charset="-78"/>
                  <a:cs typeface="Sakkal Majalla" panose="02000000000000000000" pitchFamily="2" charset="-78"/>
                  <a:sym typeface="Arial"/>
                </a:rPr>
                <a:t>google meet</a:t>
              </a:r>
              <a:endParaRPr dirty="0">
                <a:solidFill>
                  <a:srgbClr val="595959"/>
                </a:solidFill>
                <a:latin typeface="Sakkal Majalla" panose="02000000000000000000" pitchFamily="2" charset="-78"/>
                <a:cs typeface="Sakkal Majalla" panose="02000000000000000000" pitchFamily="2" charset="-78"/>
              </a:endParaRPr>
            </a:p>
          </p:txBody>
        </p:sp>
        <p:cxnSp>
          <p:nvCxnSpPr>
            <p:cNvPr id="367" name="Google Shape;367;p31"/>
            <p:cNvCxnSpPr/>
            <p:nvPr/>
          </p:nvCxnSpPr>
          <p:spPr>
            <a:xfrm>
              <a:off x="7632616" y="1571318"/>
              <a:ext cx="0" cy="4118672"/>
            </a:xfrm>
            <a:prstGeom prst="straightConnector1">
              <a:avLst/>
            </a:prstGeom>
            <a:noFill/>
            <a:ln w="9525" cap="flat" cmpd="sng">
              <a:solidFill>
                <a:schemeClr val="accent2"/>
              </a:solidFill>
              <a:prstDash val="solid"/>
              <a:round/>
              <a:headEnd type="none" w="sm" len="sm"/>
              <a:tailEnd type="none" w="sm" len="sm"/>
            </a:ln>
          </p:spPr>
        </p:cxnSp>
      </p:grpSp>
      <p:sp>
        <p:nvSpPr>
          <p:cNvPr id="56" name="Google Shape;186;p27">
            <a:extLst>
              <a:ext uri="{FF2B5EF4-FFF2-40B4-BE49-F238E27FC236}">
                <a16:creationId xmlns:a16="http://schemas.microsoft.com/office/drawing/2014/main" id="{5BBCFC5E-30FC-4B46-BE84-7CDA397B88BF}"/>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57" name="Google Shape;187;p27">
            <a:extLst>
              <a:ext uri="{FF2B5EF4-FFF2-40B4-BE49-F238E27FC236}">
                <a16:creationId xmlns:a16="http://schemas.microsoft.com/office/drawing/2014/main" id="{0BD2A789-F3FB-4451-83F3-057195EE0768}"/>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58" name="مربع نص 57">
            <a:extLst>
              <a:ext uri="{FF2B5EF4-FFF2-40B4-BE49-F238E27FC236}">
                <a16:creationId xmlns:a16="http://schemas.microsoft.com/office/drawing/2014/main" id="{F925C8D1-0433-4436-B96F-F5F946422892}"/>
              </a:ext>
            </a:extLst>
          </p:cNvPr>
          <p:cNvSpPr txBox="1"/>
          <p:nvPr/>
        </p:nvSpPr>
        <p:spPr>
          <a:xfrm>
            <a:off x="6472992" y="404311"/>
            <a:ext cx="4493538"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أفكار وطرق لرفع مستوى التفاعل الصفي؟</a:t>
            </a:r>
            <a:endParaRPr lang="ar-OM" sz="2800" b="1" dirty="0">
              <a:latin typeface="Sakkal Majalla" panose="02000000000000000000" pitchFamily="2" charset="-78"/>
              <a:cs typeface="Sakkal Majalla" panose="02000000000000000000" pitchFamily="2" charset="-78"/>
            </a:endParaRPr>
          </a:p>
        </p:txBody>
      </p:sp>
      <p:sp>
        <p:nvSpPr>
          <p:cNvPr id="59" name="Google Shape;235;p29">
            <a:extLst>
              <a:ext uri="{FF2B5EF4-FFF2-40B4-BE49-F238E27FC236}">
                <a16:creationId xmlns:a16="http://schemas.microsoft.com/office/drawing/2014/main" id="{75A477CF-0CBD-4542-B35D-29F7AF555F81}"/>
              </a:ext>
            </a:extLst>
          </p:cNvPr>
          <p:cNvSpPr/>
          <p:nvPr/>
        </p:nvSpPr>
        <p:spPr>
          <a:xfrm>
            <a:off x="8058419" y="1909795"/>
            <a:ext cx="2840544" cy="433805"/>
          </a:xfrm>
          <a:prstGeom prst="rect">
            <a:avLst/>
          </a:prstGeom>
          <a:noFill/>
          <a:ln>
            <a:noFill/>
          </a:ln>
        </p:spPr>
        <p:txBody>
          <a:bodyPr spcFirstLastPara="1" wrap="square" lIns="91425" tIns="45700" rIns="91425" bIns="45700" anchor="t" anchorCtr="0">
            <a:noAutofit/>
          </a:bodyPr>
          <a:lstStyle/>
          <a:p>
            <a:pPr algn="ctr"/>
            <a:r>
              <a:rPr lang="ar-SA" sz="2400" b="1" dirty="0">
                <a:solidFill>
                  <a:srgbClr val="3F3F3F"/>
                </a:solidFill>
                <a:latin typeface="Sakkal Majalla" panose="02000000000000000000" pitchFamily="2" charset="-78"/>
                <a:cs typeface="Sakkal Majalla" panose="02000000000000000000" pitchFamily="2" charset="-78"/>
                <a:sym typeface="Arial"/>
              </a:rPr>
              <a:t>المناقشات الكتابية الصوتية</a:t>
            </a:r>
            <a:endParaRPr lang="ar-SA" sz="2400" b="1" dirty="0">
              <a:solidFill>
                <a:srgbClr val="3F3F3F"/>
              </a:solidFill>
              <a:latin typeface="Sakkal Majalla" panose="02000000000000000000" pitchFamily="2" charset="-78"/>
              <a:cs typeface="Sakkal Majalla" panose="02000000000000000000" pitchFamily="2"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2"/>
          <p:cNvSpPr/>
          <p:nvPr/>
        </p:nvSpPr>
        <p:spPr>
          <a:xfrm>
            <a:off x="911424" y="6122551"/>
            <a:ext cx="5240192" cy="438809"/>
          </a:xfrm>
          <a:prstGeom prst="ellipse">
            <a:avLst/>
          </a:prstGeom>
          <a:gradFill>
            <a:gsLst>
              <a:gs pos="0">
                <a:srgbClr val="262626">
                  <a:alpha val="26666"/>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algn="ctr" rtl="0">
              <a:buClr>
                <a:schemeClr val="dk1"/>
              </a:buClr>
              <a:buSzPts val="1800"/>
            </a:pPr>
            <a:endParaRPr>
              <a:solidFill>
                <a:srgbClr val="FFFFFF"/>
              </a:solidFill>
              <a:latin typeface="Calibri"/>
              <a:ea typeface="Calibri"/>
              <a:cs typeface="Calibri"/>
              <a:sym typeface="Calibri"/>
            </a:endParaRPr>
          </a:p>
        </p:txBody>
      </p:sp>
      <p:grpSp>
        <p:nvGrpSpPr>
          <p:cNvPr id="374" name="Google Shape;374;p32"/>
          <p:cNvGrpSpPr/>
          <p:nvPr/>
        </p:nvGrpSpPr>
        <p:grpSpPr>
          <a:xfrm>
            <a:off x="1141396" y="1412777"/>
            <a:ext cx="4780249" cy="4653969"/>
            <a:chOff x="3170238" y="1096963"/>
            <a:chExt cx="5227638" cy="5207000"/>
          </a:xfrm>
        </p:grpSpPr>
        <p:sp>
          <p:nvSpPr>
            <p:cNvPr id="375" name="Google Shape;375;p32"/>
            <p:cNvSpPr/>
            <p:nvPr/>
          </p:nvSpPr>
          <p:spPr>
            <a:xfrm>
              <a:off x="3408363" y="1816100"/>
              <a:ext cx="2368550" cy="2868613"/>
            </a:xfrm>
            <a:custGeom>
              <a:avLst/>
              <a:gdLst/>
              <a:ahLst/>
              <a:cxnLst/>
              <a:rect l="l" t="t" r="r" b="b"/>
              <a:pathLst>
                <a:path w="120000" h="120000" extrusionOk="0">
                  <a:moveTo>
                    <a:pt x="44572" y="0"/>
                  </a:moveTo>
                  <a:lnTo>
                    <a:pt x="44733" y="0"/>
                  </a:lnTo>
                  <a:lnTo>
                    <a:pt x="120000" y="83707"/>
                  </a:lnTo>
                  <a:lnTo>
                    <a:pt x="0" y="120000"/>
                  </a:lnTo>
                  <a:lnTo>
                    <a:pt x="44572" y="0"/>
                  </a:lnTo>
                  <a:close/>
                </a:path>
              </a:pathLst>
            </a:custGeom>
            <a:solidFill>
              <a:srgbClr val="A5A5A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76" name="Google Shape;376;p32"/>
            <p:cNvSpPr/>
            <p:nvPr/>
          </p:nvSpPr>
          <p:spPr>
            <a:xfrm>
              <a:off x="5776913" y="1824038"/>
              <a:ext cx="2366963" cy="2874963"/>
            </a:xfrm>
            <a:custGeom>
              <a:avLst/>
              <a:gdLst/>
              <a:ahLst/>
              <a:cxnLst/>
              <a:rect l="l" t="t" r="r" b="b"/>
              <a:pathLst>
                <a:path w="120000" h="120000" extrusionOk="0">
                  <a:moveTo>
                    <a:pt x="77116" y="0"/>
                  </a:moveTo>
                  <a:lnTo>
                    <a:pt x="120000" y="120000"/>
                  </a:lnTo>
                  <a:lnTo>
                    <a:pt x="0" y="83191"/>
                  </a:lnTo>
                  <a:lnTo>
                    <a:pt x="77116" y="0"/>
                  </a:lnTo>
                  <a:close/>
                </a:path>
              </a:pathLst>
            </a:custGeom>
            <a:solidFill>
              <a:srgbClr val="D8D8D8"/>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77" name="Google Shape;377;p32"/>
            <p:cNvSpPr/>
            <p:nvPr/>
          </p:nvSpPr>
          <p:spPr>
            <a:xfrm>
              <a:off x="4291013" y="1816100"/>
              <a:ext cx="3006725" cy="2000250"/>
            </a:xfrm>
            <a:custGeom>
              <a:avLst/>
              <a:gdLst/>
              <a:ahLst/>
              <a:cxnLst/>
              <a:rect l="l" t="t" r="r" b="b"/>
              <a:pathLst>
                <a:path w="120000" h="120000" extrusionOk="0">
                  <a:moveTo>
                    <a:pt x="0" y="0"/>
                  </a:moveTo>
                  <a:lnTo>
                    <a:pt x="120000" y="476"/>
                  </a:lnTo>
                  <a:lnTo>
                    <a:pt x="120000" y="476"/>
                  </a:lnTo>
                  <a:lnTo>
                    <a:pt x="59271" y="120000"/>
                  </a:lnTo>
                  <a:lnTo>
                    <a:pt x="0" y="0"/>
                  </a:lnTo>
                  <a:close/>
                </a:path>
              </a:pathLst>
            </a:custGeom>
            <a:solidFill>
              <a:srgbClr val="BFBFB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78" name="Google Shape;378;p32"/>
            <p:cNvSpPr/>
            <p:nvPr/>
          </p:nvSpPr>
          <p:spPr>
            <a:xfrm>
              <a:off x="3408363" y="3816350"/>
              <a:ext cx="2368550" cy="2487613"/>
            </a:xfrm>
            <a:custGeom>
              <a:avLst/>
              <a:gdLst/>
              <a:ahLst/>
              <a:cxnLst/>
              <a:rect l="l" t="t" r="r" b="b"/>
              <a:pathLst>
                <a:path w="120000" h="120000" extrusionOk="0">
                  <a:moveTo>
                    <a:pt x="120000" y="0"/>
                  </a:moveTo>
                  <a:lnTo>
                    <a:pt x="120000" y="119846"/>
                  </a:lnTo>
                  <a:lnTo>
                    <a:pt x="119758" y="120000"/>
                  </a:lnTo>
                  <a:lnTo>
                    <a:pt x="0" y="41927"/>
                  </a:lnTo>
                  <a:lnTo>
                    <a:pt x="0" y="41850"/>
                  </a:lnTo>
                  <a:lnTo>
                    <a:pt x="120000" y="0"/>
                  </a:lnTo>
                  <a:close/>
                </a:path>
              </a:pathLst>
            </a:custGeom>
            <a:solidFill>
              <a:srgbClr val="D8D8D8"/>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79" name="Google Shape;379;p32"/>
            <p:cNvSpPr/>
            <p:nvPr/>
          </p:nvSpPr>
          <p:spPr>
            <a:xfrm>
              <a:off x="5776913" y="3816350"/>
              <a:ext cx="2366963" cy="2484438"/>
            </a:xfrm>
            <a:custGeom>
              <a:avLst/>
              <a:gdLst/>
              <a:ahLst/>
              <a:cxnLst/>
              <a:rect l="l" t="t" r="r" b="b"/>
              <a:pathLst>
                <a:path w="120000" h="120000" extrusionOk="0">
                  <a:moveTo>
                    <a:pt x="0" y="0"/>
                  </a:moveTo>
                  <a:lnTo>
                    <a:pt x="120000" y="42594"/>
                  </a:lnTo>
                  <a:lnTo>
                    <a:pt x="120000" y="42670"/>
                  </a:lnTo>
                  <a:lnTo>
                    <a:pt x="0" y="119999"/>
                  </a:lnTo>
                  <a:lnTo>
                    <a:pt x="0" y="0"/>
                  </a:lnTo>
                  <a:close/>
                </a:path>
              </a:pathLst>
            </a:custGeom>
            <a:solidFill>
              <a:schemeClr val="accent3"/>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80" name="Google Shape;380;p32"/>
            <p:cNvSpPr/>
            <p:nvPr/>
          </p:nvSpPr>
          <p:spPr>
            <a:xfrm>
              <a:off x="3170238" y="1816100"/>
              <a:ext cx="1120775" cy="2868613"/>
            </a:xfrm>
            <a:custGeom>
              <a:avLst/>
              <a:gdLst/>
              <a:ahLst/>
              <a:cxnLst/>
              <a:rect l="l" t="t" r="r" b="b"/>
              <a:pathLst>
                <a:path w="120000" h="120000" extrusionOk="0">
                  <a:moveTo>
                    <a:pt x="119490" y="199"/>
                  </a:moveTo>
                  <a:lnTo>
                    <a:pt x="25495" y="120000"/>
                  </a:lnTo>
                  <a:lnTo>
                    <a:pt x="0" y="50403"/>
                  </a:lnTo>
                  <a:lnTo>
                    <a:pt x="119490" y="199"/>
                  </a:lnTo>
                  <a:close/>
                  <a:moveTo>
                    <a:pt x="119660" y="0"/>
                  </a:moveTo>
                  <a:lnTo>
                    <a:pt x="120000" y="0"/>
                  </a:lnTo>
                  <a:lnTo>
                    <a:pt x="119490" y="199"/>
                  </a:lnTo>
                  <a:lnTo>
                    <a:pt x="119660" y="0"/>
                  </a:lnTo>
                  <a:close/>
                </a:path>
              </a:pathLst>
            </a:custGeom>
            <a:solidFill>
              <a:srgbClr val="D8D8D8"/>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81" name="Google Shape;381;p32"/>
            <p:cNvSpPr/>
            <p:nvPr/>
          </p:nvSpPr>
          <p:spPr>
            <a:xfrm>
              <a:off x="7297738" y="1824038"/>
              <a:ext cx="1100138" cy="2874963"/>
            </a:xfrm>
            <a:custGeom>
              <a:avLst/>
              <a:gdLst/>
              <a:ahLst/>
              <a:cxnLst/>
              <a:rect l="l" t="t" r="r" b="b"/>
              <a:pathLst>
                <a:path w="120000" h="120000" extrusionOk="0">
                  <a:moveTo>
                    <a:pt x="0" y="0"/>
                  </a:moveTo>
                  <a:lnTo>
                    <a:pt x="120000" y="51385"/>
                  </a:lnTo>
                  <a:lnTo>
                    <a:pt x="92294" y="120000"/>
                  </a:lnTo>
                  <a:lnTo>
                    <a:pt x="0" y="0"/>
                  </a:lnTo>
                  <a:close/>
                </a:path>
              </a:pathLst>
            </a:custGeom>
            <a:solidFill>
              <a:srgbClr val="BFBFB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82" name="Google Shape;382;p32"/>
            <p:cNvSpPr/>
            <p:nvPr/>
          </p:nvSpPr>
          <p:spPr>
            <a:xfrm>
              <a:off x="4291013" y="1096963"/>
              <a:ext cx="3006725" cy="727075"/>
            </a:xfrm>
            <a:custGeom>
              <a:avLst/>
              <a:gdLst/>
              <a:ahLst/>
              <a:cxnLst/>
              <a:rect l="l" t="t" r="r" b="b"/>
              <a:pathLst>
                <a:path w="120000" h="120000" extrusionOk="0">
                  <a:moveTo>
                    <a:pt x="119936" y="119999"/>
                  </a:moveTo>
                  <a:lnTo>
                    <a:pt x="120000" y="119999"/>
                  </a:lnTo>
                  <a:lnTo>
                    <a:pt x="120000" y="119999"/>
                  </a:lnTo>
                  <a:lnTo>
                    <a:pt x="119936" y="119999"/>
                  </a:lnTo>
                  <a:close/>
                  <a:moveTo>
                    <a:pt x="59841" y="0"/>
                  </a:moveTo>
                  <a:lnTo>
                    <a:pt x="119936" y="119999"/>
                  </a:lnTo>
                  <a:lnTo>
                    <a:pt x="0" y="118688"/>
                  </a:lnTo>
                  <a:lnTo>
                    <a:pt x="59841" y="0"/>
                  </a:lnTo>
                  <a:close/>
                </a:path>
              </a:pathLst>
            </a:custGeom>
            <a:solidFill>
              <a:srgbClr val="D8D8D8"/>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83" name="Google Shape;383;p32"/>
            <p:cNvSpPr/>
            <p:nvPr/>
          </p:nvSpPr>
          <p:spPr>
            <a:xfrm>
              <a:off x="3408363" y="4684713"/>
              <a:ext cx="2368550" cy="1619250"/>
            </a:xfrm>
            <a:custGeom>
              <a:avLst/>
              <a:gdLst/>
              <a:ahLst/>
              <a:cxnLst/>
              <a:rect l="l" t="t" r="r" b="b"/>
              <a:pathLst>
                <a:path w="120000" h="120000" extrusionOk="0">
                  <a:moveTo>
                    <a:pt x="119275" y="119529"/>
                  </a:moveTo>
                  <a:lnTo>
                    <a:pt x="120000" y="119764"/>
                  </a:lnTo>
                  <a:lnTo>
                    <a:pt x="119758" y="120000"/>
                  </a:lnTo>
                  <a:lnTo>
                    <a:pt x="119275" y="119529"/>
                  </a:lnTo>
                  <a:close/>
                  <a:moveTo>
                    <a:pt x="160" y="352"/>
                  </a:moveTo>
                  <a:lnTo>
                    <a:pt x="119275" y="119529"/>
                  </a:lnTo>
                  <a:lnTo>
                    <a:pt x="38860" y="94247"/>
                  </a:lnTo>
                  <a:lnTo>
                    <a:pt x="160" y="352"/>
                  </a:lnTo>
                  <a:close/>
                  <a:moveTo>
                    <a:pt x="0" y="0"/>
                  </a:moveTo>
                  <a:lnTo>
                    <a:pt x="160" y="352"/>
                  </a:lnTo>
                  <a:lnTo>
                    <a:pt x="0" y="117"/>
                  </a:lnTo>
                  <a:lnTo>
                    <a:pt x="0" y="0"/>
                  </a:lnTo>
                  <a:close/>
                </a:path>
              </a:pathLst>
            </a:custGeom>
            <a:solidFill>
              <a:srgbClr val="BFBFB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84" name="Google Shape;384;p32"/>
            <p:cNvSpPr/>
            <p:nvPr/>
          </p:nvSpPr>
          <p:spPr>
            <a:xfrm>
              <a:off x="5776913" y="4699000"/>
              <a:ext cx="2366963" cy="1601788"/>
            </a:xfrm>
            <a:custGeom>
              <a:avLst/>
              <a:gdLst/>
              <a:ahLst/>
              <a:cxnLst/>
              <a:rect l="l" t="t" r="r" b="b"/>
              <a:pathLst>
                <a:path w="120000" h="120000" extrusionOk="0">
                  <a:moveTo>
                    <a:pt x="119919" y="237"/>
                  </a:moveTo>
                  <a:lnTo>
                    <a:pt x="75829" y="105022"/>
                  </a:lnTo>
                  <a:lnTo>
                    <a:pt x="0" y="120000"/>
                  </a:lnTo>
                  <a:lnTo>
                    <a:pt x="119919" y="237"/>
                  </a:lnTo>
                  <a:close/>
                  <a:moveTo>
                    <a:pt x="120000" y="0"/>
                  </a:moveTo>
                  <a:lnTo>
                    <a:pt x="120000" y="118"/>
                  </a:lnTo>
                  <a:lnTo>
                    <a:pt x="119919" y="237"/>
                  </a:lnTo>
                  <a:lnTo>
                    <a:pt x="120000" y="0"/>
                  </a:lnTo>
                  <a:close/>
                </a:path>
              </a:pathLst>
            </a:custGeom>
            <a:solidFill>
              <a:srgbClr val="90CCD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85" name="Google Shape;385;p32"/>
            <p:cNvSpPr/>
            <p:nvPr/>
          </p:nvSpPr>
          <p:spPr>
            <a:xfrm>
              <a:off x="3991310" y="2632364"/>
              <a:ext cx="1191596" cy="1443172"/>
            </a:xfrm>
            <a:custGeom>
              <a:avLst/>
              <a:gdLst/>
              <a:ahLst/>
              <a:cxnLst/>
              <a:rect l="l" t="t" r="r" b="b"/>
              <a:pathLst>
                <a:path w="120000" h="120000" extrusionOk="0">
                  <a:moveTo>
                    <a:pt x="44572" y="0"/>
                  </a:moveTo>
                  <a:lnTo>
                    <a:pt x="44733" y="0"/>
                  </a:lnTo>
                  <a:lnTo>
                    <a:pt x="120000" y="83707"/>
                  </a:lnTo>
                  <a:lnTo>
                    <a:pt x="0" y="120000"/>
                  </a:lnTo>
                  <a:lnTo>
                    <a:pt x="44572"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86" name="Google Shape;386;p32"/>
            <p:cNvSpPr/>
            <p:nvPr/>
          </p:nvSpPr>
          <p:spPr>
            <a:xfrm>
              <a:off x="6404350" y="2660076"/>
              <a:ext cx="1174520" cy="1426596"/>
            </a:xfrm>
            <a:custGeom>
              <a:avLst/>
              <a:gdLst/>
              <a:ahLst/>
              <a:cxnLst/>
              <a:rect l="l" t="t" r="r" b="b"/>
              <a:pathLst>
                <a:path w="120000" h="120000" extrusionOk="0">
                  <a:moveTo>
                    <a:pt x="77116" y="0"/>
                  </a:moveTo>
                  <a:lnTo>
                    <a:pt x="120000" y="120000"/>
                  </a:lnTo>
                  <a:lnTo>
                    <a:pt x="0" y="83191"/>
                  </a:lnTo>
                  <a:lnTo>
                    <a:pt x="77116"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87" name="Google Shape;387;p32"/>
            <p:cNvSpPr/>
            <p:nvPr/>
          </p:nvSpPr>
          <p:spPr>
            <a:xfrm>
              <a:off x="5052202" y="2169665"/>
              <a:ext cx="1500998" cy="998552"/>
            </a:xfrm>
            <a:custGeom>
              <a:avLst/>
              <a:gdLst/>
              <a:ahLst/>
              <a:cxnLst/>
              <a:rect l="l" t="t" r="r" b="b"/>
              <a:pathLst>
                <a:path w="120000" h="120000" extrusionOk="0">
                  <a:moveTo>
                    <a:pt x="0" y="0"/>
                  </a:moveTo>
                  <a:lnTo>
                    <a:pt x="120000" y="476"/>
                  </a:lnTo>
                  <a:lnTo>
                    <a:pt x="120000" y="476"/>
                  </a:lnTo>
                  <a:lnTo>
                    <a:pt x="59271" y="120000"/>
                  </a:lnTo>
                  <a:lnTo>
                    <a:pt x="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88" name="Google Shape;388;p32"/>
            <p:cNvSpPr/>
            <p:nvPr/>
          </p:nvSpPr>
          <p:spPr>
            <a:xfrm>
              <a:off x="4203173" y="4318589"/>
              <a:ext cx="1205496" cy="1266094"/>
            </a:xfrm>
            <a:custGeom>
              <a:avLst/>
              <a:gdLst/>
              <a:ahLst/>
              <a:cxnLst/>
              <a:rect l="l" t="t" r="r" b="b"/>
              <a:pathLst>
                <a:path w="120000" h="120000" extrusionOk="0">
                  <a:moveTo>
                    <a:pt x="120000" y="0"/>
                  </a:moveTo>
                  <a:lnTo>
                    <a:pt x="120000" y="119846"/>
                  </a:lnTo>
                  <a:lnTo>
                    <a:pt x="119758" y="120000"/>
                  </a:lnTo>
                  <a:lnTo>
                    <a:pt x="0" y="41927"/>
                  </a:lnTo>
                  <a:lnTo>
                    <a:pt x="0" y="41850"/>
                  </a:lnTo>
                  <a:lnTo>
                    <a:pt x="12000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89" name="Google Shape;389;p32"/>
            <p:cNvSpPr/>
            <p:nvPr/>
          </p:nvSpPr>
          <p:spPr>
            <a:xfrm>
              <a:off x="6152565" y="4352238"/>
              <a:ext cx="1136308" cy="1192704"/>
            </a:xfrm>
            <a:custGeom>
              <a:avLst/>
              <a:gdLst/>
              <a:ahLst/>
              <a:cxnLst/>
              <a:rect l="l" t="t" r="r" b="b"/>
              <a:pathLst>
                <a:path w="120000" h="120000" extrusionOk="0">
                  <a:moveTo>
                    <a:pt x="0" y="0"/>
                  </a:moveTo>
                  <a:lnTo>
                    <a:pt x="120000" y="42594"/>
                  </a:lnTo>
                  <a:lnTo>
                    <a:pt x="120000" y="42670"/>
                  </a:lnTo>
                  <a:lnTo>
                    <a:pt x="0" y="119999"/>
                  </a:lnTo>
                  <a:lnTo>
                    <a:pt x="0" y="0"/>
                  </a:lnTo>
                  <a:close/>
                </a:path>
              </a:pathLst>
            </a:custGeom>
            <a:solidFill>
              <a:srgbClr val="34818C"/>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90" name="Google Shape;390;p32"/>
            <p:cNvSpPr/>
            <p:nvPr/>
          </p:nvSpPr>
          <p:spPr>
            <a:xfrm>
              <a:off x="3417061" y="2731658"/>
              <a:ext cx="349142" cy="893624"/>
            </a:xfrm>
            <a:custGeom>
              <a:avLst/>
              <a:gdLst/>
              <a:ahLst/>
              <a:cxnLst/>
              <a:rect l="l" t="t" r="r" b="b"/>
              <a:pathLst>
                <a:path w="120000" h="120000" extrusionOk="0">
                  <a:moveTo>
                    <a:pt x="119490" y="199"/>
                  </a:moveTo>
                  <a:lnTo>
                    <a:pt x="25495" y="120000"/>
                  </a:lnTo>
                  <a:lnTo>
                    <a:pt x="0" y="50403"/>
                  </a:lnTo>
                  <a:lnTo>
                    <a:pt x="119490" y="199"/>
                  </a:lnTo>
                  <a:close/>
                  <a:moveTo>
                    <a:pt x="119660" y="0"/>
                  </a:moveTo>
                  <a:lnTo>
                    <a:pt x="120000" y="0"/>
                  </a:lnTo>
                  <a:lnTo>
                    <a:pt x="119490" y="199"/>
                  </a:lnTo>
                  <a:lnTo>
                    <a:pt x="11966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91" name="Google Shape;391;p32"/>
            <p:cNvSpPr/>
            <p:nvPr/>
          </p:nvSpPr>
          <p:spPr>
            <a:xfrm>
              <a:off x="7800702" y="2755638"/>
              <a:ext cx="342712" cy="895600"/>
            </a:xfrm>
            <a:custGeom>
              <a:avLst/>
              <a:gdLst/>
              <a:ahLst/>
              <a:cxnLst/>
              <a:rect l="l" t="t" r="r" b="b"/>
              <a:pathLst>
                <a:path w="120000" h="120000" extrusionOk="0">
                  <a:moveTo>
                    <a:pt x="0" y="0"/>
                  </a:moveTo>
                  <a:lnTo>
                    <a:pt x="120000" y="51385"/>
                  </a:lnTo>
                  <a:lnTo>
                    <a:pt x="92294" y="120000"/>
                  </a:lnTo>
                  <a:lnTo>
                    <a:pt x="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92" name="Google Shape;392;p32"/>
            <p:cNvSpPr/>
            <p:nvPr/>
          </p:nvSpPr>
          <p:spPr>
            <a:xfrm>
              <a:off x="5325608" y="1374594"/>
              <a:ext cx="936648" cy="226496"/>
            </a:xfrm>
            <a:custGeom>
              <a:avLst/>
              <a:gdLst/>
              <a:ahLst/>
              <a:cxnLst/>
              <a:rect l="l" t="t" r="r" b="b"/>
              <a:pathLst>
                <a:path w="120000" h="120000" extrusionOk="0">
                  <a:moveTo>
                    <a:pt x="119936" y="119999"/>
                  </a:moveTo>
                  <a:lnTo>
                    <a:pt x="120000" y="119999"/>
                  </a:lnTo>
                  <a:lnTo>
                    <a:pt x="120000" y="119999"/>
                  </a:lnTo>
                  <a:lnTo>
                    <a:pt x="119936" y="119999"/>
                  </a:lnTo>
                  <a:close/>
                  <a:moveTo>
                    <a:pt x="59841" y="0"/>
                  </a:moveTo>
                  <a:lnTo>
                    <a:pt x="119936" y="119999"/>
                  </a:lnTo>
                  <a:lnTo>
                    <a:pt x="0" y="118688"/>
                  </a:lnTo>
                  <a:lnTo>
                    <a:pt x="59841"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93" name="Google Shape;393;p32"/>
            <p:cNvSpPr/>
            <p:nvPr/>
          </p:nvSpPr>
          <p:spPr>
            <a:xfrm>
              <a:off x="4070867" y="5378014"/>
              <a:ext cx="737844" cy="504424"/>
            </a:xfrm>
            <a:custGeom>
              <a:avLst/>
              <a:gdLst/>
              <a:ahLst/>
              <a:cxnLst/>
              <a:rect l="l" t="t" r="r" b="b"/>
              <a:pathLst>
                <a:path w="120000" h="120000" extrusionOk="0">
                  <a:moveTo>
                    <a:pt x="119275" y="119529"/>
                  </a:moveTo>
                  <a:lnTo>
                    <a:pt x="120000" y="119764"/>
                  </a:lnTo>
                  <a:lnTo>
                    <a:pt x="119758" y="120000"/>
                  </a:lnTo>
                  <a:lnTo>
                    <a:pt x="119275" y="119529"/>
                  </a:lnTo>
                  <a:close/>
                  <a:moveTo>
                    <a:pt x="160" y="352"/>
                  </a:moveTo>
                  <a:lnTo>
                    <a:pt x="119275" y="119529"/>
                  </a:lnTo>
                  <a:lnTo>
                    <a:pt x="38860" y="94247"/>
                  </a:lnTo>
                  <a:lnTo>
                    <a:pt x="160" y="352"/>
                  </a:lnTo>
                  <a:close/>
                  <a:moveTo>
                    <a:pt x="0" y="0"/>
                  </a:moveTo>
                  <a:lnTo>
                    <a:pt x="160" y="352"/>
                  </a:lnTo>
                  <a:lnTo>
                    <a:pt x="0" y="117"/>
                  </a:lnTo>
                  <a:lnTo>
                    <a:pt x="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94" name="Google Shape;394;p32"/>
            <p:cNvSpPr/>
            <p:nvPr/>
          </p:nvSpPr>
          <p:spPr>
            <a:xfrm>
              <a:off x="6660550" y="5455564"/>
              <a:ext cx="737352" cy="498986"/>
            </a:xfrm>
            <a:custGeom>
              <a:avLst/>
              <a:gdLst/>
              <a:ahLst/>
              <a:cxnLst/>
              <a:rect l="l" t="t" r="r" b="b"/>
              <a:pathLst>
                <a:path w="120000" h="120000" extrusionOk="0">
                  <a:moveTo>
                    <a:pt x="119919" y="237"/>
                  </a:moveTo>
                  <a:lnTo>
                    <a:pt x="75829" y="105022"/>
                  </a:lnTo>
                  <a:lnTo>
                    <a:pt x="0" y="120000"/>
                  </a:lnTo>
                  <a:lnTo>
                    <a:pt x="119919" y="237"/>
                  </a:lnTo>
                  <a:close/>
                  <a:moveTo>
                    <a:pt x="120000" y="0"/>
                  </a:moveTo>
                  <a:lnTo>
                    <a:pt x="120000" y="118"/>
                  </a:lnTo>
                  <a:lnTo>
                    <a:pt x="119919" y="237"/>
                  </a:lnTo>
                  <a:lnTo>
                    <a:pt x="120000" y="0"/>
                  </a:lnTo>
                  <a:close/>
                </a:path>
              </a:pathLst>
            </a:custGeom>
            <a:solidFill>
              <a:schemeClr val="accent3"/>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grpSp>
      <p:grpSp>
        <p:nvGrpSpPr>
          <p:cNvPr id="395" name="Google Shape;395;p32"/>
          <p:cNvGrpSpPr/>
          <p:nvPr/>
        </p:nvGrpSpPr>
        <p:grpSpPr>
          <a:xfrm>
            <a:off x="3361922" y="2454896"/>
            <a:ext cx="360822" cy="442158"/>
            <a:chOff x="6691313" y="-42863"/>
            <a:chExt cx="4246562" cy="5203826"/>
          </a:xfrm>
        </p:grpSpPr>
        <p:sp>
          <p:nvSpPr>
            <p:cNvPr id="396" name="Google Shape;396;p32"/>
            <p:cNvSpPr/>
            <p:nvPr/>
          </p:nvSpPr>
          <p:spPr>
            <a:xfrm>
              <a:off x="6691313" y="1951037"/>
              <a:ext cx="1292225" cy="257175"/>
            </a:xfrm>
            <a:custGeom>
              <a:avLst/>
              <a:gdLst/>
              <a:ahLst/>
              <a:cxnLst/>
              <a:rect l="l" t="t" r="r" b="b"/>
              <a:pathLst>
                <a:path w="120000" h="120000" extrusionOk="0">
                  <a:moveTo>
                    <a:pt x="12088" y="0"/>
                  </a:moveTo>
                  <a:lnTo>
                    <a:pt x="108058" y="0"/>
                  </a:lnTo>
                  <a:lnTo>
                    <a:pt x="111154" y="2222"/>
                  </a:lnTo>
                  <a:lnTo>
                    <a:pt x="114103" y="8148"/>
                  </a:lnTo>
                  <a:lnTo>
                    <a:pt x="116461" y="17407"/>
                  </a:lnTo>
                  <a:lnTo>
                    <a:pt x="118378" y="29259"/>
                  </a:lnTo>
                  <a:lnTo>
                    <a:pt x="119557" y="44074"/>
                  </a:lnTo>
                  <a:lnTo>
                    <a:pt x="120000" y="59629"/>
                  </a:lnTo>
                  <a:lnTo>
                    <a:pt x="119557" y="75925"/>
                  </a:lnTo>
                  <a:lnTo>
                    <a:pt x="118378" y="90000"/>
                  </a:lnTo>
                  <a:lnTo>
                    <a:pt x="116461" y="102592"/>
                  </a:lnTo>
                  <a:lnTo>
                    <a:pt x="114103" y="111481"/>
                  </a:lnTo>
                  <a:lnTo>
                    <a:pt x="111154" y="118148"/>
                  </a:lnTo>
                  <a:lnTo>
                    <a:pt x="108058" y="120000"/>
                  </a:lnTo>
                  <a:lnTo>
                    <a:pt x="12088" y="120000"/>
                  </a:lnTo>
                  <a:lnTo>
                    <a:pt x="8845" y="118148"/>
                  </a:lnTo>
                  <a:lnTo>
                    <a:pt x="6044" y="111481"/>
                  </a:lnTo>
                  <a:lnTo>
                    <a:pt x="3538" y="102592"/>
                  </a:lnTo>
                  <a:lnTo>
                    <a:pt x="1621" y="90000"/>
                  </a:lnTo>
                  <a:lnTo>
                    <a:pt x="442" y="75925"/>
                  </a:lnTo>
                  <a:lnTo>
                    <a:pt x="0" y="59629"/>
                  </a:lnTo>
                  <a:lnTo>
                    <a:pt x="442" y="44074"/>
                  </a:lnTo>
                  <a:lnTo>
                    <a:pt x="1621" y="29259"/>
                  </a:lnTo>
                  <a:lnTo>
                    <a:pt x="3538" y="17407"/>
                  </a:lnTo>
                  <a:lnTo>
                    <a:pt x="6044" y="8148"/>
                  </a:lnTo>
                  <a:lnTo>
                    <a:pt x="8845" y="2222"/>
                  </a:lnTo>
                  <a:lnTo>
                    <a:pt x="12088"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97" name="Google Shape;397;p32"/>
            <p:cNvSpPr/>
            <p:nvPr/>
          </p:nvSpPr>
          <p:spPr>
            <a:xfrm>
              <a:off x="9645650" y="1951037"/>
              <a:ext cx="1292225" cy="257175"/>
            </a:xfrm>
            <a:custGeom>
              <a:avLst/>
              <a:gdLst/>
              <a:ahLst/>
              <a:cxnLst/>
              <a:rect l="l" t="t" r="r" b="b"/>
              <a:pathLst>
                <a:path w="120000" h="120000" extrusionOk="0">
                  <a:moveTo>
                    <a:pt x="11941" y="0"/>
                  </a:moveTo>
                  <a:lnTo>
                    <a:pt x="107911" y="0"/>
                  </a:lnTo>
                  <a:lnTo>
                    <a:pt x="111154" y="2222"/>
                  </a:lnTo>
                  <a:lnTo>
                    <a:pt x="114103" y="8148"/>
                  </a:lnTo>
                  <a:lnTo>
                    <a:pt x="116461" y="17407"/>
                  </a:lnTo>
                  <a:lnTo>
                    <a:pt x="118378" y="29259"/>
                  </a:lnTo>
                  <a:lnTo>
                    <a:pt x="119557" y="44074"/>
                  </a:lnTo>
                  <a:lnTo>
                    <a:pt x="120000" y="59629"/>
                  </a:lnTo>
                  <a:lnTo>
                    <a:pt x="119557" y="75925"/>
                  </a:lnTo>
                  <a:lnTo>
                    <a:pt x="118378" y="90000"/>
                  </a:lnTo>
                  <a:lnTo>
                    <a:pt x="116461" y="102592"/>
                  </a:lnTo>
                  <a:lnTo>
                    <a:pt x="113955" y="111481"/>
                  </a:lnTo>
                  <a:lnTo>
                    <a:pt x="111154" y="118148"/>
                  </a:lnTo>
                  <a:lnTo>
                    <a:pt x="107911" y="120000"/>
                  </a:lnTo>
                  <a:lnTo>
                    <a:pt x="11941" y="120000"/>
                  </a:lnTo>
                  <a:lnTo>
                    <a:pt x="8845" y="118148"/>
                  </a:lnTo>
                  <a:lnTo>
                    <a:pt x="5896" y="111481"/>
                  </a:lnTo>
                  <a:lnTo>
                    <a:pt x="3538" y="102592"/>
                  </a:lnTo>
                  <a:lnTo>
                    <a:pt x="1621" y="90000"/>
                  </a:lnTo>
                  <a:lnTo>
                    <a:pt x="442" y="75925"/>
                  </a:lnTo>
                  <a:lnTo>
                    <a:pt x="0" y="59629"/>
                  </a:lnTo>
                  <a:lnTo>
                    <a:pt x="442" y="44074"/>
                  </a:lnTo>
                  <a:lnTo>
                    <a:pt x="1621" y="29259"/>
                  </a:lnTo>
                  <a:lnTo>
                    <a:pt x="3538" y="17407"/>
                  </a:lnTo>
                  <a:lnTo>
                    <a:pt x="5896" y="8148"/>
                  </a:lnTo>
                  <a:lnTo>
                    <a:pt x="8845" y="2222"/>
                  </a:lnTo>
                  <a:lnTo>
                    <a:pt x="11941"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98" name="Google Shape;398;p32"/>
            <p:cNvSpPr/>
            <p:nvPr/>
          </p:nvSpPr>
          <p:spPr>
            <a:xfrm>
              <a:off x="8686800" y="-42863"/>
              <a:ext cx="255588" cy="1290638"/>
            </a:xfrm>
            <a:custGeom>
              <a:avLst/>
              <a:gdLst/>
              <a:ahLst/>
              <a:cxnLst/>
              <a:rect l="l" t="t" r="r" b="b"/>
              <a:pathLst>
                <a:path w="120000" h="120000" extrusionOk="0">
                  <a:moveTo>
                    <a:pt x="60000" y="0"/>
                  </a:moveTo>
                  <a:lnTo>
                    <a:pt x="76296" y="442"/>
                  </a:lnTo>
                  <a:lnTo>
                    <a:pt x="90370" y="1622"/>
                  </a:lnTo>
                  <a:lnTo>
                    <a:pt x="102962" y="3540"/>
                  </a:lnTo>
                  <a:lnTo>
                    <a:pt x="111851" y="6047"/>
                  </a:lnTo>
                  <a:lnTo>
                    <a:pt x="118518" y="8850"/>
                  </a:lnTo>
                  <a:lnTo>
                    <a:pt x="120000" y="12022"/>
                  </a:lnTo>
                  <a:lnTo>
                    <a:pt x="120000" y="108051"/>
                  </a:lnTo>
                  <a:lnTo>
                    <a:pt x="118518" y="111149"/>
                  </a:lnTo>
                  <a:lnTo>
                    <a:pt x="111851" y="114099"/>
                  </a:lnTo>
                  <a:lnTo>
                    <a:pt x="102962" y="116459"/>
                  </a:lnTo>
                  <a:lnTo>
                    <a:pt x="90370" y="118377"/>
                  </a:lnTo>
                  <a:lnTo>
                    <a:pt x="76296" y="119557"/>
                  </a:lnTo>
                  <a:lnTo>
                    <a:pt x="60000" y="120000"/>
                  </a:lnTo>
                  <a:lnTo>
                    <a:pt x="43703" y="119557"/>
                  </a:lnTo>
                  <a:lnTo>
                    <a:pt x="29629" y="118377"/>
                  </a:lnTo>
                  <a:lnTo>
                    <a:pt x="17037" y="116459"/>
                  </a:lnTo>
                  <a:lnTo>
                    <a:pt x="8148" y="114099"/>
                  </a:lnTo>
                  <a:lnTo>
                    <a:pt x="1481" y="111149"/>
                  </a:lnTo>
                  <a:lnTo>
                    <a:pt x="0" y="108051"/>
                  </a:lnTo>
                  <a:lnTo>
                    <a:pt x="0" y="12022"/>
                  </a:lnTo>
                  <a:lnTo>
                    <a:pt x="1481" y="8850"/>
                  </a:lnTo>
                  <a:lnTo>
                    <a:pt x="8148" y="6047"/>
                  </a:lnTo>
                  <a:lnTo>
                    <a:pt x="17037" y="3540"/>
                  </a:lnTo>
                  <a:lnTo>
                    <a:pt x="29629" y="1622"/>
                  </a:lnTo>
                  <a:lnTo>
                    <a:pt x="43703" y="442"/>
                  </a:lnTo>
                  <a:lnTo>
                    <a:pt x="60000"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399" name="Google Shape;399;p32"/>
            <p:cNvSpPr/>
            <p:nvPr/>
          </p:nvSpPr>
          <p:spPr>
            <a:xfrm>
              <a:off x="9364663" y="541337"/>
              <a:ext cx="989013" cy="989013"/>
            </a:xfrm>
            <a:custGeom>
              <a:avLst/>
              <a:gdLst/>
              <a:ahLst/>
              <a:cxnLst/>
              <a:rect l="l" t="t" r="r" b="b"/>
              <a:pathLst>
                <a:path w="120000" h="120000" extrusionOk="0">
                  <a:moveTo>
                    <a:pt x="102678" y="0"/>
                  </a:moveTo>
                  <a:lnTo>
                    <a:pt x="106142" y="0"/>
                  </a:lnTo>
                  <a:lnTo>
                    <a:pt x="109414" y="674"/>
                  </a:lnTo>
                  <a:lnTo>
                    <a:pt x="112686" y="2216"/>
                  </a:lnTo>
                  <a:lnTo>
                    <a:pt x="115380" y="4530"/>
                  </a:lnTo>
                  <a:lnTo>
                    <a:pt x="117690" y="7228"/>
                  </a:lnTo>
                  <a:lnTo>
                    <a:pt x="119230" y="10506"/>
                  </a:lnTo>
                  <a:lnTo>
                    <a:pt x="120000" y="13783"/>
                  </a:lnTo>
                  <a:lnTo>
                    <a:pt x="120000" y="17253"/>
                  </a:lnTo>
                  <a:lnTo>
                    <a:pt x="119230" y="20722"/>
                  </a:lnTo>
                  <a:lnTo>
                    <a:pt x="117690" y="23807"/>
                  </a:lnTo>
                  <a:lnTo>
                    <a:pt x="115380" y="26698"/>
                  </a:lnTo>
                  <a:lnTo>
                    <a:pt x="26655" y="115469"/>
                  </a:lnTo>
                  <a:lnTo>
                    <a:pt x="23480" y="118072"/>
                  </a:lnTo>
                  <a:lnTo>
                    <a:pt x="19631" y="119421"/>
                  </a:lnTo>
                  <a:lnTo>
                    <a:pt x="15589" y="120000"/>
                  </a:lnTo>
                  <a:lnTo>
                    <a:pt x="12702" y="119807"/>
                  </a:lnTo>
                  <a:lnTo>
                    <a:pt x="9815" y="118843"/>
                  </a:lnTo>
                  <a:lnTo>
                    <a:pt x="7121" y="117493"/>
                  </a:lnTo>
                  <a:lnTo>
                    <a:pt x="4619" y="115469"/>
                  </a:lnTo>
                  <a:lnTo>
                    <a:pt x="2309" y="112771"/>
                  </a:lnTo>
                  <a:lnTo>
                    <a:pt x="769" y="109493"/>
                  </a:lnTo>
                  <a:lnTo>
                    <a:pt x="0" y="106216"/>
                  </a:lnTo>
                  <a:lnTo>
                    <a:pt x="0" y="102746"/>
                  </a:lnTo>
                  <a:lnTo>
                    <a:pt x="769" y="99277"/>
                  </a:lnTo>
                  <a:lnTo>
                    <a:pt x="2309" y="96192"/>
                  </a:lnTo>
                  <a:lnTo>
                    <a:pt x="4619" y="93301"/>
                  </a:lnTo>
                  <a:lnTo>
                    <a:pt x="93344" y="4530"/>
                  </a:lnTo>
                  <a:lnTo>
                    <a:pt x="96230" y="2216"/>
                  </a:lnTo>
                  <a:lnTo>
                    <a:pt x="99310" y="674"/>
                  </a:lnTo>
                  <a:lnTo>
                    <a:pt x="102678"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00" name="Google Shape;400;p32"/>
            <p:cNvSpPr/>
            <p:nvPr/>
          </p:nvSpPr>
          <p:spPr>
            <a:xfrm>
              <a:off x="7275513" y="541337"/>
              <a:ext cx="989013" cy="989013"/>
            </a:xfrm>
            <a:custGeom>
              <a:avLst/>
              <a:gdLst/>
              <a:ahLst/>
              <a:cxnLst/>
              <a:rect l="l" t="t" r="r" b="b"/>
              <a:pathLst>
                <a:path w="120000" h="120000" extrusionOk="0">
                  <a:moveTo>
                    <a:pt x="13857" y="0"/>
                  </a:moveTo>
                  <a:lnTo>
                    <a:pt x="17321" y="0"/>
                  </a:lnTo>
                  <a:lnTo>
                    <a:pt x="20785" y="674"/>
                  </a:lnTo>
                  <a:lnTo>
                    <a:pt x="23769" y="2216"/>
                  </a:lnTo>
                  <a:lnTo>
                    <a:pt x="26655" y="4530"/>
                  </a:lnTo>
                  <a:lnTo>
                    <a:pt x="115380" y="93301"/>
                  </a:lnTo>
                  <a:lnTo>
                    <a:pt x="117690" y="96192"/>
                  </a:lnTo>
                  <a:lnTo>
                    <a:pt x="119230" y="99277"/>
                  </a:lnTo>
                  <a:lnTo>
                    <a:pt x="120000" y="102746"/>
                  </a:lnTo>
                  <a:lnTo>
                    <a:pt x="120000" y="106216"/>
                  </a:lnTo>
                  <a:lnTo>
                    <a:pt x="119230" y="109493"/>
                  </a:lnTo>
                  <a:lnTo>
                    <a:pt x="117690" y="112771"/>
                  </a:lnTo>
                  <a:lnTo>
                    <a:pt x="115380" y="115469"/>
                  </a:lnTo>
                  <a:lnTo>
                    <a:pt x="112109" y="118072"/>
                  </a:lnTo>
                  <a:lnTo>
                    <a:pt x="108259" y="119421"/>
                  </a:lnTo>
                  <a:lnTo>
                    <a:pt x="104410" y="120000"/>
                  </a:lnTo>
                  <a:lnTo>
                    <a:pt x="101331" y="119807"/>
                  </a:lnTo>
                  <a:lnTo>
                    <a:pt x="98444" y="118843"/>
                  </a:lnTo>
                  <a:lnTo>
                    <a:pt x="95749" y="117493"/>
                  </a:lnTo>
                  <a:lnTo>
                    <a:pt x="93344" y="115469"/>
                  </a:lnTo>
                  <a:lnTo>
                    <a:pt x="4619" y="26698"/>
                  </a:lnTo>
                  <a:lnTo>
                    <a:pt x="2309" y="23807"/>
                  </a:lnTo>
                  <a:lnTo>
                    <a:pt x="769" y="20722"/>
                  </a:lnTo>
                  <a:lnTo>
                    <a:pt x="0" y="17253"/>
                  </a:lnTo>
                  <a:lnTo>
                    <a:pt x="0" y="13783"/>
                  </a:lnTo>
                  <a:lnTo>
                    <a:pt x="769" y="10506"/>
                  </a:lnTo>
                  <a:lnTo>
                    <a:pt x="2309" y="7228"/>
                  </a:lnTo>
                  <a:lnTo>
                    <a:pt x="4619" y="4530"/>
                  </a:lnTo>
                  <a:lnTo>
                    <a:pt x="7313" y="2216"/>
                  </a:lnTo>
                  <a:lnTo>
                    <a:pt x="10585" y="674"/>
                  </a:lnTo>
                  <a:lnTo>
                    <a:pt x="13857"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01" name="Google Shape;401;p32"/>
            <p:cNvSpPr/>
            <p:nvPr/>
          </p:nvSpPr>
          <p:spPr>
            <a:xfrm>
              <a:off x="6869113" y="1601787"/>
              <a:ext cx="3687763" cy="3559176"/>
            </a:xfrm>
            <a:custGeom>
              <a:avLst/>
              <a:gdLst/>
              <a:ahLst/>
              <a:cxnLst/>
              <a:rect l="l" t="t" r="r" b="b"/>
              <a:pathLst>
                <a:path w="120000" h="120000" extrusionOk="0">
                  <a:moveTo>
                    <a:pt x="8678" y="53484"/>
                  </a:moveTo>
                  <a:lnTo>
                    <a:pt x="8523" y="53484"/>
                  </a:lnTo>
                  <a:lnTo>
                    <a:pt x="8471" y="53591"/>
                  </a:lnTo>
                  <a:lnTo>
                    <a:pt x="8420" y="53752"/>
                  </a:lnTo>
                  <a:lnTo>
                    <a:pt x="8420" y="107906"/>
                  </a:lnTo>
                  <a:lnTo>
                    <a:pt x="8471" y="108066"/>
                  </a:lnTo>
                  <a:lnTo>
                    <a:pt x="8523" y="108120"/>
                  </a:lnTo>
                  <a:lnTo>
                    <a:pt x="8678" y="108173"/>
                  </a:lnTo>
                  <a:lnTo>
                    <a:pt x="24692" y="108173"/>
                  </a:lnTo>
                  <a:lnTo>
                    <a:pt x="24795" y="108120"/>
                  </a:lnTo>
                  <a:lnTo>
                    <a:pt x="24898" y="108066"/>
                  </a:lnTo>
                  <a:lnTo>
                    <a:pt x="24950" y="107906"/>
                  </a:lnTo>
                  <a:lnTo>
                    <a:pt x="24950" y="53752"/>
                  </a:lnTo>
                  <a:lnTo>
                    <a:pt x="24898" y="53591"/>
                  </a:lnTo>
                  <a:lnTo>
                    <a:pt x="24795" y="53484"/>
                  </a:lnTo>
                  <a:lnTo>
                    <a:pt x="24692" y="53484"/>
                  </a:lnTo>
                  <a:lnTo>
                    <a:pt x="8678" y="53484"/>
                  </a:lnTo>
                  <a:close/>
                  <a:moveTo>
                    <a:pt x="59664" y="8695"/>
                  </a:moveTo>
                  <a:lnTo>
                    <a:pt x="58450" y="8749"/>
                  </a:lnTo>
                  <a:lnTo>
                    <a:pt x="58450" y="26354"/>
                  </a:lnTo>
                  <a:lnTo>
                    <a:pt x="58295" y="29110"/>
                  </a:lnTo>
                  <a:lnTo>
                    <a:pt x="57933" y="31839"/>
                  </a:lnTo>
                  <a:lnTo>
                    <a:pt x="57262" y="34408"/>
                  </a:lnTo>
                  <a:lnTo>
                    <a:pt x="56383" y="36949"/>
                  </a:lnTo>
                  <a:lnTo>
                    <a:pt x="55247" y="39357"/>
                  </a:lnTo>
                  <a:lnTo>
                    <a:pt x="53801" y="41712"/>
                  </a:lnTo>
                  <a:lnTo>
                    <a:pt x="52199" y="43906"/>
                  </a:lnTo>
                  <a:lnTo>
                    <a:pt x="50288" y="46020"/>
                  </a:lnTo>
                  <a:lnTo>
                    <a:pt x="48196" y="48000"/>
                  </a:lnTo>
                  <a:lnTo>
                    <a:pt x="45871" y="49926"/>
                  </a:lnTo>
                  <a:lnTo>
                    <a:pt x="44218" y="51050"/>
                  </a:lnTo>
                  <a:lnTo>
                    <a:pt x="42668" y="52066"/>
                  </a:lnTo>
                  <a:lnTo>
                    <a:pt x="41119" y="52896"/>
                  </a:lnTo>
                  <a:lnTo>
                    <a:pt x="39621" y="53645"/>
                  </a:lnTo>
                  <a:lnTo>
                    <a:pt x="38303" y="54341"/>
                  </a:lnTo>
                  <a:lnTo>
                    <a:pt x="37064" y="54876"/>
                  </a:lnTo>
                  <a:lnTo>
                    <a:pt x="35979" y="55304"/>
                  </a:lnTo>
                  <a:lnTo>
                    <a:pt x="35101" y="55625"/>
                  </a:lnTo>
                  <a:lnTo>
                    <a:pt x="34429" y="55892"/>
                  </a:lnTo>
                  <a:lnTo>
                    <a:pt x="33964" y="56000"/>
                  </a:lnTo>
                  <a:lnTo>
                    <a:pt x="33758" y="56107"/>
                  </a:lnTo>
                  <a:lnTo>
                    <a:pt x="33551" y="56107"/>
                  </a:lnTo>
                  <a:lnTo>
                    <a:pt x="33293" y="56214"/>
                  </a:lnTo>
                  <a:lnTo>
                    <a:pt x="33293" y="102769"/>
                  </a:lnTo>
                  <a:lnTo>
                    <a:pt x="33344" y="102983"/>
                  </a:lnTo>
                  <a:lnTo>
                    <a:pt x="33448" y="103250"/>
                  </a:lnTo>
                  <a:lnTo>
                    <a:pt x="33809" y="104963"/>
                  </a:lnTo>
                  <a:lnTo>
                    <a:pt x="34532" y="106461"/>
                  </a:lnTo>
                  <a:lnTo>
                    <a:pt x="35411" y="107852"/>
                  </a:lnTo>
                  <a:lnTo>
                    <a:pt x="36547" y="109003"/>
                  </a:lnTo>
                  <a:lnTo>
                    <a:pt x="37890" y="110020"/>
                  </a:lnTo>
                  <a:lnTo>
                    <a:pt x="39311" y="110715"/>
                  </a:lnTo>
                  <a:lnTo>
                    <a:pt x="40860" y="111197"/>
                  </a:lnTo>
                  <a:lnTo>
                    <a:pt x="42513" y="111357"/>
                  </a:lnTo>
                  <a:lnTo>
                    <a:pt x="92647" y="111357"/>
                  </a:lnTo>
                  <a:lnTo>
                    <a:pt x="94610" y="111250"/>
                  </a:lnTo>
                  <a:lnTo>
                    <a:pt x="96366" y="111036"/>
                  </a:lnTo>
                  <a:lnTo>
                    <a:pt x="97916" y="110608"/>
                  </a:lnTo>
                  <a:lnTo>
                    <a:pt x="99233" y="110127"/>
                  </a:lnTo>
                  <a:lnTo>
                    <a:pt x="100370" y="109484"/>
                  </a:lnTo>
                  <a:lnTo>
                    <a:pt x="101403" y="108789"/>
                  </a:lnTo>
                  <a:lnTo>
                    <a:pt x="102229" y="108066"/>
                  </a:lnTo>
                  <a:lnTo>
                    <a:pt x="102901" y="107264"/>
                  </a:lnTo>
                  <a:lnTo>
                    <a:pt x="103469" y="106408"/>
                  </a:lnTo>
                  <a:lnTo>
                    <a:pt x="103934" y="105551"/>
                  </a:lnTo>
                  <a:lnTo>
                    <a:pt x="104244" y="104695"/>
                  </a:lnTo>
                  <a:lnTo>
                    <a:pt x="104502" y="103892"/>
                  </a:lnTo>
                  <a:lnTo>
                    <a:pt x="104709" y="103143"/>
                  </a:lnTo>
                  <a:lnTo>
                    <a:pt x="104864" y="102448"/>
                  </a:lnTo>
                  <a:lnTo>
                    <a:pt x="104916" y="101806"/>
                  </a:lnTo>
                  <a:lnTo>
                    <a:pt x="105019" y="101270"/>
                  </a:lnTo>
                  <a:lnTo>
                    <a:pt x="105019" y="101163"/>
                  </a:lnTo>
                  <a:lnTo>
                    <a:pt x="105019" y="101110"/>
                  </a:lnTo>
                  <a:lnTo>
                    <a:pt x="111502" y="59371"/>
                  </a:lnTo>
                  <a:lnTo>
                    <a:pt x="111605" y="57872"/>
                  </a:lnTo>
                  <a:lnTo>
                    <a:pt x="111554" y="56374"/>
                  </a:lnTo>
                  <a:lnTo>
                    <a:pt x="111244" y="54929"/>
                  </a:lnTo>
                  <a:lnTo>
                    <a:pt x="110779" y="53591"/>
                  </a:lnTo>
                  <a:lnTo>
                    <a:pt x="110159" y="52280"/>
                  </a:lnTo>
                  <a:lnTo>
                    <a:pt x="109281" y="51103"/>
                  </a:lnTo>
                  <a:lnTo>
                    <a:pt x="108299" y="50086"/>
                  </a:lnTo>
                  <a:lnTo>
                    <a:pt x="106982" y="49123"/>
                  </a:lnTo>
                  <a:lnTo>
                    <a:pt x="105535" y="48374"/>
                  </a:lnTo>
                  <a:lnTo>
                    <a:pt x="104037" y="47946"/>
                  </a:lnTo>
                  <a:lnTo>
                    <a:pt x="102488" y="47785"/>
                  </a:lnTo>
                  <a:lnTo>
                    <a:pt x="74257" y="47785"/>
                  </a:lnTo>
                  <a:lnTo>
                    <a:pt x="73120" y="47625"/>
                  </a:lnTo>
                  <a:lnTo>
                    <a:pt x="72139" y="47197"/>
                  </a:lnTo>
                  <a:lnTo>
                    <a:pt x="71261" y="46501"/>
                  </a:lnTo>
                  <a:lnTo>
                    <a:pt x="70641" y="45645"/>
                  </a:lnTo>
                  <a:lnTo>
                    <a:pt x="70176" y="44575"/>
                  </a:lnTo>
                  <a:lnTo>
                    <a:pt x="70021" y="43478"/>
                  </a:lnTo>
                  <a:lnTo>
                    <a:pt x="70021" y="21538"/>
                  </a:lnTo>
                  <a:lnTo>
                    <a:pt x="69969" y="19317"/>
                  </a:lnTo>
                  <a:lnTo>
                    <a:pt x="69711" y="17284"/>
                  </a:lnTo>
                  <a:lnTo>
                    <a:pt x="69349" y="15464"/>
                  </a:lnTo>
                  <a:lnTo>
                    <a:pt x="68781" y="13859"/>
                  </a:lnTo>
                  <a:lnTo>
                    <a:pt x="68136" y="12468"/>
                  </a:lnTo>
                  <a:lnTo>
                    <a:pt x="67257" y="11317"/>
                  </a:lnTo>
                  <a:lnTo>
                    <a:pt x="66276" y="10408"/>
                  </a:lnTo>
                  <a:lnTo>
                    <a:pt x="65036" y="9658"/>
                  </a:lnTo>
                  <a:lnTo>
                    <a:pt x="63693" y="9123"/>
                  </a:lnTo>
                  <a:lnTo>
                    <a:pt x="62350" y="8802"/>
                  </a:lnTo>
                  <a:lnTo>
                    <a:pt x="60955" y="8695"/>
                  </a:lnTo>
                  <a:lnTo>
                    <a:pt x="59664" y="8695"/>
                  </a:lnTo>
                  <a:close/>
                  <a:moveTo>
                    <a:pt x="59457" y="0"/>
                  </a:moveTo>
                  <a:lnTo>
                    <a:pt x="61007" y="53"/>
                  </a:lnTo>
                  <a:lnTo>
                    <a:pt x="62660" y="160"/>
                  </a:lnTo>
                  <a:lnTo>
                    <a:pt x="64416" y="428"/>
                  </a:lnTo>
                  <a:lnTo>
                    <a:pt x="66121" y="856"/>
                  </a:lnTo>
                  <a:lnTo>
                    <a:pt x="67877" y="1444"/>
                  </a:lnTo>
                  <a:lnTo>
                    <a:pt x="69556" y="2301"/>
                  </a:lnTo>
                  <a:lnTo>
                    <a:pt x="71209" y="3424"/>
                  </a:lnTo>
                  <a:lnTo>
                    <a:pt x="72759" y="4682"/>
                  </a:lnTo>
                  <a:lnTo>
                    <a:pt x="74102" y="6180"/>
                  </a:lnTo>
                  <a:lnTo>
                    <a:pt x="75238" y="7892"/>
                  </a:lnTo>
                  <a:lnTo>
                    <a:pt x="76220" y="9712"/>
                  </a:lnTo>
                  <a:lnTo>
                    <a:pt x="77046" y="11745"/>
                  </a:lnTo>
                  <a:lnTo>
                    <a:pt x="77666" y="13913"/>
                  </a:lnTo>
                  <a:lnTo>
                    <a:pt x="78080" y="16321"/>
                  </a:lnTo>
                  <a:lnTo>
                    <a:pt x="78390" y="18889"/>
                  </a:lnTo>
                  <a:lnTo>
                    <a:pt x="78415" y="21591"/>
                  </a:lnTo>
                  <a:lnTo>
                    <a:pt x="78415" y="39143"/>
                  </a:lnTo>
                  <a:lnTo>
                    <a:pt x="102488" y="39143"/>
                  </a:lnTo>
                  <a:lnTo>
                    <a:pt x="104502" y="39250"/>
                  </a:lnTo>
                  <a:lnTo>
                    <a:pt x="106517" y="39625"/>
                  </a:lnTo>
                  <a:lnTo>
                    <a:pt x="108454" y="40267"/>
                  </a:lnTo>
                  <a:lnTo>
                    <a:pt x="110314" y="41123"/>
                  </a:lnTo>
                  <a:lnTo>
                    <a:pt x="112122" y="42247"/>
                  </a:lnTo>
                  <a:lnTo>
                    <a:pt x="113775" y="43531"/>
                  </a:lnTo>
                  <a:lnTo>
                    <a:pt x="115273" y="45003"/>
                  </a:lnTo>
                  <a:lnTo>
                    <a:pt x="116564" y="46608"/>
                  </a:lnTo>
                  <a:lnTo>
                    <a:pt x="117649" y="48428"/>
                  </a:lnTo>
                  <a:lnTo>
                    <a:pt x="118553" y="50301"/>
                  </a:lnTo>
                  <a:lnTo>
                    <a:pt x="119225" y="52280"/>
                  </a:lnTo>
                  <a:lnTo>
                    <a:pt x="119741" y="54341"/>
                  </a:lnTo>
                  <a:lnTo>
                    <a:pt x="120000" y="56428"/>
                  </a:lnTo>
                  <a:lnTo>
                    <a:pt x="120000" y="58568"/>
                  </a:lnTo>
                  <a:lnTo>
                    <a:pt x="119793" y="60735"/>
                  </a:lnTo>
                  <a:lnTo>
                    <a:pt x="113310" y="102341"/>
                  </a:lnTo>
                  <a:lnTo>
                    <a:pt x="112897" y="104909"/>
                  </a:lnTo>
                  <a:lnTo>
                    <a:pt x="112173" y="107317"/>
                  </a:lnTo>
                  <a:lnTo>
                    <a:pt x="111295" y="109484"/>
                  </a:lnTo>
                  <a:lnTo>
                    <a:pt x="110159" y="111518"/>
                  </a:lnTo>
                  <a:lnTo>
                    <a:pt x="108816" y="113337"/>
                  </a:lnTo>
                  <a:lnTo>
                    <a:pt x="107292" y="114996"/>
                  </a:lnTo>
                  <a:lnTo>
                    <a:pt x="105535" y="116387"/>
                  </a:lnTo>
                  <a:lnTo>
                    <a:pt x="103727" y="117431"/>
                  </a:lnTo>
                  <a:lnTo>
                    <a:pt x="101764" y="118341"/>
                  </a:lnTo>
                  <a:lnTo>
                    <a:pt x="99698" y="119090"/>
                  </a:lnTo>
                  <a:lnTo>
                    <a:pt x="97503" y="119571"/>
                  </a:lnTo>
                  <a:lnTo>
                    <a:pt x="95126" y="119892"/>
                  </a:lnTo>
                  <a:lnTo>
                    <a:pt x="92647" y="120000"/>
                  </a:lnTo>
                  <a:lnTo>
                    <a:pt x="42513" y="120000"/>
                  </a:lnTo>
                  <a:lnTo>
                    <a:pt x="40189" y="119839"/>
                  </a:lnTo>
                  <a:lnTo>
                    <a:pt x="37942" y="119357"/>
                  </a:lnTo>
                  <a:lnTo>
                    <a:pt x="35824" y="118608"/>
                  </a:lnTo>
                  <a:lnTo>
                    <a:pt x="33758" y="117538"/>
                  </a:lnTo>
                  <a:lnTo>
                    <a:pt x="31898" y="116280"/>
                  </a:lnTo>
                  <a:lnTo>
                    <a:pt x="30193" y="114782"/>
                  </a:lnTo>
                  <a:lnTo>
                    <a:pt x="29005" y="115638"/>
                  </a:lnTo>
                  <a:lnTo>
                    <a:pt x="27688" y="116280"/>
                  </a:lnTo>
                  <a:lnTo>
                    <a:pt x="26241" y="116682"/>
                  </a:lnTo>
                  <a:lnTo>
                    <a:pt x="24692" y="116842"/>
                  </a:lnTo>
                  <a:lnTo>
                    <a:pt x="8678" y="116842"/>
                  </a:lnTo>
                  <a:lnTo>
                    <a:pt x="7128" y="116682"/>
                  </a:lnTo>
                  <a:lnTo>
                    <a:pt x="5630" y="116280"/>
                  </a:lnTo>
                  <a:lnTo>
                    <a:pt x="4287" y="115638"/>
                  </a:lnTo>
                  <a:lnTo>
                    <a:pt x="3099" y="114729"/>
                  </a:lnTo>
                  <a:lnTo>
                    <a:pt x="2066" y="113658"/>
                  </a:lnTo>
                  <a:lnTo>
                    <a:pt x="1188" y="112428"/>
                  </a:lnTo>
                  <a:lnTo>
                    <a:pt x="568" y="111036"/>
                  </a:lnTo>
                  <a:lnTo>
                    <a:pt x="154" y="109484"/>
                  </a:lnTo>
                  <a:lnTo>
                    <a:pt x="0" y="107906"/>
                  </a:lnTo>
                  <a:lnTo>
                    <a:pt x="0" y="53752"/>
                  </a:lnTo>
                  <a:lnTo>
                    <a:pt x="154" y="52120"/>
                  </a:lnTo>
                  <a:lnTo>
                    <a:pt x="568" y="50622"/>
                  </a:lnTo>
                  <a:lnTo>
                    <a:pt x="1188" y="49230"/>
                  </a:lnTo>
                  <a:lnTo>
                    <a:pt x="2066" y="48000"/>
                  </a:lnTo>
                  <a:lnTo>
                    <a:pt x="3099" y="46876"/>
                  </a:lnTo>
                  <a:lnTo>
                    <a:pt x="4287" y="46020"/>
                  </a:lnTo>
                  <a:lnTo>
                    <a:pt x="5630" y="45324"/>
                  </a:lnTo>
                  <a:lnTo>
                    <a:pt x="7128" y="44949"/>
                  </a:lnTo>
                  <a:lnTo>
                    <a:pt x="8678" y="44789"/>
                  </a:lnTo>
                  <a:lnTo>
                    <a:pt x="24588" y="44789"/>
                  </a:lnTo>
                  <a:lnTo>
                    <a:pt x="26138" y="44896"/>
                  </a:lnTo>
                  <a:lnTo>
                    <a:pt x="27585" y="45324"/>
                  </a:lnTo>
                  <a:lnTo>
                    <a:pt x="28876" y="45913"/>
                  </a:lnTo>
                  <a:lnTo>
                    <a:pt x="30038" y="46769"/>
                  </a:lnTo>
                  <a:lnTo>
                    <a:pt x="31071" y="47785"/>
                  </a:lnTo>
                  <a:lnTo>
                    <a:pt x="31485" y="47678"/>
                  </a:lnTo>
                  <a:lnTo>
                    <a:pt x="31846" y="47571"/>
                  </a:lnTo>
                  <a:lnTo>
                    <a:pt x="32414" y="47357"/>
                  </a:lnTo>
                  <a:lnTo>
                    <a:pt x="33293" y="47036"/>
                  </a:lnTo>
                  <a:lnTo>
                    <a:pt x="34274" y="46608"/>
                  </a:lnTo>
                  <a:lnTo>
                    <a:pt x="35462" y="46073"/>
                  </a:lnTo>
                  <a:lnTo>
                    <a:pt x="36805" y="45377"/>
                  </a:lnTo>
                  <a:lnTo>
                    <a:pt x="38200" y="44575"/>
                  </a:lnTo>
                  <a:lnTo>
                    <a:pt x="39672" y="43692"/>
                  </a:lnTo>
                  <a:lnTo>
                    <a:pt x="41170" y="42675"/>
                  </a:lnTo>
                  <a:lnTo>
                    <a:pt x="43237" y="40963"/>
                  </a:lnTo>
                  <a:lnTo>
                    <a:pt x="45045" y="39143"/>
                  </a:lnTo>
                  <a:lnTo>
                    <a:pt x="46594" y="37270"/>
                  </a:lnTo>
                  <a:lnTo>
                    <a:pt x="47834" y="35317"/>
                  </a:lnTo>
                  <a:lnTo>
                    <a:pt x="48790" y="33177"/>
                  </a:lnTo>
                  <a:lnTo>
                    <a:pt x="49461" y="30983"/>
                  </a:lnTo>
                  <a:lnTo>
                    <a:pt x="49875" y="28735"/>
                  </a:lnTo>
                  <a:lnTo>
                    <a:pt x="50030" y="26354"/>
                  </a:lnTo>
                  <a:lnTo>
                    <a:pt x="50030" y="5163"/>
                  </a:lnTo>
                  <a:lnTo>
                    <a:pt x="50185" y="4120"/>
                  </a:lnTo>
                  <a:lnTo>
                    <a:pt x="50546" y="3103"/>
                  </a:lnTo>
                  <a:lnTo>
                    <a:pt x="51166" y="2193"/>
                  </a:lnTo>
                  <a:lnTo>
                    <a:pt x="51993" y="1551"/>
                  </a:lnTo>
                  <a:lnTo>
                    <a:pt x="52974" y="1070"/>
                  </a:lnTo>
                  <a:lnTo>
                    <a:pt x="53232" y="963"/>
                  </a:lnTo>
                  <a:lnTo>
                    <a:pt x="53749" y="856"/>
                  </a:lnTo>
                  <a:lnTo>
                    <a:pt x="54524" y="642"/>
                  </a:lnTo>
                  <a:lnTo>
                    <a:pt x="55505" y="428"/>
                  </a:lnTo>
                  <a:lnTo>
                    <a:pt x="56642" y="267"/>
                  </a:lnTo>
                  <a:lnTo>
                    <a:pt x="57985" y="107"/>
                  </a:lnTo>
                  <a:lnTo>
                    <a:pt x="59457"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grpSp>
      <p:sp>
        <p:nvSpPr>
          <p:cNvPr id="402" name="Google Shape;402;p32"/>
          <p:cNvSpPr/>
          <p:nvPr/>
        </p:nvSpPr>
        <p:spPr>
          <a:xfrm>
            <a:off x="4506236" y="3336929"/>
            <a:ext cx="279010" cy="349482"/>
          </a:xfrm>
          <a:custGeom>
            <a:avLst/>
            <a:gdLst/>
            <a:ahLst/>
            <a:cxnLst/>
            <a:rect l="l" t="t" r="r" b="b"/>
            <a:pathLst>
              <a:path w="120000" h="120000" extrusionOk="0">
                <a:moveTo>
                  <a:pt x="15796" y="29450"/>
                </a:moveTo>
                <a:lnTo>
                  <a:pt x="7497" y="104386"/>
                </a:lnTo>
                <a:lnTo>
                  <a:pt x="7634" y="105704"/>
                </a:lnTo>
                <a:lnTo>
                  <a:pt x="8047" y="106931"/>
                </a:lnTo>
                <a:lnTo>
                  <a:pt x="8666" y="108139"/>
                </a:lnTo>
                <a:lnTo>
                  <a:pt x="9537" y="109237"/>
                </a:lnTo>
                <a:lnTo>
                  <a:pt x="10592" y="110262"/>
                </a:lnTo>
                <a:lnTo>
                  <a:pt x="11876" y="111214"/>
                </a:lnTo>
                <a:lnTo>
                  <a:pt x="13297" y="112019"/>
                </a:lnTo>
                <a:lnTo>
                  <a:pt x="14833" y="112696"/>
                </a:lnTo>
                <a:lnTo>
                  <a:pt x="16530" y="113245"/>
                </a:lnTo>
                <a:lnTo>
                  <a:pt x="18364" y="113685"/>
                </a:lnTo>
                <a:lnTo>
                  <a:pt x="20221" y="113941"/>
                </a:lnTo>
                <a:lnTo>
                  <a:pt x="22239" y="114014"/>
                </a:lnTo>
                <a:lnTo>
                  <a:pt x="97760" y="114014"/>
                </a:lnTo>
                <a:lnTo>
                  <a:pt x="99778" y="113941"/>
                </a:lnTo>
                <a:lnTo>
                  <a:pt x="101635" y="113685"/>
                </a:lnTo>
                <a:lnTo>
                  <a:pt x="103469" y="113245"/>
                </a:lnTo>
                <a:lnTo>
                  <a:pt x="105166" y="112696"/>
                </a:lnTo>
                <a:lnTo>
                  <a:pt x="106748" y="112019"/>
                </a:lnTo>
                <a:lnTo>
                  <a:pt x="108169" y="111214"/>
                </a:lnTo>
                <a:lnTo>
                  <a:pt x="109407" y="110298"/>
                </a:lnTo>
                <a:lnTo>
                  <a:pt x="110462" y="109273"/>
                </a:lnTo>
                <a:lnTo>
                  <a:pt x="111333" y="108139"/>
                </a:lnTo>
                <a:lnTo>
                  <a:pt x="111975" y="106967"/>
                </a:lnTo>
                <a:lnTo>
                  <a:pt x="112365" y="105704"/>
                </a:lnTo>
                <a:lnTo>
                  <a:pt x="112548" y="104386"/>
                </a:lnTo>
                <a:lnTo>
                  <a:pt x="104203" y="29450"/>
                </a:lnTo>
                <a:lnTo>
                  <a:pt x="89415" y="29450"/>
                </a:lnTo>
                <a:lnTo>
                  <a:pt x="89415" y="39884"/>
                </a:lnTo>
                <a:lnTo>
                  <a:pt x="89277" y="40689"/>
                </a:lnTo>
                <a:lnTo>
                  <a:pt x="88910" y="41403"/>
                </a:lnTo>
                <a:lnTo>
                  <a:pt x="88314" y="41989"/>
                </a:lnTo>
                <a:lnTo>
                  <a:pt x="87581" y="42464"/>
                </a:lnTo>
                <a:lnTo>
                  <a:pt x="86664" y="42757"/>
                </a:lnTo>
                <a:lnTo>
                  <a:pt x="85655" y="42867"/>
                </a:lnTo>
                <a:lnTo>
                  <a:pt x="84715" y="42757"/>
                </a:lnTo>
                <a:lnTo>
                  <a:pt x="83798" y="42464"/>
                </a:lnTo>
                <a:lnTo>
                  <a:pt x="83064" y="41989"/>
                </a:lnTo>
                <a:lnTo>
                  <a:pt x="82468" y="41403"/>
                </a:lnTo>
                <a:lnTo>
                  <a:pt x="82101" y="40689"/>
                </a:lnTo>
                <a:lnTo>
                  <a:pt x="81964" y="39884"/>
                </a:lnTo>
                <a:lnTo>
                  <a:pt x="81964" y="29450"/>
                </a:lnTo>
                <a:lnTo>
                  <a:pt x="38035" y="29450"/>
                </a:lnTo>
                <a:lnTo>
                  <a:pt x="38035" y="39884"/>
                </a:lnTo>
                <a:lnTo>
                  <a:pt x="37944" y="40689"/>
                </a:lnTo>
                <a:lnTo>
                  <a:pt x="37531" y="41403"/>
                </a:lnTo>
                <a:lnTo>
                  <a:pt x="36935" y="41989"/>
                </a:lnTo>
                <a:lnTo>
                  <a:pt x="36201" y="42464"/>
                </a:lnTo>
                <a:lnTo>
                  <a:pt x="35307" y="42757"/>
                </a:lnTo>
                <a:lnTo>
                  <a:pt x="34344" y="42867"/>
                </a:lnTo>
                <a:lnTo>
                  <a:pt x="33335" y="42757"/>
                </a:lnTo>
                <a:lnTo>
                  <a:pt x="32464" y="42464"/>
                </a:lnTo>
                <a:lnTo>
                  <a:pt x="31685" y="41989"/>
                </a:lnTo>
                <a:lnTo>
                  <a:pt x="31089" y="41403"/>
                </a:lnTo>
                <a:lnTo>
                  <a:pt x="30722" y="40689"/>
                </a:lnTo>
                <a:lnTo>
                  <a:pt x="30584" y="39884"/>
                </a:lnTo>
                <a:lnTo>
                  <a:pt x="30584" y="29450"/>
                </a:lnTo>
                <a:lnTo>
                  <a:pt x="15796" y="29450"/>
                </a:lnTo>
                <a:close/>
                <a:moveTo>
                  <a:pt x="60000" y="5985"/>
                </a:moveTo>
                <a:lnTo>
                  <a:pt x="57615" y="6058"/>
                </a:lnTo>
                <a:lnTo>
                  <a:pt x="55299" y="6388"/>
                </a:lnTo>
                <a:lnTo>
                  <a:pt x="53053" y="6863"/>
                </a:lnTo>
                <a:lnTo>
                  <a:pt x="50966" y="7522"/>
                </a:lnTo>
                <a:lnTo>
                  <a:pt x="48949" y="8346"/>
                </a:lnTo>
                <a:lnTo>
                  <a:pt x="47069" y="9334"/>
                </a:lnTo>
                <a:lnTo>
                  <a:pt x="45349" y="10469"/>
                </a:lnTo>
                <a:lnTo>
                  <a:pt x="43744" y="11751"/>
                </a:lnTo>
                <a:lnTo>
                  <a:pt x="42323" y="13142"/>
                </a:lnTo>
                <a:lnTo>
                  <a:pt x="41085" y="14624"/>
                </a:lnTo>
                <a:lnTo>
                  <a:pt x="40053" y="16235"/>
                </a:lnTo>
                <a:lnTo>
                  <a:pt x="39182" y="17956"/>
                </a:lnTo>
                <a:lnTo>
                  <a:pt x="38586" y="19731"/>
                </a:lnTo>
                <a:lnTo>
                  <a:pt x="38173" y="21561"/>
                </a:lnTo>
                <a:lnTo>
                  <a:pt x="38035" y="23502"/>
                </a:lnTo>
                <a:lnTo>
                  <a:pt x="81964" y="23502"/>
                </a:lnTo>
                <a:lnTo>
                  <a:pt x="81826" y="21561"/>
                </a:lnTo>
                <a:lnTo>
                  <a:pt x="81413" y="19731"/>
                </a:lnTo>
                <a:lnTo>
                  <a:pt x="80817" y="17956"/>
                </a:lnTo>
                <a:lnTo>
                  <a:pt x="79992" y="16235"/>
                </a:lnTo>
                <a:lnTo>
                  <a:pt x="78960" y="14624"/>
                </a:lnTo>
                <a:lnTo>
                  <a:pt x="77676" y="13142"/>
                </a:lnTo>
                <a:lnTo>
                  <a:pt x="76255" y="11751"/>
                </a:lnTo>
                <a:lnTo>
                  <a:pt x="74696" y="10469"/>
                </a:lnTo>
                <a:lnTo>
                  <a:pt x="72930" y="9334"/>
                </a:lnTo>
                <a:lnTo>
                  <a:pt x="71050" y="8346"/>
                </a:lnTo>
                <a:lnTo>
                  <a:pt x="69033" y="7522"/>
                </a:lnTo>
                <a:lnTo>
                  <a:pt x="66946" y="6863"/>
                </a:lnTo>
                <a:lnTo>
                  <a:pt x="64700" y="6388"/>
                </a:lnTo>
                <a:lnTo>
                  <a:pt x="62384" y="6058"/>
                </a:lnTo>
                <a:lnTo>
                  <a:pt x="60000" y="5985"/>
                </a:lnTo>
                <a:close/>
                <a:moveTo>
                  <a:pt x="60000" y="0"/>
                </a:moveTo>
                <a:lnTo>
                  <a:pt x="62842" y="109"/>
                </a:lnTo>
                <a:lnTo>
                  <a:pt x="65571" y="439"/>
                </a:lnTo>
                <a:lnTo>
                  <a:pt x="68230" y="951"/>
                </a:lnTo>
                <a:lnTo>
                  <a:pt x="70821" y="1647"/>
                </a:lnTo>
                <a:lnTo>
                  <a:pt x="73251" y="2525"/>
                </a:lnTo>
                <a:lnTo>
                  <a:pt x="75567" y="3569"/>
                </a:lnTo>
                <a:lnTo>
                  <a:pt x="77768" y="4777"/>
                </a:lnTo>
                <a:lnTo>
                  <a:pt x="79808" y="6168"/>
                </a:lnTo>
                <a:lnTo>
                  <a:pt x="81688" y="7669"/>
                </a:lnTo>
                <a:lnTo>
                  <a:pt x="83385" y="9298"/>
                </a:lnTo>
                <a:lnTo>
                  <a:pt x="84921" y="11018"/>
                </a:lnTo>
                <a:lnTo>
                  <a:pt x="86205" y="12885"/>
                </a:lnTo>
                <a:lnTo>
                  <a:pt x="87351" y="14844"/>
                </a:lnTo>
                <a:lnTo>
                  <a:pt x="88223" y="16894"/>
                </a:lnTo>
                <a:lnTo>
                  <a:pt x="88865" y="19017"/>
                </a:lnTo>
                <a:lnTo>
                  <a:pt x="89277" y="21232"/>
                </a:lnTo>
                <a:lnTo>
                  <a:pt x="89415" y="23502"/>
                </a:lnTo>
                <a:lnTo>
                  <a:pt x="107619" y="23502"/>
                </a:lnTo>
                <a:lnTo>
                  <a:pt x="108582" y="23575"/>
                </a:lnTo>
                <a:lnTo>
                  <a:pt x="109407" y="23831"/>
                </a:lnTo>
                <a:lnTo>
                  <a:pt x="110187" y="24270"/>
                </a:lnTo>
                <a:lnTo>
                  <a:pt x="110783" y="24801"/>
                </a:lnTo>
                <a:lnTo>
                  <a:pt x="111150" y="25460"/>
                </a:lnTo>
                <a:lnTo>
                  <a:pt x="111379" y="26192"/>
                </a:lnTo>
                <a:lnTo>
                  <a:pt x="120000" y="104020"/>
                </a:lnTo>
                <a:lnTo>
                  <a:pt x="120000" y="104276"/>
                </a:lnTo>
                <a:lnTo>
                  <a:pt x="119862" y="105997"/>
                </a:lnTo>
                <a:lnTo>
                  <a:pt x="119495" y="107626"/>
                </a:lnTo>
                <a:lnTo>
                  <a:pt x="118853" y="109237"/>
                </a:lnTo>
                <a:lnTo>
                  <a:pt x="118028" y="110774"/>
                </a:lnTo>
                <a:lnTo>
                  <a:pt x="116950" y="112184"/>
                </a:lnTo>
                <a:lnTo>
                  <a:pt x="115712" y="113538"/>
                </a:lnTo>
                <a:lnTo>
                  <a:pt x="114245" y="114820"/>
                </a:lnTo>
                <a:lnTo>
                  <a:pt x="112640" y="115954"/>
                </a:lnTo>
                <a:lnTo>
                  <a:pt x="110875" y="116979"/>
                </a:lnTo>
                <a:lnTo>
                  <a:pt x="108995" y="117840"/>
                </a:lnTo>
                <a:lnTo>
                  <a:pt x="106931" y="118608"/>
                </a:lnTo>
                <a:lnTo>
                  <a:pt x="104799" y="119194"/>
                </a:lnTo>
                <a:lnTo>
                  <a:pt x="102506" y="119633"/>
                </a:lnTo>
                <a:lnTo>
                  <a:pt x="100191" y="119890"/>
                </a:lnTo>
                <a:lnTo>
                  <a:pt x="97760" y="120000"/>
                </a:lnTo>
                <a:lnTo>
                  <a:pt x="22239" y="120000"/>
                </a:lnTo>
                <a:lnTo>
                  <a:pt x="19808" y="119890"/>
                </a:lnTo>
                <a:lnTo>
                  <a:pt x="17493" y="119633"/>
                </a:lnTo>
                <a:lnTo>
                  <a:pt x="15200" y="119194"/>
                </a:lnTo>
                <a:lnTo>
                  <a:pt x="13068" y="118608"/>
                </a:lnTo>
                <a:lnTo>
                  <a:pt x="11050" y="117840"/>
                </a:lnTo>
                <a:lnTo>
                  <a:pt x="9124" y="116979"/>
                </a:lnTo>
                <a:lnTo>
                  <a:pt x="7359" y="115954"/>
                </a:lnTo>
                <a:lnTo>
                  <a:pt x="5754" y="114820"/>
                </a:lnTo>
                <a:lnTo>
                  <a:pt x="4287" y="113538"/>
                </a:lnTo>
                <a:lnTo>
                  <a:pt x="3049" y="112184"/>
                </a:lnTo>
                <a:lnTo>
                  <a:pt x="2017" y="110774"/>
                </a:lnTo>
                <a:lnTo>
                  <a:pt x="1146" y="109237"/>
                </a:lnTo>
                <a:lnTo>
                  <a:pt x="504" y="107626"/>
                </a:lnTo>
                <a:lnTo>
                  <a:pt x="137" y="105997"/>
                </a:lnTo>
                <a:lnTo>
                  <a:pt x="0" y="104276"/>
                </a:lnTo>
                <a:lnTo>
                  <a:pt x="0" y="104020"/>
                </a:lnTo>
                <a:lnTo>
                  <a:pt x="8620" y="26192"/>
                </a:lnTo>
                <a:lnTo>
                  <a:pt x="8849" y="25460"/>
                </a:lnTo>
                <a:lnTo>
                  <a:pt x="9262" y="24801"/>
                </a:lnTo>
                <a:lnTo>
                  <a:pt x="9858" y="24270"/>
                </a:lnTo>
                <a:lnTo>
                  <a:pt x="10592" y="23831"/>
                </a:lnTo>
                <a:lnTo>
                  <a:pt x="11463" y="23575"/>
                </a:lnTo>
                <a:lnTo>
                  <a:pt x="12380" y="23502"/>
                </a:lnTo>
                <a:lnTo>
                  <a:pt x="30584" y="23502"/>
                </a:lnTo>
                <a:lnTo>
                  <a:pt x="30722" y="21232"/>
                </a:lnTo>
                <a:lnTo>
                  <a:pt x="31134" y="19017"/>
                </a:lnTo>
                <a:lnTo>
                  <a:pt x="31776" y="16894"/>
                </a:lnTo>
                <a:lnTo>
                  <a:pt x="32693" y="14844"/>
                </a:lnTo>
                <a:lnTo>
                  <a:pt x="33794" y="12885"/>
                </a:lnTo>
                <a:lnTo>
                  <a:pt x="35124" y="11018"/>
                </a:lnTo>
                <a:lnTo>
                  <a:pt x="36614" y="9298"/>
                </a:lnTo>
                <a:lnTo>
                  <a:pt x="38311" y="7669"/>
                </a:lnTo>
                <a:lnTo>
                  <a:pt x="40191" y="6168"/>
                </a:lnTo>
                <a:lnTo>
                  <a:pt x="42231" y="4777"/>
                </a:lnTo>
                <a:lnTo>
                  <a:pt x="44432" y="3569"/>
                </a:lnTo>
                <a:lnTo>
                  <a:pt x="46748" y="2525"/>
                </a:lnTo>
                <a:lnTo>
                  <a:pt x="49224" y="1647"/>
                </a:lnTo>
                <a:lnTo>
                  <a:pt x="51792" y="951"/>
                </a:lnTo>
                <a:lnTo>
                  <a:pt x="54428" y="439"/>
                </a:lnTo>
                <a:lnTo>
                  <a:pt x="57179" y="109"/>
                </a:lnTo>
                <a:lnTo>
                  <a:pt x="60000"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03" name="Google Shape;403;p32"/>
          <p:cNvSpPr/>
          <p:nvPr/>
        </p:nvSpPr>
        <p:spPr>
          <a:xfrm>
            <a:off x="2255305" y="3348680"/>
            <a:ext cx="314634" cy="341852"/>
          </a:xfrm>
          <a:custGeom>
            <a:avLst/>
            <a:gdLst/>
            <a:ahLst/>
            <a:cxnLst/>
            <a:rect l="l" t="t" r="r" b="b"/>
            <a:pathLst>
              <a:path w="120000" h="120000" extrusionOk="0">
                <a:moveTo>
                  <a:pt x="6622" y="33203"/>
                </a:moveTo>
                <a:lnTo>
                  <a:pt x="6622" y="89762"/>
                </a:lnTo>
                <a:lnTo>
                  <a:pt x="56599" y="112092"/>
                </a:lnTo>
                <a:lnTo>
                  <a:pt x="56599" y="55533"/>
                </a:lnTo>
                <a:lnTo>
                  <a:pt x="6622" y="33203"/>
                </a:lnTo>
                <a:close/>
                <a:moveTo>
                  <a:pt x="113337" y="33093"/>
                </a:moveTo>
                <a:lnTo>
                  <a:pt x="93291" y="42062"/>
                </a:lnTo>
                <a:lnTo>
                  <a:pt x="93291" y="59835"/>
                </a:lnTo>
                <a:lnTo>
                  <a:pt x="93172" y="60640"/>
                </a:lnTo>
                <a:lnTo>
                  <a:pt x="92814" y="61372"/>
                </a:lnTo>
                <a:lnTo>
                  <a:pt x="92296" y="61995"/>
                </a:lnTo>
                <a:lnTo>
                  <a:pt x="91620" y="62471"/>
                </a:lnTo>
                <a:lnTo>
                  <a:pt x="90825" y="62763"/>
                </a:lnTo>
                <a:lnTo>
                  <a:pt x="89970" y="62855"/>
                </a:lnTo>
                <a:lnTo>
                  <a:pt x="89095" y="62763"/>
                </a:lnTo>
                <a:lnTo>
                  <a:pt x="88299" y="62471"/>
                </a:lnTo>
                <a:lnTo>
                  <a:pt x="87623" y="61995"/>
                </a:lnTo>
                <a:lnTo>
                  <a:pt x="87106" y="61372"/>
                </a:lnTo>
                <a:lnTo>
                  <a:pt x="86788" y="60640"/>
                </a:lnTo>
                <a:lnTo>
                  <a:pt x="86668" y="59835"/>
                </a:lnTo>
                <a:lnTo>
                  <a:pt x="86668" y="45027"/>
                </a:lnTo>
                <a:lnTo>
                  <a:pt x="63201" y="55533"/>
                </a:lnTo>
                <a:lnTo>
                  <a:pt x="63201" y="112092"/>
                </a:lnTo>
                <a:lnTo>
                  <a:pt x="113337" y="89652"/>
                </a:lnTo>
                <a:lnTo>
                  <a:pt x="113337" y="33093"/>
                </a:lnTo>
                <a:close/>
                <a:moveTo>
                  <a:pt x="34285" y="17882"/>
                </a:moveTo>
                <a:lnTo>
                  <a:pt x="10818" y="28316"/>
                </a:lnTo>
                <a:lnTo>
                  <a:pt x="59920" y="50244"/>
                </a:lnTo>
                <a:lnTo>
                  <a:pt x="83347" y="39774"/>
                </a:lnTo>
                <a:lnTo>
                  <a:pt x="34285" y="17882"/>
                </a:lnTo>
                <a:close/>
                <a:moveTo>
                  <a:pt x="59920" y="6424"/>
                </a:moveTo>
                <a:lnTo>
                  <a:pt x="41842" y="14478"/>
                </a:lnTo>
                <a:lnTo>
                  <a:pt x="90904" y="36406"/>
                </a:lnTo>
                <a:lnTo>
                  <a:pt x="108982" y="28316"/>
                </a:lnTo>
                <a:lnTo>
                  <a:pt x="59920" y="6424"/>
                </a:lnTo>
                <a:close/>
                <a:moveTo>
                  <a:pt x="59920" y="0"/>
                </a:moveTo>
                <a:lnTo>
                  <a:pt x="60676" y="73"/>
                </a:lnTo>
                <a:lnTo>
                  <a:pt x="61352" y="329"/>
                </a:lnTo>
                <a:lnTo>
                  <a:pt x="117394" y="25314"/>
                </a:lnTo>
                <a:lnTo>
                  <a:pt x="118051" y="25533"/>
                </a:lnTo>
                <a:lnTo>
                  <a:pt x="118687" y="25899"/>
                </a:lnTo>
                <a:lnTo>
                  <a:pt x="119204" y="26375"/>
                </a:lnTo>
                <a:lnTo>
                  <a:pt x="119642" y="26961"/>
                </a:lnTo>
                <a:lnTo>
                  <a:pt x="119880" y="27620"/>
                </a:lnTo>
                <a:lnTo>
                  <a:pt x="119960" y="28316"/>
                </a:lnTo>
                <a:lnTo>
                  <a:pt x="119960" y="28316"/>
                </a:lnTo>
                <a:lnTo>
                  <a:pt x="119960" y="28352"/>
                </a:lnTo>
                <a:lnTo>
                  <a:pt x="120000" y="28389"/>
                </a:lnTo>
                <a:lnTo>
                  <a:pt x="120000" y="91610"/>
                </a:lnTo>
                <a:lnTo>
                  <a:pt x="119920" y="92306"/>
                </a:lnTo>
                <a:lnTo>
                  <a:pt x="119681" y="92928"/>
                </a:lnTo>
                <a:lnTo>
                  <a:pt x="119284" y="93514"/>
                </a:lnTo>
                <a:lnTo>
                  <a:pt x="118766" y="93990"/>
                </a:lnTo>
                <a:lnTo>
                  <a:pt x="118130" y="94356"/>
                </a:lnTo>
                <a:lnTo>
                  <a:pt x="61392" y="119670"/>
                </a:lnTo>
                <a:lnTo>
                  <a:pt x="61392" y="119670"/>
                </a:lnTo>
                <a:lnTo>
                  <a:pt x="61352" y="119707"/>
                </a:lnTo>
                <a:lnTo>
                  <a:pt x="61352" y="119707"/>
                </a:lnTo>
                <a:lnTo>
                  <a:pt x="61233" y="119743"/>
                </a:lnTo>
                <a:lnTo>
                  <a:pt x="61073" y="119780"/>
                </a:lnTo>
                <a:lnTo>
                  <a:pt x="61034" y="119816"/>
                </a:lnTo>
                <a:lnTo>
                  <a:pt x="60994" y="119816"/>
                </a:lnTo>
                <a:lnTo>
                  <a:pt x="60994" y="119816"/>
                </a:lnTo>
                <a:lnTo>
                  <a:pt x="60715" y="119890"/>
                </a:lnTo>
                <a:lnTo>
                  <a:pt x="60676" y="119926"/>
                </a:lnTo>
                <a:lnTo>
                  <a:pt x="60636" y="119926"/>
                </a:lnTo>
                <a:lnTo>
                  <a:pt x="60556" y="119963"/>
                </a:lnTo>
                <a:lnTo>
                  <a:pt x="60477" y="119963"/>
                </a:lnTo>
                <a:lnTo>
                  <a:pt x="60357" y="119963"/>
                </a:lnTo>
                <a:lnTo>
                  <a:pt x="60278" y="119963"/>
                </a:lnTo>
                <a:lnTo>
                  <a:pt x="60159" y="120000"/>
                </a:lnTo>
                <a:lnTo>
                  <a:pt x="60039" y="120000"/>
                </a:lnTo>
                <a:lnTo>
                  <a:pt x="59920" y="120000"/>
                </a:lnTo>
                <a:lnTo>
                  <a:pt x="59801" y="120000"/>
                </a:lnTo>
                <a:lnTo>
                  <a:pt x="59681" y="119963"/>
                </a:lnTo>
                <a:lnTo>
                  <a:pt x="59562" y="119963"/>
                </a:lnTo>
                <a:lnTo>
                  <a:pt x="59482" y="119963"/>
                </a:lnTo>
                <a:lnTo>
                  <a:pt x="59403" y="119963"/>
                </a:lnTo>
                <a:lnTo>
                  <a:pt x="59284" y="119926"/>
                </a:lnTo>
                <a:lnTo>
                  <a:pt x="59204" y="119926"/>
                </a:lnTo>
                <a:lnTo>
                  <a:pt x="59164" y="119926"/>
                </a:lnTo>
                <a:lnTo>
                  <a:pt x="59124" y="119890"/>
                </a:lnTo>
                <a:lnTo>
                  <a:pt x="58886" y="119816"/>
                </a:lnTo>
                <a:lnTo>
                  <a:pt x="58846" y="119816"/>
                </a:lnTo>
                <a:lnTo>
                  <a:pt x="58806" y="119816"/>
                </a:lnTo>
                <a:lnTo>
                  <a:pt x="58766" y="119780"/>
                </a:lnTo>
                <a:lnTo>
                  <a:pt x="58647" y="119743"/>
                </a:lnTo>
                <a:lnTo>
                  <a:pt x="58528" y="119707"/>
                </a:lnTo>
                <a:lnTo>
                  <a:pt x="58488" y="119670"/>
                </a:lnTo>
                <a:lnTo>
                  <a:pt x="58488" y="119670"/>
                </a:lnTo>
                <a:lnTo>
                  <a:pt x="58488" y="119670"/>
                </a:lnTo>
                <a:lnTo>
                  <a:pt x="1909" y="94429"/>
                </a:lnTo>
                <a:lnTo>
                  <a:pt x="1272" y="94063"/>
                </a:lnTo>
                <a:lnTo>
                  <a:pt x="715" y="93587"/>
                </a:lnTo>
                <a:lnTo>
                  <a:pt x="357" y="93001"/>
                </a:lnTo>
                <a:lnTo>
                  <a:pt x="119" y="92379"/>
                </a:lnTo>
                <a:lnTo>
                  <a:pt x="0" y="91683"/>
                </a:lnTo>
                <a:lnTo>
                  <a:pt x="0" y="28206"/>
                </a:lnTo>
                <a:lnTo>
                  <a:pt x="119" y="27547"/>
                </a:lnTo>
                <a:lnTo>
                  <a:pt x="397" y="26924"/>
                </a:lnTo>
                <a:lnTo>
                  <a:pt x="755" y="26375"/>
                </a:lnTo>
                <a:lnTo>
                  <a:pt x="1272" y="25899"/>
                </a:lnTo>
                <a:lnTo>
                  <a:pt x="1909" y="25570"/>
                </a:lnTo>
                <a:lnTo>
                  <a:pt x="58488" y="329"/>
                </a:lnTo>
                <a:lnTo>
                  <a:pt x="59164" y="73"/>
                </a:lnTo>
                <a:lnTo>
                  <a:pt x="59920"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grpSp>
        <p:nvGrpSpPr>
          <p:cNvPr id="404" name="Google Shape;404;p32"/>
          <p:cNvGrpSpPr/>
          <p:nvPr/>
        </p:nvGrpSpPr>
        <p:grpSpPr>
          <a:xfrm>
            <a:off x="3973948" y="4610104"/>
            <a:ext cx="373862" cy="324620"/>
            <a:chOff x="7246938" y="438150"/>
            <a:chExt cx="5207000" cy="4521201"/>
          </a:xfrm>
        </p:grpSpPr>
        <p:sp>
          <p:nvSpPr>
            <p:cNvPr id="405" name="Google Shape;405;p32"/>
            <p:cNvSpPr/>
            <p:nvPr/>
          </p:nvSpPr>
          <p:spPr>
            <a:xfrm>
              <a:off x="10101263" y="438150"/>
              <a:ext cx="2352675" cy="1212850"/>
            </a:xfrm>
            <a:custGeom>
              <a:avLst/>
              <a:gdLst/>
              <a:ahLst/>
              <a:cxnLst/>
              <a:rect l="l" t="t" r="r" b="b"/>
              <a:pathLst>
                <a:path w="120000" h="120000" extrusionOk="0">
                  <a:moveTo>
                    <a:pt x="60020" y="25899"/>
                  </a:moveTo>
                  <a:lnTo>
                    <a:pt x="54435" y="26056"/>
                  </a:lnTo>
                  <a:lnTo>
                    <a:pt x="49133" y="26841"/>
                  </a:lnTo>
                  <a:lnTo>
                    <a:pt x="44155" y="28096"/>
                  </a:lnTo>
                  <a:lnTo>
                    <a:pt x="39460" y="29666"/>
                  </a:lnTo>
                  <a:lnTo>
                    <a:pt x="35210" y="31706"/>
                  </a:lnTo>
                  <a:lnTo>
                    <a:pt x="31163" y="33826"/>
                  </a:lnTo>
                  <a:lnTo>
                    <a:pt x="27561" y="36337"/>
                  </a:lnTo>
                  <a:lnTo>
                    <a:pt x="24323" y="39162"/>
                  </a:lnTo>
                  <a:lnTo>
                    <a:pt x="21531" y="41988"/>
                  </a:lnTo>
                  <a:lnTo>
                    <a:pt x="19021" y="45127"/>
                  </a:lnTo>
                  <a:lnTo>
                    <a:pt x="16998" y="48031"/>
                  </a:lnTo>
                  <a:lnTo>
                    <a:pt x="15379" y="51170"/>
                  </a:lnTo>
                  <a:lnTo>
                    <a:pt x="14205" y="54310"/>
                  </a:lnTo>
                  <a:lnTo>
                    <a:pt x="13477" y="57292"/>
                  </a:lnTo>
                  <a:lnTo>
                    <a:pt x="13234" y="60196"/>
                  </a:lnTo>
                  <a:lnTo>
                    <a:pt x="13477" y="63021"/>
                  </a:lnTo>
                  <a:lnTo>
                    <a:pt x="14205" y="66003"/>
                  </a:lnTo>
                  <a:lnTo>
                    <a:pt x="15379" y="69143"/>
                  </a:lnTo>
                  <a:lnTo>
                    <a:pt x="16998" y="72282"/>
                  </a:lnTo>
                  <a:lnTo>
                    <a:pt x="19021" y="75343"/>
                  </a:lnTo>
                  <a:lnTo>
                    <a:pt x="21531" y="78325"/>
                  </a:lnTo>
                  <a:lnTo>
                    <a:pt x="24323" y="81151"/>
                  </a:lnTo>
                  <a:lnTo>
                    <a:pt x="27561" y="83976"/>
                  </a:lnTo>
                  <a:lnTo>
                    <a:pt x="31163" y="86409"/>
                  </a:lnTo>
                  <a:lnTo>
                    <a:pt x="35210" y="88606"/>
                  </a:lnTo>
                  <a:lnTo>
                    <a:pt x="39460" y="90647"/>
                  </a:lnTo>
                  <a:lnTo>
                    <a:pt x="44155" y="92217"/>
                  </a:lnTo>
                  <a:lnTo>
                    <a:pt x="49133" y="93472"/>
                  </a:lnTo>
                  <a:lnTo>
                    <a:pt x="54435" y="94257"/>
                  </a:lnTo>
                  <a:lnTo>
                    <a:pt x="60020" y="94571"/>
                  </a:lnTo>
                  <a:lnTo>
                    <a:pt x="65564" y="94257"/>
                  </a:lnTo>
                  <a:lnTo>
                    <a:pt x="70785" y="93472"/>
                  </a:lnTo>
                  <a:lnTo>
                    <a:pt x="75804" y="92217"/>
                  </a:lnTo>
                  <a:lnTo>
                    <a:pt x="80458" y="90647"/>
                  </a:lnTo>
                  <a:lnTo>
                    <a:pt x="84829" y="88606"/>
                  </a:lnTo>
                  <a:lnTo>
                    <a:pt x="88755" y="86409"/>
                  </a:lnTo>
                  <a:lnTo>
                    <a:pt x="92397" y="83976"/>
                  </a:lnTo>
                  <a:lnTo>
                    <a:pt x="95595" y="81151"/>
                  </a:lnTo>
                  <a:lnTo>
                    <a:pt x="98509" y="78325"/>
                  </a:lnTo>
                  <a:lnTo>
                    <a:pt x="100978" y="75343"/>
                  </a:lnTo>
                  <a:lnTo>
                    <a:pt x="103001" y="72282"/>
                  </a:lnTo>
                  <a:lnTo>
                    <a:pt x="104620" y="69143"/>
                  </a:lnTo>
                  <a:lnTo>
                    <a:pt x="105753" y="66003"/>
                  </a:lnTo>
                  <a:lnTo>
                    <a:pt x="106482" y="63021"/>
                  </a:lnTo>
                  <a:lnTo>
                    <a:pt x="106725" y="60196"/>
                  </a:lnTo>
                  <a:lnTo>
                    <a:pt x="106482" y="57292"/>
                  </a:lnTo>
                  <a:lnTo>
                    <a:pt x="105753" y="54310"/>
                  </a:lnTo>
                  <a:lnTo>
                    <a:pt x="104620" y="51170"/>
                  </a:lnTo>
                  <a:lnTo>
                    <a:pt x="103001" y="48031"/>
                  </a:lnTo>
                  <a:lnTo>
                    <a:pt x="100978" y="45127"/>
                  </a:lnTo>
                  <a:lnTo>
                    <a:pt x="98509" y="41988"/>
                  </a:lnTo>
                  <a:lnTo>
                    <a:pt x="95595" y="39162"/>
                  </a:lnTo>
                  <a:lnTo>
                    <a:pt x="92397" y="36337"/>
                  </a:lnTo>
                  <a:lnTo>
                    <a:pt x="88755" y="33826"/>
                  </a:lnTo>
                  <a:lnTo>
                    <a:pt x="84829" y="31706"/>
                  </a:lnTo>
                  <a:lnTo>
                    <a:pt x="80458" y="29666"/>
                  </a:lnTo>
                  <a:lnTo>
                    <a:pt x="75804" y="28096"/>
                  </a:lnTo>
                  <a:lnTo>
                    <a:pt x="70785" y="26841"/>
                  </a:lnTo>
                  <a:lnTo>
                    <a:pt x="65564" y="26056"/>
                  </a:lnTo>
                  <a:lnTo>
                    <a:pt x="60020" y="25899"/>
                  </a:lnTo>
                  <a:close/>
                  <a:moveTo>
                    <a:pt x="60020" y="0"/>
                  </a:moveTo>
                  <a:lnTo>
                    <a:pt x="65969" y="313"/>
                  </a:lnTo>
                  <a:lnTo>
                    <a:pt x="71676" y="1098"/>
                  </a:lnTo>
                  <a:lnTo>
                    <a:pt x="77220" y="2354"/>
                  </a:lnTo>
                  <a:lnTo>
                    <a:pt x="82482" y="4081"/>
                  </a:lnTo>
                  <a:lnTo>
                    <a:pt x="87541" y="6278"/>
                  </a:lnTo>
                  <a:lnTo>
                    <a:pt x="92317" y="8868"/>
                  </a:lnTo>
                  <a:lnTo>
                    <a:pt x="96728" y="12007"/>
                  </a:lnTo>
                  <a:lnTo>
                    <a:pt x="100897" y="15461"/>
                  </a:lnTo>
                  <a:lnTo>
                    <a:pt x="104701" y="19228"/>
                  </a:lnTo>
                  <a:lnTo>
                    <a:pt x="108101" y="23230"/>
                  </a:lnTo>
                  <a:lnTo>
                    <a:pt x="111136" y="27782"/>
                  </a:lnTo>
                  <a:lnTo>
                    <a:pt x="113726" y="32491"/>
                  </a:lnTo>
                  <a:lnTo>
                    <a:pt x="115912" y="37593"/>
                  </a:lnTo>
                  <a:lnTo>
                    <a:pt x="117652" y="42773"/>
                  </a:lnTo>
                  <a:lnTo>
                    <a:pt x="118947" y="48345"/>
                  </a:lnTo>
                  <a:lnTo>
                    <a:pt x="119757" y="54153"/>
                  </a:lnTo>
                  <a:lnTo>
                    <a:pt x="120000" y="60039"/>
                  </a:lnTo>
                  <a:lnTo>
                    <a:pt x="119757" y="66003"/>
                  </a:lnTo>
                  <a:lnTo>
                    <a:pt x="118947" y="71811"/>
                  </a:lnTo>
                  <a:lnTo>
                    <a:pt x="117652" y="77226"/>
                  </a:lnTo>
                  <a:lnTo>
                    <a:pt x="115912" y="82563"/>
                  </a:lnTo>
                  <a:lnTo>
                    <a:pt x="113726" y="87665"/>
                  </a:lnTo>
                  <a:lnTo>
                    <a:pt x="111136" y="92374"/>
                  </a:lnTo>
                  <a:lnTo>
                    <a:pt x="108101" y="96926"/>
                  </a:lnTo>
                  <a:lnTo>
                    <a:pt x="104701" y="100928"/>
                  </a:lnTo>
                  <a:lnTo>
                    <a:pt x="100897" y="104695"/>
                  </a:lnTo>
                  <a:lnTo>
                    <a:pt x="96728" y="108149"/>
                  </a:lnTo>
                  <a:lnTo>
                    <a:pt x="92317" y="111288"/>
                  </a:lnTo>
                  <a:lnTo>
                    <a:pt x="87541" y="113721"/>
                  </a:lnTo>
                  <a:lnTo>
                    <a:pt x="82482" y="115918"/>
                  </a:lnTo>
                  <a:lnTo>
                    <a:pt x="77220" y="117802"/>
                  </a:lnTo>
                  <a:lnTo>
                    <a:pt x="71676" y="119058"/>
                  </a:lnTo>
                  <a:lnTo>
                    <a:pt x="65969" y="119843"/>
                  </a:lnTo>
                  <a:lnTo>
                    <a:pt x="60020" y="120000"/>
                  </a:lnTo>
                  <a:lnTo>
                    <a:pt x="54030" y="119843"/>
                  </a:lnTo>
                  <a:lnTo>
                    <a:pt x="48242" y="119058"/>
                  </a:lnTo>
                  <a:lnTo>
                    <a:pt x="42779" y="117802"/>
                  </a:lnTo>
                  <a:lnTo>
                    <a:pt x="37477" y="115918"/>
                  </a:lnTo>
                  <a:lnTo>
                    <a:pt x="32377" y="113721"/>
                  </a:lnTo>
                  <a:lnTo>
                    <a:pt x="27642" y="111288"/>
                  </a:lnTo>
                  <a:lnTo>
                    <a:pt x="23190" y="108149"/>
                  </a:lnTo>
                  <a:lnTo>
                    <a:pt x="19102" y="104695"/>
                  </a:lnTo>
                  <a:lnTo>
                    <a:pt x="15298" y="100928"/>
                  </a:lnTo>
                  <a:lnTo>
                    <a:pt x="11939" y="96926"/>
                  </a:lnTo>
                  <a:lnTo>
                    <a:pt x="8863" y="92374"/>
                  </a:lnTo>
                  <a:lnTo>
                    <a:pt x="6232" y="87665"/>
                  </a:lnTo>
                  <a:lnTo>
                    <a:pt x="4047" y="82563"/>
                  </a:lnTo>
                  <a:lnTo>
                    <a:pt x="2266" y="77226"/>
                  </a:lnTo>
                  <a:lnTo>
                    <a:pt x="1052" y="71811"/>
                  </a:lnTo>
                  <a:lnTo>
                    <a:pt x="242" y="66003"/>
                  </a:lnTo>
                  <a:lnTo>
                    <a:pt x="0" y="60039"/>
                  </a:lnTo>
                  <a:lnTo>
                    <a:pt x="242" y="54153"/>
                  </a:lnTo>
                  <a:lnTo>
                    <a:pt x="1052" y="48345"/>
                  </a:lnTo>
                  <a:lnTo>
                    <a:pt x="2266" y="42773"/>
                  </a:lnTo>
                  <a:lnTo>
                    <a:pt x="4047" y="37593"/>
                  </a:lnTo>
                  <a:lnTo>
                    <a:pt x="6232" y="32491"/>
                  </a:lnTo>
                  <a:lnTo>
                    <a:pt x="8863" y="27782"/>
                  </a:lnTo>
                  <a:lnTo>
                    <a:pt x="11939" y="23230"/>
                  </a:lnTo>
                  <a:lnTo>
                    <a:pt x="15298" y="19228"/>
                  </a:lnTo>
                  <a:lnTo>
                    <a:pt x="19102" y="15461"/>
                  </a:lnTo>
                  <a:lnTo>
                    <a:pt x="23190" y="12007"/>
                  </a:lnTo>
                  <a:lnTo>
                    <a:pt x="27642" y="8868"/>
                  </a:lnTo>
                  <a:lnTo>
                    <a:pt x="32377" y="6278"/>
                  </a:lnTo>
                  <a:lnTo>
                    <a:pt x="37477" y="4081"/>
                  </a:lnTo>
                  <a:lnTo>
                    <a:pt x="42779" y="2354"/>
                  </a:lnTo>
                  <a:lnTo>
                    <a:pt x="48242" y="1098"/>
                  </a:lnTo>
                  <a:lnTo>
                    <a:pt x="54030" y="313"/>
                  </a:lnTo>
                  <a:lnTo>
                    <a:pt x="60020"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06" name="Google Shape;406;p32"/>
            <p:cNvSpPr/>
            <p:nvPr/>
          </p:nvSpPr>
          <p:spPr>
            <a:xfrm>
              <a:off x="10125076" y="1655763"/>
              <a:ext cx="2314575" cy="657225"/>
            </a:xfrm>
            <a:custGeom>
              <a:avLst/>
              <a:gdLst/>
              <a:ahLst/>
              <a:cxnLst/>
              <a:rect l="l" t="t" r="r" b="b"/>
              <a:pathLst>
                <a:path w="120000" h="120000" extrusionOk="0">
                  <a:moveTo>
                    <a:pt x="112636" y="0"/>
                  </a:moveTo>
                  <a:lnTo>
                    <a:pt x="114117" y="0"/>
                  </a:lnTo>
                  <a:lnTo>
                    <a:pt x="115598" y="1451"/>
                  </a:lnTo>
                  <a:lnTo>
                    <a:pt x="116955" y="4062"/>
                  </a:lnTo>
                  <a:lnTo>
                    <a:pt x="118107" y="7255"/>
                  </a:lnTo>
                  <a:lnTo>
                    <a:pt x="119012" y="11463"/>
                  </a:lnTo>
                  <a:lnTo>
                    <a:pt x="119670" y="16106"/>
                  </a:lnTo>
                  <a:lnTo>
                    <a:pt x="120000" y="21039"/>
                  </a:lnTo>
                  <a:lnTo>
                    <a:pt x="120000" y="26553"/>
                  </a:lnTo>
                  <a:lnTo>
                    <a:pt x="119670" y="31777"/>
                  </a:lnTo>
                  <a:lnTo>
                    <a:pt x="118354" y="41499"/>
                  </a:lnTo>
                  <a:lnTo>
                    <a:pt x="116667" y="51076"/>
                  </a:lnTo>
                  <a:lnTo>
                    <a:pt x="114528" y="60217"/>
                  </a:lnTo>
                  <a:lnTo>
                    <a:pt x="111895" y="68633"/>
                  </a:lnTo>
                  <a:lnTo>
                    <a:pt x="108892" y="76759"/>
                  </a:lnTo>
                  <a:lnTo>
                    <a:pt x="105519" y="84159"/>
                  </a:lnTo>
                  <a:lnTo>
                    <a:pt x="101652" y="91124"/>
                  </a:lnTo>
                  <a:lnTo>
                    <a:pt x="97497" y="97509"/>
                  </a:lnTo>
                  <a:lnTo>
                    <a:pt x="92848" y="103313"/>
                  </a:lnTo>
                  <a:lnTo>
                    <a:pt x="87747" y="108391"/>
                  </a:lnTo>
                  <a:lnTo>
                    <a:pt x="82523" y="112454"/>
                  </a:lnTo>
                  <a:lnTo>
                    <a:pt x="77051" y="115646"/>
                  </a:lnTo>
                  <a:lnTo>
                    <a:pt x="71456" y="118258"/>
                  </a:lnTo>
                  <a:lnTo>
                    <a:pt x="65656" y="119419"/>
                  </a:lnTo>
                  <a:lnTo>
                    <a:pt x="59773" y="119999"/>
                  </a:lnTo>
                  <a:lnTo>
                    <a:pt x="54096" y="119709"/>
                  </a:lnTo>
                  <a:lnTo>
                    <a:pt x="48543" y="118258"/>
                  </a:lnTo>
                  <a:lnTo>
                    <a:pt x="43236" y="116227"/>
                  </a:lnTo>
                  <a:lnTo>
                    <a:pt x="38052" y="113325"/>
                  </a:lnTo>
                  <a:lnTo>
                    <a:pt x="33075" y="109552"/>
                  </a:lnTo>
                  <a:lnTo>
                    <a:pt x="28426" y="105344"/>
                  </a:lnTo>
                  <a:lnTo>
                    <a:pt x="23983" y="100120"/>
                  </a:lnTo>
                  <a:lnTo>
                    <a:pt x="19828" y="94316"/>
                  </a:lnTo>
                  <a:lnTo>
                    <a:pt x="15961" y="87932"/>
                  </a:lnTo>
                  <a:lnTo>
                    <a:pt x="12464" y="81112"/>
                  </a:lnTo>
                  <a:lnTo>
                    <a:pt x="9338" y="73276"/>
                  </a:lnTo>
                  <a:lnTo>
                    <a:pt x="6540" y="65151"/>
                  </a:lnTo>
                  <a:lnTo>
                    <a:pt x="4113" y="56590"/>
                  </a:lnTo>
                  <a:lnTo>
                    <a:pt x="2139" y="47303"/>
                  </a:lnTo>
                  <a:lnTo>
                    <a:pt x="575" y="37436"/>
                  </a:lnTo>
                  <a:lnTo>
                    <a:pt x="82" y="32357"/>
                  </a:lnTo>
                  <a:lnTo>
                    <a:pt x="0" y="27134"/>
                  </a:lnTo>
                  <a:lnTo>
                    <a:pt x="164" y="21910"/>
                  </a:lnTo>
                  <a:lnTo>
                    <a:pt x="658" y="16977"/>
                  </a:lnTo>
                  <a:lnTo>
                    <a:pt x="1480" y="12623"/>
                  </a:lnTo>
                  <a:lnTo>
                    <a:pt x="2550" y="8851"/>
                  </a:lnTo>
                  <a:lnTo>
                    <a:pt x="3866" y="6094"/>
                  </a:lnTo>
                  <a:lnTo>
                    <a:pt x="5347" y="4353"/>
                  </a:lnTo>
                  <a:lnTo>
                    <a:pt x="6787" y="3772"/>
                  </a:lnTo>
                  <a:lnTo>
                    <a:pt x="8268" y="4353"/>
                  </a:lnTo>
                  <a:lnTo>
                    <a:pt x="9667" y="6094"/>
                  </a:lnTo>
                  <a:lnTo>
                    <a:pt x="10983" y="8851"/>
                  </a:lnTo>
                  <a:lnTo>
                    <a:pt x="12053" y="12623"/>
                  </a:lnTo>
                  <a:lnTo>
                    <a:pt x="12876" y="17267"/>
                  </a:lnTo>
                  <a:lnTo>
                    <a:pt x="13986" y="24232"/>
                  </a:lnTo>
                  <a:lnTo>
                    <a:pt x="15797" y="30906"/>
                  </a:lnTo>
                  <a:lnTo>
                    <a:pt x="18183" y="37436"/>
                  </a:lnTo>
                  <a:lnTo>
                    <a:pt x="21145" y="43821"/>
                  </a:lnTo>
                  <a:lnTo>
                    <a:pt x="24477" y="49625"/>
                  </a:lnTo>
                  <a:lnTo>
                    <a:pt x="28344" y="55139"/>
                  </a:lnTo>
                  <a:lnTo>
                    <a:pt x="32663" y="59927"/>
                  </a:lnTo>
                  <a:lnTo>
                    <a:pt x="37435" y="64280"/>
                  </a:lnTo>
                  <a:lnTo>
                    <a:pt x="42495" y="67762"/>
                  </a:lnTo>
                  <a:lnTo>
                    <a:pt x="47967" y="70374"/>
                  </a:lnTo>
                  <a:lnTo>
                    <a:pt x="53685" y="72116"/>
                  </a:lnTo>
                  <a:lnTo>
                    <a:pt x="59773" y="72696"/>
                  </a:lnTo>
                  <a:lnTo>
                    <a:pt x="65574" y="72116"/>
                  </a:lnTo>
                  <a:lnTo>
                    <a:pt x="71045" y="70665"/>
                  </a:lnTo>
                  <a:lnTo>
                    <a:pt x="76311" y="68343"/>
                  </a:lnTo>
                  <a:lnTo>
                    <a:pt x="81124" y="65151"/>
                  </a:lnTo>
                  <a:lnTo>
                    <a:pt x="85690" y="61088"/>
                  </a:lnTo>
                  <a:lnTo>
                    <a:pt x="89886" y="56880"/>
                  </a:lnTo>
                  <a:lnTo>
                    <a:pt x="93712" y="51656"/>
                  </a:lnTo>
                  <a:lnTo>
                    <a:pt x="97086" y="46432"/>
                  </a:lnTo>
                  <a:lnTo>
                    <a:pt x="100047" y="40338"/>
                  </a:lnTo>
                  <a:lnTo>
                    <a:pt x="102557" y="34244"/>
                  </a:lnTo>
                  <a:lnTo>
                    <a:pt x="104532" y="28295"/>
                  </a:lnTo>
                  <a:lnTo>
                    <a:pt x="106013" y="21910"/>
                  </a:lnTo>
                  <a:lnTo>
                    <a:pt x="107000" y="15525"/>
                  </a:lnTo>
                  <a:lnTo>
                    <a:pt x="107658" y="10592"/>
                  </a:lnTo>
                  <a:lnTo>
                    <a:pt x="108645" y="6674"/>
                  </a:lnTo>
                  <a:lnTo>
                    <a:pt x="109838" y="3482"/>
                  </a:lnTo>
                  <a:lnTo>
                    <a:pt x="111155" y="1160"/>
                  </a:lnTo>
                  <a:lnTo>
                    <a:pt x="112636"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07" name="Google Shape;407;p32"/>
            <p:cNvSpPr/>
            <p:nvPr/>
          </p:nvSpPr>
          <p:spPr>
            <a:xfrm>
              <a:off x="10125076" y="2319338"/>
              <a:ext cx="2314575" cy="655638"/>
            </a:xfrm>
            <a:custGeom>
              <a:avLst/>
              <a:gdLst/>
              <a:ahLst/>
              <a:cxnLst/>
              <a:rect l="l" t="t" r="r" b="b"/>
              <a:pathLst>
                <a:path w="120000" h="120000" extrusionOk="0">
                  <a:moveTo>
                    <a:pt x="112636" y="0"/>
                  </a:moveTo>
                  <a:lnTo>
                    <a:pt x="114117" y="0"/>
                  </a:lnTo>
                  <a:lnTo>
                    <a:pt x="115598" y="1160"/>
                  </a:lnTo>
                  <a:lnTo>
                    <a:pt x="116955" y="3772"/>
                  </a:lnTo>
                  <a:lnTo>
                    <a:pt x="118107" y="7255"/>
                  </a:lnTo>
                  <a:lnTo>
                    <a:pt x="119012" y="11172"/>
                  </a:lnTo>
                  <a:lnTo>
                    <a:pt x="119670" y="15816"/>
                  </a:lnTo>
                  <a:lnTo>
                    <a:pt x="120000" y="21039"/>
                  </a:lnTo>
                  <a:lnTo>
                    <a:pt x="120000" y="26263"/>
                  </a:lnTo>
                  <a:lnTo>
                    <a:pt x="119670" y="31487"/>
                  </a:lnTo>
                  <a:lnTo>
                    <a:pt x="118354" y="41499"/>
                  </a:lnTo>
                  <a:lnTo>
                    <a:pt x="116667" y="51076"/>
                  </a:lnTo>
                  <a:lnTo>
                    <a:pt x="114528" y="59927"/>
                  </a:lnTo>
                  <a:lnTo>
                    <a:pt x="111895" y="68633"/>
                  </a:lnTo>
                  <a:lnTo>
                    <a:pt x="108892" y="76759"/>
                  </a:lnTo>
                  <a:lnTo>
                    <a:pt x="105519" y="84159"/>
                  </a:lnTo>
                  <a:lnTo>
                    <a:pt x="101652" y="91124"/>
                  </a:lnTo>
                  <a:lnTo>
                    <a:pt x="97497" y="97509"/>
                  </a:lnTo>
                  <a:lnTo>
                    <a:pt x="92848" y="103313"/>
                  </a:lnTo>
                  <a:lnTo>
                    <a:pt x="87747" y="108101"/>
                  </a:lnTo>
                  <a:lnTo>
                    <a:pt x="82523" y="112454"/>
                  </a:lnTo>
                  <a:lnTo>
                    <a:pt x="77051" y="115646"/>
                  </a:lnTo>
                  <a:lnTo>
                    <a:pt x="71456" y="117968"/>
                  </a:lnTo>
                  <a:lnTo>
                    <a:pt x="65656" y="119419"/>
                  </a:lnTo>
                  <a:lnTo>
                    <a:pt x="59773" y="119999"/>
                  </a:lnTo>
                  <a:lnTo>
                    <a:pt x="54096" y="119419"/>
                  </a:lnTo>
                  <a:lnTo>
                    <a:pt x="48543" y="118258"/>
                  </a:lnTo>
                  <a:lnTo>
                    <a:pt x="43236" y="115937"/>
                  </a:lnTo>
                  <a:lnTo>
                    <a:pt x="38052" y="113035"/>
                  </a:lnTo>
                  <a:lnTo>
                    <a:pt x="33075" y="109552"/>
                  </a:lnTo>
                  <a:lnTo>
                    <a:pt x="28426" y="105054"/>
                  </a:lnTo>
                  <a:lnTo>
                    <a:pt x="23983" y="100120"/>
                  </a:lnTo>
                  <a:lnTo>
                    <a:pt x="19828" y="94316"/>
                  </a:lnTo>
                  <a:lnTo>
                    <a:pt x="15961" y="87642"/>
                  </a:lnTo>
                  <a:lnTo>
                    <a:pt x="12464" y="80822"/>
                  </a:lnTo>
                  <a:lnTo>
                    <a:pt x="9338" y="73276"/>
                  </a:lnTo>
                  <a:lnTo>
                    <a:pt x="6540" y="64860"/>
                  </a:lnTo>
                  <a:lnTo>
                    <a:pt x="4113" y="56299"/>
                  </a:lnTo>
                  <a:lnTo>
                    <a:pt x="2139" y="47013"/>
                  </a:lnTo>
                  <a:lnTo>
                    <a:pt x="575" y="37436"/>
                  </a:lnTo>
                  <a:lnTo>
                    <a:pt x="82" y="32357"/>
                  </a:lnTo>
                  <a:lnTo>
                    <a:pt x="0" y="26844"/>
                  </a:lnTo>
                  <a:lnTo>
                    <a:pt x="164" y="21620"/>
                  </a:lnTo>
                  <a:lnTo>
                    <a:pt x="658" y="16686"/>
                  </a:lnTo>
                  <a:lnTo>
                    <a:pt x="1480" y="12333"/>
                  </a:lnTo>
                  <a:lnTo>
                    <a:pt x="2550" y="8706"/>
                  </a:lnTo>
                  <a:lnTo>
                    <a:pt x="3866" y="5804"/>
                  </a:lnTo>
                  <a:lnTo>
                    <a:pt x="5347" y="4062"/>
                  </a:lnTo>
                  <a:lnTo>
                    <a:pt x="6787" y="3482"/>
                  </a:lnTo>
                  <a:lnTo>
                    <a:pt x="8268" y="4353"/>
                  </a:lnTo>
                  <a:lnTo>
                    <a:pt x="9667" y="6094"/>
                  </a:lnTo>
                  <a:lnTo>
                    <a:pt x="10983" y="8996"/>
                  </a:lnTo>
                  <a:lnTo>
                    <a:pt x="12053" y="12623"/>
                  </a:lnTo>
                  <a:lnTo>
                    <a:pt x="12876" y="17267"/>
                  </a:lnTo>
                  <a:lnTo>
                    <a:pt x="13986" y="23941"/>
                  </a:lnTo>
                  <a:lnTo>
                    <a:pt x="15797" y="30906"/>
                  </a:lnTo>
                  <a:lnTo>
                    <a:pt x="18183" y="37146"/>
                  </a:lnTo>
                  <a:lnTo>
                    <a:pt x="21145" y="43530"/>
                  </a:lnTo>
                  <a:lnTo>
                    <a:pt x="24477" y="49625"/>
                  </a:lnTo>
                  <a:lnTo>
                    <a:pt x="28344" y="55139"/>
                  </a:lnTo>
                  <a:lnTo>
                    <a:pt x="32663" y="59927"/>
                  </a:lnTo>
                  <a:lnTo>
                    <a:pt x="37435" y="63990"/>
                  </a:lnTo>
                  <a:lnTo>
                    <a:pt x="42495" y="67472"/>
                  </a:lnTo>
                  <a:lnTo>
                    <a:pt x="47967" y="70084"/>
                  </a:lnTo>
                  <a:lnTo>
                    <a:pt x="53685" y="71825"/>
                  </a:lnTo>
                  <a:lnTo>
                    <a:pt x="59773" y="72406"/>
                  </a:lnTo>
                  <a:lnTo>
                    <a:pt x="65574" y="71825"/>
                  </a:lnTo>
                  <a:lnTo>
                    <a:pt x="71045" y="70374"/>
                  </a:lnTo>
                  <a:lnTo>
                    <a:pt x="76311" y="68053"/>
                  </a:lnTo>
                  <a:lnTo>
                    <a:pt x="81124" y="64860"/>
                  </a:lnTo>
                  <a:lnTo>
                    <a:pt x="85690" y="61088"/>
                  </a:lnTo>
                  <a:lnTo>
                    <a:pt x="89886" y="56590"/>
                  </a:lnTo>
                  <a:lnTo>
                    <a:pt x="93712" y="51656"/>
                  </a:lnTo>
                  <a:lnTo>
                    <a:pt x="97086" y="46142"/>
                  </a:lnTo>
                  <a:lnTo>
                    <a:pt x="100047" y="40338"/>
                  </a:lnTo>
                  <a:lnTo>
                    <a:pt x="102557" y="34244"/>
                  </a:lnTo>
                  <a:lnTo>
                    <a:pt x="104532" y="28004"/>
                  </a:lnTo>
                  <a:lnTo>
                    <a:pt x="106013" y="21620"/>
                  </a:lnTo>
                  <a:lnTo>
                    <a:pt x="107000" y="15235"/>
                  </a:lnTo>
                  <a:lnTo>
                    <a:pt x="107658" y="10302"/>
                  </a:lnTo>
                  <a:lnTo>
                    <a:pt x="108645" y="6384"/>
                  </a:lnTo>
                  <a:lnTo>
                    <a:pt x="109838" y="3192"/>
                  </a:lnTo>
                  <a:lnTo>
                    <a:pt x="111155" y="1160"/>
                  </a:lnTo>
                  <a:lnTo>
                    <a:pt x="112636"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08" name="Google Shape;408;p32"/>
            <p:cNvSpPr/>
            <p:nvPr/>
          </p:nvSpPr>
          <p:spPr>
            <a:xfrm>
              <a:off x="10125076" y="2978150"/>
              <a:ext cx="2314575" cy="657225"/>
            </a:xfrm>
            <a:custGeom>
              <a:avLst/>
              <a:gdLst/>
              <a:ahLst/>
              <a:cxnLst/>
              <a:rect l="l" t="t" r="r" b="b"/>
              <a:pathLst>
                <a:path w="120000" h="120000" extrusionOk="0">
                  <a:moveTo>
                    <a:pt x="112636" y="0"/>
                  </a:moveTo>
                  <a:lnTo>
                    <a:pt x="114117" y="290"/>
                  </a:lnTo>
                  <a:lnTo>
                    <a:pt x="115598" y="1451"/>
                  </a:lnTo>
                  <a:lnTo>
                    <a:pt x="116955" y="4062"/>
                  </a:lnTo>
                  <a:lnTo>
                    <a:pt x="118107" y="7545"/>
                  </a:lnTo>
                  <a:lnTo>
                    <a:pt x="119012" y="11463"/>
                  </a:lnTo>
                  <a:lnTo>
                    <a:pt x="119670" y="16106"/>
                  </a:lnTo>
                  <a:lnTo>
                    <a:pt x="120000" y="21330"/>
                  </a:lnTo>
                  <a:lnTo>
                    <a:pt x="120000" y="26553"/>
                  </a:lnTo>
                  <a:lnTo>
                    <a:pt x="119670" y="31777"/>
                  </a:lnTo>
                  <a:lnTo>
                    <a:pt x="118354" y="41789"/>
                  </a:lnTo>
                  <a:lnTo>
                    <a:pt x="116667" y="51366"/>
                  </a:lnTo>
                  <a:lnTo>
                    <a:pt x="114528" y="60217"/>
                  </a:lnTo>
                  <a:lnTo>
                    <a:pt x="111895" y="68923"/>
                  </a:lnTo>
                  <a:lnTo>
                    <a:pt x="108892" y="76759"/>
                  </a:lnTo>
                  <a:lnTo>
                    <a:pt x="105519" y="84159"/>
                  </a:lnTo>
                  <a:lnTo>
                    <a:pt x="101652" y="91124"/>
                  </a:lnTo>
                  <a:lnTo>
                    <a:pt x="97497" y="97509"/>
                  </a:lnTo>
                  <a:lnTo>
                    <a:pt x="92848" y="103603"/>
                  </a:lnTo>
                  <a:lnTo>
                    <a:pt x="87747" y="108391"/>
                  </a:lnTo>
                  <a:lnTo>
                    <a:pt x="82523" y="112454"/>
                  </a:lnTo>
                  <a:lnTo>
                    <a:pt x="77051" y="115937"/>
                  </a:lnTo>
                  <a:lnTo>
                    <a:pt x="71456" y="118258"/>
                  </a:lnTo>
                  <a:lnTo>
                    <a:pt x="65656" y="119709"/>
                  </a:lnTo>
                  <a:lnTo>
                    <a:pt x="59773" y="119999"/>
                  </a:lnTo>
                  <a:lnTo>
                    <a:pt x="54096" y="119709"/>
                  </a:lnTo>
                  <a:lnTo>
                    <a:pt x="48543" y="118258"/>
                  </a:lnTo>
                  <a:lnTo>
                    <a:pt x="43236" y="116227"/>
                  </a:lnTo>
                  <a:lnTo>
                    <a:pt x="38052" y="113325"/>
                  </a:lnTo>
                  <a:lnTo>
                    <a:pt x="33075" y="109552"/>
                  </a:lnTo>
                  <a:lnTo>
                    <a:pt x="28426" y="105344"/>
                  </a:lnTo>
                  <a:lnTo>
                    <a:pt x="23983" y="100120"/>
                  </a:lnTo>
                  <a:lnTo>
                    <a:pt x="19828" y="94316"/>
                  </a:lnTo>
                  <a:lnTo>
                    <a:pt x="15961" y="87932"/>
                  </a:lnTo>
                  <a:lnTo>
                    <a:pt x="12464" y="81112"/>
                  </a:lnTo>
                  <a:lnTo>
                    <a:pt x="9338" y="73276"/>
                  </a:lnTo>
                  <a:lnTo>
                    <a:pt x="6540" y="65151"/>
                  </a:lnTo>
                  <a:lnTo>
                    <a:pt x="4113" y="56590"/>
                  </a:lnTo>
                  <a:lnTo>
                    <a:pt x="2139" y="47303"/>
                  </a:lnTo>
                  <a:lnTo>
                    <a:pt x="575" y="37726"/>
                  </a:lnTo>
                  <a:lnTo>
                    <a:pt x="82" y="32648"/>
                  </a:lnTo>
                  <a:lnTo>
                    <a:pt x="0" y="27134"/>
                  </a:lnTo>
                  <a:lnTo>
                    <a:pt x="164" y="21910"/>
                  </a:lnTo>
                  <a:lnTo>
                    <a:pt x="658" y="16977"/>
                  </a:lnTo>
                  <a:lnTo>
                    <a:pt x="1480" y="12623"/>
                  </a:lnTo>
                  <a:lnTo>
                    <a:pt x="2550" y="8996"/>
                  </a:lnTo>
                  <a:lnTo>
                    <a:pt x="3866" y="6094"/>
                  </a:lnTo>
                  <a:lnTo>
                    <a:pt x="5347" y="4353"/>
                  </a:lnTo>
                  <a:lnTo>
                    <a:pt x="6787" y="3772"/>
                  </a:lnTo>
                  <a:lnTo>
                    <a:pt x="8268" y="4643"/>
                  </a:lnTo>
                  <a:lnTo>
                    <a:pt x="9667" y="6384"/>
                  </a:lnTo>
                  <a:lnTo>
                    <a:pt x="10983" y="8996"/>
                  </a:lnTo>
                  <a:lnTo>
                    <a:pt x="12053" y="12914"/>
                  </a:lnTo>
                  <a:lnTo>
                    <a:pt x="12876" y="17557"/>
                  </a:lnTo>
                  <a:lnTo>
                    <a:pt x="13986" y="24232"/>
                  </a:lnTo>
                  <a:lnTo>
                    <a:pt x="15797" y="30906"/>
                  </a:lnTo>
                  <a:lnTo>
                    <a:pt x="18183" y="37436"/>
                  </a:lnTo>
                  <a:lnTo>
                    <a:pt x="21145" y="43821"/>
                  </a:lnTo>
                  <a:lnTo>
                    <a:pt x="24477" y="49915"/>
                  </a:lnTo>
                  <a:lnTo>
                    <a:pt x="28344" y="55429"/>
                  </a:lnTo>
                  <a:lnTo>
                    <a:pt x="32663" y="60217"/>
                  </a:lnTo>
                  <a:lnTo>
                    <a:pt x="37435" y="64280"/>
                  </a:lnTo>
                  <a:lnTo>
                    <a:pt x="42495" y="67762"/>
                  </a:lnTo>
                  <a:lnTo>
                    <a:pt x="47967" y="70374"/>
                  </a:lnTo>
                  <a:lnTo>
                    <a:pt x="53685" y="72116"/>
                  </a:lnTo>
                  <a:lnTo>
                    <a:pt x="59773" y="72696"/>
                  </a:lnTo>
                  <a:lnTo>
                    <a:pt x="65574" y="72116"/>
                  </a:lnTo>
                  <a:lnTo>
                    <a:pt x="71045" y="70665"/>
                  </a:lnTo>
                  <a:lnTo>
                    <a:pt x="76311" y="68343"/>
                  </a:lnTo>
                  <a:lnTo>
                    <a:pt x="81124" y="65151"/>
                  </a:lnTo>
                  <a:lnTo>
                    <a:pt x="85690" y="61378"/>
                  </a:lnTo>
                  <a:lnTo>
                    <a:pt x="89886" y="56880"/>
                  </a:lnTo>
                  <a:lnTo>
                    <a:pt x="93712" y="51946"/>
                  </a:lnTo>
                  <a:lnTo>
                    <a:pt x="97086" y="46432"/>
                  </a:lnTo>
                  <a:lnTo>
                    <a:pt x="100047" y="40628"/>
                  </a:lnTo>
                  <a:lnTo>
                    <a:pt x="102557" y="34679"/>
                  </a:lnTo>
                  <a:lnTo>
                    <a:pt x="104532" y="28295"/>
                  </a:lnTo>
                  <a:lnTo>
                    <a:pt x="106013" y="21910"/>
                  </a:lnTo>
                  <a:lnTo>
                    <a:pt x="107000" y="15525"/>
                  </a:lnTo>
                  <a:lnTo>
                    <a:pt x="107658" y="10737"/>
                  </a:lnTo>
                  <a:lnTo>
                    <a:pt x="108645" y="6674"/>
                  </a:lnTo>
                  <a:lnTo>
                    <a:pt x="109838" y="3482"/>
                  </a:lnTo>
                  <a:lnTo>
                    <a:pt x="111155" y="1160"/>
                  </a:lnTo>
                  <a:lnTo>
                    <a:pt x="112636"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09" name="Google Shape;409;p32"/>
            <p:cNvSpPr/>
            <p:nvPr/>
          </p:nvSpPr>
          <p:spPr>
            <a:xfrm>
              <a:off x="10125076" y="3641725"/>
              <a:ext cx="2314575" cy="657225"/>
            </a:xfrm>
            <a:custGeom>
              <a:avLst/>
              <a:gdLst/>
              <a:ahLst/>
              <a:cxnLst/>
              <a:rect l="l" t="t" r="r" b="b"/>
              <a:pathLst>
                <a:path w="120000" h="120000" extrusionOk="0">
                  <a:moveTo>
                    <a:pt x="112636" y="0"/>
                  </a:moveTo>
                  <a:lnTo>
                    <a:pt x="114117" y="0"/>
                  </a:lnTo>
                  <a:lnTo>
                    <a:pt x="115598" y="1451"/>
                  </a:lnTo>
                  <a:lnTo>
                    <a:pt x="116955" y="3772"/>
                  </a:lnTo>
                  <a:lnTo>
                    <a:pt x="118107" y="7255"/>
                  </a:lnTo>
                  <a:lnTo>
                    <a:pt x="119012" y="11318"/>
                  </a:lnTo>
                  <a:lnTo>
                    <a:pt x="119670" y="15816"/>
                  </a:lnTo>
                  <a:lnTo>
                    <a:pt x="120000" y="21039"/>
                  </a:lnTo>
                  <a:lnTo>
                    <a:pt x="120000" y="26263"/>
                  </a:lnTo>
                  <a:lnTo>
                    <a:pt x="119670" y="31777"/>
                  </a:lnTo>
                  <a:lnTo>
                    <a:pt x="118354" y="41499"/>
                  </a:lnTo>
                  <a:lnTo>
                    <a:pt x="116667" y="51076"/>
                  </a:lnTo>
                  <a:lnTo>
                    <a:pt x="114528" y="60072"/>
                  </a:lnTo>
                  <a:lnTo>
                    <a:pt x="111895" y="68633"/>
                  </a:lnTo>
                  <a:lnTo>
                    <a:pt x="108892" y="76759"/>
                  </a:lnTo>
                  <a:lnTo>
                    <a:pt x="105519" y="84304"/>
                  </a:lnTo>
                  <a:lnTo>
                    <a:pt x="101652" y="91124"/>
                  </a:lnTo>
                  <a:lnTo>
                    <a:pt x="97497" y="97509"/>
                  </a:lnTo>
                  <a:lnTo>
                    <a:pt x="92848" y="103313"/>
                  </a:lnTo>
                  <a:lnTo>
                    <a:pt x="87747" y="108246"/>
                  </a:lnTo>
                  <a:lnTo>
                    <a:pt x="82523" y="112454"/>
                  </a:lnTo>
                  <a:lnTo>
                    <a:pt x="77051" y="115646"/>
                  </a:lnTo>
                  <a:lnTo>
                    <a:pt x="71456" y="117968"/>
                  </a:lnTo>
                  <a:lnTo>
                    <a:pt x="65656" y="119419"/>
                  </a:lnTo>
                  <a:lnTo>
                    <a:pt x="59773" y="119999"/>
                  </a:lnTo>
                  <a:lnTo>
                    <a:pt x="54096" y="119419"/>
                  </a:lnTo>
                  <a:lnTo>
                    <a:pt x="48543" y="118258"/>
                  </a:lnTo>
                  <a:lnTo>
                    <a:pt x="43236" y="116227"/>
                  </a:lnTo>
                  <a:lnTo>
                    <a:pt x="38052" y="113325"/>
                  </a:lnTo>
                  <a:lnTo>
                    <a:pt x="33075" y="109552"/>
                  </a:lnTo>
                  <a:lnTo>
                    <a:pt x="28426" y="105344"/>
                  </a:lnTo>
                  <a:lnTo>
                    <a:pt x="23983" y="100120"/>
                  </a:lnTo>
                  <a:lnTo>
                    <a:pt x="19828" y="94316"/>
                  </a:lnTo>
                  <a:lnTo>
                    <a:pt x="15961" y="87932"/>
                  </a:lnTo>
                  <a:lnTo>
                    <a:pt x="12464" y="80822"/>
                  </a:lnTo>
                  <a:lnTo>
                    <a:pt x="9338" y="73276"/>
                  </a:lnTo>
                  <a:lnTo>
                    <a:pt x="6540" y="65151"/>
                  </a:lnTo>
                  <a:lnTo>
                    <a:pt x="4113" y="56299"/>
                  </a:lnTo>
                  <a:lnTo>
                    <a:pt x="2139" y="47303"/>
                  </a:lnTo>
                  <a:lnTo>
                    <a:pt x="575" y="37436"/>
                  </a:lnTo>
                  <a:lnTo>
                    <a:pt x="82" y="32357"/>
                  </a:lnTo>
                  <a:lnTo>
                    <a:pt x="0" y="27134"/>
                  </a:lnTo>
                  <a:lnTo>
                    <a:pt x="164" y="21910"/>
                  </a:lnTo>
                  <a:lnTo>
                    <a:pt x="658" y="16977"/>
                  </a:lnTo>
                  <a:lnTo>
                    <a:pt x="1480" y="12333"/>
                  </a:lnTo>
                  <a:lnTo>
                    <a:pt x="2550" y="8706"/>
                  </a:lnTo>
                  <a:lnTo>
                    <a:pt x="3866" y="5804"/>
                  </a:lnTo>
                  <a:lnTo>
                    <a:pt x="5347" y="4062"/>
                  </a:lnTo>
                  <a:lnTo>
                    <a:pt x="6787" y="3772"/>
                  </a:lnTo>
                  <a:lnTo>
                    <a:pt x="8268" y="4353"/>
                  </a:lnTo>
                  <a:lnTo>
                    <a:pt x="9667" y="6094"/>
                  </a:lnTo>
                  <a:lnTo>
                    <a:pt x="10983" y="8996"/>
                  </a:lnTo>
                  <a:lnTo>
                    <a:pt x="12053" y="12623"/>
                  </a:lnTo>
                  <a:lnTo>
                    <a:pt x="12876" y="17267"/>
                  </a:lnTo>
                  <a:lnTo>
                    <a:pt x="13986" y="24232"/>
                  </a:lnTo>
                  <a:lnTo>
                    <a:pt x="15797" y="30906"/>
                  </a:lnTo>
                  <a:lnTo>
                    <a:pt x="18183" y="37436"/>
                  </a:lnTo>
                  <a:lnTo>
                    <a:pt x="21145" y="43530"/>
                  </a:lnTo>
                  <a:lnTo>
                    <a:pt x="24477" y="49625"/>
                  </a:lnTo>
                  <a:lnTo>
                    <a:pt x="28344" y="55139"/>
                  </a:lnTo>
                  <a:lnTo>
                    <a:pt x="32663" y="60072"/>
                  </a:lnTo>
                  <a:lnTo>
                    <a:pt x="37435" y="64280"/>
                  </a:lnTo>
                  <a:lnTo>
                    <a:pt x="42495" y="67762"/>
                  </a:lnTo>
                  <a:lnTo>
                    <a:pt x="47967" y="70374"/>
                  </a:lnTo>
                  <a:lnTo>
                    <a:pt x="53685" y="71825"/>
                  </a:lnTo>
                  <a:lnTo>
                    <a:pt x="59773" y="72406"/>
                  </a:lnTo>
                  <a:lnTo>
                    <a:pt x="65574" y="72116"/>
                  </a:lnTo>
                  <a:lnTo>
                    <a:pt x="71045" y="70374"/>
                  </a:lnTo>
                  <a:lnTo>
                    <a:pt x="76311" y="68053"/>
                  </a:lnTo>
                  <a:lnTo>
                    <a:pt x="81124" y="64860"/>
                  </a:lnTo>
                  <a:lnTo>
                    <a:pt x="85690" y="61088"/>
                  </a:lnTo>
                  <a:lnTo>
                    <a:pt x="89886" y="56880"/>
                  </a:lnTo>
                  <a:lnTo>
                    <a:pt x="93712" y="51656"/>
                  </a:lnTo>
                  <a:lnTo>
                    <a:pt x="97086" y="46142"/>
                  </a:lnTo>
                  <a:lnTo>
                    <a:pt x="100047" y="40338"/>
                  </a:lnTo>
                  <a:lnTo>
                    <a:pt x="102557" y="34389"/>
                  </a:lnTo>
                  <a:lnTo>
                    <a:pt x="104532" y="28004"/>
                  </a:lnTo>
                  <a:lnTo>
                    <a:pt x="106013" y="21620"/>
                  </a:lnTo>
                  <a:lnTo>
                    <a:pt x="107000" y="15235"/>
                  </a:lnTo>
                  <a:lnTo>
                    <a:pt x="107658" y="10447"/>
                  </a:lnTo>
                  <a:lnTo>
                    <a:pt x="108645" y="6384"/>
                  </a:lnTo>
                  <a:lnTo>
                    <a:pt x="109838" y="3192"/>
                  </a:lnTo>
                  <a:lnTo>
                    <a:pt x="111155" y="1160"/>
                  </a:lnTo>
                  <a:lnTo>
                    <a:pt x="112636"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10" name="Google Shape;410;p32"/>
            <p:cNvSpPr/>
            <p:nvPr/>
          </p:nvSpPr>
          <p:spPr>
            <a:xfrm>
              <a:off x="10125076" y="4303713"/>
              <a:ext cx="2314575" cy="655638"/>
            </a:xfrm>
            <a:custGeom>
              <a:avLst/>
              <a:gdLst/>
              <a:ahLst/>
              <a:cxnLst/>
              <a:rect l="l" t="t" r="r" b="b"/>
              <a:pathLst>
                <a:path w="120000" h="120000" extrusionOk="0">
                  <a:moveTo>
                    <a:pt x="112636" y="0"/>
                  </a:moveTo>
                  <a:lnTo>
                    <a:pt x="114117" y="0"/>
                  </a:lnTo>
                  <a:lnTo>
                    <a:pt x="115598" y="1160"/>
                  </a:lnTo>
                  <a:lnTo>
                    <a:pt x="116955" y="3772"/>
                  </a:lnTo>
                  <a:lnTo>
                    <a:pt x="118107" y="7255"/>
                  </a:lnTo>
                  <a:lnTo>
                    <a:pt x="119012" y="11318"/>
                  </a:lnTo>
                  <a:lnTo>
                    <a:pt x="119670" y="15816"/>
                  </a:lnTo>
                  <a:lnTo>
                    <a:pt x="120000" y="21039"/>
                  </a:lnTo>
                  <a:lnTo>
                    <a:pt x="120000" y="26263"/>
                  </a:lnTo>
                  <a:lnTo>
                    <a:pt x="119670" y="31487"/>
                  </a:lnTo>
                  <a:lnTo>
                    <a:pt x="118354" y="41499"/>
                  </a:lnTo>
                  <a:lnTo>
                    <a:pt x="116667" y="51076"/>
                  </a:lnTo>
                  <a:lnTo>
                    <a:pt x="114528" y="60072"/>
                  </a:lnTo>
                  <a:lnTo>
                    <a:pt x="111895" y="68633"/>
                  </a:lnTo>
                  <a:lnTo>
                    <a:pt x="108892" y="76759"/>
                  </a:lnTo>
                  <a:lnTo>
                    <a:pt x="105519" y="84304"/>
                  </a:lnTo>
                  <a:lnTo>
                    <a:pt x="101652" y="91124"/>
                  </a:lnTo>
                  <a:lnTo>
                    <a:pt x="97497" y="97509"/>
                  </a:lnTo>
                  <a:lnTo>
                    <a:pt x="92848" y="103313"/>
                  </a:lnTo>
                  <a:lnTo>
                    <a:pt x="87747" y="108246"/>
                  </a:lnTo>
                  <a:lnTo>
                    <a:pt x="82523" y="112454"/>
                  </a:lnTo>
                  <a:lnTo>
                    <a:pt x="77051" y="115646"/>
                  </a:lnTo>
                  <a:lnTo>
                    <a:pt x="71456" y="117968"/>
                  </a:lnTo>
                  <a:lnTo>
                    <a:pt x="65656" y="119419"/>
                  </a:lnTo>
                  <a:lnTo>
                    <a:pt x="59773" y="119999"/>
                  </a:lnTo>
                  <a:lnTo>
                    <a:pt x="54096" y="119419"/>
                  </a:lnTo>
                  <a:lnTo>
                    <a:pt x="48543" y="118258"/>
                  </a:lnTo>
                  <a:lnTo>
                    <a:pt x="43236" y="115937"/>
                  </a:lnTo>
                  <a:lnTo>
                    <a:pt x="38052" y="113035"/>
                  </a:lnTo>
                  <a:lnTo>
                    <a:pt x="33075" y="109697"/>
                  </a:lnTo>
                  <a:lnTo>
                    <a:pt x="28426" y="105054"/>
                  </a:lnTo>
                  <a:lnTo>
                    <a:pt x="23983" y="100120"/>
                  </a:lnTo>
                  <a:lnTo>
                    <a:pt x="19828" y="94316"/>
                  </a:lnTo>
                  <a:lnTo>
                    <a:pt x="15961" y="87642"/>
                  </a:lnTo>
                  <a:lnTo>
                    <a:pt x="12464" y="80822"/>
                  </a:lnTo>
                  <a:lnTo>
                    <a:pt x="9338" y="73276"/>
                  </a:lnTo>
                  <a:lnTo>
                    <a:pt x="6540" y="64860"/>
                  </a:lnTo>
                  <a:lnTo>
                    <a:pt x="4113" y="56299"/>
                  </a:lnTo>
                  <a:lnTo>
                    <a:pt x="2139" y="47013"/>
                  </a:lnTo>
                  <a:lnTo>
                    <a:pt x="575" y="37436"/>
                  </a:lnTo>
                  <a:lnTo>
                    <a:pt x="82" y="32357"/>
                  </a:lnTo>
                  <a:lnTo>
                    <a:pt x="0" y="26844"/>
                  </a:lnTo>
                  <a:lnTo>
                    <a:pt x="164" y="21620"/>
                  </a:lnTo>
                  <a:lnTo>
                    <a:pt x="658" y="16686"/>
                  </a:lnTo>
                  <a:lnTo>
                    <a:pt x="1480" y="12478"/>
                  </a:lnTo>
                  <a:lnTo>
                    <a:pt x="2550" y="8706"/>
                  </a:lnTo>
                  <a:lnTo>
                    <a:pt x="3866" y="5804"/>
                  </a:lnTo>
                  <a:lnTo>
                    <a:pt x="5347" y="4062"/>
                  </a:lnTo>
                  <a:lnTo>
                    <a:pt x="6787" y="3482"/>
                  </a:lnTo>
                  <a:lnTo>
                    <a:pt x="8268" y="4353"/>
                  </a:lnTo>
                  <a:lnTo>
                    <a:pt x="9667" y="6094"/>
                  </a:lnTo>
                  <a:lnTo>
                    <a:pt x="10983" y="8996"/>
                  </a:lnTo>
                  <a:lnTo>
                    <a:pt x="12053" y="12623"/>
                  </a:lnTo>
                  <a:lnTo>
                    <a:pt x="12876" y="17267"/>
                  </a:lnTo>
                  <a:lnTo>
                    <a:pt x="13986" y="23941"/>
                  </a:lnTo>
                  <a:lnTo>
                    <a:pt x="15797" y="30906"/>
                  </a:lnTo>
                  <a:lnTo>
                    <a:pt x="18183" y="37146"/>
                  </a:lnTo>
                  <a:lnTo>
                    <a:pt x="21145" y="43530"/>
                  </a:lnTo>
                  <a:lnTo>
                    <a:pt x="24477" y="49625"/>
                  </a:lnTo>
                  <a:lnTo>
                    <a:pt x="28344" y="55139"/>
                  </a:lnTo>
                  <a:lnTo>
                    <a:pt x="32663" y="60072"/>
                  </a:lnTo>
                  <a:lnTo>
                    <a:pt x="37435" y="63990"/>
                  </a:lnTo>
                  <a:lnTo>
                    <a:pt x="42495" y="67472"/>
                  </a:lnTo>
                  <a:lnTo>
                    <a:pt x="47967" y="70374"/>
                  </a:lnTo>
                  <a:lnTo>
                    <a:pt x="53685" y="71825"/>
                  </a:lnTo>
                  <a:lnTo>
                    <a:pt x="59773" y="72406"/>
                  </a:lnTo>
                  <a:lnTo>
                    <a:pt x="65574" y="71825"/>
                  </a:lnTo>
                  <a:lnTo>
                    <a:pt x="71045" y="70374"/>
                  </a:lnTo>
                  <a:lnTo>
                    <a:pt x="76311" y="68053"/>
                  </a:lnTo>
                  <a:lnTo>
                    <a:pt x="81124" y="64860"/>
                  </a:lnTo>
                  <a:lnTo>
                    <a:pt x="85690" y="61233"/>
                  </a:lnTo>
                  <a:lnTo>
                    <a:pt x="89886" y="56590"/>
                  </a:lnTo>
                  <a:lnTo>
                    <a:pt x="93712" y="51656"/>
                  </a:lnTo>
                  <a:lnTo>
                    <a:pt x="97086" y="46142"/>
                  </a:lnTo>
                  <a:lnTo>
                    <a:pt x="100047" y="40338"/>
                  </a:lnTo>
                  <a:lnTo>
                    <a:pt x="102557" y="34389"/>
                  </a:lnTo>
                  <a:lnTo>
                    <a:pt x="104532" y="28004"/>
                  </a:lnTo>
                  <a:lnTo>
                    <a:pt x="106013" y="21620"/>
                  </a:lnTo>
                  <a:lnTo>
                    <a:pt x="107000" y="15235"/>
                  </a:lnTo>
                  <a:lnTo>
                    <a:pt x="107658" y="10447"/>
                  </a:lnTo>
                  <a:lnTo>
                    <a:pt x="108645" y="6384"/>
                  </a:lnTo>
                  <a:lnTo>
                    <a:pt x="109838" y="3192"/>
                  </a:lnTo>
                  <a:lnTo>
                    <a:pt x="111155" y="1160"/>
                  </a:lnTo>
                  <a:lnTo>
                    <a:pt x="112636"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11" name="Google Shape;411;p32"/>
            <p:cNvSpPr/>
            <p:nvPr/>
          </p:nvSpPr>
          <p:spPr>
            <a:xfrm>
              <a:off x="7269163" y="2978150"/>
              <a:ext cx="2316163" cy="657225"/>
            </a:xfrm>
            <a:custGeom>
              <a:avLst/>
              <a:gdLst/>
              <a:ahLst/>
              <a:cxnLst/>
              <a:rect l="l" t="t" r="r" b="b"/>
              <a:pathLst>
                <a:path w="120000" h="120000" extrusionOk="0">
                  <a:moveTo>
                    <a:pt x="112559" y="0"/>
                  </a:moveTo>
                  <a:lnTo>
                    <a:pt x="114080" y="290"/>
                  </a:lnTo>
                  <a:lnTo>
                    <a:pt x="115560" y="1451"/>
                  </a:lnTo>
                  <a:lnTo>
                    <a:pt x="116957" y="4062"/>
                  </a:lnTo>
                  <a:lnTo>
                    <a:pt x="118108" y="7545"/>
                  </a:lnTo>
                  <a:lnTo>
                    <a:pt x="119013" y="11463"/>
                  </a:lnTo>
                  <a:lnTo>
                    <a:pt x="119671" y="16106"/>
                  </a:lnTo>
                  <a:lnTo>
                    <a:pt x="120000" y="21330"/>
                  </a:lnTo>
                  <a:lnTo>
                    <a:pt x="120000" y="26553"/>
                  </a:lnTo>
                  <a:lnTo>
                    <a:pt x="119588" y="31777"/>
                  </a:lnTo>
                  <a:lnTo>
                    <a:pt x="118355" y="41789"/>
                  </a:lnTo>
                  <a:lnTo>
                    <a:pt x="116628" y="51366"/>
                  </a:lnTo>
                  <a:lnTo>
                    <a:pt x="114409" y="60217"/>
                  </a:lnTo>
                  <a:lnTo>
                    <a:pt x="111901" y="68923"/>
                  </a:lnTo>
                  <a:lnTo>
                    <a:pt x="108859" y="76759"/>
                  </a:lnTo>
                  <a:lnTo>
                    <a:pt x="105447" y="84159"/>
                  </a:lnTo>
                  <a:lnTo>
                    <a:pt x="101664" y="91124"/>
                  </a:lnTo>
                  <a:lnTo>
                    <a:pt x="97512" y="97509"/>
                  </a:lnTo>
                  <a:lnTo>
                    <a:pt x="92744" y="103603"/>
                  </a:lnTo>
                  <a:lnTo>
                    <a:pt x="87769" y="108391"/>
                  </a:lnTo>
                  <a:lnTo>
                    <a:pt x="82507" y="112454"/>
                  </a:lnTo>
                  <a:lnTo>
                    <a:pt x="77040" y="115937"/>
                  </a:lnTo>
                  <a:lnTo>
                    <a:pt x="71408" y="118258"/>
                  </a:lnTo>
                  <a:lnTo>
                    <a:pt x="65693" y="119709"/>
                  </a:lnTo>
                  <a:lnTo>
                    <a:pt x="59773" y="119999"/>
                  </a:lnTo>
                  <a:lnTo>
                    <a:pt x="54059" y="119709"/>
                  </a:lnTo>
                  <a:lnTo>
                    <a:pt x="48591" y="118258"/>
                  </a:lnTo>
                  <a:lnTo>
                    <a:pt x="43165" y="116227"/>
                  </a:lnTo>
                  <a:lnTo>
                    <a:pt x="38026" y="113325"/>
                  </a:lnTo>
                  <a:lnTo>
                    <a:pt x="33134" y="109552"/>
                  </a:lnTo>
                  <a:lnTo>
                    <a:pt x="28365" y="105344"/>
                  </a:lnTo>
                  <a:lnTo>
                    <a:pt x="23967" y="100120"/>
                  </a:lnTo>
                  <a:lnTo>
                    <a:pt x="19856" y="94316"/>
                  </a:lnTo>
                  <a:lnTo>
                    <a:pt x="16032" y="87932"/>
                  </a:lnTo>
                  <a:lnTo>
                    <a:pt x="12497" y="81112"/>
                  </a:lnTo>
                  <a:lnTo>
                    <a:pt x="9331" y="73276"/>
                  </a:lnTo>
                  <a:lnTo>
                    <a:pt x="6536" y="65151"/>
                  </a:lnTo>
                  <a:lnTo>
                    <a:pt x="4152" y="56590"/>
                  </a:lnTo>
                  <a:lnTo>
                    <a:pt x="2219" y="47303"/>
                  </a:lnTo>
                  <a:lnTo>
                    <a:pt x="657" y="37726"/>
                  </a:lnTo>
                  <a:lnTo>
                    <a:pt x="164" y="32648"/>
                  </a:lnTo>
                  <a:lnTo>
                    <a:pt x="0" y="27134"/>
                  </a:lnTo>
                  <a:lnTo>
                    <a:pt x="246" y="21910"/>
                  </a:lnTo>
                  <a:lnTo>
                    <a:pt x="739" y="16977"/>
                  </a:lnTo>
                  <a:lnTo>
                    <a:pt x="1479" y="12623"/>
                  </a:lnTo>
                  <a:lnTo>
                    <a:pt x="2631" y="8996"/>
                  </a:lnTo>
                  <a:lnTo>
                    <a:pt x="3905" y="6094"/>
                  </a:lnTo>
                  <a:lnTo>
                    <a:pt x="5385" y="4353"/>
                  </a:lnTo>
                  <a:lnTo>
                    <a:pt x="6865" y="3772"/>
                  </a:lnTo>
                  <a:lnTo>
                    <a:pt x="8345" y="4643"/>
                  </a:lnTo>
                  <a:lnTo>
                    <a:pt x="9743" y="6384"/>
                  </a:lnTo>
                  <a:lnTo>
                    <a:pt x="10935" y="8996"/>
                  </a:lnTo>
                  <a:lnTo>
                    <a:pt x="12004" y="12914"/>
                  </a:lnTo>
                  <a:lnTo>
                    <a:pt x="12826" y="17557"/>
                  </a:lnTo>
                  <a:lnTo>
                    <a:pt x="14059" y="24232"/>
                  </a:lnTo>
                  <a:lnTo>
                    <a:pt x="15868" y="30906"/>
                  </a:lnTo>
                  <a:lnTo>
                    <a:pt x="18252" y="37436"/>
                  </a:lnTo>
                  <a:lnTo>
                    <a:pt x="21089" y="43821"/>
                  </a:lnTo>
                  <a:lnTo>
                    <a:pt x="24542" y="49915"/>
                  </a:lnTo>
                  <a:lnTo>
                    <a:pt x="28365" y="55429"/>
                  </a:lnTo>
                  <a:lnTo>
                    <a:pt x="32723" y="60217"/>
                  </a:lnTo>
                  <a:lnTo>
                    <a:pt x="37368" y="64280"/>
                  </a:lnTo>
                  <a:lnTo>
                    <a:pt x="42507" y="67762"/>
                  </a:lnTo>
                  <a:lnTo>
                    <a:pt x="47934" y="70374"/>
                  </a:lnTo>
                  <a:lnTo>
                    <a:pt x="53730" y="72116"/>
                  </a:lnTo>
                  <a:lnTo>
                    <a:pt x="59773" y="72696"/>
                  </a:lnTo>
                  <a:lnTo>
                    <a:pt x="65529" y="72116"/>
                  </a:lnTo>
                  <a:lnTo>
                    <a:pt x="71079" y="70665"/>
                  </a:lnTo>
                  <a:lnTo>
                    <a:pt x="76217" y="68343"/>
                  </a:lnTo>
                  <a:lnTo>
                    <a:pt x="81151" y="65151"/>
                  </a:lnTo>
                  <a:lnTo>
                    <a:pt x="85714" y="61378"/>
                  </a:lnTo>
                  <a:lnTo>
                    <a:pt x="89907" y="56880"/>
                  </a:lnTo>
                  <a:lnTo>
                    <a:pt x="93648" y="51946"/>
                  </a:lnTo>
                  <a:lnTo>
                    <a:pt x="97101" y="46432"/>
                  </a:lnTo>
                  <a:lnTo>
                    <a:pt x="100020" y="40628"/>
                  </a:lnTo>
                  <a:lnTo>
                    <a:pt x="102487" y="34679"/>
                  </a:lnTo>
                  <a:lnTo>
                    <a:pt x="104542" y="28295"/>
                  </a:lnTo>
                  <a:lnTo>
                    <a:pt x="105981" y="21910"/>
                  </a:lnTo>
                  <a:lnTo>
                    <a:pt x="106885" y="15525"/>
                  </a:lnTo>
                  <a:lnTo>
                    <a:pt x="107625" y="10737"/>
                  </a:lnTo>
                  <a:lnTo>
                    <a:pt x="108612" y="6674"/>
                  </a:lnTo>
                  <a:lnTo>
                    <a:pt x="109763" y="3482"/>
                  </a:lnTo>
                  <a:lnTo>
                    <a:pt x="111161" y="1160"/>
                  </a:lnTo>
                  <a:lnTo>
                    <a:pt x="112559"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12" name="Google Shape;412;p32"/>
            <p:cNvSpPr/>
            <p:nvPr/>
          </p:nvSpPr>
          <p:spPr>
            <a:xfrm>
              <a:off x="7269163" y="3641725"/>
              <a:ext cx="2316163" cy="657225"/>
            </a:xfrm>
            <a:custGeom>
              <a:avLst/>
              <a:gdLst/>
              <a:ahLst/>
              <a:cxnLst/>
              <a:rect l="l" t="t" r="r" b="b"/>
              <a:pathLst>
                <a:path w="120000" h="120000" extrusionOk="0">
                  <a:moveTo>
                    <a:pt x="112559" y="0"/>
                  </a:moveTo>
                  <a:lnTo>
                    <a:pt x="114080" y="0"/>
                  </a:lnTo>
                  <a:lnTo>
                    <a:pt x="115560" y="1451"/>
                  </a:lnTo>
                  <a:lnTo>
                    <a:pt x="116957" y="3772"/>
                  </a:lnTo>
                  <a:lnTo>
                    <a:pt x="118108" y="7255"/>
                  </a:lnTo>
                  <a:lnTo>
                    <a:pt x="119013" y="11318"/>
                  </a:lnTo>
                  <a:lnTo>
                    <a:pt x="119671" y="15816"/>
                  </a:lnTo>
                  <a:lnTo>
                    <a:pt x="120000" y="21039"/>
                  </a:lnTo>
                  <a:lnTo>
                    <a:pt x="120000" y="26263"/>
                  </a:lnTo>
                  <a:lnTo>
                    <a:pt x="119588" y="31777"/>
                  </a:lnTo>
                  <a:lnTo>
                    <a:pt x="118355" y="41499"/>
                  </a:lnTo>
                  <a:lnTo>
                    <a:pt x="116628" y="51076"/>
                  </a:lnTo>
                  <a:lnTo>
                    <a:pt x="114409" y="60072"/>
                  </a:lnTo>
                  <a:lnTo>
                    <a:pt x="111901" y="68633"/>
                  </a:lnTo>
                  <a:lnTo>
                    <a:pt x="108859" y="76759"/>
                  </a:lnTo>
                  <a:lnTo>
                    <a:pt x="105447" y="84304"/>
                  </a:lnTo>
                  <a:lnTo>
                    <a:pt x="101664" y="91124"/>
                  </a:lnTo>
                  <a:lnTo>
                    <a:pt x="97512" y="97509"/>
                  </a:lnTo>
                  <a:lnTo>
                    <a:pt x="92744" y="103313"/>
                  </a:lnTo>
                  <a:lnTo>
                    <a:pt x="87769" y="108246"/>
                  </a:lnTo>
                  <a:lnTo>
                    <a:pt x="82507" y="112454"/>
                  </a:lnTo>
                  <a:lnTo>
                    <a:pt x="77040" y="115646"/>
                  </a:lnTo>
                  <a:lnTo>
                    <a:pt x="71408" y="117968"/>
                  </a:lnTo>
                  <a:lnTo>
                    <a:pt x="65693" y="119419"/>
                  </a:lnTo>
                  <a:lnTo>
                    <a:pt x="59773" y="119999"/>
                  </a:lnTo>
                  <a:lnTo>
                    <a:pt x="54059" y="119419"/>
                  </a:lnTo>
                  <a:lnTo>
                    <a:pt x="48591" y="118258"/>
                  </a:lnTo>
                  <a:lnTo>
                    <a:pt x="43165" y="116227"/>
                  </a:lnTo>
                  <a:lnTo>
                    <a:pt x="38026" y="113325"/>
                  </a:lnTo>
                  <a:lnTo>
                    <a:pt x="33134" y="109552"/>
                  </a:lnTo>
                  <a:lnTo>
                    <a:pt x="28365" y="105344"/>
                  </a:lnTo>
                  <a:lnTo>
                    <a:pt x="23967" y="100120"/>
                  </a:lnTo>
                  <a:lnTo>
                    <a:pt x="19856" y="94316"/>
                  </a:lnTo>
                  <a:lnTo>
                    <a:pt x="16032" y="87932"/>
                  </a:lnTo>
                  <a:lnTo>
                    <a:pt x="12497" y="80822"/>
                  </a:lnTo>
                  <a:lnTo>
                    <a:pt x="9331" y="73276"/>
                  </a:lnTo>
                  <a:lnTo>
                    <a:pt x="6536" y="65151"/>
                  </a:lnTo>
                  <a:lnTo>
                    <a:pt x="4152" y="56299"/>
                  </a:lnTo>
                  <a:lnTo>
                    <a:pt x="2219" y="47303"/>
                  </a:lnTo>
                  <a:lnTo>
                    <a:pt x="657" y="37436"/>
                  </a:lnTo>
                  <a:lnTo>
                    <a:pt x="164" y="32357"/>
                  </a:lnTo>
                  <a:lnTo>
                    <a:pt x="0" y="27134"/>
                  </a:lnTo>
                  <a:lnTo>
                    <a:pt x="246" y="21910"/>
                  </a:lnTo>
                  <a:lnTo>
                    <a:pt x="739" y="16977"/>
                  </a:lnTo>
                  <a:lnTo>
                    <a:pt x="1479" y="12333"/>
                  </a:lnTo>
                  <a:lnTo>
                    <a:pt x="2631" y="8706"/>
                  </a:lnTo>
                  <a:lnTo>
                    <a:pt x="3905" y="5804"/>
                  </a:lnTo>
                  <a:lnTo>
                    <a:pt x="5385" y="4062"/>
                  </a:lnTo>
                  <a:lnTo>
                    <a:pt x="6865" y="3772"/>
                  </a:lnTo>
                  <a:lnTo>
                    <a:pt x="8345" y="4353"/>
                  </a:lnTo>
                  <a:lnTo>
                    <a:pt x="9743" y="6094"/>
                  </a:lnTo>
                  <a:lnTo>
                    <a:pt x="10935" y="8996"/>
                  </a:lnTo>
                  <a:lnTo>
                    <a:pt x="12004" y="12623"/>
                  </a:lnTo>
                  <a:lnTo>
                    <a:pt x="12826" y="17267"/>
                  </a:lnTo>
                  <a:lnTo>
                    <a:pt x="14059" y="24232"/>
                  </a:lnTo>
                  <a:lnTo>
                    <a:pt x="15868" y="30906"/>
                  </a:lnTo>
                  <a:lnTo>
                    <a:pt x="18252" y="37436"/>
                  </a:lnTo>
                  <a:lnTo>
                    <a:pt x="21089" y="43530"/>
                  </a:lnTo>
                  <a:lnTo>
                    <a:pt x="24542" y="49625"/>
                  </a:lnTo>
                  <a:lnTo>
                    <a:pt x="28365" y="55139"/>
                  </a:lnTo>
                  <a:lnTo>
                    <a:pt x="32723" y="60072"/>
                  </a:lnTo>
                  <a:lnTo>
                    <a:pt x="37368" y="64280"/>
                  </a:lnTo>
                  <a:lnTo>
                    <a:pt x="42507" y="67762"/>
                  </a:lnTo>
                  <a:lnTo>
                    <a:pt x="47934" y="70374"/>
                  </a:lnTo>
                  <a:lnTo>
                    <a:pt x="53730" y="71825"/>
                  </a:lnTo>
                  <a:lnTo>
                    <a:pt x="59773" y="72406"/>
                  </a:lnTo>
                  <a:lnTo>
                    <a:pt x="65529" y="72116"/>
                  </a:lnTo>
                  <a:lnTo>
                    <a:pt x="71079" y="70374"/>
                  </a:lnTo>
                  <a:lnTo>
                    <a:pt x="76217" y="68053"/>
                  </a:lnTo>
                  <a:lnTo>
                    <a:pt x="81151" y="64860"/>
                  </a:lnTo>
                  <a:lnTo>
                    <a:pt x="85714" y="61088"/>
                  </a:lnTo>
                  <a:lnTo>
                    <a:pt x="89907" y="56880"/>
                  </a:lnTo>
                  <a:lnTo>
                    <a:pt x="93648" y="51656"/>
                  </a:lnTo>
                  <a:lnTo>
                    <a:pt x="97101" y="46142"/>
                  </a:lnTo>
                  <a:lnTo>
                    <a:pt x="100020" y="40338"/>
                  </a:lnTo>
                  <a:lnTo>
                    <a:pt x="102487" y="34389"/>
                  </a:lnTo>
                  <a:lnTo>
                    <a:pt x="104542" y="28004"/>
                  </a:lnTo>
                  <a:lnTo>
                    <a:pt x="105981" y="21620"/>
                  </a:lnTo>
                  <a:lnTo>
                    <a:pt x="106885" y="15235"/>
                  </a:lnTo>
                  <a:lnTo>
                    <a:pt x="107625" y="10447"/>
                  </a:lnTo>
                  <a:lnTo>
                    <a:pt x="108612" y="6384"/>
                  </a:lnTo>
                  <a:lnTo>
                    <a:pt x="109763" y="3192"/>
                  </a:lnTo>
                  <a:lnTo>
                    <a:pt x="111161" y="1160"/>
                  </a:lnTo>
                  <a:lnTo>
                    <a:pt x="112559"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13" name="Google Shape;413;p32"/>
            <p:cNvSpPr/>
            <p:nvPr/>
          </p:nvSpPr>
          <p:spPr>
            <a:xfrm>
              <a:off x="7269163" y="4303713"/>
              <a:ext cx="2316163" cy="655638"/>
            </a:xfrm>
            <a:custGeom>
              <a:avLst/>
              <a:gdLst/>
              <a:ahLst/>
              <a:cxnLst/>
              <a:rect l="l" t="t" r="r" b="b"/>
              <a:pathLst>
                <a:path w="120000" h="120000" extrusionOk="0">
                  <a:moveTo>
                    <a:pt x="112559" y="0"/>
                  </a:moveTo>
                  <a:lnTo>
                    <a:pt x="114080" y="0"/>
                  </a:lnTo>
                  <a:lnTo>
                    <a:pt x="115560" y="1160"/>
                  </a:lnTo>
                  <a:lnTo>
                    <a:pt x="116957" y="3772"/>
                  </a:lnTo>
                  <a:lnTo>
                    <a:pt x="118108" y="7255"/>
                  </a:lnTo>
                  <a:lnTo>
                    <a:pt x="119013" y="11318"/>
                  </a:lnTo>
                  <a:lnTo>
                    <a:pt x="119671" y="15816"/>
                  </a:lnTo>
                  <a:lnTo>
                    <a:pt x="120000" y="21039"/>
                  </a:lnTo>
                  <a:lnTo>
                    <a:pt x="120000" y="26263"/>
                  </a:lnTo>
                  <a:lnTo>
                    <a:pt x="119588" y="31487"/>
                  </a:lnTo>
                  <a:lnTo>
                    <a:pt x="118355" y="41499"/>
                  </a:lnTo>
                  <a:lnTo>
                    <a:pt x="116628" y="51076"/>
                  </a:lnTo>
                  <a:lnTo>
                    <a:pt x="114409" y="60072"/>
                  </a:lnTo>
                  <a:lnTo>
                    <a:pt x="111901" y="68633"/>
                  </a:lnTo>
                  <a:lnTo>
                    <a:pt x="108859" y="76759"/>
                  </a:lnTo>
                  <a:lnTo>
                    <a:pt x="105447" y="84304"/>
                  </a:lnTo>
                  <a:lnTo>
                    <a:pt x="101664" y="91124"/>
                  </a:lnTo>
                  <a:lnTo>
                    <a:pt x="97512" y="97509"/>
                  </a:lnTo>
                  <a:lnTo>
                    <a:pt x="92744" y="103313"/>
                  </a:lnTo>
                  <a:lnTo>
                    <a:pt x="87769" y="108246"/>
                  </a:lnTo>
                  <a:lnTo>
                    <a:pt x="82507" y="112454"/>
                  </a:lnTo>
                  <a:lnTo>
                    <a:pt x="77040" y="115646"/>
                  </a:lnTo>
                  <a:lnTo>
                    <a:pt x="71408" y="117968"/>
                  </a:lnTo>
                  <a:lnTo>
                    <a:pt x="65693" y="119419"/>
                  </a:lnTo>
                  <a:lnTo>
                    <a:pt x="59773" y="119999"/>
                  </a:lnTo>
                  <a:lnTo>
                    <a:pt x="54059" y="119419"/>
                  </a:lnTo>
                  <a:lnTo>
                    <a:pt x="48591" y="118258"/>
                  </a:lnTo>
                  <a:lnTo>
                    <a:pt x="43165" y="115937"/>
                  </a:lnTo>
                  <a:lnTo>
                    <a:pt x="38026" y="113035"/>
                  </a:lnTo>
                  <a:lnTo>
                    <a:pt x="33134" y="109697"/>
                  </a:lnTo>
                  <a:lnTo>
                    <a:pt x="28365" y="105054"/>
                  </a:lnTo>
                  <a:lnTo>
                    <a:pt x="23967" y="100120"/>
                  </a:lnTo>
                  <a:lnTo>
                    <a:pt x="19856" y="94316"/>
                  </a:lnTo>
                  <a:lnTo>
                    <a:pt x="16032" y="87642"/>
                  </a:lnTo>
                  <a:lnTo>
                    <a:pt x="12497" y="80822"/>
                  </a:lnTo>
                  <a:lnTo>
                    <a:pt x="9331" y="73276"/>
                  </a:lnTo>
                  <a:lnTo>
                    <a:pt x="6536" y="64860"/>
                  </a:lnTo>
                  <a:lnTo>
                    <a:pt x="4152" y="56299"/>
                  </a:lnTo>
                  <a:lnTo>
                    <a:pt x="2219" y="47013"/>
                  </a:lnTo>
                  <a:lnTo>
                    <a:pt x="657" y="37436"/>
                  </a:lnTo>
                  <a:lnTo>
                    <a:pt x="164" y="32357"/>
                  </a:lnTo>
                  <a:lnTo>
                    <a:pt x="0" y="26844"/>
                  </a:lnTo>
                  <a:lnTo>
                    <a:pt x="246" y="21620"/>
                  </a:lnTo>
                  <a:lnTo>
                    <a:pt x="739" y="16686"/>
                  </a:lnTo>
                  <a:lnTo>
                    <a:pt x="1479" y="12478"/>
                  </a:lnTo>
                  <a:lnTo>
                    <a:pt x="2631" y="8706"/>
                  </a:lnTo>
                  <a:lnTo>
                    <a:pt x="3905" y="5804"/>
                  </a:lnTo>
                  <a:lnTo>
                    <a:pt x="5385" y="4062"/>
                  </a:lnTo>
                  <a:lnTo>
                    <a:pt x="6865" y="3482"/>
                  </a:lnTo>
                  <a:lnTo>
                    <a:pt x="8345" y="4353"/>
                  </a:lnTo>
                  <a:lnTo>
                    <a:pt x="9743" y="6094"/>
                  </a:lnTo>
                  <a:lnTo>
                    <a:pt x="10935" y="8996"/>
                  </a:lnTo>
                  <a:lnTo>
                    <a:pt x="12004" y="12623"/>
                  </a:lnTo>
                  <a:lnTo>
                    <a:pt x="12826" y="17267"/>
                  </a:lnTo>
                  <a:lnTo>
                    <a:pt x="14059" y="23941"/>
                  </a:lnTo>
                  <a:lnTo>
                    <a:pt x="15868" y="30906"/>
                  </a:lnTo>
                  <a:lnTo>
                    <a:pt x="18252" y="37146"/>
                  </a:lnTo>
                  <a:lnTo>
                    <a:pt x="21089" y="43530"/>
                  </a:lnTo>
                  <a:lnTo>
                    <a:pt x="24542" y="49625"/>
                  </a:lnTo>
                  <a:lnTo>
                    <a:pt x="28365" y="55139"/>
                  </a:lnTo>
                  <a:lnTo>
                    <a:pt x="32723" y="60072"/>
                  </a:lnTo>
                  <a:lnTo>
                    <a:pt x="37368" y="63990"/>
                  </a:lnTo>
                  <a:lnTo>
                    <a:pt x="42507" y="67472"/>
                  </a:lnTo>
                  <a:lnTo>
                    <a:pt x="47934" y="70374"/>
                  </a:lnTo>
                  <a:lnTo>
                    <a:pt x="53730" y="71825"/>
                  </a:lnTo>
                  <a:lnTo>
                    <a:pt x="59773" y="72406"/>
                  </a:lnTo>
                  <a:lnTo>
                    <a:pt x="65529" y="71825"/>
                  </a:lnTo>
                  <a:lnTo>
                    <a:pt x="71079" y="70374"/>
                  </a:lnTo>
                  <a:lnTo>
                    <a:pt x="76217" y="68053"/>
                  </a:lnTo>
                  <a:lnTo>
                    <a:pt x="81151" y="64860"/>
                  </a:lnTo>
                  <a:lnTo>
                    <a:pt x="85714" y="61233"/>
                  </a:lnTo>
                  <a:lnTo>
                    <a:pt x="89907" y="56590"/>
                  </a:lnTo>
                  <a:lnTo>
                    <a:pt x="93648" y="51656"/>
                  </a:lnTo>
                  <a:lnTo>
                    <a:pt x="97101" y="46142"/>
                  </a:lnTo>
                  <a:lnTo>
                    <a:pt x="100020" y="40338"/>
                  </a:lnTo>
                  <a:lnTo>
                    <a:pt x="102487" y="34389"/>
                  </a:lnTo>
                  <a:lnTo>
                    <a:pt x="104542" y="28004"/>
                  </a:lnTo>
                  <a:lnTo>
                    <a:pt x="105981" y="21620"/>
                  </a:lnTo>
                  <a:lnTo>
                    <a:pt x="106885" y="15235"/>
                  </a:lnTo>
                  <a:lnTo>
                    <a:pt x="107625" y="10447"/>
                  </a:lnTo>
                  <a:lnTo>
                    <a:pt x="108612" y="6384"/>
                  </a:lnTo>
                  <a:lnTo>
                    <a:pt x="109763" y="3192"/>
                  </a:lnTo>
                  <a:lnTo>
                    <a:pt x="111161" y="1160"/>
                  </a:lnTo>
                  <a:lnTo>
                    <a:pt x="112559"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14" name="Google Shape;414;p32"/>
            <p:cNvSpPr/>
            <p:nvPr/>
          </p:nvSpPr>
          <p:spPr>
            <a:xfrm>
              <a:off x="7246938" y="1762125"/>
              <a:ext cx="2352675" cy="1212850"/>
            </a:xfrm>
            <a:custGeom>
              <a:avLst/>
              <a:gdLst/>
              <a:ahLst/>
              <a:cxnLst/>
              <a:rect l="l" t="t" r="r" b="b"/>
              <a:pathLst>
                <a:path w="120000" h="120000" extrusionOk="0">
                  <a:moveTo>
                    <a:pt x="59979" y="25585"/>
                  </a:moveTo>
                  <a:lnTo>
                    <a:pt x="54435" y="25899"/>
                  </a:lnTo>
                  <a:lnTo>
                    <a:pt x="49133" y="26684"/>
                  </a:lnTo>
                  <a:lnTo>
                    <a:pt x="44195" y="27782"/>
                  </a:lnTo>
                  <a:lnTo>
                    <a:pt x="39541" y="29509"/>
                  </a:lnTo>
                  <a:lnTo>
                    <a:pt x="35170" y="31393"/>
                  </a:lnTo>
                  <a:lnTo>
                    <a:pt x="31244" y="33747"/>
                  </a:lnTo>
                  <a:lnTo>
                    <a:pt x="27602" y="36180"/>
                  </a:lnTo>
                  <a:lnTo>
                    <a:pt x="24323" y="38848"/>
                  </a:lnTo>
                  <a:lnTo>
                    <a:pt x="21490" y="41831"/>
                  </a:lnTo>
                  <a:lnTo>
                    <a:pt x="19021" y="44813"/>
                  </a:lnTo>
                  <a:lnTo>
                    <a:pt x="16998" y="47874"/>
                  </a:lnTo>
                  <a:lnTo>
                    <a:pt x="15379" y="51013"/>
                  </a:lnTo>
                  <a:lnTo>
                    <a:pt x="14165" y="53996"/>
                  </a:lnTo>
                  <a:lnTo>
                    <a:pt x="13436" y="57135"/>
                  </a:lnTo>
                  <a:lnTo>
                    <a:pt x="13274" y="59960"/>
                  </a:lnTo>
                  <a:lnTo>
                    <a:pt x="13436" y="62864"/>
                  </a:lnTo>
                  <a:lnTo>
                    <a:pt x="14165" y="65846"/>
                  </a:lnTo>
                  <a:lnTo>
                    <a:pt x="15379" y="68829"/>
                  </a:lnTo>
                  <a:lnTo>
                    <a:pt x="16998" y="71968"/>
                  </a:lnTo>
                  <a:lnTo>
                    <a:pt x="19021" y="75029"/>
                  </a:lnTo>
                  <a:lnTo>
                    <a:pt x="21490" y="78011"/>
                  </a:lnTo>
                  <a:lnTo>
                    <a:pt x="24323" y="80994"/>
                  </a:lnTo>
                  <a:lnTo>
                    <a:pt x="27602" y="83662"/>
                  </a:lnTo>
                  <a:lnTo>
                    <a:pt x="31244" y="86330"/>
                  </a:lnTo>
                  <a:lnTo>
                    <a:pt x="35170" y="88449"/>
                  </a:lnTo>
                  <a:lnTo>
                    <a:pt x="39541" y="90490"/>
                  </a:lnTo>
                  <a:lnTo>
                    <a:pt x="44195" y="92060"/>
                  </a:lnTo>
                  <a:lnTo>
                    <a:pt x="49133" y="93315"/>
                  </a:lnTo>
                  <a:lnTo>
                    <a:pt x="54435" y="93943"/>
                  </a:lnTo>
                  <a:lnTo>
                    <a:pt x="59979" y="94257"/>
                  </a:lnTo>
                  <a:lnTo>
                    <a:pt x="65564" y="93943"/>
                  </a:lnTo>
                  <a:lnTo>
                    <a:pt x="70866" y="93315"/>
                  </a:lnTo>
                  <a:lnTo>
                    <a:pt x="75763" y="92060"/>
                  </a:lnTo>
                  <a:lnTo>
                    <a:pt x="80458" y="90490"/>
                  </a:lnTo>
                  <a:lnTo>
                    <a:pt x="84789" y="88449"/>
                  </a:lnTo>
                  <a:lnTo>
                    <a:pt x="88755" y="86330"/>
                  </a:lnTo>
                  <a:lnTo>
                    <a:pt x="92357" y="83662"/>
                  </a:lnTo>
                  <a:lnTo>
                    <a:pt x="95676" y="80994"/>
                  </a:lnTo>
                  <a:lnTo>
                    <a:pt x="98468" y="78011"/>
                  </a:lnTo>
                  <a:lnTo>
                    <a:pt x="100978" y="75029"/>
                  </a:lnTo>
                  <a:lnTo>
                    <a:pt x="103001" y="71968"/>
                  </a:lnTo>
                  <a:lnTo>
                    <a:pt x="104620" y="68829"/>
                  </a:lnTo>
                  <a:lnTo>
                    <a:pt x="105794" y="65846"/>
                  </a:lnTo>
                  <a:lnTo>
                    <a:pt x="106522" y="62864"/>
                  </a:lnTo>
                  <a:lnTo>
                    <a:pt x="106765" y="59960"/>
                  </a:lnTo>
                  <a:lnTo>
                    <a:pt x="106522" y="57135"/>
                  </a:lnTo>
                  <a:lnTo>
                    <a:pt x="105794" y="53996"/>
                  </a:lnTo>
                  <a:lnTo>
                    <a:pt x="104620" y="51013"/>
                  </a:lnTo>
                  <a:lnTo>
                    <a:pt x="103001" y="47874"/>
                  </a:lnTo>
                  <a:lnTo>
                    <a:pt x="100978" y="44813"/>
                  </a:lnTo>
                  <a:lnTo>
                    <a:pt x="98468" y="41831"/>
                  </a:lnTo>
                  <a:lnTo>
                    <a:pt x="95676" y="38848"/>
                  </a:lnTo>
                  <a:lnTo>
                    <a:pt x="92357" y="36180"/>
                  </a:lnTo>
                  <a:lnTo>
                    <a:pt x="88755" y="33747"/>
                  </a:lnTo>
                  <a:lnTo>
                    <a:pt x="84789" y="31393"/>
                  </a:lnTo>
                  <a:lnTo>
                    <a:pt x="80458" y="29509"/>
                  </a:lnTo>
                  <a:lnTo>
                    <a:pt x="75763" y="27782"/>
                  </a:lnTo>
                  <a:lnTo>
                    <a:pt x="70866" y="26684"/>
                  </a:lnTo>
                  <a:lnTo>
                    <a:pt x="65564" y="25899"/>
                  </a:lnTo>
                  <a:lnTo>
                    <a:pt x="59979" y="25585"/>
                  </a:lnTo>
                  <a:close/>
                  <a:moveTo>
                    <a:pt x="59979" y="0"/>
                  </a:moveTo>
                  <a:lnTo>
                    <a:pt x="65969" y="156"/>
                  </a:lnTo>
                  <a:lnTo>
                    <a:pt x="71676" y="941"/>
                  </a:lnTo>
                  <a:lnTo>
                    <a:pt x="77220" y="2197"/>
                  </a:lnTo>
                  <a:lnTo>
                    <a:pt x="82522" y="4081"/>
                  </a:lnTo>
                  <a:lnTo>
                    <a:pt x="87541" y="6278"/>
                  </a:lnTo>
                  <a:lnTo>
                    <a:pt x="92276" y="8711"/>
                  </a:lnTo>
                  <a:lnTo>
                    <a:pt x="96809" y="11850"/>
                  </a:lnTo>
                  <a:lnTo>
                    <a:pt x="100897" y="15304"/>
                  </a:lnTo>
                  <a:lnTo>
                    <a:pt x="104701" y="19071"/>
                  </a:lnTo>
                  <a:lnTo>
                    <a:pt x="108060" y="23073"/>
                  </a:lnTo>
                  <a:lnTo>
                    <a:pt x="111136" y="27625"/>
                  </a:lnTo>
                  <a:lnTo>
                    <a:pt x="113686" y="32334"/>
                  </a:lnTo>
                  <a:lnTo>
                    <a:pt x="115952" y="37436"/>
                  </a:lnTo>
                  <a:lnTo>
                    <a:pt x="117652" y="42773"/>
                  </a:lnTo>
                  <a:lnTo>
                    <a:pt x="118947" y="48188"/>
                  </a:lnTo>
                  <a:lnTo>
                    <a:pt x="119757" y="53996"/>
                  </a:lnTo>
                  <a:lnTo>
                    <a:pt x="120000" y="59960"/>
                  </a:lnTo>
                  <a:lnTo>
                    <a:pt x="119757" y="65846"/>
                  </a:lnTo>
                  <a:lnTo>
                    <a:pt x="118947" y="71654"/>
                  </a:lnTo>
                  <a:lnTo>
                    <a:pt x="117652" y="77226"/>
                  </a:lnTo>
                  <a:lnTo>
                    <a:pt x="115952" y="82563"/>
                  </a:lnTo>
                  <a:lnTo>
                    <a:pt x="113686" y="87508"/>
                  </a:lnTo>
                  <a:lnTo>
                    <a:pt x="111136" y="92217"/>
                  </a:lnTo>
                  <a:lnTo>
                    <a:pt x="108060" y="96769"/>
                  </a:lnTo>
                  <a:lnTo>
                    <a:pt x="104701" y="100771"/>
                  </a:lnTo>
                  <a:lnTo>
                    <a:pt x="100897" y="104538"/>
                  </a:lnTo>
                  <a:lnTo>
                    <a:pt x="96809" y="107992"/>
                  </a:lnTo>
                  <a:lnTo>
                    <a:pt x="92276" y="111131"/>
                  </a:lnTo>
                  <a:lnTo>
                    <a:pt x="87541" y="113721"/>
                  </a:lnTo>
                  <a:lnTo>
                    <a:pt x="82522" y="115918"/>
                  </a:lnTo>
                  <a:lnTo>
                    <a:pt x="77220" y="117645"/>
                  </a:lnTo>
                  <a:lnTo>
                    <a:pt x="71676" y="118901"/>
                  </a:lnTo>
                  <a:lnTo>
                    <a:pt x="65969" y="119686"/>
                  </a:lnTo>
                  <a:lnTo>
                    <a:pt x="59979" y="120000"/>
                  </a:lnTo>
                  <a:lnTo>
                    <a:pt x="54030" y="119686"/>
                  </a:lnTo>
                  <a:lnTo>
                    <a:pt x="48323" y="118901"/>
                  </a:lnTo>
                  <a:lnTo>
                    <a:pt x="42779" y="117645"/>
                  </a:lnTo>
                  <a:lnTo>
                    <a:pt x="37436" y="115918"/>
                  </a:lnTo>
                  <a:lnTo>
                    <a:pt x="32458" y="113721"/>
                  </a:lnTo>
                  <a:lnTo>
                    <a:pt x="27682" y="111131"/>
                  </a:lnTo>
                  <a:lnTo>
                    <a:pt x="23190" y="107992"/>
                  </a:lnTo>
                  <a:lnTo>
                    <a:pt x="19102" y="104538"/>
                  </a:lnTo>
                  <a:lnTo>
                    <a:pt x="15298" y="100771"/>
                  </a:lnTo>
                  <a:lnTo>
                    <a:pt x="11898" y="96769"/>
                  </a:lnTo>
                  <a:lnTo>
                    <a:pt x="8863" y="92217"/>
                  </a:lnTo>
                  <a:lnTo>
                    <a:pt x="6273" y="87508"/>
                  </a:lnTo>
                  <a:lnTo>
                    <a:pt x="4006" y="82563"/>
                  </a:lnTo>
                  <a:lnTo>
                    <a:pt x="2347" y="77226"/>
                  </a:lnTo>
                  <a:lnTo>
                    <a:pt x="1052" y="71654"/>
                  </a:lnTo>
                  <a:lnTo>
                    <a:pt x="242" y="65846"/>
                  </a:lnTo>
                  <a:lnTo>
                    <a:pt x="0" y="59960"/>
                  </a:lnTo>
                  <a:lnTo>
                    <a:pt x="242" y="53996"/>
                  </a:lnTo>
                  <a:lnTo>
                    <a:pt x="1052" y="48188"/>
                  </a:lnTo>
                  <a:lnTo>
                    <a:pt x="2347" y="42773"/>
                  </a:lnTo>
                  <a:lnTo>
                    <a:pt x="4006" y="37436"/>
                  </a:lnTo>
                  <a:lnTo>
                    <a:pt x="6273" y="32334"/>
                  </a:lnTo>
                  <a:lnTo>
                    <a:pt x="8863" y="27625"/>
                  </a:lnTo>
                  <a:lnTo>
                    <a:pt x="11898" y="23073"/>
                  </a:lnTo>
                  <a:lnTo>
                    <a:pt x="15298" y="19071"/>
                  </a:lnTo>
                  <a:lnTo>
                    <a:pt x="19102" y="15304"/>
                  </a:lnTo>
                  <a:lnTo>
                    <a:pt x="23190" y="11850"/>
                  </a:lnTo>
                  <a:lnTo>
                    <a:pt x="27682" y="8711"/>
                  </a:lnTo>
                  <a:lnTo>
                    <a:pt x="32458" y="6278"/>
                  </a:lnTo>
                  <a:lnTo>
                    <a:pt x="37436" y="4081"/>
                  </a:lnTo>
                  <a:lnTo>
                    <a:pt x="42779" y="2197"/>
                  </a:lnTo>
                  <a:lnTo>
                    <a:pt x="48323" y="941"/>
                  </a:lnTo>
                  <a:lnTo>
                    <a:pt x="54030" y="156"/>
                  </a:lnTo>
                  <a:lnTo>
                    <a:pt x="59979"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grpSp>
      <p:grpSp>
        <p:nvGrpSpPr>
          <p:cNvPr id="415" name="Google Shape;415;p32"/>
          <p:cNvGrpSpPr/>
          <p:nvPr/>
        </p:nvGrpSpPr>
        <p:grpSpPr>
          <a:xfrm>
            <a:off x="2582638" y="4650415"/>
            <a:ext cx="456028" cy="248868"/>
            <a:chOff x="7721600" y="3265488"/>
            <a:chExt cx="5207001" cy="2841625"/>
          </a:xfrm>
        </p:grpSpPr>
        <p:sp>
          <p:nvSpPr>
            <p:cNvPr id="416" name="Google Shape;416;p32"/>
            <p:cNvSpPr/>
            <p:nvPr/>
          </p:nvSpPr>
          <p:spPr>
            <a:xfrm>
              <a:off x="8167688" y="3265488"/>
              <a:ext cx="4760913" cy="2841625"/>
            </a:xfrm>
            <a:custGeom>
              <a:avLst/>
              <a:gdLst/>
              <a:ahLst/>
              <a:cxnLst/>
              <a:rect l="l" t="t" r="r" b="b"/>
              <a:pathLst>
                <a:path w="120000" h="120000" extrusionOk="0">
                  <a:moveTo>
                    <a:pt x="99016" y="94659"/>
                  </a:moveTo>
                  <a:lnTo>
                    <a:pt x="98036" y="94860"/>
                  </a:lnTo>
                  <a:lnTo>
                    <a:pt x="97116" y="95430"/>
                  </a:lnTo>
                  <a:lnTo>
                    <a:pt x="96276" y="96301"/>
                  </a:lnTo>
                  <a:lnTo>
                    <a:pt x="95595" y="97441"/>
                  </a:lnTo>
                  <a:lnTo>
                    <a:pt x="95075" y="98782"/>
                  </a:lnTo>
                  <a:lnTo>
                    <a:pt x="94775" y="100290"/>
                  </a:lnTo>
                  <a:lnTo>
                    <a:pt x="94655" y="101966"/>
                  </a:lnTo>
                  <a:lnTo>
                    <a:pt x="94775" y="103709"/>
                  </a:lnTo>
                  <a:lnTo>
                    <a:pt x="95075" y="105217"/>
                  </a:lnTo>
                  <a:lnTo>
                    <a:pt x="95595" y="106558"/>
                  </a:lnTo>
                  <a:lnTo>
                    <a:pt x="96276" y="107698"/>
                  </a:lnTo>
                  <a:lnTo>
                    <a:pt x="97116" y="108569"/>
                  </a:lnTo>
                  <a:lnTo>
                    <a:pt x="98036" y="109072"/>
                  </a:lnTo>
                  <a:lnTo>
                    <a:pt x="99016" y="109273"/>
                  </a:lnTo>
                  <a:lnTo>
                    <a:pt x="100016" y="109072"/>
                  </a:lnTo>
                  <a:lnTo>
                    <a:pt x="100936" y="108569"/>
                  </a:lnTo>
                  <a:lnTo>
                    <a:pt x="101736" y="107698"/>
                  </a:lnTo>
                  <a:lnTo>
                    <a:pt x="102417" y="106558"/>
                  </a:lnTo>
                  <a:lnTo>
                    <a:pt x="102917" y="105217"/>
                  </a:lnTo>
                  <a:lnTo>
                    <a:pt x="103277" y="103709"/>
                  </a:lnTo>
                  <a:lnTo>
                    <a:pt x="103397" y="101966"/>
                  </a:lnTo>
                  <a:lnTo>
                    <a:pt x="103277" y="100290"/>
                  </a:lnTo>
                  <a:lnTo>
                    <a:pt x="102957" y="98782"/>
                  </a:lnTo>
                  <a:lnTo>
                    <a:pt x="102457" y="97441"/>
                  </a:lnTo>
                  <a:lnTo>
                    <a:pt x="101776" y="96301"/>
                  </a:lnTo>
                  <a:lnTo>
                    <a:pt x="100936" y="95430"/>
                  </a:lnTo>
                  <a:lnTo>
                    <a:pt x="100016" y="94860"/>
                  </a:lnTo>
                  <a:lnTo>
                    <a:pt x="99016" y="94659"/>
                  </a:lnTo>
                  <a:close/>
                  <a:moveTo>
                    <a:pt x="39326" y="94659"/>
                  </a:moveTo>
                  <a:lnTo>
                    <a:pt x="38326" y="94860"/>
                  </a:lnTo>
                  <a:lnTo>
                    <a:pt x="37406" y="95430"/>
                  </a:lnTo>
                  <a:lnTo>
                    <a:pt x="36586" y="96301"/>
                  </a:lnTo>
                  <a:lnTo>
                    <a:pt x="35905" y="97441"/>
                  </a:lnTo>
                  <a:lnTo>
                    <a:pt x="35385" y="98782"/>
                  </a:lnTo>
                  <a:lnTo>
                    <a:pt x="35065" y="100290"/>
                  </a:lnTo>
                  <a:lnTo>
                    <a:pt x="34945" y="101966"/>
                  </a:lnTo>
                  <a:lnTo>
                    <a:pt x="35065" y="103709"/>
                  </a:lnTo>
                  <a:lnTo>
                    <a:pt x="35385" y="105217"/>
                  </a:lnTo>
                  <a:lnTo>
                    <a:pt x="35905" y="106558"/>
                  </a:lnTo>
                  <a:lnTo>
                    <a:pt x="36586" y="107698"/>
                  </a:lnTo>
                  <a:lnTo>
                    <a:pt x="37406" y="108569"/>
                  </a:lnTo>
                  <a:lnTo>
                    <a:pt x="38326" y="109072"/>
                  </a:lnTo>
                  <a:lnTo>
                    <a:pt x="39326" y="109273"/>
                  </a:lnTo>
                  <a:lnTo>
                    <a:pt x="40326" y="109072"/>
                  </a:lnTo>
                  <a:lnTo>
                    <a:pt x="41226" y="108569"/>
                  </a:lnTo>
                  <a:lnTo>
                    <a:pt x="42067" y="107698"/>
                  </a:lnTo>
                  <a:lnTo>
                    <a:pt x="42747" y="106558"/>
                  </a:lnTo>
                  <a:lnTo>
                    <a:pt x="43267" y="105217"/>
                  </a:lnTo>
                  <a:lnTo>
                    <a:pt x="43587" y="103709"/>
                  </a:lnTo>
                  <a:lnTo>
                    <a:pt x="43707" y="101966"/>
                  </a:lnTo>
                  <a:lnTo>
                    <a:pt x="43587" y="100290"/>
                  </a:lnTo>
                  <a:lnTo>
                    <a:pt x="43267" y="98782"/>
                  </a:lnTo>
                  <a:lnTo>
                    <a:pt x="42747" y="97441"/>
                  </a:lnTo>
                  <a:lnTo>
                    <a:pt x="42067" y="96301"/>
                  </a:lnTo>
                  <a:lnTo>
                    <a:pt x="41226" y="95430"/>
                  </a:lnTo>
                  <a:lnTo>
                    <a:pt x="40326" y="94860"/>
                  </a:lnTo>
                  <a:lnTo>
                    <a:pt x="39326" y="94659"/>
                  </a:lnTo>
                  <a:close/>
                  <a:moveTo>
                    <a:pt x="86534" y="28357"/>
                  </a:moveTo>
                  <a:lnTo>
                    <a:pt x="86534" y="95162"/>
                  </a:lnTo>
                  <a:lnTo>
                    <a:pt x="88994" y="95162"/>
                  </a:lnTo>
                  <a:lnTo>
                    <a:pt x="89634" y="93050"/>
                  </a:lnTo>
                  <a:lnTo>
                    <a:pt x="90395" y="91106"/>
                  </a:lnTo>
                  <a:lnTo>
                    <a:pt x="91295" y="89329"/>
                  </a:lnTo>
                  <a:lnTo>
                    <a:pt x="92375" y="87787"/>
                  </a:lnTo>
                  <a:lnTo>
                    <a:pt x="93535" y="86446"/>
                  </a:lnTo>
                  <a:lnTo>
                    <a:pt x="94775" y="85340"/>
                  </a:lnTo>
                  <a:lnTo>
                    <a:pt x="96116" y="84536"/>
                  </a:lnTo>
                  <a:lnTo>
                    <a:pt x="97556" y="84067"/>
                  </a:lnTo>
                  <a:lnTo>
                    <a:pt x="99016" y="83932"/>
                  </a:lnTo>
                  <a:lnTo>
                    <a:pt x="100496" y="84067"/>
                  </a:lnTo>
                  <a:lnTo>
                    <a:pt x="101936" y="84603"/>
                  </a:lnTo>
                  <a:lnTo>
                    <a:pt x="103277" y="85407"/>
                  </a:lnTo>
                  <a:lnTo>
                    <a:pt x="104517" y="86446"/>
                  </a:lnTo>
                  <a:lnTo>
                    <a:pt x="105677" y="87787"/>
                  </a:lnTo>
                  <a:lnTo>
                    <a:pt x="106737" y="89329"/>
                  </a:lnTo>
                  <a:lnTo>
                    <a:pt x="107657" y="91106"/>
                  </a:lnTo>
                  <a:lnTo>
                    <a:pt x="108418" y="93117"/>
                  </a:lnTo>
                  <a:lnTo>
                    <a:pt x="109058" y="95162"/>
                  </a:lnTo>
                  <a:lnTo>
                    <a:pt x="113558" y="95162"/>
                  </a:lnTo>
                  <a:lnTo>
                    <a:pt x="113558" y="55843"/>
                  </a:lnTo>
                  <a:lnTo>
                    <a:pt x="113478" y="52256"/>
                  </a:lnTo>
                  <a:lnTo>
                    <a:pt x="113238" y="48905"/>
                  </a:lnTo>
                  <a:lnTo>
                    <a:pt x="112878" y="45787"/>
                  </a:lnTo>
                  <a:lnTo>
                    <a:pt x="112358" y="42871"/>
                  </a:lnTo>
                  <a:lnTo>
                    <a:pt x="111678" y="40189"/>
                  </a:lnTo>
                  <a:lnTo>
                    <a:pt x="110878" y="37810"/>
                  </a:lnTo>
                  <a:lnTo>
                    <a:pt x="109978" y="35664"/>
                  </a:lnTo>
                  <a:lnTo>
                    <a:pt x="108898" y="33754"/>
                  </a:lnTo>
                  <a:lnTo>
                    <a:pt x="107737" y="32145"/>
                  </a:lnTo>
                  <a:lnTo>
                    <a:pt x="106437" y="30804"/>
                  </a:lnTo>
                  <a:lnTo>
                    <a:pt x="104997" y="29765"/>
                  </a:lnTo>
                  <a:lnTo>
                    <a:pt x="103437" y="29027"/>
                  </a:lnTo>
                  <a:lnTo>
                    <a:pt x="101816" y="28558"/>
                  </a:lnTo>
                  <a:lnTo>
                    <a:pt x="100056" y="28357"/>
                  </a:lnTo>
                  <a:lnTo>
                    <a:pt x="86534" y="28357"/>
                  </a:lnTo>
                  <a:close/>
                  <a:moveTo>
                    <a:pt x="18983" y="0"/>
                  </a:moveTo>
                  <a:lnTo>
                    <a:pt x="83313" y="0"/>
                  </a:lnTo>
                  <a:lnTo>
                    <a:pt x="84134" y="201"/>
                  </a:lnTo>
                  <a:lnTo>
                    <a:pt x="84934" y="737"/>
                  </a:lnTo>
                  <a:lnTo>
                    <a:pt x="85574" y="1608"/>
                  </a:lnTo>
                  <a:lnTo>
                    <a:pt x="86094" y="2648"/>
                  </a:lnTo>
                  <a:lnTo>
                    <a:pt x="86414" y="3921"/>
                  </a:lnTo>
                  <a:lnTo>
                    <a:pt x="86534" y="5396"/>
                  </a:lnTo>
                  <a:lnTo>
                    <a:pt x="86534" y="17564"/>
                  </a:lnTo>
                  <a:lnTo>
                    <a:pt x="100016" y="17564"/>
                  </a:lnTo>
                  <a:lnTo>
                    <a:pt x="102097" y="17765"/>
                  </a:lnTo>
                  <a:lnTo>
                    <a:pt x="104117" y="18234"/>
                  </a:lnTo>
                  <a:lnTo>
                    <a:pt x="106037" y="19039"/>
                  </a:lnTo>
                  <a:lnTo>
                    <a:pt x="107897" y="20178"/>
                  </a:lnTo>
                  <a:lnTo>
                    <a:pt x="109658" y="21553"/>
                  </a:lnTo>
                  <a:lnTo>
                    <a:pt x="111278" y="23296"/>
                  </a:lnTo>
                  <a:lnTo>
                    <a:pt x="112838" y="25273"/>
                  </a:lnTo>
                  <a:lnTo>
                    <a:pt x="114239" y="27553"/>
                  </a:lnTo>
                  <a:lnTo>
                    <a:pt x="115419" y="29932"/>
                  </a:lnTo>
                  <a:lnTo>
                    <a:pt x="116459" y="32547"/>
                  </a:lnTo>
                  <a:lnTo>
                    <a:pt x="117379" y="35329"/>
                  </a:lnTo>
                  <a:lnTo>
                    <a:pt x="118159" y="38346"/>
                  </a:lnTo>
                  <a:lnTo>
                    <a:pt x="118799" y="41463"/>
                  </a:lnTo>
                  <a:lnTo>
                    <a:pt x="119319" y="44782"/>
                  </a:lnTo>
                  <a:lnTo>
                    <a:pt x="119679" y="48335"/>
                  </a:lnTo>
                  <a:lnTo>
                    <a:pt x="119919" y="51988"/>
                  </a:lnTo>
                  <a:lnTo>
                    <a:pt x="120000" y="55776"/>
                  </a:lnTo>
                  <a:lnTo>
                    <a:pt x="120000" y="100558"/>
                  </a:lnTo>
                  <a:lnTo>
                    <a:pt x="119879" y="101966"/>
                  </a:lnTo>
                  <a:lnTo>
                    <a:pt x="119559" y="103307"/>
                  </a:lnTo>
                  <a:lnTo>
                    <a:pt x="119039" y="104346"/>
                  </a:lnTo>
                  <a:lnTo>
                    <a:pt x="118399" y="105217"/>
                  </a:lnTo>
                  <a:lnTo>
                    <a:pt x="117619" y="105754"/>
                  </a:lnTo>
                  <a:lnTo>
                    <a:pt x="116779" y="105955"/>
                  </a:lnTo>
                  <a:lnTo>
                    <a:pt x="109578" y="105955"/>
                  </a:lnTo>
                  <a:lnTo>
                    <a:pt x="109138" y="108301"/>
                  </a:lnTo>
                  <a:lnTo>
                    <a:pt x="108538" y="110480"/>
                  </a:lnTo>
                  <a:lnTo>
                    <a:pt x="107777" y="112558"/>
                  </a:lnTo>
                  <a:lnTo>
                    <a:pt x="106857" y="114402"/>
                  </a:lnTo>
                  <a:lnTo>
                    <a:pt x="105837" y="116011"/>
                  </a:lnTo>
                  <a:lnTo>
                    <a:pt x="104637" y="117418"/>
                  </a:lnTo>
                  <a:lnTo>
                    <a:pt x="103357" y="118525"/>
                  </a:lnTo>
                  <a:lnTo>
                    <a:pt x="102017" y="119329"/>
                  </a:lnTo>
                  <a:lnTo>
                    <a:pt x="100536" y="119865"/>
                  </a:lnTo>
                  <a:lnTo>
                    <a:pt x="99016" y="120000"/>
                  </a:lnTo>
                  <a:lnTo>
                    <a:pt x="97516" y="119865"/>
                  </a:lnTo>
                  <a:lnTo>
                    <a:pt x="96036" y="119329"/>
                  </a:lnTo>
                  <a:lnTo>
                    <a:pt x="94695" y="118525"/>
                  </a:lnTo>
                  <a:lnTo>
                    <a:pt x="93415" y="117418"/>
                  </a:lnTo>
                  <a:lnTo>
                    <a:pt x="92215" y="116011"/>
                  </a:lnTo>
                  <a:lnTo>
                    <a:pt x="91175" y="114335"/>
                  </a:lnTo>
                  <a:lnTo>
                    <a:pt x="90275" y="112558"/>
                  </a:lnTo>
                  <a:lnTo>
                    <a:pt x="89514" y="110480"/>
                  </a:lnTo>
                  <a:lnTo>
                    <a:pt x="88914" y="108301"/>
                  </a:lnTo>
                  <a:lnTo>
                    <a:pt x="88474" y="105955"/>
                  </a:lnTo>
                  <a:lnTo>
                    <a:pt x="49868" y="105955"/>
                  </a:lnTo>
                  <a:lnTo>
                    <a:pt x="49428" y="108301"/>
                  </a:lnTo>
                  <a:lnTo>
                    <a:pt x="48828" y="110480"/>
                  </a:lnTo>
                  <a:lnTo>
                    <a:pt x="48088" y="112558"/>
                  </a:lnTo>
                  <a:lnTo>
                    <a:pt x="47167" y="114402"/>
                  </a:lnTo>
                  <a:lnTo>
                    <a:pt x="46127" y="116011"/>
                  </a:lnTo>
                  <a:lnTo>
                    <a:pt x="44927" y="117418"/>
                  </a:lnTo>
                  <a:lnTo>
                    <a:pt x="43667" y="118525"/>
                  </a:lnTo>
                  <a:lnTo>
                    <a:pt x="42307" y="119329"/>
                  </a:lnTo>
                  <a:lnTo>
                    <a:pt x="40846" y="119865"/>
                  </a:lnTo>
                  <a:lnTo>
                    <a:pt x="39326" y="120000"/>
                  </a:lnTo>
                  <a:lnTo>
                    <a:pt x="37806" y="119865"/>
                  </a:lnTo>
                  <a:lnTo>
                    <a:pt x="36346" y="119329"/>
                  </a:lnTo>
                  <a:lnTo>
                    <a:pt x="34985" y="118525"/>
                  </a:lnTo>
                  <a:lnTo>
                    <a:pt x="33705" y="117418"/>
                  </a:lnTo>
                  <a:lnTo>
                    <a:pt x="32525" y="116011"/>
                  </a:lnTo>
                  <a:lnTo>
                    <a:pt x="31485" y="114402"/>
                  </a:lnTo>
                  <a:lnTo>
                    <a:pt x="30565" y="112558"/>
                  </a:lnTo>
                  <a:lnTo>
                    <a:pt x="29764" y="110480"/>
                  </a:lnTo>
                  <a:lnTo>
                    <a:pt x="29184" y="108301"/>
                  </a:lnTo>
                  <a:lnTo>
                    <a:pt x="28784" y="105955"/>
                  </a:lnTo>
                  <a:lnTo>
                    <a:pt x="18983" y="105955"/>
                  </a:lnTo>
                  <a:lnTo>
                    <a:pt x="18103" y="105754"/>
                  </a:lnTo>
                  <a:lnTo>
                    <a:pt x="17362" y="105217"/>
                  </a:lnTo>
                  <a:lnTo>
                    <a:pt x="16722" y="104346"/>
                  </a:lnTo>
                  <a:lnTo>
                    <a:pt x="16202" y="103307"/>
                  </a:lnTo>
                  <a:lnTo>
                    <a:pt x="15882" y="101966"/>
                  </a:lnTo>
                  <a:lnTo>
                    <a:pt x="15762" y="100558"/>
                  </a:lnTo>
                  <a:lnTo>
                    <a:pt x="15762" y="81787"/>
                  </a:lnTo>
                  <a:lnTo>
                    <a:pt x="3220" y="81787"/>
                  </a:lnTo>
                  <a:lnTo>
                    <a:pt x="2340" y="81586"/>
                  </a:lnTo>
                  <a:lnTo>
                    <a:pt x="1600" y="81050"/>
                  </a:lnTo>
                  <a:lnTo>
                    <a:pt x="960" y="80212"/>
                  </a:lnTo>
                  <a:lnTo>
                    <a:pt x="440" y="79139"/>
                  </a:lnTo>
                  <a:lnTo>
                    <a:pt x="120" y="77798"/>
                  </a:lnTo>
                  <a:lnTo>
                    <a:pt x="0" y="76391"/>
                  </a:lnTo>
                  <a:lnTo>
                    <a:pt x="120" y="74949"/>
                  </a:lnTo>
                  <a:lnTo>
                    <a:pt x="440" y="73675"/>
                  </a:lnTo>
                  <a:lnTo>
                    <a:pt x="960" y="72603"/>
                  </a:lnTo>
                  <a:lnTo>
                    <a:pt x="1600" y="71731"/>
                  </a:lnTo>
                  <a:lnTo>
                    <a:pt x="2340" y="71229"/>
                  </a:lnTo>
                  <a:lnTo>
                    <a:pt x="3220" y="71027"/>
                  </a:lnTo>
                  <a:lnTo>
                    <a:pt x="18983" y="71027"/>
                  </a:lnTo>
                  <a:lnTo>
                    <a:pt x="19863" y="71229"/>
                  </a:lnTo>
                  <a:lnTo>
                    <a:pt x="20623" y="71731"/>
                  </a:lnTo>
                  <a:lnTo>
                    <a:pt x="21303" y="72603"/>
                  </a:lnTo>
                  <a:lnTo>
                    <a:pt x="21763" y="73675"/>
                  </a:lnTo>
                  <a:lnTo>
                    <a:pt x="22083" y="74949"/>
                  </a:lnTo>
                  <a:lnTo>
                    <a:pt x="22203" y="76391"/>
                  </a:lnTo>
                  <a:lnTo>
                    <a:pt x="22203" y="95162"/>
                  </a:lnTo>
                  <a:lnTo>
                    <a:pt x="28584" y="95162"/>
                  </a:lnTo>
                  <a:lnTo>
                    <a:pt x="28944" y="95229"/>
                  </a:lnTo>
                  <a:lnTo>
                    <a:pt x="29304" y="95363"/>
                  </a:lnTo>
                  <a:lnTo>
                    <a:pt x="29884" y="93184"/>
                  </a:lnTo>
                  <a:lnTo>
                    <a:pt x="30645" y="91173"/>
                  </a:lnTo>
                  <a:lnTo>
                    <a:pt x="31565" y="89396"/>
                  </a:lnTo>
                  <a:lnTo>
                    <a:pt x="32645" y="87787"/>
                  </a:lnTo>
                  <a:lnTo>
                    <a:pt x="33785" y="86446"/>
                  </a:lnTo>
                  <a:lnTo>
                    <a:pt x="35025" y="85407"/>
                  </a:lnTo>
                  <a:lnTo>
                    <a:pt x="36426" y="84603"/>
                  </a:lnTo>
                  <a:lnTo>
                    <a:pt x="37806" y="84067"/>
                  </a:lnTo>
                  <a:lnTo>
                    <a:pt x="39326" y="83932"/>
                  </a:lnTo>
                  <a:lnTo>
                    <a:pt x="40806" y="84067"/>
                  </a:lnTo>
                  <a:lnTo>
                    <a:pt x="42227" y="84603"/>
                  </a:lnTo>
                  <a:lnTo>
                    <a:pt x="43587" y="85407"/>
                  </a:lnTo>
                  <a:lnTo>
                    <a:pt x="44847" y="86446"/>
                  </a:lnTo>
                  <a:lnTo>
                    <a:pt x="46007" y="87787"/>
                  </a:lnTo>
                  <a:lnTo>
                    <a:pt x="47047" y="89396"/>
                  </a:lnTo>
                  <a:lnTo>
                    <a:pt x="47967" y="91106"/>
                  </a:lnTo>
                  <a:lnTo>
                    <a:pt x="48748" y="93117"/>
                  </a:lnTo>
                  <a:lnTo>
                    <a:pt x="49348" y="95229"/>
                  </a:lnTo>
                  <a:lnTo>
                    <a:pt x="49548" y="95229"/>
                  </a:lnTo>
                  <a:lnTo>
                    <a:pt x="49748" y="95162"/>
                  </a:lnTo>
                  <a:lnTo>
                    <a:pt x="80113" y="95162"/>
                  </a:lnTo>
                  <a:lnTo>
                    <a:pt x="80113" y="10793"/>
                  </a:lnTo>
                  <a:lnTo>
                    <a:pt x="22203" y="10793"/>
                  </a:lnTo>
                  <a:lnTo>
                    <a:pt x="22203" y="29564"/>
                  </a:lnTo>
                  <a:lnTo>
                    <a:pt x="22083" y="30938"/>
                  </a:lnTo>
                  <a:lnTo>
                    <a:pt x="21763" y="32279"/>
                  </a:lnTo>
                  <a:lnTo>
                    <a:pt x="21303" y="33351"/>
                  </a:lnTo>
                  <a:lnTo>
                    <a:pt x="20623" y="34223"/>
                  </a:lnTo>
                  <a:lnTo>
                    <a:pt x="19863" y="34726"/>
                  </a:lnTo>
                  <a:lnTo>
                    <a:pt x="18983" y="34927"/>
                  </a:lnTo>
                  <a:lnTo>
                    <a:pt x="3220" y="34927"/>
                  </a:lnTo>
                  <a:lnTo>
                    <a:pt x="2340" y="34726"/>
                  </a:lnTo>
                  <a:lnTo>
                    <a:pt x="1600" y="34223"/>
                  </a:lnTo>
                  <a:lnTo>
                    <a:pt x="960" y="33351"/>
                  </a:lnTo>
                  <a:lnTo>
                    <a:pt x="440" y="32279"/>
                  </a:lnTo>
                  <a:lnTo>
                    <a:pt x="120" y="30938"/>
                  </a:lnTo>
                  <a:lnTo>
                    <a:pt x="0" y="29564"/>
                  </a:lnTo>
                  <a:lnTo>
                    <a:pt x="120" y="28089"/>
                  </a:lnTo>
                  <a:lnTo>
                    <a:pt x="440" y="26815"/>
                  </a:lnTo>
                  <a:lnTo>
                    <a:pt x="960" y="25743"/>
                  </a:lnTo>
                  <a:lnTo>
                    <a:pt x="1600" y="24905"/>
                  </a:lnTo>
                  <a:lnTo>
                    <a:pt x="2340" y="24368"/>
                  </a:lnTo>
                  <a:lnTo>
                    <a:pt x="3220" y="24167"/>
                  </a:lnTo>
                  <a:lnTo>
                    <a:pt x="15762" y="24167"/>
                  </a:lnTo>
                  <a:lnTo>
                    <a:pt x="15762" y="5396"/>
                  </a:lnTo>
                  <a:lnTo>
                    <a:pt x="15882" y="3921"/>
                  </a:lnTo>
                  <a:lnTo>
                    <a:pt x="16202" y="2648"/>
                  </a:lnTo>
                  <a:lnTo>
                    <a:pt x="16722" y="1608"/>
                  </a:lnTo>
                  <a:lnTo>
                    <a:pt x="17362" y="737"/>
                  </a:lnTo>
                  <a:lnTo>
                    <a:pt x="18103" y="201"/>
                  </a:lnTo>
                  <a:lnTo>
                    <a:pt x="18983"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17" name="Google Shape;417;p32"/>
            <p:cNvSpPr/>
            <p:nvPr/>
          </p:nvSpPr>
          <p:spPr>
            <a:xfrm>
              <a:off x="7721600" y="4075113"/>
              <a:ext cx="2741613" cy="901700"/>
            </a:xfrm>
            <a:custGeom>
              <a:avLst/>
              <a:gdLst/>
              <a:ahLst/>
              <a:cxnLst/>
              <a:rect l="l" t="t" r="r" b="b"/>
              <a:pathLst>
                <a:path w="120000" h="120000" extrusionOk="0">
                  <a:moveTo>
                    <a:pt x="101343" y="0"/>
                  </a:moveTo>
                  <a:lnTo>
                    <a:pt x="102594" y="634"/>
                  </a:lnTo>
                  <a:lnTo>
                    <a:pt x="103705" y="2220"/>
                  </a:lnTo>
                  <a:lnTo>
                    <a:pt x="104713" y="4757"/>
                  </a:lnTo>
                  <a:lnTo>
                    <a:pt x="118401" y="46308"/>
                  </a:lnTo>
                  <a:lnTo>
                    <a:pt x="118471" y="46519"/>
                  </a:lnTo>
                  <a:lnTo>
                    <a:pt x="118540" y="46942"/>
                  </a:lnTo>
                  <a:lnTo>
                    <a:pt x="118679" y="47154"/>
                  </a:lnTo>
                  <a:lnTo>
                    <a:pt x="118818" y="47577"/>
                  </a:lnTo>
                  <a:lnTo>
                    <a:pt x="118957" y="48422"/>
                  </a:lnTo>
                  <a:lnTo>
                    <a:pt x="119027" y="48634"/>
                  </a:lnTo>
                  <a:lnTo>
                    <a:pt x="119096" y="48845"/>
                  </a:lnTo>
                  <a:lnTo>
                    <a:pt x="119096" y="49057"/>
                  </a:lnTo>
                  <a:lnTo>
                    <a:pt x="119235" y="49903"/>
                  </a:lnTo>
                  <a:lnTo>
                    <a:pt x="119305" y="50325"/>
                  </a:lnTo>
                  <a:lnTo>
                    <a:pt x="119374" y="50537"/>
                  </a:lnTo>
                  <a:lnTo>
                    <a:pt x="119513" y="51383"/>
                  </a:lnTo>
                  <a:lnTo>
                    <a:pt x="119583" y="51806"/>
                  </a:lnTo>
                  <a:lnTo>
                    <a:pt x="119583" y="52017"/>
                  </a:lnTo>
                  <a:lnTo>
                    <a:pt x="119652" y="52229"/>
                  </a:lnTo>
                  <a:lnTo>
                    <a:pt x="119652" y="52651"/>
                  </a:lnTo>
                  <a:lnTo>
                    <a:pt x="119722" y="53074"/>
                  </a:lnTo>
                  <a:lnTo>
                    <a:pt x="119791" y="53286"/>
                  </a:lnTo>
                  <a:lnTo>
                    <a:pt x="119791" y="53497"/>
                  </a:lnTo>
                  <a:lnTo>
                    <a:pt x="119791" y="53709"/>
                  </a:lnTo>
                  <a:lnTo>
                    <a:pt x="119861" y="54132"/>
                  </a:lnTo>
                  <a:lnTo>
                    <a:pt x="119861" y="54555"/>
                  </a:lnTo>
                  <a:lnTo>
                    <a:pt x="119930" y="55400"/>
                  </a:lnTo>
                  <a:lnTo>
                    <a:pt x="119930" y="56035"/>
                  </a:lnTo>
                  <a:lnTo>
                    <a:pt x="119930" y="56458"/>
                  </a:lnTo>
                  <a:lnTo>
                    <a:pt x="120000" y="56669"/>
                  </a:lnTo>
                  <a:lnTo>
                    <a:pt x="120000" y="56881"/>
                  </a:lnTo>
                  <a:lnTo>
                    <a:pt x="120000" y="57092"/>
                  </a:lnTo>
                  <a:lnTo>
                    <a:pt x="120000" y="60581"/>
                  </a:lnTo>
                  <a:lnTo>
                    <a:pt x="120000" y="60792"/>
                  </a:lnTo>
                  <a:lnTo>
                    <a:pt x="120000" y="61004"/>
                  </a:lnTo>
                  <a:lnTo>
                    <a:pt x="119930" y="61215"/>
                  </a:lnTo>
                  <a:lnTo>
                    <a:pt x="119930" y="61638"/>
                  </a:lnTo>
                  <a:lnTo>
                    <a:pt x="119930" y="61850"/>
                  </a:lnTo>
                  <a:lnTo>
                    <a:pt x="119930" y="62273"/>
                  </a:lnTo>
                  <a:lnTo>
                    <a:pt x="119861" y="63118"/>
                  </a:lnTo>
                  <a:lnTo>
                    <a:pt x="119861" y="63541"/>
                  </a:lnTo>
                  <a:lnTo>
                    <a:pt x="119791" y="63964"/>
                  </a:lnTo>
                  <a:lnTo>
                    <a:pt x="119791" y="64176"/>
                  </a:lnTo>
                  <a:lnTo>
                    <a:pt x="119791" y="64387"/>
                  </a:lnTo>
                  <a:lnTo>
                    <a:pt x="119722" y="64599"/>
                  </a:lnTo>
                  <a:lnTo>
                    <a:pt x="119652" y="65022"/>
                  </a:lnTo>
                  <a:lnTo>
                    <a:pt x="119652" y="65444"/>
                  </a:lnTo>
                  <a:lnTo>
                    <a:pt x="119583" y="65656"/>
                  </a:lnTo>
                  <a:lnTo>
                    <a:pt x="119583" y="65867"/>
                  </a:lnTo>
                  <a:lnTo>
                    <a:pt x="119513" y="66290"/>
                  </a:lnTo>
                  <a:lnTo>
                    <a:pt x="119374" y="67136"/>
                  </a:lnTo>
                  <a:lnTo>
                    <a:pt x="119305" y="67348"/>
                  </a:lnTo>
                  <a:lnTo>
                    <a:pt x="119235" y="67770"/>
                  </a:lnTo>
                  <a:lnTo>
                    <a:pt x="119096" y="68616"/>
                  </a:lnTo>
                  <a:lnTo>
                    <a:pt x="119027" y="68828"/>
                  </a:lnTo>
                  <a:lnTo>
                    <a:pt x="118957" y="69039"/>
                  </a:lnTo>
                  <a:lnTo>
                    <a:pt x="118957" y="69251"/>
                  </a:lnTo>
                  <a:lnTo>
                    <a:pt x="118888" y="69674"/>
                  </a:lnTo>
                  <a:lnTo>
                    <a:pt x="118818" y="70096"/>
                  </a:lnTo>
                  <a:lnTo>
                    <a:pt x="118679" y="70519"/>
                  </a:lnTo>
                  <a:lnTo>
                    <a:pt x="118540" y="70731"/>
                  </a:lnTo>
                  <a:lnTo>
                    <a:pt x="118471" y="71154"/>
                  </a:lnTo>
                  <a:lnTo>
                    <a:pt x="118401" y="71365"/>
                  </a:lnTo>
                  <a:lnTo>
                    <a:pt x="104018" y="115030"/>
                  </a:lnTo>
                  <a:lnTo>
                    <a:pt x="102802" y="117779"/>
                  </a:lnTo>
                  <a:lnTo>
                    <a:pt x="101482" y="119365"/>
                  </a:lnTo>
                  <a:lnTo>
                    <a:pt x="100023" y="120000"/>
                  </a:lnTo>
                  <a:lnTo>
                    <a:pt x="98980" y="119577"/>
                  </a:lnTo>
                  <a:lnTo>
                    <a:pt x="97938" y="118731"/>
                  </a:lnTo>
                  <a:lnTo>
                    <a:pt x="97000" y="117145"/>
                  </a:lnTo>
                  <a:lnTo>
                    <a:pt x="96097" y="115030"/>
                  </a:lnTo>
                  <a:lnTo>
                    <a:pt x="95263" y="112070"/>
                  </a:lnTo>
                  <a:lnTo>
                    <a:pt x="94777" y="108475"/>
                  </a:lnTo>
                  <a:lnTo>
                    <a:pt x="94499" y="104881"/>
                  </a:lnTo>
                  <a:lnTo>
                    <a:pt x="94499" y="101180"/>
                  </a:lnTo>
                  <a:lnTo>
                    <a:pt x="94777" y="97585"/>
                  </a:lnTo>
                  <a:lnTo>
                    <a:pt x="95263" y="93991"/>
                  </a:lnTo>
                  <a:lnTo>
                    <a:pt x="96097" y="91030"/>
                  </a:lnTo>
                  <a:lnTo>
                    <a:pt x="100926" y="75277"/>
                  </a:lnTo>
                  <a:lnTo>
                    <a:pt x="5593" y="75277"/>
                  </a:lnTo>
                  <a:lnTo>
                    <a:pt x="4064" y="74643"/>
                  </a:lnTo>
                  <a:lnTo>
                    <a:pt x="2779" y="73057"/>
                  </a:lnTo>
                  <a:lnTo>
                    <a:pt x="1667" y="70519"/>
                  </a:lnTo>
                  <a:lnTo>
                    <a:pt x="764" y="66925"/>
                  </a:lnTo>
                  <a:lnTo>
                    <a:pt x="208" y="62907"/>
                  </a:lnTo>
                  <a:lnTo>
                    <a:pt x="0" y="58361"/>
                  </a:lnTo>
                  <a:lnTo>
                    <a:pt x="208" y="53920"/>
                  </a:lnTo>
                  <a:lnTo>
                    <a:pt x="764" y="49903"/>
                  </a:lnTo>
                  <a:lnTo>
                    <a:pt x="1667" y="46308"/>
                  </a:lnTo>
                  <a:lnTo>
                    <a:pt x="2779" y="43876"/>
                  </a:lnTo>
                  <a:lnTo>
                    <a:pt x="4064" y="41973"/>
                  </a:lnTo>
                  <a:lnTo>
                    <a:pt x="5593" y="41550"/>
                  </a:lnTo>
                  <a:lnTo>
                    <a:pt x="100926" y="41550"/>
                  </a:lnTo>
                  <a:lnTo>
                    <a:pt x="96792" y="28757"/>
                  </a:lnTo>
                  <a:lnTo>
                    <a:pt x="96027" y="25797"/>
                  </a:lnTo>
                  <a:lnTo>
                    <a:pt x="95471" y="22202"/>
                  </a:lnTo>
                  <a:lnTo>
                    <a:pt x="95193" y="18607"/>
                  </a:lnTo>
                  <a:lnTo>
                    <a:pt x="95193" y="14907"/>
                  </a:lnTo>
                  <a:lnTo>
                    <a:pt x="95471" y="11312"/>
                  </a:lnTo>
                  <a:lnTo>
                    <a:pt x="96027" y="7718"/>
                  </a:lnTo>
                  <a:lnTo>
                    <a:pt x="96792" y="4757"/>
                  </a:lnTo>
                  <a:lnTo>
                    <a:pt x="97799" y="2220"/>
                  </a:lnTo>
                  <a:lnTo>
                    <a:pt x="98911" y="634"/>
                  </a:lnTo>
                  <a:lnTo>
                    <a:pt x="100162" y="0"/>
                  </a:lnTo>
                  <a:lnTo>
                    <a:pt x="101343"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grpSp>
      <p:grpSp>
        <p:nvGrpSpPr>
          <p:cNvPr id="418" name="Google Shape;418;p32"/>
          <p:cNvGrpSpPr/>
          <p:nvPr/>
        </p:nvGrpSpPr>
        <p:grpSpPr>
          <a:xfrm>
            <a:off x="6596686" y="1974625"/>
            <a:ext cx="4467867" cy="4118672"/>
            <a:chOff x="6598468" y="1571318"/>
            <a:chExt cx="4467867" cy="4118672"/>
          </a:xfrm>
        </p:grpSpPr>
        <p:sp>
          <p:nvSpPr>
            <p:cNvPr id="419" name="Google Shape;419;p32"/>
            <p:cNvSpPr/>
            <p:nvPr/>
          </p:nvSpPr>
          <p:spPr>
            <a:xfrm>
              <a:off x="6598468" y="1571318"/>
              <a:ext cx="1043545" cy="1043545"/>
            </a:xfrm>
            <a:prstGeom prst="rect">
              <a:avLst/>
            </a:prstGeom>
            <a:solidFill>
              <a:schemeClr val="accent3"/>
            </a:solidFill>
            <a:ln>
              <a:noFill/>
            </a:ln>
          </p:spPr>
          <p:txBody>
            <a:bodyPr spcFirstLastPara="1" wrap="square" lIns="91425" tIns="45700" rIns="91425" bIns="45700" anchor="ctr" anchorCtr="0">
              <a:noAutofit/>
            </a:bodyPr>
            <a:lstStyle/>
            <a:p>
              <a:pPr algn="ctr" rtl="0"/>
              <a:r>
                <a:rPr lang="en-IN" sz="4000" b="1" dirty="0">
                  <a:solidFill>
                    <a:schemeClr val="lt1"/>
                  </a:solidFill>
                  <a:latin typeface="Arial"/>
                  <a:ea typeface="Arial"/>
                  <a:cs typeface="Arial"/>
                  <a:sym typeface="Arial"/>
                </a:rPr>
                <a:t>03</a:t>
              </a:r>
              <a:endParaRPr sz="4000" dirty="0"/>
            </a:p>
          </p:txBody>
        </p:sp>
        <p:sp>
          <p:nvSpPr>
            <p:cNvPr id="421" name="Google Shape;421;p32"/>
            <p:cNvSpPr/>
            <p:nvPr/>
          </p:nvSpPr>
          <p:spPr>
            <a:xfrm>
              <a:off x="7894612" y="1956697"/>
              <a:ext cx="3171723" cy="3394439"/>
            </a:xfrm>
            <a:prstGeom prst="rect">
              <a:avLst/>
            </a:prstGeom>
            <a:noFill/>
            <a:ln>
              <a:noFill/>
            </a:ln>
          </p:spPr>
          <p:txBody>
            <a:bodyPr spcFirstLastPara="1" wrap="square" lIns="91425" tIns="45700" rIns="91425" bIns="45700" anchor="t" anchorCtr="0">
              <a:noAutofit/>
            </a:bodyPr>
            <a:lstStyle/>
            <a:p>
              <a:pPr algn="just"/>
              <a:r>
                <a:rPr lang="ar-SA" dirty="0">
                  <a:solidFill>
                    <a:srgbClr val="595959"/>
                  </a:solidFill>
                  <a:latin typeface="Sakkal Majalla" panose="02000000000000000000" pitchFamily="2" charset="-78"/>
                  <a:cs typeface="Sakkal Majalla" panose="02000000000000000000" pitchFamily="2" charset="-78"/>
                  <a:sym typeface="Arial"/>
                </a:rPr>
                <a:t>التعزيز هو أي حدث يزيد من احتمالية حدوث استجابة معينة. (الشرقاوي، 2012).</a:t>
              </a:r>
            </a:p>
            <a:p>
              <a:pPr algn="just"/>
              <a:endParaRPr lang="ar-SA" dirty="0">
                <a:solidFill>
                  <a:srgbClr val="595959"/>
                </a:solidFill>
                <a:latin typeface="Sakkal Majalla" panose="02000000000000000000" pitchFamily="2" charset="-78"/>
                <a:cs typeface="Sakkal Majalla" panose="02000000000000000000" pitchFamily="2" charset="-78"/>
              </a:endParaRPr>
            </a:p>
            <a:p>
              <a:pPr algn="just"/>
              <a:r>
                <a:rPr lang="ar-SA" dirty="0">
                  <a:solidFill>
                    <a:srgbClr val="595959"/>
                  </a:solidFill>
                  <a:latin typeface="Sakkal Majalla" panose="02000000000000000000" pitchFamily="2" charset="-78"/>
                  <a:cs typeface="Sakkal Majalla" panose="02000000000000000000" pitchFamily="2" charset="-78"/>
                </a:rPr>
                <a:t>تشير الكثير من الدراسات إلى أن التعزيز الإيجابي يرفع من مستوى مشاركة الطالب ومستواه التحصيلي. والتعزيز لا يقتصر على اللفظ فقط وإنما هناك تعزيز اجتماعي ومادي.</a:t>
              </a:r>
            </a:p>
            <a:p>
              <a:pPr algn="just"/>
              <a:endParaRPr lang="ar-SA" dirty="0">
                <a:solidFill>
                  <a:srgbClr val="595959"/>
                </a:solidFill>
                <a:latin typeface="Sakkal Majalla" panose="02000000000000000000" pitchFamily="2" charset="-78"/>
                <a:cs typeface="Sakkal Majalla" panose="02000000000000000000" pitchFamily="2" charset="-78"/>
              </a:endParaRPr>
            </a:p>
            <a:p>
              <a:pPr algn="just"/>
              <a:r>
                <a:rPr lang="ar-SA" dirty="0">
                  <a:solidFill>
                    <a:srgbClr val="595959"/>
                  </a:solidFill>
                  <a:latin typeface="Sakkal Majalla" panose="02000000000000000000" pitchFamily="2" charset="-78"/>
                  <a:cs typeface="Sakkal Majalla" panose="02000000000000000000" pitchFamily="2" charset="-78"/>
                </a:rPr>
                <a:t>وفي التعليم عن بعد نعتمد كثيراً على التعزيز اللفظي وكذلك التعزيز بعرض الاعمال الجيدة والمنجزة بإتقان أو استخدام أدوات كأداة </a:t>
              </a:r>
              <a:r>
                <a:rPr lang="en-US" dirty="0">
                  <a:solidFill>
                    <a:srgbClr val="595959"/>
                  </a:solidFill>
                  <a:latin typeface="Sakkal Majalla" panose="02000000000000000000" pitchFamily="2" charset="-78"/>
                  <a:cs typeface="Sakkal Majalla" panose="02000000000000000000" pitchFamily="2" charset="-78"/>
                </a:rPr>
                <a:t>ClassDojo</a:t>
              </a:r>
              <a:r>
                <a:rPr lang="ar-SA" dirty="0">
                  <a:solidFill>
                    <a:srgbClr val="595959"/>
                  </a:solidFill>
                  <a:latin typeface="Sakkal Majalla" panose="02000000000000000000" pitchFamily="2" charset="-78"/>
                  <a:cs typeface="Sakkal Majalla" panose="02000000000000000000" pitchFamily="2" charset="-78"/>
                </a:rPr>
                <a:t>.</a:t>
              </a:r>
              <a:endParaRPr dirty="0">
                <a:solidFill>
                  <a:srgbClr val="595959"/>
                </a:solidFill>
                <a:latin typeface="Sakkal Majalla" panose="02000000000000000000" pitchFamily="2" charset="-78"/>
                <a:cs typeface="Sakkal Majalla" panose="02000000000000000000" pitchFamily="2" charset="-78"/>
              </a:endParaRPr>
            </a:p>
          </p:txBody>
        </p:sp>
        <p:cxnSp>
          <p:nvCxnSpPr>
            <p:cNvPr id="423" name="Google Shape;423;p32"/>
            <p:cNvCxnSpPr/>
            <p:nvPr/>
          </p:nvCxnSpPr>
          <p:spPr>
            <a:xfrm>
              <a:off x="7632616" y="1571318"/>
              <a:ext cx="0" cy="4118672"/>
            </a:xfrm>
            <a:prstGeom prst="straightConnector1">
              <a:avLst/>
            </a:prstGeom>
            <a:noFill/>
            <a:ln w="9525" cap="flat" cmpd="sng">
              <a:solidFill>
                <a:schemeClr val="accent3"/>
              </a:solidFill>
              <a:prstDash val="solid"/>
              <a:round/>
              <a:headEnd type="none" w="sm" len="sm"/>
              <a:tailEnd type="none" w="sm" len="sm"/>
            </a:ln>
          </p:spPr>
        </p:cxnSp>
      </p:grpSp>
      <p:sp>
        <p:nvSpPr>
          <p:cNvPr id="56" name="Google Shape;186;p27">
            <a:extLst>
              <a:ext uri="{FF2B5EF4-FFF2-40B4-BE49-F238E27FC236}">
                <a16:creationId xmlns:a16="http://schemas.microsoft.com/office/drawing/2014/main" id="{7BEAC04D-5DCA-4BDB-AB3C-8F6E2FC83F1D}"/>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57" name="Google Shape;187;p27">
            <a:extLst>
              <a:ext uri="{FF2B5EF4-FFF2-40B4-BE49-F238E27FC236}">
                <a16:creationId xmlns:a16="http://schemas.microsoft.com/office/drawing/2014/main" id="{8620CCFD-987A-4D4B-A21C-0CAF5EA249B8}"/>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58" name="مربع نص 57">
            <a:extLst>
              <a:ext uri="{FF2B5EF4-FFF2-40B4-BE49-F238E27FC236}">
                <a16:creationId xmlns:a16="http://schemas.microsoft.com/office/drawing/2014/main" id="{404D9B61-0CB2-4A95-8FC2-C9CC9885F163}"/>
              </a:ext>
            </a:extLst>
          </p:cNvPr>
          <p:cNvSpPr txBox="1"/>
          <p:nvPr/>
        </p:nvSpPr>
        <p:spPr>
          <a:xfrm>
            <a:off x="6472992" y="404311"/>
            <a:ext cx="4493538"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أفكار وطرق لرفع مستوى التفاعل الصفي؟</a:t>
            </a:r>
            <a:endParaRPr lang="ar-OM" sz="2800" b="1" dirty="0">
              <a:latin typeface="Sakkal Majalla" panose="02000000000000000000" pitchFamily="2" charset="-78"/>
              <a:cs typeface="Sakkal Majalla" panose="02000000000000000000" pitchFamily="2" charset="-78"/>
            </a:endParaRPr>
          </a:p>
        </p:txBody>
      </p:sp>
      <p:sp>
        <p:nvSpPr>
          <p:cNvPr id="59" name="Google Shape;235;p29">
            <a:extLst>
              <a:ext uri="{FF2B5EF4-FFF2-40B4-BE49-F238E27FC236}">
                <a16:creationId xmlns:a16="http://schemas.microsoft.com/office/drawing/2014/main" id="{3C3FDDDA-B3EC-4DF6-A866-D6371BCE1B4B}"/>
              </a:ext>
            </a:extLst>
          </p:cNvPr>
          <p:cNvSpPr/>
          <p:nvPr/>
        </p:nvSpPr>
        <p:spPr>
          <a:xfrm>
            <a:off x="8315272" y="1911771"/>
            <a:ext cx="1923237" cy="433805"/>
          </a:xfrm>
          <a:prstGeom prst="rect">
            <a:avLst/>
          </a:prstGeom>
          <a:noFill/>
          <a:ln>
            <a:noFill/>
          </a:ln>
        </p:spPr>
        <p:txBody>
          <a:bodyPr spcFirstLastPara="1" wrap="square" lIns="91425" tIns="45700" rIns="91425" bIns="45700" anchor="t" anchorCtr="0">
            <a:noAutofit/>
          </a:bodyPr>
          <a:lstStyle/>
          <a:p>
            <a:pPr algn="l" rtl="0"/>
            <a:r>
              <a:rPr lang="ar-SA" sz="2400" b="1" dirty="0">
                <a:solidFill>
                  <a:srgbClr val="3F3F3F"/>
                </a:solidFill>
                <a:latin typeface="Sakkal Majalla" panose="02000000000000000000" pitchFamily="2" charset="-78"/>
                <a:cs typeface="Sakkal Majalla" panose="02000000000000000000" pitchFamily="2" charset="-78"/>
                <a:sym typeface="Arial"/>
              </a:rPr>
              <a:t>التعزيز</a:t>
            </a:r>
            <a:endParaRPr lang="ar-SA" sz="2400" b="1" dirty="0">
              <a:solidFill>
                <a:srgbClr val="3F3F3F"/>
              </a:solidFill>
              <a:latin typeface="Sakkal Majalla" panose="02000000000000000000" pitchFamily="2" charset="-78"/>
              <a:cs typeface="Sakkal Majalla" panose="02000000000000000000" pitchFamily="2" charset="-7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3"/>
          <p:cNvSpPr/>
          <p:nvPr/>
        </p:nvSpPr>
        <p:spPr>
          <a:xfrm>
            <a:off x="911424" y="6122551"/>
            <a:ext cx="5240192" cy="438809"/>
          </a:xfrm>
          <a:prstGeom prst="ellipse">
            <a:avLst/>
          </a:prstGeom>
          <a:gradFill>
            <a:gsLst>
              <a:gs pos="0">
                <a:srgbClr val="262626">
                  <a:alpha val="26666"/>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algn="ctr" rtl="0">
              <a:buClr>
                <a:schemeClr val="dk1"/>
              </a:buClr>
              <a:buSzPts val="1800"/>
            </a:pPr>
            <a:endParaRPr>
              <a:solidFill>
                <a:srgbClr val="FFFFFF"/>
              </a:solidFill>
              <a:latin typeface="Calibri"/>
              <a:ea typeface="Calibri"/>
              <a:cs typeface="Calibri"/>
              <a:sym typeface="Calibri"/>
            </a:endParaRPr>
          </a:p>
        </p:txBody>
      </p:sp>
      <p:grpSp>
        <p:nvGrpSpPr>
          <p:cNvPr id="430" name="Google Shape;430;p33"/>
          <p:cNvGrpSpPr/>
          <p:nvPr/>
        </p:nvGrpSpPr>
        <p:grpSpPr>
          <a:xfrm>
            <a:off x="1141396" y="1412777"/>
            <a:ext cx="4780249" cy="4653969"/>
            <a:chOff x="3170238" y="1096963"/>
            <a:chExt cx="5227638" cy="5207000"/>
          </a:xfrm>
        </p:grpSpPr>
        <p:sp>
          <p:nvSpPr>
            <p:cNvPr id="431" name="Google Shape;431;p33"/>
            <p:cNvSpPr/>
            <p:nvPr/>
          </p:nvSpPr>
          <p:spPr>
            <a:xfrm>
              <a:off x="3408363" y="1816100"/>
              <a:ext cx="2368550" cy="2868613"/>
            </a:xfrm>
            <a:custGeom>
              <a:avLst/>
              <a:gdLst/>
              <a:ahLst/>
              <a:cxnLst/>
              <a:rect l="l" t="t" r="r" b="b"/>
              <a:pathLst>
                <a:path w="120000" h="120000" extrusionOk="0">
                  <a:moveTo>
                    <a:pt x="44572" y="0"/>
                  </a:moveTo>
                  <a:lnTo>
                    <a:pt x="44733" y="0"/>
                  </a:lnTo>
                  <a:lnTo>
                    <a:pt x="120000" y="83707"/>
                  </a:lnTo>
                  <a:lnTo>
                    <a:pt x="0" y="120000"/>
                  </a:lnTo>
                  <a:lnTo>
                    <a:pt x="44572" y="0"/>
                  </a:lnTo>
                  <a:close/>
                </a:path>
              </a:pathLst>
            </a:custGeom>
            <a:solidFill>
              <a:srgbClr val="A5A5A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32" name="Google Shape;432;p33"/>
            <p:cNvSpPr/>
            <p:nvPr/>
          </p:nvSpPr>
          <p:spPr>
            <a:xfrm>
              <a:off x="5776913" y="1824038"/>
              <a:ext cx="2366963" cy="2874963"/>
            </a:xfrm>
            <a:custGeom>
              <a:avLst/>
              <a:gdLst/>
              <a:ahLst/>
              <a:cxnLst/>
              <a:rect l="l" t="t" r="r" b="b"/>
              <a:pathLst>
                <a:path w="120000" h="120000" extrusionOk="0">
                  <a:moveTo>
                    <a:pt x="77116" y="0"/>
                  </a:moveTo>
                  <a:lnTo>
                    <a:pt x="120000" y="120000"/>
                  </a:lnTo>
                  <a:lnTo>
                    <a:pt x="0" y="83191"/>
                  </a:lnTo>
                  <a:lnTo>
                    <a:pt x="77116" y="0"/>
                  </a:lnTo>
                  <a:close/>
                </a:path>
              </a:pathLst>
            </a:custGeom>
            <a:solidFill>
              <a:srgbClr val="D8D8D8"/>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33" name="Google Shape;433;p33"/>
            <p:cNvSpPr/>
            <p:nvPr/>
          </p:nvSpPr>
          <p:spPr>
            <a:xfrm>
              <a:off x="4291013" y="1816100"/>
              <a:ext cx="3006725" cy="2000250"/>
            </a:xfrm>
            <a:custGeom>
              <a:avLst/>
              <a:gdLst/>
              <a:ahLst/>
              <a:cxnLst/>
              <a:rect l="l" t="t" r="r" b="b"/>
              <a:pathLst>
                <a:path w="120000" h="120000" extrusionOk="0">
                  <a:moveTo>
                    <a:pt x="0" y="0"/>
                  </a:moveTo>
                  <a:lnTo>
                    <a:pt x="120000" y="476"/>
                  </a:lnTo>
                  <a:lnTo>
                    <a:pt x="120000" y="476"/>
                  </a:lnTo>
                  <a:lnTo>
                    <a:pt x="59271" y="120000"/>
                  </a:lnTo>
                  <a:lnTo>
                    <a:pt x="0" y="0"/>
                  </a:lnTo>
                  <a:close/>
                </a:path>
              </a:pathLst>
            </a:custGeom>
            <a:solidFill>
              <a:srgbClr val="BFBFB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34" name="Google Shape;434;p33"/>
            <p:cNvSpPr/>
            <p:nvPr/>
          </p:nvSpPr>
          <p:spPr>
            <a:xfrm>
              <a:off x="3408363" y="3816350"/>
              <a:ext cx="2368550" cy="2487613"/>
            </a:xfrm>
            <a:custGeom>
              <a:avLst/>
              <a:gdLst/>
              <a:ahLst/>
              <a:cxnLst/>
              <a:rect l="l" t="t" r="r" b="b"/>
              <a:pathLst>
                <a:path w="120000" h="120000" extrusionOk="0">
                  <a:moveTo>
                    <a:pt x="120000" y="0"/>
                  </a:moveTo>
                  <a:lnTo>
                    <a:pt x="120000" y="119846"/>
                  </a:lnTo>
                  <a:lnTo>
                    <a:pt x="119758" y="120000"/>
                  </a:lnTo>
                  <a:lnTo>
                    <a:pt x="0" y="41927"/>
                  </a:lnTo>
                  <a:lnTo>
                    <a:pt x="0" y="41850"/>
                  </a:lnTo>
                  <a:lnTo>
                    <a:pt x="120000" y="0"/>
                  </a:lnTo>
                  <a:close/>
                </a:path>
              </a:pathLst>
            </a:custGeom>
            <a:solidFill>
              <a:schemeClr val="accent4"/>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35" name="Google Shape;435;p33"/>
            <p:cNvSpPr/>
            <p:nvPr/>
          </p:nvSpPr>
          <p:spPr>
            <a:xfrm>
              <a:off x="5776913" y="3816350"/>
              <a:ext cx="2366963" cy="2484438"/>
            </a:xfrm>
            <a:custGeom>
              <a:avLst/>
              <a:gdLst/>
              <a:ahLst/>
              <a:cxnLst/>
              <a:rect l="l" t="t" r="r" b="b"/>
              <a:pathLst>
                <a:path w="120000" h="120000" extrusionOk="0">
                  <a:moveTo>
                    <a:pt x="0" y="0"/>
                  </a:moveTo>
                  <a:lnTo>
                    <a:pt x="120000" y="42594"/>
                  </a:lnTo>
                  <a:lnTo>
                    <a:pt x="120000" y="42670"/>
                  </a:lnTo>
                  <a:lnTo>
                    <a:pt x="0" y="119999"/>
                  </a:lnTo>
                  <a:lnTo>
                    <a:pt x="0" y="0"/>
                  </a:lnTo>
                  <a:close/>
                </a:path>
              </a:pathLst>
            </a:custGeom>
            <a:solidFill>
              <a:srgbClr val="BFBFB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36" name="Google Shape;436;p33"/>
            <p:cNvSpPr/>
            <p:nvPr/>
          </p:nvSpPr>
          <p:spPr>
            <a:xfrm>
              <a:off x="3170238" y="1816100"/>
              <a:ext cx="1120775" cy="2868613"/>
            </a:xfrm>
            <a:custGeom>
              <a:avLst/>
              <a:gdLst/>
              <a:ahLst/>
              <a:cxnLst/>
              <a:rect l="l" t="t" r="r" b="b"/>
              <a:pathLst>
                <a:path w="120000" h="120000" extrusionOk="0">
                  <a:moveTo>
                    <a:pt x="119490" y="199"/>
                  </a:moveTo>
                  <a:lnTo>
                    <a:pt x="25495" y="120000"/>
                  </a:lnTo>
                  <a:lnTo>
                    <a:pt x="0" y="50403"/>
                  </a:lnTo>
                  <a:lnTo>
                    <a:pt x="119490" y="199"/>
                  </a:lnTo>
                  <a:close/>
                  <a:moveTo>
                    <a:pt x="119660" y="0"/>
                  </a:moveTo>
                  <a:lnTo>
                    <a:pt x="120000" y="0"/>
                  </a:lnTo>
                  <a:lnTo>
                    <a:pt x="119490" y="199"/>
                  </a:lnTo>
                  <a:lnTo>
                    <a:pt x="119660" y="0"/>
                  </a:lnTo>
                  <a:close/>
                </a:path>
              </a:pathLst>
            </a:custGeom>
            <a:solidFill>
              <a:srgbClr val="D8D8D8"/>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37" name="Google Shape;437;p33"/>
            <p:cNvSpPr/>
            <p:nvPr/>
          </p:nvSpPr>
          <p:spPr>
            <a:xfrm>
              <a:off x="7297738" y="1824038"/>
              <a:ext cx="1100138" cy="2874963"/>
            </a:xfrm>
            <a:custGeom>
              <a:avLst/>
              <a:gdLst/>
              <a:ahLst/>
              <a:cxnLst/>
              <a:rect l="l" t="t" r="r" b="b"/>
              <a:pathLst>
                <a:path w="120000" h="120000" extrusionOk="0">
                  <a:moveTo>
                    <a:pt x="0" y="0"/>
                  </a:moveTo>
                  <a:lnTo>
                    <a:pt x="120000" y="51385"/>
                  </a:lnTo>
                  <a:lnTo>
                    <a:pt x="92294" y="120000"/>
                  </a:lnTo>
                  <a:lnTo>
                    <a:pt x="0" y="0"/>
                  </a:lnTo>
                  <a:close/>
                </a:path>
              </a:pathLst>
            </a:custGeom>
            <a:solidFill>
              <a:srgbClr val="BFBFB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38" name="Google Shape;438;p33"/>
            <p:cNvSpPr/>
            <p:nvPr/>
          </p:nvSpPr>
          <p:spPr>
            <a:xfrm>
              <a:off x="4291013" y="1096963"/>
              <a:ext cx="3006725" cy="727075"/>
            </a:xfrm>
            <a:custGeom>
              <a:avLst/>
              <a:gdLst/>
              <a:ahLst/>
              <a:cxnLst/>
              <a:rect l="l" t="t" r="r" b="b"/>
              <a:pathLst>
                <a:path w="120000" h="120000" extrusionOk="0">
                  <a:moveTo>
                    <a:pt x="119936" y="119999"/>
                  </a:moveTo>
                  <a:lnTo>
                    <a:pt x="120000" y="119999"/>
                  </a:lnTo>
                  <a:lnTo>
                    <a:pt x="120000" y="119999"/>
                  </a:lnTo>
                  <a:lnTo>
                    <a:pt x="119936" y="119999"/>
                  </a:lnTo>
                  <a:close/>
                  <a:moveTo>
                    <a:pt x="59841" y="0"/>
                  </a:moveTo>
                  <a:lnTo>
                    <a:pt x="119936" y="119999"/>
                  </a:lnTo>
                  <a:lnTo>
                    <a:pt x="0" y="118688"/>
                  </a:lnTo>
                  <a:lnTo>
                    <a:pt x="59841" y="0"/>
                  </a:lnTo>
                  <a:close/>
                </a:path>
              </a:pathLst>
            </a:custGeom>
            <a:solidFill>
              <a:srgbClr val="D8D8D8"/>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39" name="Google Shape;439;p33"/>
            <p:cNvSpPr/>
            <p:nvPr/>
          </p:nvSpPr>
          <p:spPr>
            <a:xfrm>
              <a:off x="3408363" y="4684713"/>
              <a:ext cx="2368550" cy="1619250"/>
            </a:xfrm>
            <a:custGeom>
              <a:avLst/>
              <a:gdLst/>
              <a:ahLst/>
              <a:cxnLst/>
              <a:rect l="l" t="t" r="r" b="b"/>
              <a:pathLst>
                <a:path w="120000" h="120000" extrusionOk="0">
                  <a:moveTo>
                    <a:pt x="119275" y="119529"/>
                  </a:moveTo>
                  <a:lnTo>
                    <a:pt x="120000" y="119764"/>
                  </a:lnTo>
                  <a:lnTo>
                    <a:pt x="119758" y="120000"/>
                  </a:lnTo>
                  <a:lnTo>
                    <a:pt x="119275" y="119529"/>
                  </a:lnTo>
                  <a:close/>
                  <a:moveTo>
                    <a:pt x="160" y="352"/>
                  </a:moveTo>
                  <a:lnTo>
                    <a:pt x="119275" y="119529"/>
                  </a:lnTo>
                  <a:lnTo>
                    <a:pt x="38860" y="94247"/>
                  </a:lnTo>
                  <a:lnTo>
                    <a:pt x="160" y="352"/>
                  </a:lnTo>
                  <a:close/>
                  <a:moveTo>
                    <a:pt x="0" y="0"/>
                  </a:moveTo>
                  <a:lnTo>
                    <a:pt x="160" y="352"/>
                  </a:lnTo>
                  <a:lnTo>
                    <a:pt x="0" y="117"/>
                  </a:lnTo>
                  <a:lnTo>
                    <a:pt x="0" y="0"/>
                  </a:lnTo>
                  <a:close/>
                </a:path>
              </a:pathLst>
            </a:custGeom>
            <a:solidFill>
              <a:srgbClr val="6EADE9"/>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40" name="Google Shape;440;p33"/>
            <p:cNvSpPr/>
            <p:nvPr/>
          </p:nvSpPr>
          <p:spPr>
            <a:xfrm>
              <a:off x="5776913" y="4699000"/>
              <a:ext cx="2366963" cy="1601788"/>
            </a:xfrm>
            <a:custGeom>
              <a:avLst/>
              <a:gdLst/>
              <a:ahLst/>
              <a:cxnLst/>
              <a:rect l="l" t="t" r="r" b="b"/>
              <a:pathLst>
                <a:path w="120000" h="120000" extrusionOk="0">
                  <a:moveTo>
                    <a:pt x="119919" y="237"/>
                  </a:moveTo>
                  <a:lnTo>
                    <a:pt x="75829" y="105022"/>
                  </a:lnTo>
                  <a:lnTo>
                    <a:pt x="0" y="120000"/>
                  </a:lnTo>
                  <a:lnTo>
                    <a:pt x="119919" y="237"/>
                  </a:lnTo>
                  <a:close/>
                  <a:moveTo>
                    <a:pt x="120000" y="0"/>
                  </a:moveTo>
                  <a:lnTo>
                    <a:pt x="120000" y="118"/>
                  </a:lnTo>
                  <a:lnTo>
                    <a:pt x="119919" y="237"/>
                  </a:lnTo>
                  <a:lnTo>
                    <a:pt x="120000" y="0"/>
                  </a:lnTo>
                  <a:close/>
                </a:path>
              </a:pathLst>
            </a:custGeom>
            <a:solidFill>
              <a:srgbClr val="D8D8D8"/>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41" name="Google Shape;441;p33"/>
            <p:cNvSpPr/>
            <p:nvPr/>
          </p:nvSpPr>
          <p:spPr>
            <a:xfrm>
              <a:off x="3991310" y="2632364"/>
              <a:ext cx="1191596" cy="1443172"/>
            </a:xfrm>
            <a:custGeom>
              <a:avLst/>
              <a:gdLst/>
              <a:ahLst/>
              <a:cxnLst/>
              <a:rect l="l" t="t" r="r" b="b"/>
              <a:pathLst>
                <a:path w="120000" h="120000" extrusionOk="0">
                  <a:moveTo>
                    <a:pt x="44572" y="0"/>
                  </a:moveTo>
                  <a:lnTo>
                    <a:pt x="44733" y="0"/>
                  </a:lnTo>
                  <a:lnTo>
                    <a:pt x="120000" y="83707"/>
                  </a:lnTo>
                  <a:lnTo>
                    <a:pt x="0" y="120000"/>
                  </a:lnTo>
                  <a:lnTo>
                    <a:pt x="44572"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42" name="Google Shape;442;p33"/>
            <p:cNvSpPr/>
            <p:nvPr/>
          </p:nvSpPr>
          <p:spPr>
            <a:xfrm>
              <a:off x="6404350" y="2660076"/>
              <a:ext cx="1174520" cy="1426596"/>
            </a:xfrm>
            <a:custGeom>
              <a:avLst/>
              <a:gdLst/>
              <a:ahLst/>
              <a:cxnLst/>
              <a:rect l="l" t="t" r="r" b="b"/>
              <a:pathLst>
                <a:path w="120000" h="120000" extrusionOk="0">
                  <a:moveTo>
                    <a:pt x="77116" y="0"/>
                  </a:moveTo>
                  <a:lnTo>
                    <a:pt x="120000" y="120000"/>
                  </a:lnTo>
                  <a:lnTo>
                    <a:pt x="0" y="83191"/>
                  </a:lnTo>
                  <a:lnTo>
                    <a:pt x="77116"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43" name="Google Shape;443;p33"/>
            <p:cNvSpPr/>
            <p:nvPr/>
          </p:nvSpPr>
          <p:spPr>
            <a:xfrm>
              <a:off x="5052202" y="2169665"/>
              <a:ext cx="1500998" cy="998552"/>
            </a:xfrm>
            <a:custGeom>
              <a:avLst/>
              <a:gdLst/>
              <a:ahLst/>
              <a:cxnLst/>
              <a:rect l="l" t="t" r="r" b="b"/>
              <a:pathLst>
                <a:path w="120000" h="120000" extrusionOk="0">
                  <a:moveTo>
                    <a:pt x="0" y="0"/>
                  </a:moveTo>
                  <a:lnTo>
                    <a:pt x="120000" y="476"/>
                  </a:lnTo>
                  <a:lnTo>
                    <a:pt x="120000" y="476"/>
                  </a:lnTo>
                  <a:lnTo>
                    <a:pt x="59271" y="120000"/>
                  </a:lnTo>
                  <a:lnTo>
                    <a:pt x="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44" name="Google Shape;444;p33"/>
            <p:cNvSpPr/>
            <p:nvPr/>
          </p:nvSpPr>
          <p:spPr>
            <a:xfrm>
              <a:off x="4203173" y="4318589"/>
              <a:ext cx="1205496" cy="1266094"/>
            </a:xfrm>
            <a:custGeom>
              <a:avLst/>
              <a:gdLst/>
              <a:ahLst/>
              <a:cxnLst/>
              <a:rect l="l" t="t" r="r" b="b"/>
              <a:pathLst>
                <a:path w="120000" h="120000" extrusionOk="0">
                  <a:moveTo>
                    <a:pt x="120000" y="0"/>
                  </a:moveTo>
                  <a:lnTo>
                    <a:pt x="120000" y="119846"/>
                  </a:lnTo>
                  <a:lnTo>
                    <a:pt x="119758" y="120000"/>
                  </a:lnTo>
                  <a:lnTo>
                    <a:pt x="0" y="41927"/>
                  </a:lnTo>
                  <a:lnTo>
                    <a:pt x="0" y="41850"/>
                  </a:lnTo>
                  <a:lnTo>
                    <a:pt x="120000" y="0"/>
                  </a:lnTo>
                  <a:close/>
                </a:path>
              </a:pathLst>
            </a:custGeom>
            <a:solidFill>
              <a:srgbClr val="175999"/>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45" name="Google Shape;445;p33"/>
            <p:cNvSpPr/>
            <p:nvPr/>
          </p:nvSpPr>
          <p:spPr>
            <a:xfrm>
              <a:off x="6152565" y="4352238"/>
              <a:ext cx="1136308" cy="1192704"/>
            </a:xfrm>
            <a:custGeom>
              <a:avLst/>
              <a:gdLst/>
              <a:ahLst/>
              <a:cxnLst/>
              <a:rect l="l" t="t" r="r" b="b"/>
              <a:pathLst>
                <a:path w="120000" h="120000" extrusionOk="0">
                  <a:moveTo>
                    <a:pt x="0" y="0"/>
                  </a:moveTo>
                  <a:lnTo>
                    <a:pt x="120000" y="42594"/>
                  </a:lnTo>
                  <a:lnTo>
                    <a:pt x="120000" y="42670"/>
                  </a:lnTo>
                  <a:lnTo>
                    <a:pt x="0" y="119999"/>
                  </a:lnTo>
                  <a:lnTo>
                    <a:pt x="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46" name="Google Shape;446;p33"/>
            <p:cNvSpPr/>
            <p:nvPr/>
          </p:nvSpPr>
          <p:spPr>
            <a:xfrm>
              <a:off x="3417061" y="2731658"/>
              <a:ext cx="349142" cy="893624"/>
            </a:xfrm>
            <a:custGeom>
              <a:avLst/>
              <a:gdLst/>
              <a:ahLst/>
              <a:cxnLst/>
              <a:rect l="l" t="t" r="r" b="b"/>
              <a:pathLst>
                <a:path w="120000" h="120000" extrusionOk="0">
                  <a:moveTo>
                    <a:pt x="119490" y="199"/>
                  </a:moveTo>
                  <a:lnTo>
                    <a:pt x="25495" y="120000"/>
                  </a:lnTo>
                  <a:lnTo>
                    <a:pt x="0" y="50403"/>
                  </a:lnTo>
                  <a:lnTo>
                    <a:pt x="119490" y="199"/>
                  </a:lnTo>
                  <a:close/>
                  <a:moveTo>
                    <a:pt x="119660" y="0"/>
                  </a:moveTo>
                  <a:lnTo>
                    <a:pt x="120000" y="0"/>
                  </a:lnTo>
                  <a:lnTo>
                    <a:pt x="119490" y="199"/>
                  </a:lnTo>
                  <a:lnTo>
                    <a:pt x="11966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47" name="Google Shape;447;p33"/>
            <p:cNvSpPr/>
            <p:nvPr/>
          </p:nvSpPr>
          <p:spPr>
            <a:xfrm>
              <a:off x="7800702" y="2755638"/>
              <a:ext cx="342712" cy="895600"/>
            </a:xfrm>
            <a:custGeom>
              <a:avLst/>
              <a:gdLst/>
              <a:ahLst/>
              <a:cxnLst/>
              <a:rect l="l" t="t" r="r" b="b"/>
              <a:pathLst>
                <a:path w="120000" h="120000" extrusionOk="0">
                  <a:moveTo>
                    <a:pt x="0" y="0"/>
                  </a:moveTo>
                  <a:lnTo>
                    <a:pt x="120000" y="51385"/>
                  </a:lnTo>
                  <a:lnTo>
                    <a:pt x="92294" y="120000"/>
                  </a:lnTo>
                  <a:lnTo>
                    <a:pt x="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48" name="Google Shape;448;p33"/>
            <p:cNvSpPr/>
            <p:nvPr/>
          </p:nvSpPr>
          <p:spPr>
            <a:xfrm>
              <a:off x="5325608" y="1374594"/>
              <a:ext cx="936648" cy="226496"/>
            </a:xfrm>
            <a:custGeom>
              <a:avLst/>
              <a:gdLst/>
              <a:ahLst/>
              <a:cxnLst/>
              <a:rect l="l" t="t" r="r" b="b"/>
              <a:pathLst>
                <a:path w="120000" h="120000" extrusionOk="0">
                  <a:moveTo>
                    <a:pt x="119936" y="119999"/>
                  </a:moveTo>
                  <a:lnTo>
                    <a:pt x="120000" y="119999"/>
                  </a:lnTo>
                  <a:lnTo>
                    <a:pt x="120000" y="119999"/>
                  </a:lnTo>
                  <a:lnTo>
                    <a:pt x="119936" y="119999"/>
                  </a:lnTo>
                  <a:close/>
                  <a:moveTo>
                    <a:pt x="59841" y="0"/>
                  </a:moveTo>
                  <a:lnTo>
                    <a:pt x="119936" y="119999"/>
                  </a:lnTo>
                  <a:lnTo>
                    <a:pt x="0" y="118688"/>
                  </a:lnTo>
                  <a:lnTo>
                    <a:pt x="59841"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49" name="Google Shape;449;p33"/>
            <p:cNvSpPr/>
            <p:nvPr/>
          </p:nvSpPr>
          <p:spPr>
            <a:xfrm>
              <a:off x="4070867" y="5378014"/>
              <a:ext cx="737844" cy="504424"/>
            </a:xfrm>
            <a:custGeom>
              <a:avLst/>
              <a:gdLst/>
              <a:ahLst/>
              <a:cxnLst/>
              <a:rect l="l" t="t" r="r" b="b"/>
              <a:pathLst>
                <a:path w="120000" h="120000" extrusionOk="0">
                  <a:moveTo>
                    <a:pt x="119275" y="119529"/>
                  </a:moveTo>
                  <a:lnTo>
                    <a:pt x="120000" y="119764"/>
                  </a:lnTo>
                  <a:lnTo>
                    <a:pt x="119758" y="120000"/>
                  </a:lnTo>
                  <a:lnTo>
                    <a:pt x="119275" y="119529"/>
                  </a:lnTo>
                  <a:close/>
                  <a:moveTo>
                    <a:pt x="160" y="352"/>
                  </a:moveTo>
                  <a:lnTo>
                    <a:pt x="119275" y="119529"/>
                  </a:lnTo>
                  <a:lnTo>
                    <a:pt x="38860" y="94247"/>
                  </a:lnTo>
                  <a:lnTo>
                    <a:pt x="160" y="352"/>
                  </a:lnTo>
                  <a:close/>
                  <a:moveTo>
                    <a:pt x="0" y="0"/>
                  </a:moveTo>
                  <a:lnTo>
                    <a:pt x="160" y="352"/>
                  </a:lnTo>
                  <a:lnTo>
                    <a:pt x="0" y="117"/>
                  </a:lnTo>
                  <a:lnTo>
                    <a:pt x="0" y="0"/>
                  </a:lnTo>
                  <a:close/>
                </a:path>
              </a:pathLst>
            </a:custGeom>
            <a:solidFill>
              <a:schemeClr val="accent4"/>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50" name="Google Shape;450;p33"/>
            <p:cNvSpPr/>
            <p:nvPr/>
          </p:nvSpPr>
          <p:spPr>
            <a:xfrm>
              <a:off x="6660550" y="5455564"/>
              <a:ext cx="737352" cy="498986"/>
            </a:xfrm>
            <a:custGeom>
              <a:avLst/>
              <a:gdLst/>
              <a:ahLst/>
              <a:cxnLst/>
              <a:rect l="l" t="t" r="r" b="b"/>
              <a:pathLst>
                <a:path w="120000" h="120000" extrusionOk="0">
                  <a:moveTo>
                    <a:pt x="119919" y="237"/>
                  </a:moveTo>
                  <a:lnTo>
                    <a:pt x="75829" y="105022"/>
                  </a:lnTo>
                  <a:lnTo>
                    <a:pt x="0" y="120000"/>
                  </a:lnTo>
                  <a:lnTo>
                    <a:pt x="119919" y="237"/>
                  </a:lnTo>
                  <a:close/>
                  <a:moveTo>
                    <a:pt x="120000" y="0"/>
                  </a:moveTo>
                  <a:lnTo>
                    <a:pt x="120000" y="118"/>
                  </a:lnTo>
                  <a:lnTo>
                    <a:pt x="119919" y="237"/>
                  </a:lnTo>
                  <a:lnTo>
                    <a:pt x="12000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grpSp>
      <p:grpSp>
        <p:nvGrpSpPr>
          <p:cNvPr id="451" name="Google Shape;451;p33"/>
          <p:cNvGrpSpPr/>
          <p:nvPr/>
        </p:nvGrpSpPr>
        <p:grpSpPr>
          <a:xfrm>
            <a:off x="3361922" y="2454896"/>
            <a:ext cx="360822" cy="442158"/>
            <a:chOff x="6691313" y="-42863"/>
            <a:chExt cx="4246562" cy="5203826"/>
          </a:xfrm>
        </p:grpSpPr>
        <p:sp>
          <p:nvSpPr>
            <p:cNvPr id="452" name="Google Shape;452;p33"/>
            <p:cNvSpPr/>
            <p:nvPr/>
          </p:nvSpPr>
          <p:spPr>
            <a:xfrm>
              <a:off x="6691313" y="1951037"/>
              <a:ext cx="1292225" cy="257175"/>
            </a:xfrm>
            <a:custGeom>
              <a:avLst/>
              <a:gdLst/>
              <a:ahLst/>
              <a:cxnLst/>
              <a:rect l="l" t="t" r="r" b="b"/>
              <a:pathLst>
                <a:path w="120000" h="120000" extrusionOk="0">
                  <a:moveTo>
                    <a:pt x="12088" y="0"/>
                  </a:moveTo>
                  <a:lnTo>
                    <a:pt x="108058" y="0"/>
                  </a:lnTo>
                  <a:lnTo>
                    <a:pt x="111154" y="2222"/>
                  </a:lnTo>
                  <a:lnTo>
                    <a:pt x="114103" y="8148"/>
                  </a:lnTo>
                  <a:lnTo>
                    <a:pt x="116461" y="17407"/>
                  </a:lnTo>
                  <a:lnTo>
                    <a:pt x="118378" y="29259"/>
                  </a:lnTo>
                  <a:lnTo>
                    <a:pt x="119557" y="44074"/>
                  </a:lnTo>
                  <a:lnTo>
                    <a:pt x="120000" y="59629"/>
                  </a:lnTo>
                  <a:lnTo>
                    <a:pt x="119557" y="75925"/>
                  </a:lnTo>
                  <a:lnTo>
                    <a:pt x="118378" y="90000"/>
                  </a:lnTo>
                  <a:lnTo>
                    <a:pt x="116461" y="102592"/>
                  </a:lnTo>
                  <a:lnTo>
                    <a:pt x="114103" y="111481"/>
                  </a:lnTo>
                  <a:lnTo>
                    <a:pt x="111154" y="118148"/>
                  </a:lnTo>
                  <a:lnTo>
                    <a:pt x="108058" y="120000"/>
                  </a:lnTo>
                  <a:lnTo>
                    <a:pt x="12088" y="120000"/>
                  </a:lnTo>
                  <a:lnTo>
                    <a:pt x="8845" y="118148"/>
                  </a:lnTo>
                  <a:lnTo>
                    <a:pt x="6044" y="111481"/>
                  </a:lnTo>
                  <a:lnTo>
                    <a:pt x="3538" y="102592"/>
                  </a:lnTo>
                  <a:lnTo>
                    <a:pt x="1621" y="90000"/>
                  </a:lnTo>
                  <a:lnTo>
                    <a:pt x="442" y="75925"/>
                  </a:lnTo>
                  <a:lnTo>
                    <a:pt x="0" y="59629"/>
                  </a:lnTo>
                  <a:lnTo>
                    <a:pt x="442" y="44074"/>
                  </a:lnTo>
                  <a:lnTo>
                    <a:pt x="1621" y="29259"/>
                  </a:lnTo>
                  <a:lnTo>
                    <a:pt x="3538" y="17407"/>
                  </a:lnTo>
                  <a:lnTo>
                    <a:pt x="6044" y="8148"/>
                  </a:lnTo>
                  <a:lnTo>
                    <a:pt x="8845" y="2222"/>
                  </a:lnTo>
                  <a:lnTo>
                    <a:pt x="12088"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53" name="Google Shape;453;p33"/>
            <p:cNvSpPr/>
            <p:nvPr/>
          </p:nvSpPr>
          <p:spPr>
            <a:xfrm>
              <a:off x="9645650" y="1951037"/>
              <a:ext cx="1292225" cy="257175"/>
            </a:xfrm>
            <a:custGeom>
              <a:avLst/>
              <a:gdLst/>
              <a:ahLst/>
              <a:cxnLst/>
              <a:rect l="l" t="t" r="r" b="b"/>
              <a:pathLst>
                <a:path w="120000" h="120000" extrusionOk="0">
                  <a:moveTo>
                    <a:pt x="11941" y="0"/>
                  </a:moveTo>
                  <a:lnTo>
                    <a:pt x="107911" y="0"/>
                  </a:lnTo>
                  <a:lnTo>
                    <a:pt x="111154" y="2222"/>
                  </a:lnTo>
                  <a:lnTo>
                    <a:pt x="114103" y="8148"/>
                  </a:lnTo>
                  <a:lnTo>
                    <a:pt x="116461" y="17407"/>
                  </a:lnTo>
                  <a:lnTo>
                    <a:pt x="118378" y="29259"/>
                  </a:lnTo>
                  <a:lnTo>
                    <a:pt x="119557" y="44074"/>
                  </a:lnTo>
                  <a:lnTo>
                    <a:pt x="120000" y="59629"/>
                  </a:lnTo>
                  <a:lnTo>
                    <a:pt x="119557" y="75925"/>
                  </a:lnTo>
                  <a:lnTo>
                    <a:pt x="118378" y="90000"/>
                  </a:lnTo>
                  <a:lnTo>
                    <a:pt x="116461" y="102592"/>
                  </a:lnTo>
                  <a:lnTo>
                    <a:pt x="113955" y="111481"/>
                  </a:lnTo>
                  <a:lnTo>
                    <a:pt x="111154" y="118148"/>
                  </a:lnTo>
                  <a:lnTo>
                    <a:pt x="107911" y="120000"/>
                  </a:lnTo>
                  <a:lnTo>
                    <a:pt x="11941" y="120000"/>
                  </a:lnTo>
                  <a:lnTo>
                    <a:pt x="8845" y="118148"/>
                  </a:lnTo>
                  <a:lnTo>
                    <a:pt x="5896" y="111481"/>
                  </a:lnTo>
                  <a:lnTo>
                    <a:pt x="3538" y="102592"/>
                  </a:lnTo>
                  <a:lnTo>
                    <a:pt x="1621" y="90000"/>
                  </a:lnTo>
                  <a:lnTo>
                    <a:pt x="442" y="75925"/>
                  </a:lnTo>
                  <a:lnTo>
                    <a:pt x="0" y="59629"/>
                  </a:lnTo>
                  <a:lnTo>
                    <a:pt x="442" y="44074"/>
                  </a:lnTo>
                  <a:lnTo>
                    <a:pt x="1621" y="29259"/>
                  </a:lnTo>
                  <a:lnTo>
                    <a:pt x="3538" y="17407"/>
                  </a:lnTo>
                  <a:lnTo>
                    <a:pt x="5896" y="8148"/>
                  </a:lnTo>
                  <a:lnTo>
                    <a:pt x="8845" y="2222"/>
                  </a:lnTo>
                  <a:lnTo>
                    <a:pt x="11941"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54" name="Google Shape;454;p33"/>
            <p:cNvSpPr/>
            <p:nvPr/>
          </p:nvSpPr>
          <p:spPr>
            <a:xfrm>
              <a:off x="8686800" y="-42863"/>
              <a:ext cx="255588" cy="1290638"/>
            </a:xfrm>
            <a:custGeom>
              <a:avLst/>
              <a:gdLst/>
              <a:ahLst/>
              <a:cxnLst/>
              <a:rect l="l" t="t" r="r" b="b"/>
              <a:pathLst>
                <a:path w="120000" h="120000" extrusionOk="0">
                  <a:moveTo>
                    <a:pt x="60000" y="0"/>
                  </a:moveTo>
                  <a:lnTo>
                    <a:pt x="76296" y="442"/>
                  </a:lnTo>
                  <a:lnTo>
                    <a:pt x="90370" y="1622"/>
                  </a:lnTo>
                  <a:lnTo>
                    <a:pt x="102962" y="3540"/>
                  </a:lnTo>
                  <a:lnTo>
                    <a:pt x="111851" y="6047"/>
                  </a:lnTo>
                  <a:lnTo>
                    <a:pt x="118518" y="8850"/>
                  </a:lnTo>
                  <a:lnTo>
                    <a:pt x="120000" y="12022"/>
                  </a:lnTo>
                  <a:lnTo>
                    <a:pt x="120000" y="108051"/>
                  </a:lnTo>
                  <a:lnTo>
                    <a:pt x="118518" y="111149"/>
                  </a:lnTo>
                  <a:lnTo>
                    <a:pt x="111851" y="114099"/>
                  </a:lnTo>
                  <a:lnTo>
                    <a:pt x="102962" y="116459"/>
                  </a:lnTo>
                  <a:lnTo>
                    <a:pt x="90370" y="118377"/>
                  </a:lnTo>
                  <a:lnTo>
                    <a:pt x="76296" y="119557"/>
                  </a:lnTo>
                  <a:lnTo>
                    <a:pt x="60000" y="120000"/>
                  </a:lnTo>
                  <a:lnTo>
                    <a:pt x="43703" y="119557"/>
                  </a:lnTo>
                  <a:lnTo>
                    <a:pt x="29629" y="118377"/>
                  </a:lnTo>
                  <a:lnTo>
                    <a:pt x="17037" y="116459"/>
                  </a:lnTo>
                  <a:lnTo>
                    <a:pt x="8148" y="114099"/>
                  </a:lnTo>
                  <a:lnTo>
                    <a:pt x="1481" y="111149"/>
                  </a:lnTo>
                  <a:lnTo>
                    <a:pt x="0" y="108051"/>
                  </a:lnTo>
                  <a:lnTo>
                    <a:pt x="0" y="12022"/>
                  </a:lnTo>
                  <a:lnTo>
                    <a:pt x="1481" y="8850"/>
                  </a:lnTo>
                  <a:lnTo>
                    <a:pt x="8148" y="6047"/>
                  </a:lnTo>
                  <a:lnTo>
                    <a:pt x="17037" y="3540"/>
                  </a:lnTo>
                  <a:lnTo>
                    <a:pt x="29629" y="1622"/>
                  </a:lnTo>
                  <a:lnTo>
                    <a:pt x="43703" y="442"/>
                  </a:lnTo>
                  <a:lnTo>
                    <a:pt x="60000"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55" name="Google Shape;455;p33"/>
            <p:cNvSpPr/>
            <p:nvPr/>
          </p:nvSpPr>
          <p:spPr>
            <a:xfrm>
              <a:off x="9364663" y="541337"/>
              <a:ext cx="989013" cy="989013"/>
            </a:xfrm>
            <a:custGeom>
              <a:avLst/>
              <a:gdLst/>
              <a:ahLst/>
              <a:cxnLst/>
              <a:rect l="l" t="t" r="r" b="b"/>
              <a:pathLst>
                <a:path w="120000" h="120000" extrusionOk="0">
                  <a:moveTo>
                    <a:pt x="102678" y="0"/>
                  </a:moveTo>
                  <a:lnTo>
                    <a:pt x="106142" y="0"/>
                  </a:lnTo>
                  <a:lnTo>
                    <a:pt x="109414" y="674"/>
                  </a:lnTo>
                  <a:lnTo>
                    <a:pt x="112686" y="2216"/>
                  </a:lnTo>
                  <a:lnTo>
                    <a:pt x="115380" y="4530"/>
                  </a:lnTo>
                  <a:lnTo>
                    <a:pt x="117690" y="7228"/>
                  </a:lnTo>
                  <a:lnTo>
                    <a:pt x="119230" y="10506"/>
                  </a:lnTo>
                  <a:lnTo>
                    <a:pt x="120000" y="13783"/>
                  </a:lnTo>
                  <a:lnTo>
                    <a:pt x="120000" y="17253"/>
                  </a:lnTo>
                  <a:lnTo>
                    <a:pt x="119230" y="20722"/>
                  </a:lnTo>
                  <a:lnTo>
                    <a:pt x="117690" y="23807"/>
                  </a:lnTo>
                  <a:lnTo>
                    <a:pt x="115380" y="26698"/>
                  </a:lnTo>
                  <a:lnTo>
                    <a:pt x="26655" y="115469"/>
                  </a:lnTo>
                  <a:lnTo>
                    <a:pt x="23480" y="118072"/>
                  </a:lnTo>
                  <a:lnTo>
                    <a:pt x="19631" y="119421"/>
                  </a:lnTo>
                  <a:lnTo>
                    <a:pt x="15589" y="120000"/>
                  </a:lnTo>
                  <a:lnTo>
                    <a:pt x="12702" y="119807"/>
                  </a:lnTo>
                  <a:lnTo>
                    <a:pt x="9815" y="118843"/>
                  </a:lnTo>
                  <a:lnTo>
                    <a:pt x="7121" y="117493"/>
                  </a:lnTo>
                  <a:lnTo>
                    <a:pt x="4619" y="115469"/>
                  </a:lnTo>
                  <a:lnTo>
                    <a:pt x="2309" y="112771"/>
                  </a:lnTo>
                  <a:lnTo>
                    <a:pt x="769" y="109493"/>
                  </a:lnTo>
                  <a:lnTo>
                    <a:pt x="0" y="106216"/>
                  </a:lnTo>
                  <a:lnTo>
                    <a:pt x="0" y="102746"/>
                  </a:lnTo>
                  <a:lnTo>
                    <a:pt x="769" y="99277"/>
                  </a:lnTo>
                  <a:lnTo>
                    <a:pt x="2309" y="96192"/>
                  </a:lnTo>
                  <a:lnTo>
                    <a:pt x="4619" y="93301"/>
                  </a:lnTo>
                  <a:lnTo>
                    <a:pt x="93344" y="4530"/>
                  </a:lnTo>
                  <a:lnTo>
                    <a:pt x="96230" y="2216"/>
                  </a:lnTo>
                  <a:lnTo>
                    <a:pt x="99310" y="674"/>
                  </a:lnTo>
                  <a:lnTo>
                    <a:pt x="102678"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56" name="Google Shape;456;p33"/>
            <p:cNvSpPr/>
            <p:nvPr/>
          </p:nvSpPr>
          <p:spPr>
            <a:xfrm>
              <a:off x="7275513" y="541337"/>
              <a:ext cx="989013" cy="989013"/>
            </a:xfrm>
            <a:custGeom>
              <a:avLst/>
              <a:gdLst/>
              <a:ahLst/>
              <a:cxnLst/>
              <a:rect l="l" t="t" r="r" b="b"/>
              <a:pathLst>
                <a:path w="120000" h="120000" extrusionOk="0">
                  <a:moveTo>
                    <a:pt x="13857" y="0"/>
                  </a:moveTo>
                  <a:lnTo>
                    <a:pt x="17321" y="0"/>
                  </a:lnTo>
                  <a:lnTo>
                    <a:pt x="20785" y="674"/>
                  </a:lnTo>
                  <a:lnTo>
                    <a:pt x="23769" y="2216"/>
                  </a:lnTo>
                  <a:lnTo>
                    <a:pt x="26655" y="4530"/>
                  </a:lnTo>
                  <a:lnTo>
                    <a:pt x="115380" y="93301"/>
                  </a:lnTo>
                  <a:lnTo>
                    <a:pt x="117690" y="96192"/>
                  </a:lnTo>
                  <a:lnTo>
                    <a:pt x="119230" y="99277"/>
                  </a:lnTo>
                  <a:lnTo>
                    <a:pt x="120000" y="102746"/>
                  </a:lnTo>
                  <a:lnTo>
                    <a:pt x="120000" y="106216"/>
                  </a:lnTo>
                  <a:lnTo>
                    <a:pt x="119230" y="109493"/>
                  </a:lnTo>
                  <a:lnTo>
                    <a:pt x="117690" y="112771"/>
                  </a:lnTo>
                  <a:lnTo>
                    <a:pt x="115380" y="115469"/>
                  </a:lnTo>
                  <a:lnTo>
                    <a:pt x="112109" y="118072"/>
                  </a:lnTo>
                  <a:lnTo>
                    <a:pt x="108259" y="119421"/>
                  </a:lnTo>
                  <a:lnTo>
                    <a:pt x="104410" y="120000"/>
                  </a:lnTo>
                  <a:lnTo>
                    <a:pt x="101331" y="119807"/>
                  </a:lnTo>
                  <a:lnTo>
                    <a:pt x="98444" y="118843"/>
                  </a:lnTo>
                  <a:lnTo>
                    <a:pt x="95749" y="117493"/>
                  </a:lnTo>
                  <a:lnTo>
                    <a:pt x="93344" y="115469"/>
                  </a:lnTo>
                  <a:lnTo>
                    <a:pt x="4619" y="26698"/>
                  </a:lnTo>
                  <a:lnTo>
                    <a:pt x="2309" y="23807"/>
                  </a:lnTo>
                  <a:lnTo>
                    <a:pt x="769" y="20722"/>
                  </a:lnTo>
                  <a:lnTo>
                    <a:pt x="0" y="17253"/>
                  </a:lnTo>
                  <a:lnTo>
                    <a:pt x="0" y="13783"/>
                  </a:lnTo>
                  <a:lnTo>
                    <a:pt x="769" y="10506"/>
                  </a:lnTo>
                  <a:lnTo>
                    <a:pt x="2309" y="7228"/>
                  </a:lnTo>
                  <a:lnTo>
                    <a:pt x="4619" y="4530"/>
                  </a:lnTo>
                  <a:lnTo>
                    <a:pt x="7313" y="2216"/>
                  </a:lnTo>
                  <a:lnTo>
                    <a:pt x="10585" y="674"/>
                  </a:lnTo>
                  <a:lnTo>
                    <a:pt x="13857"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57" name="Google Shape;457;p33"/>
            <p:cNvSpPr/>
            <p:nvPr/>
          </p:nvSpPr>
          <p:spPr>
            <a:xfrm>
              <a:off x="6869113" y="1601787"/>
              <a:ext cx="3687763" cy="3559176"/>
            </a:xfrm>
            <a:custGeom>
              <a:avLst/>
              <a:gdLst/>
              <a:ahLst/>
              <a:cxnLst/>
              <a:rect l="l" t="t" r="r" b="b"/>
              <a:pathLst>
                <a:path w="120000" h="120000" extrusionOk="0">
                  <a:moveTo>
                    <a:pt x="8678" y="53484"/>
                  </a:moveTo>
                  <a:lnTo>
                    <a:pt x="8523" y="53484"/>
                  </a:lnTo>
                  <a:lnTo>
                    <a:pt x="8471" y="53591"/>
                  </a:lnTo>
                  <a:lnTo>
                    <a:pt x="8420" y="53752"/>
                  </a:lnTo>
                  <a:lnTo>
                    <a:pt x="8420" y="107906"/>
                  </a:lnTo>
                  <a:lnTo>
                    <a:pt x="8471" y="108066"/>
                  </a:lnTo>
                  <a:lnTo>
                    <a:pt x="8523" y="108120"/>
                  </a:lnTo>
                  <a:lnTo>
                    <a:pt x="8678" y="108173"/>
                  </a:lnTo>
                  <a:lnTo>
                    <a:pt x="24692" y="108173"/>
                  </a:lnTo>
                  <a:lnTo>
                    <a:pt x="24795" y="108120"/>
                  </a:lnTo>
                  <a:lnTo>
                    <a:pt x="24898" y="108066"/>
                  </a:lnTo>
                  <a:lnTo>
                    <a:pt x="24950" y="107906"/>
                  </a:lnTo>
                  <a:lnTo>
                    <a:pt x="24950" y="53752"/>
                  </a:lnTo>
                  <a:lnTo>
                    <a:pt x="24898" y="53591"/>
                  </a:lnTo>
                  <a:lnTo>
                    <a:pt x="24795" y="53484"/>
                  </a:lnTo>
                  <a:lnTo>
                    <a:pt x="24692" y="53484"/>
                  </a:lnTo>
                  <a:lnTo>
                    <a:pt x="8678" y="53484"/>
                  </a:lnTo>
                  <a:close/>
                  <a:moveTo>
                    <a:pt x="59664" y="8695"/>
                  </a:moveTo>
                  <a:lnTo>
                    <a:pt x="58450" y="8749"/>
                  </a:lnTo>
                  <a:lnTo>
                    <a:pt x="58450" y="26354"/>
                  </a:lnTo>
                  <a:lnTo>
                    <a:pt x="58295" y="29110"/>
                  </a:lnTo>
                  <a:lnTo>
                    <a:pt x="57933" y="31839"/>
                  </a:lnTo>
                  <a:lnTo>
                    <a:pt x="57262" y="34408"/>
                  </a:lnTo>
                  <a:lnTo>
                    <a:pt x="56383" y="36949"/>
                  </a:lnTo>
                  <a:lnTo>
                    <a:pt x="55247" y="39357"/>
                  </a:lnTo>
                  <a:lnTo>
                    <a:pt x="53801" y="41712"/>
                  </a:lnTo>
                  <a:lnTo>
                    <a:pt x="52199" y="43906"/>
                  </a:lnTo>
                  <a:lnTo>
                    <a:pt x="50288" y="46020"/>
                  </a:lnTo>
                  <a:lnTo>
                    <a:pt x="48196" y="48000"/>
                  </a:lnTo>
                  <a:lnTo>
                    <a:pt x="45871" y="49926"/>
                  </a:lnTo>
                  <a:lnTo>
                    <a:pt x="44218" y="51050"/>
                  </a:lnTo>
                  <a:lnTo>
                    <a:pt x="42668" y="52066"/>
                  </a:lnTo>
                  <a:lnTo>
                    <a:pt x="41119" y="52896"/>
                  </a:lnTo>
                  <a:lnTo>
                    <a:pt x="39621" y="53645"/>
                  </a:lnTo>
                  <a:lnTo>
                    <a:pt x="38303" y="54341"/>
                  </a:lnTo>
                  <a:lnTo>
                    <a:pt x="37064" y="54876"/>
                  </a:lnTo>
                  <a:lnTo>
                    <a:pt x="35979" y="55304"/>
                  </a:lnTo>
                  <a:lnTo>
                    <a:pt x="35101" y="55625"/>
                  </a:lnTo>
                  <a:lnTo>
                    <a:pt x="34429" y="55892"/>
                  </a:lnTo>
                  <a:lnTo>
                    <a:pt x="33964" y="56000"/>
                  </a:lnTo>
                  <a:lnTo>
                    <a:pt x="33758" y="56107"/>
                  </a:lnTo>
                  <a:lnTo>
                    <a:pt x="33551" y="56107"/>
                  </a:lnTo>
                  <a:lnTo>
                    <a:pt x="33293" y="56214"/>
                  </a:lnTo>
                  <a:lnTo>
                    <a:pt x="33293" y="102769"/>
                  </a:lnTo>
                  <a:lnTo>
                    <a:pt x="33344" y="102983"/>
                  </a:lnTo>
                  <a:lnTo>
                    <a:pt x="33448" y="103250"/>
                  </a:lnTo>
                  <a:lnTo>
                    <a:pt x="33809" y="104963"/>
                  </a:lnTo>
                  <a:lnTo>
                    <a:pt x="34532" y="106461"/>
                  </a:lnTo>
                  <a:lnTo>
                    <a:pt x="35411" y="107852"/>
                  </a:lnTo>
                  <a:lnTo>
                    <a:pt x="36547" y="109003"/>
                  </a:lnTo>
                  <a:lnTo>
                    <a:pt x="37890" y="110020"/>
                  </a:lnTo>
                  <a:lnTo>
                    <a:pt x="39311" y="110715"/>
                  </a:lnTo>
                  <a:lnTo>
                    <a:pt x="40860" y="111197"/>
                  </a:lnTo>
                  <a:lnTo>
                    <a:pt x="42513" y="111357"/>
                  </a:lnTo>
                  <a:lnTo>
                    <a:pt x="92647" y="111357"/>
                  </a:lnTo>
                  <a:lnTo>
                    <a:pt x="94610" y="111250"/>
                  </a:lnTo>
                  <a:lnTo>
                    <a:pt x="96366" y="111036"/>
                  </a:lnTo>
                  <a:lnTo>
                    <a:pt x="97916" y="110608"/>
                  </a:lnTo>
                  <a:lnTo>
                    <a:pt x="99233" y="110127"/>
                  </a:lnTo>
                  <a:lnTo>
                    <a:pt x="100370" y="109484"/>
                  </a:lnTo>
                  <a:lnTo>
                    <a:pt x="101403" y="108789"/>
                  </a:lnTo>
                  <a:lnTo>
                    <a:pt x="102229" y="108066"/>
                  </a:lnTo>
                  <a:lnTo>
                    <a:pt x="102901" y="107264"/>
                  </a:lnTo>
                  <a:lnTo>
                    <a:pt x="103469" y="106408"/>
                  </a:lnTo>
                  <a:lnTo>
                    <a:pt x="103934" y="105551"/>
                  </a:lnTo>
                  <a:lnTo>
                    <a:pt x="104244" y="104695"/>
                  </a:lnTo>
                  <a:lnTo>
                    <a:pt x="104502" y="103892"/>
                  </a:lnTo>
                  <a:lnTo>
                    <a:pt x="104709" y="103143"/>
                  </a:lnTo>
                  <a:lnTo>
                    <a:pt x="104864" y="102448"/>
                  </a:lnTo>
                  <a:lnTo>
                    <a:pt x="104916" y="101806"/>
                  </a:lnTo>
                  <a:lnTo>
                    <a:pt x="105019" y="101270"/>
                  </a:lnTo>
                  <a:lnTo>
                    <a:pt x="105019" y="101163"/>
                  </a:lnTo>
                  <a:lnTo>
                    <a:pt x="105019" y="101110"/>
                  </a:lnTo>
                  <a:lnTo>
                    <a:pt x="111502" y="59371"/>
                  </a:lnTo>
                  <a:lnTo>
                    <a:pt x="111605" y="57872"/>
                  </a:lnTo>
                  <a:lnTo>
                    <a:pt x="111554" y="56374"/>
                  </a:lnTo>
                  <a:lnTo>
                    <a:pt x="111244" y="54929"/>
                  </a:lnTo>
                  <a:lnTo>
                    <a:pt x="110779" y="53591"/>
                  </a:lnTo>
                  <a:lnTo>
                    <a:pt x="110159" y="52280"/>
                  </a:lnTo>
                  <a:lnTo>
                    <a:pt x="109281" y="51103"/>
                  </a:lnTo>
                  <a:lnTo>
                    <a:pt x="108299" y="50086"/>
                  </a:lnTo>
                  <a:lnTo>
                    <a:pt x="106982" y="49123"/>
                  </a:lnTo>
                  <a:lnTo>
                    <a:pt x="105535" y="48374"/>
                  </a:lnTo>
                  <a:lnTo>
                    <a:pt x="104037" y="47946"/>
                  </a:lnTo>
                  <a:lnTo>
                    <a:pt x="102488" y="47785"/>
                  </a:lnTo>
                  <a:lnTo>
                    <a:pt x="74257" y="47785"/>
                  </a:lnTo>
                  <a:lnTo>
                    <a:pt x="73120" y="47625"/>
                  </a:lnTo>
                  <a:lnTo>
                    <a:pt x="72139" y="47197"/>
                  </a:lnTo>
                  <a:lnTo>
                    <a:pt x="71261" y="46501"/>
                  </a:lnTo>
                  <a:lnTo>
                    <a:pt x="70641" y="45645"/>
                  </a:lnTo>
                  <a:lnTo>
                    <a:pt x="70176" y="44575"/>
                  </a:lnTo>
                  <a:lnTo>
                    <a:pt x="70021" y="43478"/>
                  </a:lnTo>
                  <a:lnTo>
                    <a:pt x="70021" y="21538"/>
                  </a:lnTo>
                  <a:lnTo>
                    <a:pt x="69969" y="19317"/>
                  </a:lnTo>
                  <a:lnTo>
                    <a:pt x="69711" y="17284"/>
                  </a:lnTo>
                  <a:lnTo>
                    <a:pt x="69349" y="15464"/>
                  </a:lnTo>
                  <a:lnTo>
                    <a:pt x="68781" y="13859"/>
                  </a:lnTo>
                  <a:lnTo>
                    <a:pt x="68136" y="12468"/>
                  </a:lnTo>
                  <a:lnTo>
                    <a:pt x="67257" y="11317"/>
                  </a:lnTo>
                  <a:lnTo>
                    <a:pt x="66276" y="10408"/>
                  </a:lnTo>
                  <a:lnTo>
                    <a:pt x="65036" y="9658"/>
                  </a:lnTo>
                  <a:lnTo>
                    <a:pt x="63693" y="9123"/>
                  </a:lnTo>
                  <a:lnTo>
                    <a:pt x="62350" y="8802"/>
                  </a:lnTo>
                  <a:lnTo>
                    <a:pt x="60955" y="8695"/>
                  </a:lnTo>
                  <a:lnTo>
                    <a:pt x="59664" y="8695"/>
                  </a:lnTo>
                  <a:close/>
                  <a:moveTo>
                    <a:pt x="59457" y="0"/>
                  </a:moveTo>
                  <a:lnTo>
                    <a:pt x="61007" y="53"/>
                  </a:lnTo>
                  <a:lnTo>
                    <a:pt x="62660" y="160"/>
                  </a:lnTo>
                  <a:lnTo>
                    <a:pt x="64416" y="428"/>
                  </a:lnTo>
                  <a:lnTo>
                    <a:pt x="66121" y="856"/>
                  </a:lnTo>
                  <a:lnTo>
                    <a:pt x="67877" y="1444"/>
                  </a:lnTo>
                  <a:lnTo>
                    <a:pt x="69556" y="2301"/>
                  </a:lnTo>
                  <a:lnTo>
                    <a:pt x="71209" y="3424"/>
                  </a:lnTo>
                  <a:lnTo>
                    <a:pt x="72759" y="4682"/>
                  </a:lnTo>
                  <a:lnTo>
                    <a:pt x="74102" y="6180"/>
                  </a:lnTo>
                  <a:lnTo>
                    <a:pt x="75238" y="7892"/>
                  </a:lnTo>
                  <a:lnTo>
                    <a:pt x="76220" y="9712"/>
                  </a:lnTo>
                  <a:lnTo>
                    <a:pt x="77046" y="11745"/>
                  </a:lnTo>
                  <a:lnTo>
                    <a:pt x="77666" y="13913"/>
                  </a:lnTo>
                  <a:lnTo>
                    <a:pt x="78080" y="16321"/>
                  </a:lnTo>
                  <a:lnTo>
                    <a:pt x="78390" y="18889"/>
                  </a:lnTo>
                  <a:lnTo>
                    <a:pt x="78415" y="21591"/>
                  </a:lnTo>
                  <a:lnTo>
                    <a:pt x="78415" y="39143"/>
                  </a:lnTo>
                  <a:lnTo>
                    <a:pt x="102488" y="39143"/>
                  </a:lnTo>
                  <a:lnTo>
                    <a:pt x="104502" y="39250"/>
                  </a:lnTo>
                  <a:lnTo>
                    <a:pt x="106517" y="39625"/>
                  </a:lnTo>
                  <a:lnTo>
                    <a:pt x="108454" y="40267"/>
                  </a:lnTo>
                  <a:lnTo>
                    <a:pt x="110314" y="41123"/>
                  </a:lnTo>
                  <a:lnTo>
                    <a:pt x="112122" y="42247"/>
                  </a:lnTo>
                  <a:lnTo>
                    <a:pt x="113775" y="43531"/>
                  </a:lnTo>
                  <a:lnTo>
                    <a:pt x="115273" y="45003"/>
                  </a:lnTo>
                  <a:lnTo>
                    <a:pt x="116564" y="46608"/>
                  </a:lnTo>
                  <a:lnTo>
                    <a:pt x="117649" y="48428"/>
                  </a:lnTo>
                  <a:lnTo>
                    <a:pt x="118553" y="50301"/>
                  </a:lnTo>
                  <a:lnTo>
                    <a:pt x="119225" y="52280"/>
                  </a:lnTo>
                  <a:lnTo>
                    <a:pt x="119741" y="54341"/>
                  </a:lnTo>
                  <a:lnTo>
                    <a:pt x="120000" y="56428"/>
                  </a:lnTo>
                  <a:lnTo>
                    <a:pt x="120000" y="58568"/>
                  </a:lnTo>
                  <a:lnTo>
                    <a:pt x="119793" y="60735"/>
                  </a:lnTo>
                  <a:lnTo>
                    <a:pt x="113310" y="102341"/>
                  </a:lnTo>
                  <a:lnTo>
                    <a:pt x="112897" y="104909"/>
                  </a:lnTo>
                  <a:lnTo>
                    <a:pt x="112173" y="107317"/>
                  </a:lnTo>
                  <a:lnTo>
                    <a:pt x="111295" y="109484"/>
                  </a:lnTo>
                  <a:lnTo>
                    <a:pt x="110159" y="111518"/>
                  </a:lnTo>
                  <a:lnTo>
                    <a:pt x="108816" y="113337"/>
                  </a:lnTo>
                  <a:lnTo>
                    <a:pt x="107292" y="114996"/>
                  </a:lnTo>
                  <a:lnTo>
                    <a:pt x="105535" y="116387"/>
                  </a:lnTo>
                  <a:lnTo>
                    <a:pt x="103727" y="117431"/>
                  </a:lnTo>
                  <a:lnTo>
                    <a:pt x="101764" y="118341"/>
                  </a:lnTo>
                  <a:lnTo>
                    <a:pt x="99698" y="119090"/>
                  </a:lnTo>
                  <a:lnTo>
                    <a:pt x="97503" y="119571"/>
                  </a:lnTo>
                  <a:lnTo>
                    <a:pt x="95126" y="119892"/>
                  </a:lnTo>
                  <a:lnTo>
                    <a:pt x="92647" y="120000"/>
                  </a:lnTo>
                  <a:lnTo>
                    <a:pt x="42513" y="120000"/>
                  </a:lnTo>
                  <a:lnTo>
                    <a:pt x="40189" y="119839"/>
                  </a:lnTo>
                  <a:lnTo>
                    <a:pt x="37942" y="119357"/>
                  </a:lnTo>
                  <a:lnTo>
                    <a:pt x="35824" y="118608"/>
                  </a:lnTo>
                  <a:lnTo>
                    <a:pt x="33758" y="117538"/>
                  </a:lnTo>
                  <a:lnTo>
                    <a:pt x="31898" y="116280"/>
                  </a:lnTo>
                  <a:lnTo>
                    <a:pt x="30193" y="114782"/>
                  </a:lnTo>
                  <a:lnTo>
                    <a:pt x="29005" y="115638"/>
                  </a:lnTo>
                  <a:lnTo>
                    <a:pt x="27688" y="116280"/>
                  </a:lnTo>
                  <a:lnTo>
                    <a:pt x="26241" y="116682"/>
                  </a:lnTo>
                  <a:lnTo>
                    <a:pt x="24692" y="116842"/>
                  </a:lnTo>
                  <a:lnTo>
                    <a:pt x="8678" y="116842"/>
                  </a:lnTo>
                  <a:lnTo>
                    <a:pt x="7128" y="116682"/>
                  </a:lnTo>
                  <a:lnTo>
                    <a:pt x="5630" y="116280"/>
                  </a:lnTo>
                  <a:lnTo>
                    <a:pt x="4287" y="115638"/>
                  </a:lnTo>
                  <a:lnTo>
                    <a:pt x="3099" y="114729"/>
                  </a:lnTo>
                  <a:lnTo>
                    <a:pt x="2066" y="113658"/>
                  </a:lnTo>
                  <a:lnTo>
                    <a:pt x="1188" y="112428"/>
                  </a:lnTo>
                  <a:lnTo>
                    <a:pt x="568" y="111036"/>
                  </a:lnTo>
                  <a:lnTo>
                    <a:pt x="154" y="109484"/>
                  </a:lnTo>
                  <a:lnTo>
                    <a:pt x="0" y="107906"/>
                  </a:lnTo>
                  <a:lnTo>
                    <a:pt x="0" y="53752"/>
                  </a:lnTo>
                  <a:lnTo>
                    <a:pt x="154" y="52120"/>
                  </a:lnTo>
                  <a:lnTo>
                    <a:pt x="568" y="50622"/>
                  </a:lnTo>
                  <a:lnTo>
                    <a:pt x="1188" y="49230"/>
                  </a:lnTo>
                  <a:lnTo>
                    <a:pt x="2066" y="48000"/>
                  </a:lnTo>
                  <a:lnTo>
                    <a:pt x="3099" y="46876"/>
                  </a:lnTo>
                  <a:lnTo>
                    <a:pt x="4287" y="46020"/>
                  </a:lnTo>
                  <a:lnTo>
                    <a:pt x="5630" y="45324"/>
                  </a:lnTo>
                  <a:lnTo>
                    <a:pt x="7128" y="44949"/>
                  </a:lnTo>
                  <a:lnTo>
                    <a:pt x="8678" y="44789"/>
                  </a:lnTo>
                  <a:lnTo>
                    <a:pt x="24588" y="44789"/>
                  </a:lnTo>
                  <a:lnTo>
                    <a:pt x="26138" y="44896"/>
                  </a:lnTo>
                  <a:lnTo>
                    <a:pt x="27585" y="45324"/>
                  </a:lnTo>
                  <a:lnTo>
                    <a:pt x="28876" y="45913"/>
                  </a:lnTo>
                  <a:lnTo>
                    <a:pt x="30038" y="46769"/>
                  </a:lnTo>
                  <a:lnTo>
                    <a:pt x="31071" y="47785"/>
                  </a:lnTo>
                  <a:lnTo>
                    <a:pt x="31485" y="47678"/>
                  </a:lnTo>
                  <a:lnTo>
                    <a:pt x="31846" y="47571"/>
                  </a:lnTo>
                  <a:lnTo>
                    <a:pt x="32414" y="47357"/>
                  </a:lnTo>
                  <a:lnTo>
                    <a:pt x="33293" y="47036"/>
                  </a:lnTo>
                  <a:lnTo>
                    <a:pt x="34274" y="46608"/>
                  </a:lnTo>
                  <a:lnTo>
                    <a:pt x="35462" y="46073"/>
                  </a:lnTo>
                  <a:lnTo>
                    <a:pt x="36805" y="45377"/>
                  </a:lnTo>
                  <a:lnTo>
                    <a:pt x="38200" y="44575"/>
                  </a:lnTo>
                  <a:lnTo>
                    <a:pt x="39672" y="43692"/>
                  </a:lnTo>
                  <a:lnTo>
                    <a:pt x="41170" y="42675"/>
                  </a:lnTo>
                  <a:lnTo>
                    <a:pt x="43237" y="40963"/>
                  </a:lnTo>
                  <a:lnTo>
                    <a:pt x="45045" y="39143"/>
                  </a:lnTo>
                  <a:lnTo>
                    <a:pt x="46594" y="37270"/>
                  </a:lnTo>
                  <a:lnTo>
                    <a:pt x="47834" y="35317"/>
                  </a:lnTo>
                  <a:lnTo>
                    <a:pt x="48790" y="33177"/>
                  </a:lnTo>
                  <a:lnTo>
                    <a:pt x="49461" y="30983"/>
                  </a:lnTo>
                  <a:lnTo>
                    <a:pt x="49875" y="28735"/>
                  </a:lnTo>
                  <a:lnTo>
                    <a:pt x="50030" y="26354"/>
                  </a:lnTo>
                  <a:lnTo>
                    <a:pt x="50030" y="5163"/>
                  </a:lnTo>
                  <a:lnTo>
                    <a:pt x="50185" y="4120"/>
                  </a:lnTo>
                  <a:lnTo>
                    <a:pt x="50546" y="3103"/>
                  </a:lnTo>
                  <a:lnTo>
                    <a:pt x="51166" y="2193"/>
                  </a:lnTo>
                  <a:lnTo>
                    <a:pt x="51993" y="1551"/>
                  </a:lnTo>
                  <a:lnTo>
                    <a:pt x="52974" y="1070"/>
                  </a:lnTo>
                  <a:lnTo>
                    <a:pt x="53232" y="963"/>
                  </a:lnTo>
                  <a:lnTo>
                    <a:pt x="53749" y="856"/>
                  </a:lnTo>
                  <a:lnTo>
                    <a:pt x="54524" y="642"/>
                  </a:lnTo>
                  <a:lnTo>
                    <a:pt x="55505" y="428"/>
                  </a:lnTo>
                  <a:lnTo>
                    <a:pt x="56642" y="267"/>
                  </a:lnTo>
                  <a:lnTo>
                    <a:pt x="57985" y="107"/>
                  </a:lnTo>
                  <a:lnTo>
                    <a:pt x="59457"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grpSp>
      <p:sp>
        <p:nvSpPr>
          <p:cNvPr id="458" name="Google Shape;458;p33"/>
          <p:cNvSpPr/>
          <p:nvPr/>
        </p:nvSpPr>
        <p:spPr>
          <a:xfrm>
            <a:off x="4506236" y="3336929"/>
            <a:ext cx="279010" cy="349482"/>
          </a:xfrm>
          <a:custGeom>
            <a:avLst/>
            <a:gdLst/>
            <a:ahLst/>
            <a:cxnLst/>
            <a:rect l="l" t="t" r="r" b="b"/>
            <a:pathLst>
              <a:path w="120000" h="120000" extrusionOk="0">
                <a:moveTo>
                  <a:pt x="15796" y="29450"/>
                </a:moveTo>
                <a:lnTo>
                  <a:pt x="7497" y="104386"/>
                </a:lnTo>
                <a:lnTo>
                  <a:pt x="7634" y="105704"/>
                </a:lnTo>
                <a:lnTo>
                  <a:pt x="8047" y="106931"/>
                </a:lnTo>
                <a:lnTo>
                  <a:pt x="8666" y="108139"/>
                </a:lnTo>
                <a:lnTo>
                  <a:pt x="9537" y="109237"/>
                </a:lnTo>
                <a:lnTo>
                  <a:pt x="10592" y="110262"/>
                </a:lnTo>
                <a:lnTo>
                  <a:pt x="11876" y="111214"/>
                </a:lnTo>
                <a:lnTo>
                  <a:pt x="13297" y="112019"/>
                </a:lnTo>
                <a:lnTo>
                  <a:pt x="14833" y="112696"/>
                </a:lnTo>
                <a:lnTo>
                  <a:pt x="16530" y="113245"/>
                </a:lnTo>
                <a:lnTo>
                  <a:pt x="18364" y="113685"/>
                </a:lnTo>
                <a:lnTo>
                  <a:pt x="20221" y="113941"/>
                </a:lnTo>
                <a:lnTo>
                  <a:pt x="22239" y="114014"/>
                </a:lnTo>
                <a:lnTo>
                  <a:pt x="97760" y="114014"/>
                </a:lnTo>
                <a:lnTo>
                  <a:pt x="99778" y="113941"/>
                </a:lnTo>
                <a:lnTo>
                  <a:pt x="101635" y="113685"/>
                </a:lnTo>
                <a:lnTo>
                  <a:pt x="103469" y="113245"/>
                </a:lnTo>
                <a:lnTo>
                  <a:pt x="105166" y="112696"/>
                </a:lnTo>
                <a:lnTo>
                  <a:pt x="106748" y="112019"/>
                </a:lnTo>
                <a:lnTo>
                  <a:pt x="108169" y="111214"/>
                </a:lnTo>
                <a:lnTo>
                  <a:pt x="109407" y="110298"/>
                </a:lnTo>
                <a:lnTo>
                  <a:pt x="110462" y="109273"/>
                </a:lnTo>
                <a:lnTo>
                  <a:pt x="111333" y="108139"/>
                </a:lnTo>
                <a:lnTo>
                  <a:pt x="111975" y="106967"/>
                </a:lnTo>
                <a:lnTo>
                  <a:pt x="112365" y="105704"/>
                </a:lnTo>
                <a:lnTo>
                  <a:pt x="112548" y="104386"/>
                </a:lnTo>
                <a:lnTo>
                  <a:pt x="104203" y="29450"/>
                </a:lnTo>
                <a:lnTo>
                  <a:pt x="89415" y="29450"/>
                </a:lnTo>
                <a:lnTo>
                  <a:pt x="89415" y="39884"/>
                </a:lnTo>
                <a:lnTo>
                  <a:pt x="89277" y="40689"/>
                </a:lnTo>
                <a:lnTo>
                  <a:pt x="88910" y="41403"/>
                </a:lnTo>
                <a:lnTo>
                  <a:pt x="88314" y="41989"/>
                </a:lnTo>
                <a:lnTo>
                  <a:pt x="87581" y="42464"/>
                </a:lnTo>
                <a:lnTo>
                  <a:pt x="86664" y="42757"/>
                </a:lnTo>
                <a:lnTo>
                  <a:pt x="85655" y="42867"/>
                </a:lnTo>
                <a:lnTo>
                  <a:pt x="84715" y="42757"/>
                </a:lnTo>
                <a:lnTo>
                  <a:pt x="83798" y="42464"/>
                </a:lnTo>
                <a:lnTo>
                  <a:pt x="83064" y="41989"/>
                </a:lnTo>
                <a:lnTo>
                  <a:pt x="82468" y="41403"/>
                </a:lnTo>
                <a:lnTo>
                  <a:pt x="82101" y="40689"/>
                </a:lnTo>
                <a:lnTo>
                  <a:pt x="81964" y="39884"/>
                </a:lnTo>
                <a:lnTo>
                  <a:pt x="81964" y="29450"/>
                </a:lnTo>
                <a:lnTo>
                  <a:pt x="38035" y="29450"/>
                </a:lnTo>
                <a:lnTo>
                  <a:pt x="38035" y="39884"/>
                </a:lnTo>
                <a:lnTo>
                  <a:pt x="37944" y="40689"/>
                </a:lnTo>
                <a:lnTo>
                  <a:pt x="37531" y="41403"/>
                </a:lnTo>
                <a:lnTo>
                  <a:pt x="36935" y="41989"/>
                </a:lnTo>
                <a:lnTo>
                  <a:pt x="36201" y="42464"/>
                </a:lnTo>
                <a:lnTo>
                  <a:pt x="35307" y="42757"/>
                </a:lnTo>
                <a:lnTo>
                  <a:pt x="34344" y="42867"/>
                </a:lnTo>
                <a:lnTo>
                  <a:pt x="33335" y="42757"/>
                </a:lnTo>
                <a:lnTo>
                  <a:pt x="32464" y="42464"/>
                </a:lnTo>
                <a:lnTo>
                  <a:pt x="31685" y="41989"/>
                </a:lnTo>
                <a:lnTo>
                  <a:pt x="31089" y="41403"/>
                </a:lnTo>
                <a:lnTo>
                  <a:pt x="30722" y="40689"/>
                </a:lnTo>
                <a:lnTo>
                  <a:pt x="30584" y="39884"/>
                </a:lnTo>
                <a:lnTo>
                  <a:pt x="30584" y="29450"/>
                </a:lnTo>
                <a:lnTo>
                  <a:pt x="15796" y="29450"/>
                </a:lnTo>
                <a:close/>
                <a:moveTo>
                  <a:pt x="60000" y="5985"/>
                </a:moveTo>
                <a:lnTo>
                  <a:pt x="57615" y="6058"/>
                </a:lnTo>
                <a:lnTo>
                  <a:pt x="55299" y="6388"/>
                </a:lnTo>
                <a:lnTo>
                  <a:pt x="53053" y="6863"/>
                </a:lnTo>
                <a:lnTo>
                  <a:pt x="50966" y="7522"/>
                </a:lnTo>
                <a:lnTo>
                  <a:pt x="48949" y="8346"/>
                </a:lnTo>
                <a:lnTo>
                  <a:pt x="47069" y="9334"/>
                </a:lnTo>
                <a:lnTo>
                  <a:pt x="45349" y="10469"/>
                </a:lnTo>
                <a:lnTo>
                  <a:pt x="43744" y="11751"/>
                </a:lnTo>
                <a:lnTo>
                  <a:pt x="42323" y="13142"/>
                </a:lnTo>
                <a:lnTo>
                  <a:pt x="41085" y="14624"/>
                </a:lnTo>
                <a:lnTo>
                  <a:pt x="40053" y="16235"/>
                </a:lnTo>
                <a:lnTo>
                  <a:pt x="39182" y="17956"/>
                </a:lnTo>
                <a:lnTo>
                  <a:pt x="38586" y="19731"/>
                </a:lnTo>
                <a:lnTo>
                  <a:pt x="38173" y="21561"/>
                </a:lnTo>
                <a:lnTo>
                  <a:pt x="38035" y="23502"/>
                </a:lnTo>
                <a:lnTo>
                  <a:pt x="81964" y="23502"/>
                </a:lnTo>
                <a:lnTo>
                  <a:pt x="81826" y="21561"/>
                </a:lnTo>
                <a:lnTo>
                  <a:pt x="81413" y="19731"/>
                </a:lnTo>
                <a:lnTo>
                  <a:pt x="80817" y="17956"/>
                </a:lnTo>
                <a:lnTo>
                  <a:pt x="79992" y="16235"/>
                </a:lnTo>
                <a:lnTo>
                  <a:pt x="78960" y="14624"/>
                </a:lnTo>
                <a:lnTo>
                  <a:pt x="77676" y="13142"/>
                </a:lnTo>
                <a:lnTo>
                  <a:pt x="76255" y="11751"/>
                </a:lnTo>
                <a:lnTo>
                  <a:pt x="74696" y="10469"/>
                </a:lnTo>
                <a:lnTo>
                  <a:pt x="72930" y="9334"/>
                </a:lnTo>
                <a:lnTo>
                  <a:pt x="71050" y="8346"/>
                </a:lnTo>
                <a:lnTo>
                  <a:pt x="69033" y="7522"/>
                </a:lnTo>
                <a:lnTo>
                  <a:pt x="66946" y="6863"/>
                </a:lnTo>
                <a:lnTo>
                  <a:pt x="64700" y="6388"/>
                </a:lnTo>
                <a:lnTo>
                  <a:pt x="62384" y="6058"/>
                </a:lnTo>
                <a:lnTo>
                  <a:pt x="60000" y="5985"/>
                </a:lnTo>
                <a:close/>
                <a:moveTo>
                  <a:pt x="60000" y="0"/>
                </a:moveTo>
                <a:lnTo>
                  <a:pt x="62842" y="109"/>
                </a:lnTo>
                <a:lnTo>
                  <a:pt x="65571" y="439"/>
                </a:lnTo>
                <a:lnTo>
                  <a:pt x="68230" y="951"/>
                </a:lnTo>
                <a:lnTo>
                  <a:pt x="70821" y="1647"/>
                </a:lnTo>
                <a:lnTo>
                  <a:pt x="73251" y="2525"/>
                </a:lnTo>
                <a:lnTo>
                  <a:pt x="75567" y="3569"/>
                </a:lnTo>
                <a:lnTo>
                  <a:pt x="77768" y="4777"/>
                </a:lnTo>
                <a:lnTo>
                  <a:pt x="79808" y="6168"/>
                </a:lnTo>
                <a:lnTo>
                  <a:pt x="81688" y="7669"/>
                </a:lnTo>
                <a:lnTo>
                  <a:pt x="83385" y="9298"/>
                </a:lnTo>
                <a:lnTo>
                  <a:pt x="84921" y="11018"/>
                </a:lnTo>
                <a:lnTo>
                  <a:pt x="86205" y="12885"/>
                </a:lnTo>
                <a:lnTo>
                  <a:pt x="87351" y="14844"/>
                </a:lnTo>
                <a:lnTo>
                  <a:pt x="88223" y="16894"/>
                </a:lnTo>
                <a:lnTo>
                  <a:pt x="88865" y="19017"/>
                </a:lnTo>
                <a:lnTo>
                  <a:pt x="89277" y="21232"/>
                </a:lnTo>
                <a:lnTo>
                  <a:pt x="89415" y="23502"/>
                </a:lnTo>
                <a:lnTo>
                  <a:pt x="107619" y="23502"/>
                </a:lnTo>
                <a:lnTo>
                  <a:pt x="108582" y="23575"/>
                </a:lnTo>
                <a:lnTo>
                  <a:pt x="109407" y="23831"/>
                </a:lnTo>
                <a:lnTo>
                  <a:pt x="110187" y="24270"/>
                </a:lnTo>
                <a:lnTo>
                  <a:pt x="110783" y="24801"/>
                </a:lnTo>
                <a:lnTo>
                  <a:pt x="111150" y="25460"/>
                </a:lnTo>
                <a:lnTo>
                  <a:pt x="111379" y="26192"/>
                </a:lnTo>
                <a:lnTo>
                  <a:pt x="120000" y="104020"/>
                </a:lnTo>
                <a:lnTo>
                  <a:pt x="120000" y="104276"/>
                </a:lnTo>
                <a:lnTo>
                  <a:pt x="119862" y="105997"/>
                </a:lnTo>
                <a:lnTo>
                  <a:pt x="119495" y="107626"/>
                </a:lnTo>
                <a:lnTo>
                  <a:pt x="118853" y="109237"/>
                </a:lnTo>
                <a:lnTo>
                  <a:pt x="118028" y="110774"/>
                </a:lnTo>
                <a:lnTo>
                  <a:pt x="116950" y="112184"/>
                </a:lnTo>
                <a:lnTo>
                  <a:pt x="115712" y="113538"/>
                </a:lnTo>
                <a:lnTo>
                  <a:pt x="114245" y="114820"/>
                </a:lnTo>
                <a:lnTo>
                  <a:pt x="112640" y="115954"/>
                </a:lnTo>
                <a:lnTo>
                  <a:pt x="110875" y="116979"/>
                </a:lnTo>
                <a:lnTo>
                  <a:pt x="108995" y="117840"/>
                </a:lnTo>
                <a:lnTo>
                  <a:pt x="106931" y="118608"/>
                </a:lnTo>
                <a:lnTo>
                  <a:pt x="104799" y="119194"/>
                </a:lnTo>
                <a:lnTo>
                  <a:pt x="102506" y="119633"/>
                </a:lnTo>
                <a:lnTo>
                  <a:pt x="100191" y="119890"/>
                </a:lnTo>
                <a:lnTo>
                  <a:pt x="97760" y="120000"/>
                </a:lnTo>
                <a:lnTo>
                  <a:pt x="22239" y="120000"/>
                </a:lnTo>
                <a:lnTo>
                  <a:pt x="19808" y="119890"/>
                </a:lnTo>
                <a:lnTo>
                  <a:pt x="17493" y="119633"/>
                </a:lnTo>
                <a:lnTo>
                  <a:pt x="15200" y="119194"/>
                </a:lnTo>
                <a:lnTo>
                  <a:pt x="13068" y="118608"/>
                </a:lnTo>
                <a:lnTo>
                  <a:pt x="11050" y="117840"/>
                </a:lnTo>
                <a:lnTo>
                  <a:pt x="9124" y="116979"/>
                </a:lnTo>
                <a:lnTo>
                  <a:pt x="7359" y="115954"/>
                </a:lnTo>
                <a:lnTo>
                  <a:pt x="5754" y="114820"/>
                </a:lnTo>
                <a:lnTo>
                  <a:pt x="4287" y="113538"/>
                </a:lnTo>
                <a:lnTo>
                  <a:pt x="3049" y="112184"/>
                </a:lnTo>
                <a:lnTo>
                  <a:pt x="2017" y="110774"/>
                </a:lnTo>
                <a:lnTo>
                  <a:pt x="1146" y="109237"/>
                </a:lnTo>
                <a:lnTo>
                  <a:pt x="504" y="107626"/>
                </a:lnTo>
                <a:lnTo>
                  <a:pt x="137" y="105997"/>
                </a:lnTo>
                <a:lnTo>
                  <a:pt x="0" y="104276"/>
                </a:lnTo>
                <a:lnTo>
                  <a:pt x="0" y="104020"/>
                </a:lnTo>
                <a:lnTo>
                  <a:pt x="8620" y="26192"/>
                </a:lnTo>
                <a:lnTo>
                  <a:pt x="8849" y="25460"/>
                </a:lnTo>
                <a:lnTo>
                  <a:pt x="9262" y="24801"/>
                </a:lnTo>
                <a:lnTo>
                  <a:pt x="9858" y="24270"/>
                </a:lnTo>
                <a:lnTo>
                  <a:pt x="10592" y="23831"/>
                </a:lnTo>
                <a:lnTo>
                  <a:pt x="11463" y="23575"/>
                </a:lnTo>
                <a:lnTo>
                  <a:pt x="12380" y="23502"/>
                </a:lnTo>
                <a:lnTo>
                  <a:pt x="30584" y="23502"/>
                </a:lnTo>
                <a:lnTo>
                  <a:pt x="30722" y="21232"/>
                </a:lnTo>
                <a:lnTo>
                  <a:pt x="31134" y="19017"/>
                </a:lnTo>
                <a:lnTo>
                  <a:pt x="31776" y="16894"/>
                </a:lnTo>
                <a:lnTo>
                  <a:pt x="32693" y="14844"/>
                </a:lnTo>
                <a:lnTo>
                  <a:pt x="33794" y="12885"/>
                </a:lnTo>
                <a:lnTo>
                  <a:pt x="35124" y="11018"/>
                </a:lnTo>
                <a:lnTo>
                  <a:pt x="36614" y="9298"/>
                </a:lnTo>
                <a:lnTo>
                  <a:pt x="38311" y="7669"/>
                </a:lnTo>
                <a:lnTo>
                  <a:pt x="40191" y="6168"/>
                </a:lnTo>
                <a:lnTo>
                  <a:pt x="42231" y="4777"/>
                </a:lnTo>
                <a:lnTo>
                  <a:pt x="44432" y="3569"/>
                </a:lnTo>
                <a:lnTo>
                  <a:pt x="46748" y="2525"/>
                </a:lnTo>
                <a:lnTo>
                  <a:pt x="49224" y="1647"/>
                </a:lnTo>
                <a:lnTo>
                  <a:pt x="51792" y="951"/>
                </a:lnTo>
                <a:lnTo>
                  <a:pt x="54428" y="439"/>
                </a:lnTo>
                <a:lnTo>
                  <a:pt x="57179" y="109"/>
                </a:lnTo>
                <a:lnTo>
                  <a:pt x="60000"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59" name="Google Shape;459;p33"/>
          <p:cNvSpPr/>
          <p:nvPr/>
        </p:nvSpPr>
        <p:spPr>
          <a:xfrm>
            <a:off x="2255305" y="3348680"/>
            <a:ext cx="314634" cy="341852"/>
          </a:xfrm>
          <a:custGeom>
            <a:avLst/>
            <a:gdLst/>
            <a:ahLst/>
            <a:cxnLst/>
            <a:rect l="l" t="t" r="r" b="b"/>
            <a:pathLst>
              <a:path w="120000" h="120000" extrusionOk="0">
                <a:moveTo>
                  <a:pt x="6622" y="33203"/>
                </a:moveTo>
                <a:lnTo>
                  <a:pt x="6622" y="89762"/>
                </a:lnTo>
                <a:lnTo>
                  <a:pt x="56599" y="112092"/>
                </a:lnTo>
                <a:lnTo>
                  <a:pt x="56599" y="55533"/>
                </a:lnTo>
                <a:lnTo>
                  <a:pt x="6622" y="33203"/>
                </a:lnTo>
                <a:close/>
                <a:moveTo>
                  <a:pt x="113337" y="33093"/>
                </a:moveTo>
                <a:lnTo>
                  <a:pt x="93291" y="42062"/>
                </a:lnTo>
                <a:lnTo>
                  <a:pt x="93291" y="59835"/>
                </a:lnTo>
                <a:lnTo>
                  <a:pt x="93172" y="60640"/>
                </a:lnTo>
                <a:lnTo>
                  <a:pt x="92814" y="61372"/>
                </a:lnTo>
                <a:lnTo>
                  <a:pt x="92296" y="61995"/>
                </a:lnTo>
                <a:lnTo>
                  <a:pt x="91620" y="62471"/>
                </a:lnTo>
                <a:lnTo>
                  <a:pt x="90825" y="62763"/>
                </a:lnTo>
                <a:lnTo>
                  <a:pt x="89970" y="62855"/>
                </a:lnTo>
                <a:lnTo>
                  <a:pt x="89095" y="62763"/>
                </a:lnTo>
                <a:lnTo>
                  <a:pt x="88299" y="62471"/>
                </a:lnTo>
                <a:lnTo>
                  <a:pt x="87623" y="61995"/>
                </a:lnTo>
                <a:lnTo>
                  <a:pt x="87106" y="61372"/>
                </a:lnTo>
                <a:lnTo>
                  <a:pt x="86788" y="60640"/>
                </a:lnTo>
                <a:lnTo>
                  <a:pt x="86668" y="59835"/>
                </a:lnTo>
                <a:lnTo>
                  <a:pt x="86668" y="45027"/>
                </a:lnTo>
                <a:lnTo>
                  <a:pt x="63201" y="55533"/>
                </a:lnTo>
                <a:lnTo>
                  <a:pt x="63201" y="112092"/>
                </a:lnTo>
                <a:lnTo>
                  <a:pt x="113337" y="89652"/>
                </a:lnTo>
                <a:lnTo>
                  <a:pt x="113337" y="33093"/>
                </a:lnTo>
                <a:close/>
                <a:moveTo>
                  <a:pt x="34285" y="17882"/>
                </a:moveTo>
                <a:lnTo>
                  <a:pt x="10818" y="28316"/>
                </a:lnTo>
                <a:lnTo>
                  <a:pt x="59920" y="50244"/>
                </a:lnTo>
                <a:lnTo>
                  <a:pt x="83347" y="39774"/>
                </a:lnTo>
                <a:lnTo>
                  <a:pt x="34285" y="17882"/>
                </a:lnTo>
                <a:close/>
                <a:moveTo>
                  <a:pt x="59920" y="6424"/>
                </a:moveTo>
                <a:lnTo>
                  <a:pt x="41842" y="14478"/>
                </a:lnTo>
                <a:lnTo>
                  <a:pt x="90904" y="36406"/>
                </a:lnTo>
                <a:lnTo>
                  <a:pt x="108982" y="28316"/>
                </a:lnTo>
                <a:lnTo>
                  <a:pt x="59920" y="6424"/>
                </a:lnTo>
                <a:close/>
                <a:moveTo>
                  <a:pt x="59920" y="0"/>
                </a:moveTo>
                <a:lnTo>
                  <a:pt x="60676" y="73"/>
                </a:lnTo>
                <a:lnTo>
                  <a:pt x="61352" y="329"/>
                </a:lnTo>
                <a:lnTo>
                  <a:pt x="117394" y="25314"/>
                </a:lnTo>
                <a:lnTo>
                  <a:pt x="118051" y="25533"/>
                </a:lnTo>
                <a:lnTo>
                  <a:pt x="118687" y="25899"/>
                </a:lnTo>
                <a:lnTo>
                  <a:pt x="119204" y="26375"/>
                </a:lnTo>
                <a:lnTo>
                  <a:pt x="119642" y="26961"/>
                </a:lnTo>
                <a:lnTo>
                  <a:pt x="119880" y="27620"/>
                </a:lnTo>
                <a:lnTo>
                  <a:pt x="119960" y="28316"/>
                </a:lnTo>
                <a:lnTo>
                  <a:pt x="119960" y="28316"/>
                </a:lnTo>
                <a:lnTo>
                  <a:pt x="119960" y="28352"/>
                </a:lnTo>
                <a:lnTo>
                  <a:pt x="120000" y="28389"/>
                </a:lnTo>
                <a:lnTo>
                  <a:pt x="120000" y="91610"/>
                </a:lnTo>
                <a:lnTo>
                  <a:pt x="119920" y="92306"/>
                </a:lnTo>
                <a:lnTo>
                  <a:pt x="119681" y="92928"/>
                </a:lnTo>
                <a:lnTo>
                  <a:pt x="119284" y="93514"/>
                </a:lnTo>
                <a:lnTo>
                  <a:pt x="118766" y="93990"/>
                </a:lnTo>
                <a:lnTo>
                  <a:pt x="118130" y="94356"/>
                </a:lnTo>
                <a:lnTo>
                  <a:pt x="61392" y="119670"/>
                </a:lnTo>
                <a:lnTo>
                  <a:pt x="61392" y="119670"/>
                </a:lnTo>
                <a:lnTo>
                  <a:pt x="61352" y="119707"/>
                </a:lnTo>
                <a:lnTo>
                  <a:pt x="61352" y="119707"/>
                </a:lnTo>
                <a:lnTo>
                  <a:pt x="61233" y="119743"/>
                </a:lnTo>
                <a:lnTo>
                  <a:pt x="61073" y="119780"/>
                </a:lnTo>
                <a:lnTo>
                  <a:pt x="61034" y="119816"/>
                </a:lnTo>
                <a:lnTo>
                  <a:pt x="60994" y="119816"/>
                </a:lnTo>
                <a:lnTo>
                  <a:pt x="60994" y="119816"/>
                </a:lnTo>
                <a:lnTo>
                  <a:pt x="60715" y="119890"/>
                </a:lnTo>
                <a:lnTo>
                  <a:pt x="60676" y="119926"/>
                </a:lnTo>
                <a:lnTo>
                  <a:pt x="60636" y="119926"/>
                </a:lnTo>
                <a:lnTo>
                  <a:pt x="60556" y="119963"/>
                </a:lnTo>
                <a:lnTo>
                  <a:pt x="60477" y="119963"/>
                </a:lnTo>
                <a:lnTo>
                  <a:pt x="60357" y="119963"/>
                </a:lnTo>
                <a:lnTo>
                  <a:pt x="60278" y="119963"/>
                </a:lnTo>
                <a:lnTo>
                  <a:pt x="60159" y="120000"/>
                </a:lnTo>
                <a:lnTo>
                  <a:pt x="60039" y="120000"/>
                </a:lnTo>
                <a:lnTo>
                  <a:pt x="59920" y="120000"/>
                </a:lnTo>
                <a:lnTo>
                  <a:pt x="59801" y="120000"/>
                </a:lnTo>
                <a:lnTo>
                  <a:pt x="59681" y="119963"/>
                </a:lnTo>
                <a:lnTo>
                  <a:pt x="59562" y="119963"/>
                </a:lnTo>
                <a:lnTo>
                  <a:pt x="59482" y="119963"/>
                </a:lnTo>
                <a:lnTo>
                  <a:pt x="59403" y="119963"/>
                </a:lnTo>
                <a:lnTo>
                  <a:pt x="59284" y="119926"/>
                </a:lnTo>
                <a:lnTo>
                  <a:pt x="59204" y="119926"/>
                </a:lnTo>
                <a:lnTo>
                  <a:pt x="59164" y="119926"/>
                </a:lnTo>
                <a:lnTo>
                  <a:pt x="59124" y="119890"/>
                </a:lnTo>
                <a:lnTo>
                  <a:pt x="58886" y="119816"/>
                </a:lnTo>
                <a:lnTo>
                  <a:pt x="58846" y="119816"/>
                </a:lnTo>
                <a:lnTo>
                  <a:pt x="58806" y="119816"/>
                </a:lnTo>
                <a:lnTo>
                  <a:pt x="58766" y="119780"/>
                </a:lnTo>
                <a:lnTo>
                  <a:pt x="58647" y="119743"/>
                </a:lnTo>
                <a:lnTo>
                  <a:pt x="58528" y="119707"/>
                </a:lnTo>
                <a:lnTo>
                  <a:pt x="58488" y="119670"/>
                </a:lnTo>
                <a:lnTo>
                  <a:pt x="58488" y="119670"/>
                </a:lnTo>
                <a:lnTo>
                  <a:pt x="58488" y="119670"/>
                </a:lnTo>
                <a:lnTo>
                  <a:pt x="1909" y="94429"/>
                </a:lnTo>
                <a:lnTo>
                  <a:pt x="1272" y="94063"/>
                </a:lnTo>
                <a:lnTo>
                  <a:pt x="715" y="93587"/>
                </a:lnTo>
                <a:lnTo>
                  <a:pt x="357" y="93001"/>
                </a:lnTo>
                <a:lnTo>
                  <a:pt x="119" y="92379"/>
                </a:lnTo>
                <a:lnTo>
                  <a:pt x="0" y="91683"/>
                </a:lnTo>
                <a:lnTo>
                  <a:pt x="0" y="28206"/>
                </a:lnTo>
                <a:lnTo>
                  <a:pt x="119" y="27547"/>
                </a:lnTo>
                <a:lnTo>
                  <a:pt x="397" y="26924"/>
                </a:lnTo>
                <a:lnTo>
                  <a:pt x="755" y="26375"/>
                </a:lnTo>
                <a:lnTo>
                  <a:pt x="1272" y="25899"/>
                </a:lnTo>
                <a:lnTo>
                  <a:pt x="1909" y="25570"/>
                </a:lnTo>
                <a:lnTo>
                  <a:pt x="58488" y="329"/>
                </a:lnTo>
                <a:lnTo>
                  <a:pt x="59164" y="73"/>
                </a:lnTo>
                <a:lnTo>
                  <a:pt x="59920"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grpSp>
        <p:nvGrpSpPr>
          <p:cNvPr id="460" name="Google Shape;460;p33"/>
          <p:cNvGrpSpPr/>
          <p:nvPr/>
        </p:nvGrpSpPr>
        <p:grpSpPr>
          <a:xfrm>
            <a:off x="3973948" y="4610104"/>
            <a:ext cx="373862" cy="324620"/>
            <a:chOff x="7246938" y="438150"/>
            <a:chExt cx="5207000" cy="4521201"/>
          </a:xfrm>
        </p:grpSpPr>
        <p:sp>
          <p:nvSpPr>
            <p:cNvPr id="461" name="Google Shape;461;p33"/>
            <p:cNvSpPr/>
            <p:nvPr/>
          </p:nvSpPr>
          <p:spPr>
            <a:xfrm>
              <a:off x="10101263" y="438150"/>
              <a:ext cx="2352675" cy="1212850"/>
            </a:xfrm>
            <a:custGeom>
              <a:avLst/>
              <a:gdLst/>
              <a:ahLst/>
              <a:cxnLst/>
              <a:rect l="l" t="t" r="r" b="b"/>
              <a:pathLst>
                <a:path w="120000" h="120000" extrusionOk="0">
                  <a:moveTo>
                    <a:pt x="60020" y="25899"/>
                  </a:moveTo>
                  <a:lnTo>
                    <a:pt x="54435" y="26056"/>
                  </a:lnTo>
                  <a:lnTo>
                    <a:pt x="49133" y="26841"/>
                  </a:lnTo>
                  <a:lnTo>
                    <a:pt x="44155" y="28096"/>
                  </a:lnTo>
                  <a:lnTo>
                    <a:pt x="39460" y="29666"/>
                  </a:lnTo>
                  <a:lnTo>
                    <a:pt x="35210" y="31706"/>
                  </a:lnTo>
                  <a:lnTo>
                    <a:pt x="31163" y="33826"/>
                  </a:lnTo>
                  <a:lnTo>
                    <a:pt x="27561" y="36337"/>
                  </a:lnTo>
                  <a:lnTo>
                    <a:pt x="24323" y="39162"/>
                  </a:lnTo>
                  <a:lnTo>
                    <a:pt x="21531" y="41988"/>
                  </a:lnTo>
                  <a:lnTo>
                    <a:pt x="19021" y="45127"/>
                  </a:lnTo>
                  <a:lnTo>
                    <a:pt x="16998" y="48031"/>
                  </a:lnTo>
                  <a:lnTo>
                    <a:pt x="15379" y="51170"/>
                  </a:lnTo>
                  <a:lnTo>
                    <a:pt x="14205" y="54310"/>
                  </a:lnTo>
                  <a:lnTo>
                    <a:pt x="13477" y="57292"/>
                  </a:lnTo>
                  <a:lnTo>
                    <a:pt x="13234" y="60196"/>
                  </a:lnTo>
                  <a:lnTo>
                    <a:pt x="13477" y="63021"/>
                  </a:lnTo>
                  <a:lnTo>
                    <a:pt x="14205" y="66003"/>
                  </a:lnTo>
                  <a:lnTo>
                    <a:pt x="15379" y="69143"/>
                  </a:lnTo>
                  <a:lnTo>
                    <a:pt x="16998" y="72282"/>
                  </a:lnTo>
                  <a:lnTo>
                    <a:pt x="19021" y="75343"/>
                  </a:lnTo>
                  <a:lnTo>
                    <a:pt x="21531" y="78325"/>
                  </a:lnTo>
                  <a:lnTo>
                    <a:pt x="24323" y="81151"/>
                  </a:lnTo>
                  <a:lnTo>
                    <a:pt x="27561" y="83976"/>
                  </a:lnTo>
                  <a:lnTo>
                    <a:pt x="31163" y="86409"/>
                  </a:lnTo>
                  <a:lnTo>
                    <a:pt x="35210" y="88606"/>
                  </a:lnTo>
                  <a:lnTo>
                    <a:pt x="39460" y="90647"/>
                  </a:lnTo>
                  <a:lnTo>
                    <a:pt x="44155" y="92217"/>
                  </a:lnTo>
                  <a:lnTo>
                    <a:pt x="49133" y="93472"/>
                  </a:lnTo>
                  <a:lnTo>
                    <a:pt x="54435" y="94257"/>
                  </a:lnTo>
                  <a:lnTo>
                    <a:pt x="60020" y="94571"/>
                  </a:lnTo>
                  <a:lnTo>
                    <a:pt x="65564" y="94257"/>
                  </a:lnTo>
                  <a:lnTo>
                    <a:pt x="70785" y="93472"/>
                  </a:lnTo>
                  <a:lnTo>
                    <a:pt x="75804" y="92217"/>
                  </a:lnTo>
                  <a:lnTo>
                    <a:pt x="80458" y="90647"/>
                  </a:lnTo>
                  <a:lnTo>
                    <a:pt x="84829" y="88606"/>
                  </a:lnTo>
                  <a:lnTo>
                    <a:pt x="88755" y="86409"/>
                  </a:lnTo>
                  <a:lnTo>
                    <a:pt x="92397" y="83976"/>
                  </a:lnTo>
                  <a:lnTo>
                    <a:pt x="95595" y="81151"/>
                  </a:lnTo>
                  <a:lnTo>
                    <a:pt x="98509" y="78325"/>
                  </a:lnTo>
                  <a:lnTo>
                    <a:pt x="100978" y="75343"/>
                  </a:lnTo>
                  <a:lnTo>
                    <a:pt x="103001" y="72282"/>
                  </a:lnTo>
                  <a:lnTo>
                    <a:pt x="104620" y="69143"/>
                  </a:lnTo>
                  <a:lnTo>
                    <a:pt x="105753" y="66003"/>
                  </a:lnTo>
                  <a:lnTo>
                    <a:pt x="106482" y="63021"/>
                  </a:lnTo>
                  <a:lnTo>
                    <a:pt x="106725" y="60196"/>
                  </a:lnTo>
                  <a:lnTo>
                    <a:pt x="106482" y="57292"/>
                  </a:lnTo>
                  <a:lnTo>
                    <a:pt x="105753" y="54310"/>
                  </a:lnTo>
                  <a:lnTo>
                    <a:pt x="104620" y="51170"/>
                  </a:lnTo>
                  <a:lnTo>
                    <a:pt x="103001" y="48031"/>
                  </a:lnTo>
                  <a:lnTo>
                    <a:pt x="100978" y="45127"/>
                  </a:lnTo>
                  <a:lnTo>
                    <a:pt x="98509" y="41988"/>
                  </a:lnTo>
                  <a:lnTo>
                    <a:pt x="95595" y="39162"/>
                  </a:lnTo>
                  <a:lnTo>
                    <a:pt x="92397" y="36337"/>
                  </a:lnTo>
                  <a:lnTo>
                    <a:pt x="88755" y="33826"/>
                  </a:lnTo>
                  <a:lnTo>
                    <a:pt x="84829" y="31706"/>
                  </a:lnTo>
                  <a:lnTo>
                    <a:pt x="80458" y="29666"/>
                  </a:lnTo>
                  <a:lnTo>
                    <a:pt x="75804" y="28096"/>
                  </a:lnTo>
                  <a:lnTo>
                    <a:pt x="70785" y="26841"/>
                  </a:lnTo>
                  <a:lnTo>
                    <a:pt x="65564" y="26056"/>
                  </a:lnTo>
                  <a:lnTo>
                    <a:pt x="60020" y="25899"/>
                  </a:lnTo>
                  <a:close/>
                  <a:moveTo>
                    <a:pt x="60020" y="0"/>
                  </a:moveTo>
                  <a:lnTo>
                    <a:pt x="65969" y="313"/>
                  </a:lnTo>
                  <a:lnTo>
                    <a:pt x="71676" y="1098"/>
                  </a:lnTo>
                  <a:lnTo>
                    <a:pt x="77220" y="2354"/>
                  </a:lnTo>
                  <a:lnTo>
                    <a:pt x="82482" y="4081"/>
                  </a:lnTo>
                  <a:lnTo>
                    <a:pt x="87541" y="6278"/>
                  </a:lnTo>
                  <a:lnTo>
                    <a:pt x="92317" y="8868"/>
                  </a:lnTo>
                  <a:lnTo>
                    <a:pt x="96728" y="12007"/>
                  </a:lnTo>
                  <a:lnTo>
                    <a:pt x="100897" y="15461"/>
                  </a:lnTo>
                  <a:lnTo>
                    <a:pt x="104701" y="19228"/>
                  </a:lnTo>
                  <a:lnTo>
                    <a:pt x="108101" y="23230"/>
                  </a:lnTo>
                  <a:lnTo>
                    <a:pt x="111136" y="27782"/>
                  </a:lnTo>
                  <a:lnTo>
                    <a:pt x="113726" y="32491"/>
                  </a:lnTo>
                  <a:lnTo>
                    <a:pt x="115912" y="37593"/>
                  </a:lnTo>
                  <a:lnTo>
                    <a:pt x="117652" y="42773"/>
                  </a:lnTo>
                  <a:lnTo>
                    <a:pt x="118947" y="48345"/>
                  </a:lnTo>
                  <a:lnTo>
                    <a:pt x="119757" y="54153"/>
                  </a:lnTo>
                  <a:lnTo>
                    <a:pt x="120000" y="60039"/>
                  </a:lnTo>
                  <a:lnTo>
                    <a:pt x="119757" y="66003"/>
                  </a:lnTo>
                  <a:lnTo>
                    <a:pt x="118947" y="71811"/>
                  </a:lnTo>
                  <a:lnTo>
                    <a:pt x="117652" y="77226"/>
                  </a:lnTo>
                  <a:lnTo>
                    <a:pt x="115912" y="82563"/>
                  </a:lnTo>
                  <a:lnTo>
                    <a:pt x="113726" y="87665"/>
                  </a:lnTo>
                  <a:lnTo>
                    <a:pt x="111136" y="92374"/>
                  </a:lnTo>
                  <a:lnTo>
                    <a:pt x="108101" y="96926"/>
                  </a:lnTo>
                  <a:lnTo>
                    <a:pt x="104701" y="100928"/>
                  </a:lnTo>
                  <a:lnTo>
                    <a:pt x="100897" y="104695"/>
                  </a:lnTo>
                  <a:lnTo>
                    <a:pt x="96728" y="108149"/>
                  </a:lnTo>
                  <a:lnTo>
                    <a:pt x="92317" y="111288"/>
                  </a:lnTo>
                  <a:lnTo>
                    <a:pt x="87541" y="113721"/>
                  </a:lnTo>
                  <a:lnTo>
                    <a:pt x="82482" y="115918"/>
                  </a:lnTo>
                  <a:lnTo>
                    <a:pt x="77220" y="117802"/>
                  </a:lnTo>
                  <a:lnTo>
                    <a:pt x="71676" y="119058"/>
                  </a:lnTo>
                  <a:lnTo>
                    <a:pt x="65969" y="119843"/>
                  </a:lnTo>
                  <a:lnTo>
                    <a:pt x="60020" y="120000"/>
                  </a:lnTo>
                  <a:lnTo>
                    <a:pt x="54030" y="119843"/>
                  </a:lnTo>
                  <a:lnTo>
                    <a:pt x="48242" y="119058"/>
                  </a:lnTo>
                  <a:lnTo>
                    <a:pt x="42779" y="117802"/>
                  </a:lnTo>
                  <a:lnTo>
                    <a:pt x="37477" y="115918"/>
                  </a:lnTo>
                  <a:lnTo>
                    <a:pt x="32377" y="113721"/>
                  </a:lnTo>
                  <a:lnTo>
                    <a:pt x="27642" y="111288"/>
                  </a:lnTo>
                  <a:lnTo>
                    <a:pt x="23190" y="108149"/>
                  </a:lnTo>
                  <a:lnTo>
                    <a:pt x="19102" y="104695"/>
                  </a:lnTo>
                  <a:lnTo>
                    <a:pt x="15298" y="100928"/>
                  </a:lnTo>
                  <a:lnTo>
                    <a:pt x="11939" y="96926"/>
                  </a:lnTo>
                  <a:lnTo>
                    <a:pt x="8863" y="92374"/>
                  </a:lnTo>
                  <a:lnTo>
                    <a:pt x="6232" y="87665"/>
                  </a:lnTo>
                  <a:lnTo>
                    <a:pt x="4047" y="82563"/>
                  </a:lnTo>
                  <a:lnTo>
                    <a:pt x="2266" y="77226"/>
                  </a:lnTo>
                  <a:lnTo>
                    <a:pt x="1052" y="71811"/>
                  </a:lnTo>
                  <a:lnTo>
                    <a:pt x="242" y="66003"/>
                  </a:lnTo>
                  <a:lnTo>
                    <a:pt x="0" y="60039"/>
                  </a:lnTo>
                  <a:lnTo>
                    <a:pt x="242" y="54153"/>
                  </a:lnTo>
                  <a:lnTo>
                    <a:pt x="1052" y="48345"/>
                  </a:lnTo>
                  <a:lnTo>
                    <a:pt x="2266" y="42773"/>
                  </a:lnTo>
                  <a:lnTo>
                    <a:pt x="4047" y="37593"/>
                  </a:lnTo>
                  <a:lnTo>
                    <a:pt x="6232" y="32491"/>
                  </a:lnTo>
                  <a:lnTo>
                    <a:pt x="8863" y="27782"/>
                  </a:lnTo>
                  <a:lnTo>
                    <a:pt x="11939" y="23230"/>
                  </a:lnTo>
                  <a:lnTo>
                    <a:pt x="15298" y="19228"/>
                  </a:lnTo>
                  <a:lnTo>
                    <a:pt x="19102" y="15461"/>
                  </a:lnTo>
                  <a:lnTo>
                    <a:pt x="23190" y="12007"/>
                  </a:lnTo>
                  <a:lnTo>
                    <a:pt x="27642" y="8868"/>
                  </a:lnTo>
                  <a:lnTo>
                    <a:pt x="32377" y="6278"/>
                  </a:lnTo>
                  <a:lnTo>
                    <a:pt x="37477" y="4081"/>
                  </a:lnTo>
                  <a:lnTo>
                    <a:pt x="42779" y="2354"/>
                  </a:lnTo>
                  <a:lnTo>
                    <a:pt x="48242" y="1098"/>
                  </a:lnTo>
                  <a:lnTo>
                    <a:pt x="54030" y="313"/>
                  </a:lnTo>
                  <a:lnTo>
                    <a:pt x="60020"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62" name="Google Shape;462;p33"/>
            <p:cNvSpPr/>
            <p:nvPr/>
          </p:nvSpPr>
          <p:spPr>
            <a:xfrm>
              <a:off x="10125076" y="1655763"/>
              <a:ext cx="2314575" cy="657225"/>
            </a:xfrm>
            <a:custGeom>
              <a:avLst/>
              <a:gdLst/>
              <a:ahLst/>
              <a:cxnLst/>
              <a:rect l="l" t="t" r="r" b="b"/>
              <a:pathLst>
                <a:path w="120000" h="120000" extrusionOk="0">
                  <a:moveTo>
                    <a:pt x="112636" y="0"/>
                  </a:moveTo>
                  <a:lnTo>
                    <a:pt x="114117" y="0"/>
                  </a:lnTo>
                  <a:lnTo>
                    <a:pt x="115598" y="1451"/>
                  </a:lnTo>
                  <a:lnTo>
                    <a:pt x="116955" y="4062"/>
                  </a:lnTo>
                  <a:lnTo>
                    <a:pt x="118107" y="7255"/>
                  </a:lnTo>
                  <a:lnTo>
                    <a:pt x="119012" y="11463"/>
                  </a:lnTo>
                  <a:lnTo>
                    <a:pt x="119670" y="16106"/>
                  </a:lnTo>
                  <a:lnTo>
                    <a:pt x="120000" y="21039"/>
                  </a:lnTo>
                  <a:lnTo>
                    <a:pt x="120000" y="26553"/>
                  </a:lnTo>
                  <a:lnTo>
                    <a:pt x="119670" y="31777"/>
                  </a:lnTo>
                  <a:lnTo>
                    <a:pt x="118354" y="41499"/>
                  </a:lnTo>
                  <a:lnTo>
                    <a:pt x="116667" y="51076"/>
                  </a:lnTo>
                  <a:lnTo>
                    <a:pt x="114528" y="60217"/>
                  </a:lnTo>
                  <a:lnTo>
                    <a:pt x="111895" y="68633"/>
                  </a:lnTo>
                  <a:lnTo>
                    <a:pt x="108892" y="76759"/>
                  </a:lnTo>
                  <a:lnTo>
                    <a:pt x="105519" y="84159"/>
                  </a:lnTo>
                  <a:lnTo>
                    <a:pt x="101652" y="91124"/>
                  </a:lnTo>
                  <a:lnTo>
                    <a:pt x="97497" y="97509"/>
                  </a:lnTo>
                  <a:lnTo>
                    <a:pt x="92848" y="103313"/>
                  </a:lnTo>
                  <a:lnTo>
                    <a:pt x="87747" y="108391"/>
                  </a:lnTo>
                  <a:lnTo>
                    <a:pt x="82523" y="112454"/>
                  </a:lnTo>
                  <a:lnTo>
                    <a:pt x="77051" y="115646"/>
                  </a:lnTo>
                  <a:lnTo>
                    <a:pt x="71456" y="118258"/>
                  </a:lnTo>
                  <a:lnTo>
                    <a:pt x="65656" y="119419"/>
                  </a:lnTo>
                  <a:lnTo>
                    <a:pt x="59773" y="119999"/>
                  </a:lnTo>
                  <a:lnTo>
                    <a:pt x="54096" y="119709"/>
                  </a:lnTo>
                  <a:lnTo>
                    <a:pt x="48543" y="118258"/>
                  </a:lnTo>
                  <a:lnTo>
                    <a:pt x="43236" y="116227"/>
                  </a:lnTo>
                  <a:lnTo>
                    <a:pt x="38052" y="113325"/>
                  </a:lnTo>
                  <a:lnTo>
                    <a:pt x="33075" y="109552"/>
                  </a:lnTo>
                  <a:lnTo>
                    <a:pt x="28426" y="105344"/>
                  </a:lnTo>
                  <a:lnTo>
                    <a:pt x="23983" y="100120"/>
                  </a:lnTo>
                  <a:lnTo>
                    <a:pt x="19828" y="94316"/>
                  </a:lnTo>
                  <a:lnTo>
                    <a:pt x="15961" y="87932"/>
                  </a:lnTo>
                  <a:lnTo>
                    <a:pt x="12464" y="81112"/>
                  </a:lnTo>
                  <a:lnTo>
                    <a:pt x="9338" y="73276"/>
                  </a:lnTo>
                  <a:lnTo>
                    <a:pt x="6540" y="65151"/>
                  </a:lnTo>
                  <a:lnTo>
                    <a:pt x="4113" y="56590"/>
                  </a:lnTo>
                  <a:lnTo>
                    <a:pt x="2139" y="47303"/>
                  </a:lnTo>
                  <a:lnTo>
                    <a:pt x="575" y="37436"/>
                  </a:lnTo>
                  <a:lnTo>
                    <a:pt x="82" y="32357"/>
                  </a:lnTo>
                  <a:lnTo>
                    <a:pt x="0" y="27134"/>
                  </a:lnTo>
                  <a:lnTo>
                    <a:pt x="164" y="21910"/>
                  </a:lnTo>
                  <a:lnTo>
                    <a:pt x="658" y="16977"/>
                  </a:lnTo>
                  <a:lnTo>
                    <a:pt x="1480" y="12623"/>
                  </a:lnTo>
                  <a:lnTo>
                    <a:pt x="2550" y="8851"/>
                  </a:lnTo>
                  <a:lnTo>
                    <a:pt x="3866" y="6094"/>
                  </a:lnTo>
                  <a:lnTo>
                    <a:pt x="5347" y="4353"/>
                  </a:lnTo>
                  <a:lnTo>
                    <a:pt x="6787" y="3772"/>
                  </a:lnTo>
                  <a:lnTo>
                    <a:pt x="8268" y="4353"/>
                  </a:lnTo>
                  <a:lnTo>
                    <a:pt x="9667" y="6094"/>
                  </a:lnTo>
                  <a:lnTo>
                    <a:pt x="10983" y="8851"/>
                  </a:lnTo>
                  <a:lnTo>
                    <a:pt x="12053" y="12623"/>
                  </a:lnTo>
                  <a:lnTo>
                    <a:pt x="12876" y="17267"/>
                  </a:lnTo>
                  <a:lnTo>
                    <a:pt x="13986" y="24232"/>
                  </a:lnTo>
                  <a:lnTo>
                    <a:pt x="15797" y="30906"/>
                  </a:lnTo>
                  <a:lnTo>
                    <a:pt x="18183" y="37436"/>
                  </a:lnTo>
                  <a:lnTo>
                    <a:pt x="21145" y="43821"/>
                  </a:lnTo>
                  <a:lnTo>
                    <a:pt x="24477" y="49625"/>
                  </a:lnTo>
                  <a:lnTo>
                    <a:pt x="28344" y="55139"/>
                  </a:lnTo>
                  <a:lnTo>
                    <a:pt x="32663" y="59927"/>
                  </a:lnTo>
                  <a:lnTo>
                    <a:pt x="37435" y="64280"/>
                  </a:lnTo>
                  <a:lnTo>
                    <a:pt x="42495" y="67762"/>
                  </a:lnTo>
                  <a:lnTo>
                    <a:pt x="47967" y="70374"/>
                  </a:lnTo>
                  <a:lnTo>
                    <a:pt x="53685" y="72116"/>
                  </a:lnTo>
                  <a:lnTo>
                    <a:pt x="59773" y="72696"/>
                  </a:lnTo>
                  <a:lnTo>
                    <a:pt x="65574" y="72116"/>
                  </a:lnTo>
                  <a:lnTo>
                    <a:pt x="71045" y="70665"/>
                  </a:lnTo>
                  <a:lnTo>
                    <a:pt x="76311" y="68343"/>
                  </a:lnTo>
                  <a:lnTo>
                    <a:pt x="81124" y="65151"/>
                  </a:lnTo>
                  <a:lnTo>
                    <a:pt x="85690" y="61088"/>
                  </a:lnTo>
                  <a:lnTo>
                    <a:pt x="89886" y="56880"/>
                  </a:lnTo>
                  <a:lnTo>
                    <a:pt x="93712" y="51656"/>
                  </a:lnTo>
                  <a:lnTo>
                    <a:pt x="97086" y="46432"/>
                  </a:lnTo>
                  <a:lnTo>
                    <a:pt x="100047" y="40338"/>
                  </a:lnTo>
                  <a:lnTo>
                    <a:pt x="102557" y="34244"/>
                  </a:lnTo>
                  <a:lnTo>
                    <a:pt x="104532" y="28295"/>
                  </a:lnTo>
                  <a:lnTo>
                    <a:pt x="106013" y="21910"/>
                  </a:lnTo>
                  <a:lnTo>
                    <a:pt x="107000" y="15525"/>
                  </a:lnTo>
                  <a:lnTo>
                    <a:pt x="107658" y="10592"/>
                  </a:lnTo>
                  <a:lnTo>
                    <a:pt x="108645" y="6674"/>
                  </a:lnTo>
                  <a:lnTo>
                    <a:pt x="109838" y="3482"/>
                  </a:lnTo>
                  <a:lnTo>
                    <a:pt x="111155" y="1160"/>
                  </a:lnTo>
                  <a:lnTo>
                    <a:pt x="112636"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63" name="Google Shape;463;p33"/>
            <p:cNvSpPr/>
            <p:nvPr/>
          </p:nvSpPr>
          <p:spPr>
            <a:xfrm>
              <a:off x="10125076" y="2319338"/>
              <a:ext cx="2314575" cy="655638"/>
            </a:xfrm>
            <a:custGeom>
              <a:avLst/>
              <a:gdLst/>
              <a:ahLst/>
              <a:cxnLst/>
              <a:rect l="l" t="t" r="r" b="b"/>
              <a:pathLst>
                <a:path w="120000" h="120000" extrusionOk="0">
                  <a:moveTo>
                    <a:pt x="112636" y="0"/>
                  </a:moveTo>
                  <a:lnTo>
                    <a:pt x="114117" y="0"/>
                  </a:lnTo>
                  <a:lnTo>
                    <a:pt x="115598" y="1160"/>
                  </a:lnTo>
                  <a:lnTo>
                    <a:pt x="116955" y="3772"/>
                  </a:lnTo>
                  <a:lnTo>
                    <a:pt x="118107" y="7255"/>
                  </a:lnTo>
                  <a:lnTo>
                    <a:pt x="119012" y="11172"/>
                  </a:lnTo>
                  <a:lnTo>
                    <a:pt x="119670" y="15816"/>
                  </a:lnTo>
                  <a:lnTo>
                    <a:pt x="120000" y="21039"/>
                  </a:lnTo>
                  <a:lnTo>
                    <a:pt x="120000" y="26263"/>
                  </a:lnTo>
                  <a:lnTo>
                    <a:pt x="119670" y="31487"/>
                  </a:lnTo>
                  <a:lnTo>
                    <a:pt x="118354" y="41499"/>
                  </a:lnTo>
                  <a:lnTo>
                    <a:pt x="116667" y="51076"/>
                  </a:lnTo>
                  <a:lnTo>
                    <a:pt x="114528" y="59927"/>
                  </a:lnTo>
                  <a:lnTo>
                    <a:pt x="111895" y="68633"/>
                  </a:lnTo>
                  <a:lnTo>
                    <a:pt x="108892" y="76759"/>
                  </a:lnTo>
                  <a:lnTo>
                    <a:pt x="105519" y="84159"/>
                  </a:lnTo>
                  <a:lnTo>
                    <a:pt x="101652" y="91124"/>
                  </a:lnTo>
                  <a:lnTo>
                    <a:pt x="97497" y="97509"/>
                  </a:lnTo>
                  <a:lnTo>
                    <a:pt x="92848" y="103313"/>
                  </a:lnTo>
                  <a:lnTo>
                    <a:pt x="87747" y="108101"/>
                  </a:lnTo>
                  <a:lnTo>
                    <a:pt x="82523" y="112454"/>
                  </a:lnTo>
                  <a:lnTo>
                    <a:pt x="77051" y="115646"/>
                  </a:lnTo>
                  <a:lnTo>
                    <a:pt x="71456" y="117968"/>
                  </a:lnTo>
                  <a:lnTo>
                    <a:pt x="65656" y="119419"/>
                  </a:lnTo>
                  <a:lnTo>
                    <a:pt x="59773" y="119999"/>
                  </a:lnTo>
                  <a:lnTo>
                    <a:pt x="54096" y="119419"/>
                  </a:lnTo>
                  <a:lnTo>
                    <a:pt x="48543" y="118258"/>
                  </a:lnTo>
                  <a:lnTo>
                    <a:pt x="43236" y="115937"/>
                  </a:lnTo>
                  <a:lnTo>
                    <a:pt x="38052" y="113035"/>
                  </a:lnTo>
                  <a:lnTo>
                    <a:pt x="33075" y="109552"/>
                  </a:lnTo>
                  <a:lnTo>
                    <a:pt x="28426" y="105054"/>
                  </a:lnTo>
                  <a:lnTo>
                    <a:pt x="23983" y="100120"/>
                  </a:lnTo>
                  <a:lnTo>
                    <a:pt x="19828" y="94316"/>
                  </a:lnTo>
                  <a:lnTo>
                    <a:pt x="15961" y="87642"/>
                  </a:lnTo>
                  <a:lnTo>
                    <a:pt x="12464" y="80822"/>
                  </a:lnTo>
                  <a:lnTo>
                    <a:pt x="9338" y="73276"/>
                  </a:lnTo>
                  <a:lnTo>
                    <a:pt x="6540" y="64860"/>
                  </a:lnTo>
                  <a:lnTo>
                    <a:pt x="4113" y="56299"/>
                  </a:lnTo>
                  <a:lnTo>
                    <a:pt x="2139" y="47013"/>
                  </a:lnTo>
                  <a:lnTo>
                    <a:pt x="575" y="37436"/>
                  </a:lnTo>
                  <a:lnTo>
                    <a:pt x="82" y="32357"/>
                  </a:lnTo>
                  <a:lnTo>
                    <a:pt x="0" y="26844"/>
                  </a:lnTo>
                  <a:lnTo>
                    <a:pt x="164" y="21620"/>
                  </a:lnTo>
                  <a:lnTo>
                    <a:pt x="658" y="16686"/>
                  </a:lnTo>
                  <a:lnTo>
                    <a:pt x="1480" y="12333"/>
                  </a:lnTo>
                  <a:lnTo>
                    <a:pt x="2550" y="8706"/>
                  </a:lnTo>
                  <a:lnTo>
                    <a:pt x="3866" y="5804"/>
                  </a:lnTo>
                  <a:lnTo>
                    <a:pt x="5347" y="4062"/>
                  </a:lnTo>
                  <a:lnTo>
                    <a:pt x="6787" y="3482"/>
                  </a:lnTo>
                  <a:lnTo>
                    <a:pt x="8268" y="4353"/>
                  </a:lnTo>
                  <a:lnTo>
                    <a:pt x="9667" y="6094"/>
                  </a:lnTo>
                  <a:lnTo>
                    <a:pt x="10983" y="8996"/>
                  </a:lnTo>
                  <a:lnTo>
                    <a:pt x="12053" y="12623"/>
                  </a:lnTo>
                  <a:lnTo>
                    <a:pt x="12876" y="17267"/>
                  </a:lnTo>
                  <a:lnTo>
                    <a:pt x="13986" y="23941"/>
                  </a:lnTo>
                  <a:lnTo>
                    <a:pt x="15797" y="30906"/>
                  </a:lnTo>
                  <a:lnTo>
                    <a:pt x="18183" y="37146"/>
                  </a:lnTo>
                  <a:lnTo>
                    <a:pt x="21145" y="43530"/>
                  </a:lnTo>
                  <a:lnTo>
                    <a:pt x="24477" y="49625"/>
                  </a:lnTo>
                  <a:lnTo>
                    <a:pt x="28344" y="55139"/>
                  </a:lnTo>
                  <a:lnTo>
                    <a:pt x="32663" y="59927"/>
                  </a:lnTo>
                  <a:lnTo>
                    <a:pt x="37435" y="63990"/>
                  </a:lnTo>
                  <a:lnTo>
                    <a:pt x="42495" y="67472"/>
                  </a:lnTo>
                  <a:lnTo>
                    <a:pt x="47967" y="70084"/>
                  </a:lnTo>
                  <a:lnTo>
                    <a:pt x="53685" y="71825"/>
                  </a:lnTo>
                  <a:lnTo>
                    <a:pt x="59773" y="72406"/>
                  </a:lnTo>
                  <a:lnTo>
                    <a:pt x="65574" y="71825"/>
                  </a:lnTo>
                  <a:lnTo>
                    <a:pt x="71045" y="70374"/>
                  </a:lnTo>
                  <a:lnTo>
                    <a:pt x="76311" y="68053"/>
                  </a:lnTo>
                  <a:lnTo>
                    <a:pt x="81124" y="64860"/>
                  </a:lnTo>
                  <a:lnTo>
                    <a:pt x="85690" y="61088"/>
                  </a:lnTo>
                  <a:lnTo>
                    <a:pt x="89886" y="56590"/>
                  </a:lnTo>
                  <a:lnTo>
                    <a:pt x="93712" y="51656"/>
                  </a:lnTo>
                  <a:lnTo>
                    <a:pt x="97086" y="46142"/>
                  </a:lnTo>
                  <a:lnTo>
                    <a:pt x="100047" y="40338"/>
                  </a:lnTo>
                  <a:lnTo>
                    <a:pt x="102557" y="34244"/>
                  </a:lnTo>
                  <a:lnTo>
                    <a:pt x="104532" y="28004"/>
                  </a:lnTo>
                  <a:lnTo>
                    <a:pt x="106013" y="21620"/>
                  </a:lnTo>
                  <a:lnTo>
                    <a:pt x="107000" y="15235"/>
                  </a:lnTo>
                  <a:lnTo>
                    <a:pt x="107658" y="10302"/>
                  </a:lnTo>
                  <a:lnTo>
                    <a:pt x="108645" y="6384"/>
                  </a:lnTo>
                  <a:lnTo>
                    <a:pt x="109838" y="3192"/>
                  </a:lnTo>
                  <a:lnTo>
                    <a:pt x="111155" y="1160"/>
                  </a:lnTo>
                  <a:lnTo>
                    <a:pt x="112636"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64" name="Google Shape;464;p33"/>
            <p:cNvSpPr/>
            <p:nvPr/>
          </p:nvSpPr>
          <p:spPr>
            <a:xfrm>
              <a:off x="10125076" y="2978150"/>
              <a:ext cx="2314575" cy="657225"/>
            </a:xfrm>
            <a:custGeom>
              <a:avLst/>
              <a:gdLst/>
              <a:ahLst/>
              <a:cxnLst/>
              <a:rect l="l" t="t" r="r" b="b"/>
              <a:pathLst>
                <a:path w="120000" h="120000" extrusionOk="0">
                  <a:moveTo>
                    <a:pt x="112636" y="0"/>
                  </a:moveTo>
                  <a:lnTo>
                    <a:pt x="114117" y="290"/>
                  </a:lnTo>
                  <a:lnTo>
                    <a:pt x="115598" y="1451"/>
                  </a:lnTo>
                  <a:lnTo>
                    <a:pt x="116955" y="4062"/>
                  </a:lnTo>
                  <a:lnTo>
                    <a:pt x="118107" y="7545"/>
                  </a:lnTo>
                  <a:lnTo>
                    <a:pt x="119012" y="11463"/>
                  </a:lnTo>
                  <a:lnTo>
                    <a:pt x="119670" y="16106"/>
                  </a:lnTo>
                  <a:lnTo>
                    <a:pt x="120000" y="21330"/>
                  </a:lnTo>
                  <a:lnTo>
                    <a:pt x="120000" y="26553"/>
                  </a:lnTo>
                  <a:lnTo>
                    <a:pt x="119670" y="31777"/>
                  </a:lnTo>
                  <a:lnTo>
                    <a:pt x="118354" y="41789"/>
                  </a:lnTo>
                  <a:lnTo>
                    <a:pt x="116667" y="51366"/>
                  </a:lnTo>
                  <a:lnTo>
                    <a:pt x="114528" y="60217"/>
                  </a:lnTo>
                  <a:lnTo>
                    <a:pt x="111895" y="68923"/>
                  </a:lnTo>
                  <a:lnTo>
                    <a:pt x="108892" y="76759"/>
                  </a:lnTo>
                  <a:lnTo>
                    <a:pt x="105519" y="84159"/>
                  </a:lnTo>
                  <a:lnTo>
                    <a:pt x="101652" y="91124"/>
                  </a:lnTo>
                  <a:lnTo>
                    <a:pt x="97497" y="97509"/>
                  </a:lnTo>
                  <a:lnTo>
                    <a:pt x="92848" y="103603"/>
                  </a:lnTo>
                  <a:lnTo>
                    <a:pt x="87747" y="108391"/>
                  </a:lnTo>
                  <a:lnTo>
                    <a:pt x="82523" y="112454"/>
                  </a:lnTo>
                  <a:lnTo>
                    <a:pt x="77051" y="115937"/>
                  </a:lnTo>
                  <a:lnTo>
                    <a:pt x="71456" y="118258"/>
                  </a:lnTo>
                  <a:lnTo>
                    <a:pt x="65656" y="119709"/>
                  </a:lnTo>
                  <a:lnTo>
                    <a:pt x="59773" y="119999"/>
                  </a:lnTo>
                  <a:lnTo>
                    <a:pt x="54096" y="119709"/>
                  </a:lnTo>
                  <a:lnTo>
                    <a:pt x="48543" y="118258"/>
                  </a:lnTo>
                  <a:lnTo>
                    <a:pt x="43236" y="116227"/>
                  </a:lnTo>
                  <a:lnTo>
                    <a:pt x="38052" y="113325"/>
                  </a:lnTo>
                  <a:lnTo>
                    <a:pt x="33075" y="109552"/>
                  </a:lnTo>
                  <a:lnTo>
                    <a:pt x="28426" y="105344"/>
                  </a:lnTo>
                  <a:lnTo>
                    <a:pt x="23983" y="100120"/>
                  </a:lnTo>
                  <a:lnTo>
                    <a:pt x="19828" y="94316"/>
                  </a:lnTo>
                  <a:lnTo>
                    <a:pt x="15961" y="87932"/>
                  </a:lnTo>
                  <a:lnTo>
                    <a:pt x="12464" y="81112"/>
                  </a:lnTo>
                  <a:lnTo>
                    <a:pt x="9338" y="73276"/>
                  </a:lnTo>
                  <a:lnTo>
                    <a:pt x="6540" y="65151"/>
                  </a:lnTo>
                  <a:lnTo>
                    <a:pt x="4113" y="56590"/>
                  </a:lnTo>
                  <a:lnTo>
                    <a:pt x="2139" y="47303"/>
                  </a:lnTo>
                  <a:lnTo>
                    <a:pt x="575" y="37726"/>
                  </a:lnTo>
                  <a:lnTo>
                    <a:pt x="82" y="32648"/>
                  </a:lnTo>
                  <a:lnTo>
                    <a:pt x="0" y="27134"/>
                  </a:lnTo>
                  <a:lnTo>
                    <a:pt x="164" y="21910"/>
                  </a:lnTo>
                  <a:lnTo>
                    <a:pt x="658" y="16977"/>
                  </a:lnTo>
                  <a:lnTo>
                    <a:pt x="1480" y="12623"/>
                  </a:lnTo>
                  <a:lnTo>
                    <a:pt x="2550" y="8996"/>
                  </a:lnTo>
                  <a:lnTo>
                    <a:pt x="3866" y="6094"/>
                  </a:lnTo>
                  <a:lnTo>
                    <a:pt x="5347" y="4353"/>
                  </a:lnTo>
                  <a:lnTo>
                    <a:pt x="6787" y="3772"/>
                  </a:lnTo>
                  <a:lnTo>
                    <a:pt x="8268" y="4643"/>
                  </a:lnTo>
                  <a:lnTo>
                    <a:pt x="9667" y="6384"/>
                  </a:lnTo>
                  <a:lnTo>
                    <a:pt x="10983" y="8996"/>
                  </a:lnTo>
                  <a:lnTo>
                    <a:pt x="12053" y="12914"/>
                  </a:lnTo>
                  <a:lnTo>
                    <a:pt x="12876" y="17557"/>
                  </a:lnTo>
                  <a:lnTo>
                    <a:pt x="13986" y="24232"/>
                  </a:lnTo>
                  <a:lnTo>
                    <a:pt x="15797" y="30906"/>
                  </a:lnTo>
                  <a:lnTo>
                    <a:pt x="18183" y="37436"/>
                  </a:lnTo>
                  <a:lnTo>
                    <a:pt x="21145" y="43821"/>
                  </a:lnTo>
                  <a:lnTo>
                    <a:pt x="24477" y="49915"/>
                  </a:lnTo>
                  <a:lnTo>
                    <a:pt x="28344" y="55429"/>
                  </a:lnTo>
                  <a:lnTo>
                    <a:pt x="32663" y="60217"/>
                  </a:lnTo>
                  <a:lnTo>
                    <a:pt x="37435" y="64280"/>
                  </a:lnTo>
                  <a:lnTo>
                    <a:pt x="42495" y="67762"/>
                  </a:lnTo>
                  <a:lnTo>
                    <a:pt x="47967" y="70374"/>
                  </a:lnTo>
                  <a:lnTo>
                    <a:pt x="53685" y="72116"/>
                  </a:lnTo>
                  <a:lnTo>
                    <a:pt x="59773" y="72696"/>
                  </a:lnTo>
                  <a:lnTo>
                    <a:pt x="65574" y="72116"/>
                  </a:lnTo>
                  <a:lnTo>
                    <a:pt x="71045" y="70665"/>
                  </a:lnTo>
                  <a:lnTo>
                    <a:pt x="76311" y="68343"/>
                  </a:lnTo>
                  <a:lnTo>
                    <a:pt x="81124" y="65151"/>
                  </a:lnTo>
                  <a:lnTo>
                    <a:pt x="85690" y="61378"/>
                  </a:lnTo>
                  <a:lnTo>
                    <a:pt x="89886" y="56880"/>
                  </a:lnTo>
                  <a:lnTo>
                    <a:pt x="93712" y="51946"/>
                  </a:lnTo>
                  <a:lnTo>
                    <a:pt x="97086" y="46432"/>
                  </a:lnTo>
                  <a:lnTo>
                    <a:pt x="100047" y="40628"/>
                  </a:lnTo>
                  <a:lnTo>
                    <a:pt x="102557" y="34679"/>
                  </a:lnTo>
                  <a:lnTo>
                    <a:pt x="104532" y="28295"/>
                  </a:lnTo>
                  <a:lnTo>
                    <a:pt x="106013" y="21910"/>
                  </a:lnTo>
                  <a:lnTo>
                    <a:pt x="107000" y="15525"/>
                  </a:lnTo>
                  <a:lnTo>
                    <a:pt x="107658" y="10737"/>
                  </a:lnTo>
                  <a:lnTo>
                    <a:pt x="108645" y="6674"/>
                  </a:lnTo>
                  <a:lnTo>
                    <a:pt x="109838" y="3482"/>
                  </a:lnTo>
                  <a:lnTo>
                    <a:pt x="111155" y="1160"/>
                  </a:lnTo>
                  <a:lnTo>
                    <a:pt x="112636"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65" name="Google Shape;465;p33"/>
            <p:cNvSpPr/>
            <p:nvPr/>
          </p:nvSpPr>
          <p:spPr>
            <a:xfrm>
              <a:off x="10125076" y="3641725"/>
              <a:ext cx="2314575" cy="657225"/>
            </a:xfrm>
            <a:custGeom>
              <a:avLst/>
              <a:gdLst/>
              <a:ahLst/>
              <a:cxnLst/>
              <a:rect l="l" t="t" r="r" b="b"/>
              <a:pathLst>
                <a:path w="120000" h="120000" extrusionOk="0">
                  <a:moveTo>
                    <a:pt x="112636" y="0"/>
                  </a:moveTo>
                  <a:lnTo>
                    <a:pt x="114117" y="0"/>
                  </a:lnTo>
                  <a:lnTo>
                    <a:pt x="115598" y="1451"/>
                  </a:lnTo>
                  <a:lnTo>
                    <a:pt x="116955" y="3772"/>
                  </a:lnTo>
                  <a:lnTo>
                    <a:pt x="118107" y="7255"/>
                  </a:lnTo>
                  <a:lnTo>
                    <a:pt x="119012" y="11318"/>
                  </a:lnTo>
                  <a:lnTo>
                    <a:pt x="119670" y="15816"/>
                  </a:lnTo>
                  <a:lnTo>
                    <a:pt x="120000" y="21039"/>
                  </a:lnTo>
                  <a:lnTo>
                    <a:pt x="120000" y="26263"/>
                  </a:lnTo>
                  <a:lnTo>
                    <a:pt x="119670" y="31777"/>
                  </a:lnTo>
                  <a:lnTo>
                    <a:pt x="118354" y="41499"/>
                  </a:lnTo>
                  <a:lnTo>
                    <a:pt x="116667" y="51076"/>
                  </a:lnTo>
                  <a:lnTo>
                    <a:pt x="114528" y="60072"/>
                  </a:lnTo>
                  <a:lnTo>
                    <a:pt x="111895" y="68633"/>
                  </a:lnTo>
                  <a:lnTo>
                    <a:pt x="108892" y="76759"/>
                  </a:lnTo>
                  <a:lnTo>
                    <a:pt x="105519" y="84304"/>
                  </a:lnTo>
                  <a:lnTo>
                    <a:pt x="101652" y="91124"/>
                  </a:lnTo>
                  <a:lnTo>
                    <a:pt x="97497" y="97509"/>
                  </a:lnTo>
                  <a:lnTo>
                    <a:pt x="92848" y="103313"/>
                  </a:lnTo>
                  <a:lnTo>
                    <a:pt x="87747" y="108246"/>
                  </a:lnTo>
                  <a:lnTo>
                    <a:pt x="82523" y="112454"/>
                  </a:lnTo>
                  <a:lnTo>
                    <a:pt x="77051" y="115646"/>
                  </a:lnTo>
                  <a:lnTo>
                    <a:pt x="71456" y="117968"/>
                  </a:lnTo>
                  <a:lnTo>
                    <a:pt x="65656" y="119419"/>
                  </a:lnTo>
                  <a:lnTo>
                    <a:pt x="59773" y="119999"/>
                  </a:lnTo>
                  <a:lnTo>
                    <a:pt x="54096" y="119419"/>
                  </a:lnTo>
                  <a:lnTo>
                    <a:pt x="48543" y="118258"/>
                  </a:lnTo>
                  <a:lnTo>
                    <a:pt x="43236" y="116227"/>
                  </a:lnTo>
                  <a:lnTo>
                    <a:pt x="38052" y="113325"/>
                  </a:lnTo>
                  <a:lnTo>
                    <a:pt x="33075" y="109552"/>
                  </a:lnTo>
                  <a:lnTo>
                    <a:pt x="28426" y="105344"/>
                  </a:lnTo>
                  <a:lnTo>
                    <a:pt x="23983" y="100120"/>
                  </a:lnTo>
                  <a:lnTo>
                    <a:pt x="19828" y="94316"/>
                  </a:lnTo>
                  <a:lnTo>
                    <a:pt x="15961" y="87932"/>
                  </a:lnTo>
                  <a:lnTo>
                    <a:pt x="12464" y="80822"/>
                  </a:lnTo>
                  <a:lnTo>
                    <a:pt x="9338" y="73276"/>
                  </a:lnTo>
                  <a:lnTo>
                    <a:pt x="6540" y="65151"/>
                  </a:lnTo>
                  <a:lnTo>
                    <a:pt x="4113" y="56299"/>
                  </a:lnTo>
                  <a:lnTo>
                    <a:pt x="2139" y="47303"/>
                  </a:lnTo>
                  <a:lnTo>
                    <a:pt x="575" y="37436"/>
                  </a:lnTo>
                  <a:lnTo>
                    <a:pt x="82" y="32357"/>
                  </a:lnTo>
                  <a:lnTo>
                    <a:pt x="0" y="27134"/>
                  </a:lnTo>
                  <a:lnTo>
                    <a:pt x="164" y="21910"/>
                  </a:lnTo>
                  <a:lnTo>
                    <a:pt x="658" y="16977"/>
                  </a:lnTo>
                  <a:lnTo>
                    <a:pt x="1480" y="12333"/>
                  </a:lnTo>
                  <a:lnTo>
                    <a:pt x="2550" y="8706"/>
                  </a:lnTo>
                  <a:lnTo>
                    <a:pt x="3866" y="5804"/>
                  </a:lnTo>
                  <a:lnTo>
                    <a:pt x="5347" y="4062"/>
                  </a:lnTo>
                  <a:lnTo>
                    <a:pt x="6787" y="3772"/>
                  </a:lnTo>
                  <a:lnTo>
                    <a:pt x="8268" y="4353"/>
                  </a:lnTo>
                  <a:lnTo>
                    <a:pt x="9667" y="6094"/>
                  </a:lnTo>
                  <a:lnTo>
                    <a:pt x="10983" y="8996"/>
                  </a:lnTo>
                  <a:lnTo>
                    <a:pt x="12053" y="12623"/>
                  </a:lnTo>
                  <a:lnTo>
                    <a:pt x="12876" y="17267"/>
                  </a:lnTo>
                  <a:lnTo>
                    <a:pt x="13986" y="24232"/>
                  </a:lnTo>
                  <a:lnTo>
                    <a:pt x="15797" y="30906"/>
                  </a:lnTo>
                  <a:lnTo>
                    <a:pt x="18183" y="37436"/>
                  </a:lnTo>
                  <a:lnTo>
                    <a:pt x="21145" y="43530"/>
                  </a:lnTo>
                  <a:lnTo>
                    <a:pt x="24477" y="49625"/>
                  </a:lnTo>
                  <a:lnTo>
                    <a:pt x="28344" y="55139"/>
                  </a:lnTo>
                  <a:lnTo>
                    <a:pt x="32663" y="60072"/>
                  </a:lnTo>
                  <a:lnTo>
                    <a:pt x="37435" y="64280"/>
                  </a:lnTo>
                  <a:lnTo>
                    <a:pt x="42495" y="67762"/>
                  </a:lnTo>
                  <a:lnTo>
                    <a:pt x="47967" y="70374"/>
                  </a:lnTo>
                  <a:lnTo>
                    <a:pt x="53685" y="71825"/>
                  </a:lnTo>
                  <a:lnTo>
                    <a:pt x="59773" y="72406"/>
                  </a:lnTo>
                  <a:lnTo>
                    <a:pt x="65574" y="72116"/>
                  </a:lnTo>
                  <a:lnTo>
                    <a:pt x="71045" y="70374"/>
                  </a:lnTo>
                  <a:lnTo>
                    <a:pt x="76311" y="68053"/>
                  </a:lnTo>
                  <a:lnTo>
                    <a:pt x="81124" y="64860"/>
                  </a:lnTo>
                  <a:lnTo>
                    <a:pt x="85690" y="61088"/>
                  </a:lnTo>
                  <a:lnTo>
                    <a:pt x="89886" y="56880"/>
                  </a:lnTo>
                  <a:lnTo>
                    <a:pt x="93712" y="51656"/>
                  </a:lnTo>
                  <a:lnTo>
                    <a:pt x="97086" y="46142"/>
                  </a:lnTo>
                  <a:lnTo>
                    <a:pt x="100047" y="40338"/>
                  </a:lnTo>
                  <a:lnTo>
                    <a:pt x="102557" y="34389"/>
                  </a:lnTo>
                  <a:lnTo>
                    <a:pt x="104532" y="28004"/>
                  </a:lnTo>
                  <a:lnTo>
                    <a:pt x="106013" y="21620"/>
                  </a:lnTo>
                  <a:lnTo>
                    <a:pt x="107000" y="15235"/>
                  </a:lnTo>
                  <a:lnTo>
                    <a:pt x="107658" y="10447"/>
                  </a:lnTo>
                  <a:lnTo>
                    <a:pt x="108645" y="6384"/>
                  </a:lnTo>
                  <a:lnTo>
                    <a:pt x="109838" y="3192"/>
                  </a:lnTo>
                  <a:lnTo>
                    <a:pt x="111155" y="1160"/>
                  </a:lnTo>
                  <a:lnTo>
                    <a:pt x="112636"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66" name="Google Shape;466;p33"/>
            <p:cNvSpPr/>
            <p:nvPr/>
          </p:nvSpPr>
          <p:spPr>
            <a:xfrm>
              <a:off x="10125076" y="4303713"/>
              <a:ext cx="2314575" cy="655638"/>
            </a:xfrm>
            <a:custGeom>
              <a:avLst/>
              <a:gdLst/>
              <a:ahLst/>
              <a:cxnLst/>
              <a:rect l="l" t="t" r="r" b="b"/>
              <a:pathLst>
                <a:path w="120000" h="120000" extrusionOk="0">
                  <a:moveTo>
                    <a:pt x="112636" y="0"/>
                  </a:moveTo>
                  <a:lnTo>
                    <a:pt x="114117" y="0"/>
                  </a:lnTo>
                  <a:lnTo>
                    <a:pt x="115598" y="1160"/>
                  </a:lnTo>
                  <a:lnTo>
                    <a:pt x="116955" y="3772"/>
                  </a:lnTo>
                  <a:lnTo>
                    <a:pt x="118107" y="7255"/>
                  </a:lnTo>
                  <a:lnTo>
                    <a:pt x="119012" y="11318"/>
                  </a:lnTo>
                  <a:lnTo>
                    <a:pt x="119670" y="15816"/>
                  </a:lnTo>
                  <a:lnTo>
                    <a:pt x="120000" y="21039"/>
                  </a:lnTo>
                  <a:lnTo>
                    <a:pt x="120000" y="26263"/>
                  </a:lnTo>
                  <a:lnTo>
                    <a:pt x="119670" y="31487"/>
                  </a:lnTo>
                  <a:lnTo>
                    <a:pt x="118354" y="41499"/>
                  </a:lnTo>
                  <a:lnTo>
                    <a:pt x="116667" y="51076"/>
                  </a:lnTo>
                  <a:lnTo>
                    <a:pt x="114528" y="60072"/>
                  </a:lnTo>
                  <a:lnTo>
                    <a:pt x="111895" y="68633"/>
                  </a:lnTo>
                  <a:lnTo>
                    <a:pt x="108892" y="76759"/>
                  </a:lnTo>
                  <a:lnTo>
                    <a:pt x="105519" y="84304"/>
                  </a:lnTo>
                  <a:lnTo>
                    <a:pt x="101652" y="91124"/>
                  </a:lnTo>
                  <a:lnTo>
                    <a:pt x="97497" y="97509"/>
                  </a:lnTo>
                  <a:lnTo>
                    <a:pt x="92848" y="103313"/>
                  </a:lnTo>
                  <a:lnTo>
                    <a:pt x="87747" y="108246"/>
                  </a:lnTo>
                  <a:lnTo>
                    <a:pt x="82523" y="112454"/>
                  </a:lnTo>
                  <a:lnTo>
                    <a:pt x="77051" y="115646"/>
                  </a:lnTo>
                  <a:lnTo>
                    <a:pt x="71456" y="117968"/>
                  </a:lnTo>
                  <a:lnTo>
                    <a:pt x="65656" y="119419"/>
                  </a:lnTo>
                  <a:lnTo>
                    <a:pt x="59773" y="119999"/>
                  </a:lnTo>
                  <a:lnTo>
                    <a:pt x="54096" y="119419"/>
                  </a:lnTo>
                  <a:lnTo>
                    <a:pt x="48543" y="118258"/>
                  </a:lnTo>
                  <a:lnTo>
                    <a:pt x="43236" y="115937"/>
                  </a:lnTo>
                  <a:lnTo>
                    <a:pt x="38052" y="113035"/>
                  </a:lnTo>
                  <a:lnTo>
                    <a:pt x="33075" y="109697"/>
                  </a:lnTo>
                  <a:lnTo>
                    <a:pt x="28426" y="105054"/>
                  </a:lnTo>
                  <a:lnTo>
                    <a:pt x="23983" y="100120"/>
                  </a:lnTo>
                  <a:lnTo>
                    <a:pt x="19828" y="94316"/>
                  </a:lnTo>
                  <a:lnTo>
                    <a:pt x="15961" y="87642"/>
                  </a:lnTo>
                  <a:lnTo>
                    <a:pt x="12464" y="80822"/>
                  </a:lnTo>
                  <a:lnTo>
                    <a:pt x="9338" y="73276"/>
                  </a:lnTo>
                  <a:lnTo>
                    <a:pt x="6540" y="64860"/>
                  </a:lnTo>
                  <a:lnTo>
                    <a:pt x="4113" y="56299"/>
                  </a:lnTo>
                  <a:lnTo>
                    <a:pt x="2139" y="47013"/>
                  </a:lnTo>
                  <a:lnTo>
                    <a:pt x="575" y="37436"/>
                  </a:lnTo>
                  <a:lnTo>
                    <a:pt x="82" y="32357"/>
                  </a:lnTo>
                  <a:lnTo>
                    <a:pt x="0" y="26844"/>
                  </a:lnTo>
                  <a:lnTo>
                    <a:pt x="164" y="21620"/>
                  </a:lnTo>
                  <a:lnTo>
                    <a:pt x="658" y="16686"/>
                  </a:lnTo>
                  <a:lnTo>
                    <a:pt x="1480" y="12478"/>
                  </a:lnTo>
                  <a:lnTo>
                    <a:pt x="2550" y="8706"/>
                  </a:lnTo>
                  <a:lnTo>
                    <a:pt x="3866" y="5804"/>
                  </a:lnTo>
                  <a:lnTo>
                    <a:pt x="5347" y="4062"/>
                  </a:lnTo>
                  <a:lnTo>
                    <a:pt x="6787" y="3482"/>
                  </a:lnTo>
                  <a:lnTo>
                    <a:pt x="8268" y="4353"/>
                  </a:lnTo>
                  <a:lnTo>
                    <a:pt x="9667" y="6094"/>
                  </a:lnTo>
                  <a:lnTo>
                    <a:pt x="10983" y="8996"/>
                  </a:lnTo>
                  <a:lnTo>
                    <a:pt x="12053" y="12623"/>
                  </a:lnTo>
                  <a:lnTo>
                    <a:pt x="12876" y="17267"/>
                  </a:lnTo>
                  <a:lnTo>
                    <a:pt x="13986" y="23941"/>
                  </a:lnTo>
                  <a:lnTo>
                    <a:pt x="15797" y="30906"/>
                  </a:lnTo>
                  <a:lnTo>
                    <a:pt x="18183" y="37146"/>
                  </a:lnTo>
                  <a:lnTo>
                    <a:pt x="21145" y="43530"/>
                  </a:lnTo>
                  <a:lnTo>
                    <a:pt x="24477" y="49625"/>
                  </a:lnTo>
                  <a:lnTo>
                    <a:pt x="28344" y="55139"/>
                  </a:lnTo>
                  <a:lnTo>
                    <a:pt x="32663" y="60072"/>
                  </a:lnTo>
                  <a:lnTo>
                    <a:pt x="37435" y="63990"/>
                  </a:lnTo>
                  <a:lnTo>
                    <a:pt x="42495" y="67472"/>
                  </a:lnTo>
                  <a:lnTo>
                    <a:pt x="47967" y="70374"/>
                  </a:lnTo>
                  <a:lnTo>
                    <a:pt x="53685" y="71825"/>
                  </a:lnTo>
                  <a:lnTo>
                    <a:pt x="59773" y="72406"/>
                  </a:lnTo>
                  <a:lnTo>
                    <a:pt x="65574" y="71825"/>
                  </a:lnTo>
                  <a:lnTo>
                    <a:pt x="71045" y="70374"/>
                  </a:lnTo>
                  <a:lnTo>
                    <a:pt x="76311" y="68053"/>
                  </a:lnTo>
                  <a:lnTo>
                    <a:pt x="81124" y="64860"/>
                  </a:lnTo>
                  <a:lnTo>
                    <a:pt x="85690" y="61233"/>
                  </a:lnTo>
                  <a:lnTo>
                    <a:pt x="89886" y="56590"/>
                  </a:lnTo>
                  <a:lnTo>
                    <a:pt x="93712" y="51656"/>
                  </a:lnTo>
                  <a:lnTo>
                    <a:pt x="97086" y="46142"/>
                  </a:lnTo>
                  <a:lnTo>
                    <a:pt x="100047" y="40338"/>
                  </a:lnTo>
                  <a:lnTo>
                    <a:pt x="102557" y="34389"/>
                  </a:lnTo>
                  <a:lnTo>
                    <a:pt x="104532" y="28004"/>
                  </a:lnTo>
                  <a:lnTo>
                    <a:pt x="106013" y="21620"/>
                  </a:lnTo>
                  <a:lnTo>
                    <a:pt x="107000" y="15235"/>
                  </a:lnTo>
                  <a:lnTo>
                    <a:pt x="107658" y="10447"/>
                  </a:lnTo>
                  <a:lnTo>
                    <a:pt x="108645" y="6384"/>
                  </a:lnTo>
                  <a:lnTo>
                    <a:pt x="109838" y="3192"/>
                  </a:lnTo>
                  <a:lnTo>
                    <a:pt x="111155" y="1160"/>
                  </a:lnTo>
                  <a:lnTo>
                    <a:pt x="112636"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67" name="Google Shape;467;p33"/>
            <p:cNvSpPr/>
            <p:nvPr/>
          </p:nvSpPr>
          <p:spPr>
            <a:xfrm>
              <a:off x="7269163" y="2978150"/>
              <a:ext cx="2316163" cy="657225"/>
            </a:xfrm>
            <a:custGeom>
              <a:avLst/>
              <a:gdLst/>
              <a:ahLst/>
              <a:cxnLst/>
              <a:rect l="l" t="t" r="r" b="b"/>
              <a:pathLst>
                <a:path w="120000" h="120000" extrusionOk="0">
                  <a:moveTo>
                    <a:pt x="112559" y="0"/>
                  </a:moveTo>
                  <a:lnTo>
                    <a:pt x="114080" y="290"/>
                  </a:lnTo>
                  <a:lnTo>
                    <a:pt x="115560" y="1451"/>
                  </a:lnTo>
                  <a:lnTo>
                    <a:pt x="116957" y="4062"/>
                  </a:lnTo>
                  <a:lnTo>
                    <a:pt x="118108" y="7545"/>
                  </a:lnTo>
                  <a:lnTo>
                    <a:pt x="119013" y="11463"/>
                  </a:lnTo>
                  <a:lnTo>
                    <a:pt x="119671" y="16106"/>
                  </a:lnTo>
                  <a:lnTo>
                    <a:pt x="120000" y="21330"/>
                  </a:lnTo>
                  <a:lnTo>
                    <a:pt x="120000" y="26553"/>
                  </a:lnTo>
                  <a:lnTo>
                    <a:pt x="119588" y="31777"/>
                  </a:lnTo>
                  <a:lnTo>
                    <a:pt x="118355" y="41789"/>
                  </a:lnTo>
                  <a:lnTo>
                    <a:pt x="116628" y="51366"/>
                  </a:lnTo>
                  <a:lnTo>
                    <a:pt x="114409" y="60217"/>
                  </a:lnTo>
                  <a:lnTo>
                    <a:pt x="111901" y="68923"/>
                  </a:lnTo>
                  <a:lnTo>
                    <a:pt x="108859" y="76759"/>
                  </a:lnTo>
                  <a:lnTo>
                    <a:pt x="105447" y="84159"/>
                  </a:lnTo>
                  <a:lnTo>
                    <a:pt x="101664" y="91124"/>
                  </a:lnTo>
                  <a:lnTo>
                    <a:pt x="97512" y="97509"/>
                  </a:lnTo>
                  <a:lnTo>
                    <a:pt x="92744" y="103603"/>
                  </a:lnTo>
                  <a:lnTo>
                    <a:pt x="87769" y="108391"/>
                  </a:lnTo>
                  <a:lnTo>
                    <a:pt x="82507" y="112454"/>
                  </a:lnTo>
                  <a:lnTo>
                    <a:pt x="77040" y="115937"/>
                  </a:lnTo>
                  <a:lnTo>
                    <a:pt x="71408" y="118258"/>
                  </a:lnTo>
                  <a:lnTo>
                    <a:pt x="65693" y="119709"/>
                  </a:lnTo>
                  <a:lnTo>
                    <a:pt x="59773" y="119999"/>
                  </a:lnTo>
                  <a:lnTo>
                    <a:pt x="54059" y="119709"/>
                  </a:lnTo>
                  <a:lnTo>
                    <a:pt x="48591" y="118258"/>
                  </a:lnTo>
                  <a:lnTo>
                    <a:pt x="43165" y="116227"/>
                  </a:lnTo>
                  <a:lnTo>
                    <a:pt x="38026" y="113325"/>
                  </a:lnTo>
                  <a:lnTo>
                    <a:pt x="33134" y="109552"/>
                  </a:lnTo>
                  <a:lnTo>
                    <a:pt x="28365" y="105344"/>
                  </a:lnTo>
                  <a:lnTo>
                    <a:pt x="23967" y="100120"/>
                  </a:lnTo>
                  <a:lnTo>
                    <a:pt x="19856" y="94316"/>
                  </a:lnTo>
                  <a:lnTo>
                    <a:pt x="16032" y="87932"/>
                  </a:lnTo>
                  <a:lnTo>
                    <a:pt x="12497" y="81112"/>
                  </a:lnTo>
                  <a:lnTo>
                    <a:pt x="9331" y="73276"/>
                  </a:lnTo>
                  <a:lnTo>
                    <a:pt x="6536" y="65151"/>
                  </a:lnTo>
                  <a:lnTo>
                    <a:pt x="4152" y="56590"/>
                  </a:lnTo>
                  <a:lnTo>
                    <a:pt x="2219" y="47303"/>
                  </a:lnTo>
                  <a:lnTo>
                    <a:pt x="657" y="37726"/>
                  </a:lnTo>
                  <a:lnTo>
                    <a:pt x="164" y="32648"/>
                  </a:lnTo>
                  <a:lnTo>
                    <a:pt x="0" y="27134"/>
                  </a:lnTo>
                  <a:lnTo>
                    <a:pt x="246" y="21910"/>
                  </a:lnTo>
                  <a:lnTo>
                    <a:pt x="739" y="16977"/>
                  </a:lnTo>
                  <a:lnTo>
                    <a:pt x="1479" y="12623"/>
                  </a:lnTo>
                  <a:lnTo>
                    <a:pt x="2631" y="8996"/>
                  </a:lnTo>
                  <a:lnTo>
                    <a:pt x="3905" y="6094"/>
                  </a:lnTo>
                  <a:lnTo>
                    <a:pt x="5385" y="4353"/>
                  </a:lnTo>
                  <a:lnTo>
                    <a:pt x="6865" y="3772"/>
                  </a:lnTo>
                  <a:lnTo>
                    <a:pt x="8345" y="4643"/>
                  </a:lnTo>
                  <a:lnTo>
                    <a:pt x="9743" y="6384"/>
                  </a:lnTo>
                  <a:lnTo>
                    <a:pt x="10935" y="8996"/>
                  </a:lnTo>
                  <a:lnTo>
                    <a:pt x="12004" y="12914"/>
                  </a:lnTo>
                  <a:lnTo>
                    <a:pt x="12826" y="17557"/>
                  </a:lnTo>
                  <a:lnTo>
                    <a:pt x="14059" y="24232"/>
                  </a:lnTo>
                  <a:lnTo>
                    <a:pt x="15868" y="30906"/>
                  </a:lnTo>
                  <a:lnTo>
                    <a:pt x="18252" y="37436"/>
                  </a:lnTo>
                  <a:lnTo>
                    <a:pt x="21089" y="43821"/>
                  </a:lnTo>
                  <a:lnTo>
                    <a:pt x="24542" y="49915"/>
                  </a:lnTo>
                  <a:lnTo>
                    <a:pt x="28365" y="55429"/>
                  </a:lnTo>
                  <a:lnTo>
                    <a:pt x="32723" y="60217"/>
                  </a:lnTo>
                  <a:lnTo>
                    <a:pt x="37368" y="64280"/>
                  </a:lnTo>
                  <a:lnTo>
                    <a:pt x="42507" y="67762"/>
                  </a:lnTo>
                  <a:lnTo>
                    <a:pt x="47934" y="70374"/>
                  </a:lnTo>
                  <a:lnTo>
                    <a:pt x="53730" y="72116"/>
                  </a:lnTo>
                  <a:lnTo>
                    <a:pt x="59773" y="72696"/>
                  </a:lnTo>
                  <a:lnTo>
                    <a:pt x="65529" y="72116"/>
                  </a:lnTo>
                  <a:lnTo>
                    <a:pt x="71079" y="70665"/>
                  </a:lnTo>
                  <a:lnTo>
                    <a:pt x="76217" y="68343"/>
                  </a:lnTo>
                  <a:lnTo>
                    <a:pt x="81151" y="65151"/>
                  </a:lnTo>
                  <a:lnTo>
                    <a:pt x="85714" y="61378"/>
                  </a:lnTo>
                  <a:lnTo>
                    <a:pt x="89907" y="56880"/>
                  </a:lnTo>
                  <a:lnTo>
                    <a:pt x="93648" y="51946"/>
                  </a:lnTo>
                  <a:lnTo>
                    <a:pt x="97101" y="46432"/>
                  </a:lnTo>
                  <a:lnTo>
                    <a:pt x="100020" y="40628"/>
                  </a:lnTo>
                  <a:lnTo>
                    <a:pt x="102487" y="34679"/>
                  </a:lnTo>
                  <a:lnTo>
                    <a:pt x="104542" y="28295"/>
                  </a:lnTo>
                  <a:lnTo>
                    <a:pt x="105981" y="21910"/>
                  </a:lnTo>
                  <a:lnTo>
                    <a:pt x="106885" y="15525"/>
                  </a:lnTo>
                  <a:lnTo>
                    <a:pt x="107625" y="10737"/>
                  </a:lnTo>
                  <a:lnTo>
                    <a:pt x="108612" y="6674"/>
                  </a:lnTo>
                  <a:lnTo>
                    <a:pt x="109763" y="3482"/>
                  </a:lnTo>
                  <a:lnTo>
                    <a:pt x="111161" y="1160"/>
                  </a:lnTo>
                  <a:lnTo>
                    <a:pt x="112559"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68" name="Google Shape;468;p33"/>
            <p:cNvSpPr/>
            <p:nvPr/>
          </p:nvSpPr>
          <p:spPr>
            <a:xfrm>
              <a:off x="7269163" y="3641725"/>
              <a:ext cx="2316163" cy="657225"/>
            </a:xfrm>
            <a:custGeom>
              <a:avLst/>
              <a:gdLst/>
              <a:ahLst/>
              <a:cxnLst/>
              <a:rect l="l" t="t" r="r" b="b"/>
              <a:pathLst>
                <a:path w="120000" h="120000" extrusionOk="0">
                  <a:moveTo>
                    <a:pt x="112559" y="0"/>
                  </a:moveTo>
                  <a:lnTo>
                    <a:pt x="114080" y="0"/>
                  </a:lnTo>
                  <a:lnTo>
                    <a:pt x="115560" y="1451"/>
                  </a:lnTo>
                  <a:lnTo>
                    <a:pt x="116957" y="3772"/>
                  </a:lnTo>
                  <a:lnTo>
                    <a:pt x="118108" y="7255"/>
                  </a:lnTo>
                  <a:lnTo>
                    <a:pt x="119013" y="11318"/>
                  </a:lnTo>
                  <a:lnTo>
                    <a:pt x="119671" y="15816"/>
                  </a:lnTo>
                  <a:lnTo>
                    <a:pt x="120000" y="21039"/>
                  </a:lnTo>
                  <a:lnTo>
                    <a:pt x="120000" y="26263"/>
                  </a:lnTo>
                  <a:lnTo>
                    <a:pt x="119588" y="31777"/>
                  </a:lnTo>
                  <a:lnTo>
                    <a:pt x="118355" y="41499"/>
                  </a:lnTo>
                  <a:lnTo>
                    <a:pt x="116628" y="51076"/>
                  </a:lnTo>
                  <a:lnTo>
                    <a:pt x="114409" y="60072"/>
                  </a:lnTo>
                  <a:lnTo>
                    <a:pt x="111901" y="68633"/>
                  </a:lnTo>
                  <a:lnTo>
                    <a:pt x="108859" y="76759"/>
                  </a:lnTo>
                  <a:lnTo>
                    <a:pt x="105447" y="84304"/>
                  </a:lnTo>
                  <a:lnTo>
                    <a:pt x="101664" y="91124"/>
                  </a:lnTo>
                  <a:lnTo>
                    <a:pt x="97512" y="97509"/>
                  </a:lnTo>
                  <a:lnTo>
                    <a:pt x="92744" y="103313"/>
                  </a:lnTo>
                  <a:lnTo>
                    <a:pt x="87769" y="108246"/>
                  </a:lnTo>
                  <a:lnTo>
                    <a:pt x="82507" y="112454"/>
                  </a:lnTo>
                  <a:lnTo>
                    <a:pt x="77040" y="115646"/>
                  </a:lnTo>
                  <a:lnTo>
                    <a:pt x="71408" y="117968"/>
                  </a:lnTo>
                  <a:lnTo>
                    <a:pt x="65693" y="119419"/>
                  </a:lnTo>
                  <a:lnTo>
                    <a:pt x="59773" y="119999"/>
                  </a:lnTo>
                  <a:lnTo>
                    <a:pt x="54059" y="119419"/>
                  </a:lnTo>
                  <a:lnTo>
                    <a:pt x="48591" y="118258"/>
                  </a:lnTo>
                  <a:lnTo>
                    <a:pt x="43165" y="116227"/>
                  </a:lnTo>
                  <a:lnTo>
                    <a:pt x="38026" y="113325"/>
                  </a:lnTo>
                  <a:lnTo>
                    <a:pt x="33134" y="109552"/>
                  </a:lnTo>
                  <a:lnTo>
                    <a:pt x="28365" y="105344"/>
                  </a:lnTo>
                  <a:lnTo>
                    <a:pt x="23967" y="100120"/>
                  </a:lnTo>
                  <a:lnTo>
                    <a:pt x="19856" y="94316"/>
                  </a:lnTo>
                  <a:lnTo>
                    <a:pt x="16032" y="87932"/>
                  </a:lnTo>
                  <a:lnTo>
                    <a:pt x="12497" y="80822"/>
                  </a:lnTo>
                  <a:lnTo>
                    <a:pt x="9331" y="73276"/>
                  </a:lnTo>
                  <a:lnTo>
                    <a:pt x="6536" y="65151"/>
                  </a:lnTo>
                  <a:lnTo>
                    <a:pt x="4152" y="56299"/>
                  </a:lnTo>
                  <a:lnTo>
                    <a:pt x="2219" y="47303"/>
                  </a:lnTo>
                  <a:lnTo>
                    <a:pt x="657" y="37436"/>
                  </a:lnTo>
                  <a:lnTo>
                    <a:pt x="164" y="32357"/>
                  </a:lnTo>
                  <a:lnTo>
                    <a:pt x="0" y="27134"/>
                  </a:lnTo>
                  <a:lnTo>
                    <a:pt x="246" y="21910"/>
                  </a:lnTo>
                  <a:lnTo>
                    <a:pt x="739" y="16977"/>
                  </a:lnTo>
                  <a:lnTo>
                    <a:pt x="1479" y="12333"/>
                  </a:lnTo>
                  <a:lnTo>
                    <a:pt x="2631" y="8706"/>
                  </a:lnTo>
                  <a:lnTo>
                    <a:pt x="3905" y="5804"/>
                  </a:lnTo>
                  <a:lnTo>
                    <a:pt x="5385" y="4062"/>
                  </a:lnTo>
                  <a:lnTo>
                    <a:pt x="6865" y="3772"/>
                  </a:lnTo>
                  <a:lnTo>
                    <a:pt x="8345" y="4353"/>
                  </a:lnTo>
                  <a:lnTo>
                    <a:pt x="9743" y="6094"/>
                  </a:lnTo>
                  <a:lnTo>
                    <a:pt x="10935" y="8996"/>
                  </a:lnTo>
                  <a:lnTo>
                    <a:pt x="12004" y="12623"/>
                  </a:lnTo>
                  <a:lnTo>
                    <a:pt x="12826" y="17267"/>
                  </a:lnTo>
                  <a:lnTo>
                    <a:pt x="14059" y="24232"/>
                  </a:lnTo>
                  <a:lnTo>
                    <a:pt x="15868" y="30906"/>
                  </a:lnTo>
                  <a:lnTo>
                    <a:pt x="18252" y="37436"/>
                  </a:lnTo>
                  <a:lnTo>
                    <a:pt x="21089" y="43530"/>
                  </a:lnTo>
                  <a:lnTo>
                    <a:pt x="24542" y="49625"/>
                  </a:lnTo>
                  <a:lnTo>
                    <a:pt x="28365" y="55139"/>
                  </a:lnTo>
                  <a:lnTo>
                    <a:pt x="32723" y="60072"/>
                  </a:lnTo>
                  <a:lnTo>
                    <a:pt x="37368" y="64280"/>
                  </a:lnTo>
                  <a:lnTo>
                    <a:pt x="42507" y="67762"/>
                  </a:lnTo>
                  <a:lnTo>
                    <a:pt x="47934" y="70374"/>
                  </a:lnTo>
                  <a:lnTo>
                    <a:pt x="53730" y="71825"/>
                  </a:lnTo>
                  <a:lnTo>
                    <a:pt x="59773" y="72406"/>
                  </a:lnTo>
                  <a:lnTo>
                    <a:pt x="65529" y="72116"/>
                  </a:lnTo>
                  <a:lnTo>
                    <a:pt x="71079" y="70374"/>
                  </a:lnTo>
                  <a:lnTo>
                    <a:pt x="76217" y="68053"/>
                  </a:lnTo>
                  <a:lnTo>
                    <a:pt x="81151" y="64860"/>
                  </a:lnTo>
                  <a:lnTo>
                    <a:pt x="85714" y="61088"/>
                  </a:lnTo>
                  <a:lnTo>
                    <a:pt x="89907" y="56880"/>
                  </a:lnTo>
                  <a:lnTo>
                    <a:pt x="93648" y="51656"/>
                  </a:lnTo>
                  <a:lnTo>
                    <a:pt x="97101" y="46142"/>
                  </a:lnTo>
                  <a:lnTo>
                    <a:pt x="100020" y="40338"/>
                  </a:lnTo>
                  <a:lnTo>
                    <a:pt x="102487" y="34389"/>
                  </a:lnTo>
                  <a:lnTo>
                    <a:pt x="104542" y="28004"/>
                  </a:lnTo>
                  <a:lnTo>
                    <a:pt x="105981" y="21620"/>
                  </a:lnTo>
                  <a:lnTo>
                    <a:pt x="106885" y="15235"/>
                  </a:lnTo>
                  <a:lnTo>
                    <a:pt x="107625" y="10447"/>
                  </a:lnTo>
                  <a:lnTo>
                    <a:pt x="108612" y="6384"/>
                  </a:lnTo>
                  <a:lnTo>
                    <a:pt x="109763" y="3192"/>
                  </a:lnTo>
                  <a:lnTo>
                    <a:pt x="111161" y="1160"/>
                  </a:lnTo>
                  <a:lnTo>
                    <a:pt x="112559"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69" name="Google Shape;469;p33"/>
            <p:cNvSpPr/>
            <p:nvPr/>
          </p:nvSpPr>
          <p:spPr>
            <a:xfrm>
              <a:off x="7269163" y="4303713"/>
              <a:ext cx="2316163" cy="655638"/>
            </a:xfrm>
            <a:custGeom>
              <a:avLst/>
              <a:gdLst/>
              <a:ahLst/>
              <a:cxnLst/>
              <a:rect l="l" t="t" r="r" b="b"/>
              <a:pathLst>
                <a:path w="120000" h="120000" extrusionOk="0">
                  <a:moveTo>
                    <a:pt x="112559" y="0"/>
                  </a:moveTo>
                  <a:lnTo>
                    <a:pt x="114080" y="0"/>
                  </a:lnTo>
                  <a:lnTo>
                    <a:pt x="115560" y="1160"/>
                  </a:lnTo>
                  <a:lnTo>
                    <a:pt x="116957" y="3772"/>
                  </a:lnTo>
                  <a:lnTo>
                    <a:pt x="118108" y="7255"/>
                  </a:lnTo>
                  <a:lnTo>
                    <a:pt x="119013" y="11318"/>
                  </a:lnTo>
                  <a:lnTo>
                    <a:pt x="119671" y="15816"/>
                  </a:lnTo>
                  <a:lnTo>
                    <a:pt x="120000" y="21039"/>
                  </a:lnTo>
                  <a:lnTo>
                    <a:pt x="120000" y="26263"/>
                  </a:lnTo>
                  <a:lnTo>
                    <a:pt x="119588" y="31487"/>
                  </a:lnTo>
                  <a:lnTo>
                    <a:pt x="118355" y="41499"/>
                  </a:lnTo>
                  <a:lnTo>
                    <a:pt x="116628" y="51076"/>
                  </a:lnTo>
                  <a:lnTo>
                    <a:pt x="114409" y="60072"/>
                  </a:lnTo>
                  <a:lnTo>
                    <a:pt x="111901" y="68633"/>
                  </a:lnTo>
                  <a:lnTo>
                    <a:pt x="108859" y="76759"/>
                  </a:lnTo>
                  <a:lnTo>
                    <a:pt x="105447" y="84304"/>
                  </a:lnTo>
                  <a:lnTo>
                    <a:pt x="101664" y="91124"/>
                  </a:lnTo>
                  <a:lnTo>
                    <a:pt x="97512" y="97509"/>
                  </a:lnTo>
                  <a:lnTo>
                    <a:pt x="92744" y="103313"/>
                  </a:lnTo>
                  <a:lnTo>
                    <a:pt x="87769" y="108246"/>
                  </a:lnTo>
                  <a:lnTo>
                    <a:pt x="82507" y="112454"/>
                  </a:lnTo>
                  <a:lnTo>
                    <a:pt x="77040" y="115646"/>
                  </a:lnTo>
                  <a:lnTo>
                    <a:pt x="71408" y="117968"/>
                  </a:lnTo>
                  <a:lnTo>
                    <a:pt x="65693" y="119419"/>
                  </a:lnTo>
                  <a:lnTo>
                    <a:pt x="59773" y="119999"/>
                  </a:lnTo>
                  <a:lnTo>
                    <a:pt x="54059" y="119419"/>
                  </a:lnTo>
                  <a:lnTo>
                    <a:pt x="48591" y="118258"/>
                  </a:lnTo>
                  <a:lnTo>
                    <a:pt x="43165" y="115937"/>
                  </a:lnTo>
                  <a:lnTo>
                    <a:pt x="38026" y="113035"/>
                  </a:lnTo>
                  <a:lnTo>
                    <a:pt x="33134" y="109697"/>
                  </a:lnTo>
                  <a:lnTo>
                    <a:pt x="28365" y="105054"/>
                  </a:lnTo>
                  <a:lnTo>
                    <a:pt x="23967" y="100120"/>
                  </a:lnTo>
                  <a:lnTo>
                    <a:pt x="19856" y="94316"/>
                  </a:lnTo>
                  <a:lnTo>
                    <a:pt x="16032" y="87642"/>
                  </a:lnTo>
                  <a:lnTo>
                    <a:pt x="12497" y="80822"/>
                  </a:lnTo>
                  <a:lnTo>
                    <a:pt x="9331" y="73276"/>
                  </a:lnTo>
                  <a:lnTo>
                    <a:pt x="6536" y="64860"/>
                  </a:lnTo>
                  <a:lnTo>
                    <a:pt x="4152" y="56299"/>
                  </a:lnTo>
                  <a:lnTo>
                    <a:pt x="2219" y="47013"/>
                  </a:lnTo>
                  <a:lnTo>
                    <a:pt x="657" y="37436"/>
                  </a:lnTo>
                  <a:lnTo>
                    <a:pt x="164" y="32357"/>
                  </a:lnTo>
                  <a:lnTo>
                    <a:pt x="0" y="26844"/>
                  </a:lnTo>
                  <a:lnTo>
                    <a:pt x="246" y="21620"/>
                  </a:lnTo>
                  <a:lnTo>
                    <a:pt x="739" y="16686"/>
                  </a:lnTo>
                  <a:lnTo>
                    <a:pt x="1479" y="12478"/>
                  </a:lnTo>
                  <a:lnTo>
                    <a:pt x="2631" y="8706"/>
                  </a:lnTo>
                  <a:lnTo>
                    <a:pt x="3905" y="5804"/>
                  </a:lnTo>
                  <a:lnTo>
                    <a:pt x="5385" y="4062"/>
                  </a:lnTo>
                  <a:lnTo>
                    <a:pt x="6865" y="3482"/>
                  </a:lnTo>
                  <a:lnTo>
                    <a:pt x="8345" y="4353"/>
                  </a:lnTo>
                  <a:lnTo>
                    <a:pt x="9743" y="6094"/>
                  </a:lnTo>
                  <a:lnTo>
                    <a:pt x="10935" y="8996"/>
                  </a:lnTo>
                  <a:lnTo>
                    <a:pt x="12004" y="12623"/>
                  </a:lnTo>
                  <a:lnTo>
                    <a:pt x="12826" y="17267"/>
                  </a:lnTo>
                  <a:lnTo>
                    <a:pt x="14059" y="23941"/>
                  </a:lnTo>
                  <a:lnTo>
                    <a:pt x="15868" y="30906"/>
                  </a:lnTo>
                  <a:lnTo>
                    <a:pt x="18252" y="37146"/>
                  </a:lnTo>
                  <a:lnTo>
                    <a:pt x="21089" y="43530"/>
                  </a:lnTo>
                  <a:lnTo>
                    <a:pt x="24542" y="49625"/>
                  </a:lnTo>
                  <a:lnTo>
                    <a:pt x="28365" y="55139"/>
                  </a:lnTo>
                  <a:lnTo>
                    <a:pt x="32723" y="60072"/>
                  </a:lnTo>
                  <a:lnTo>
                    <a:pt x="37368" y="63990"/>
                  </a:lnTo>
                  <a:lnTo>
                    <a:pt x="42507" y="67472"/>
                  </a:lnTo>
                  <a:lnTo>
                    <a:pt x="47934" y="70374"/>
                  </a:lnTo>
                  <a:lnTo>
                    <a:pt x="53730" y="71825"/>
                  </a:lnTo>
                  <a:lnTo>
                    <a:pt x="59773" y="72406"/>
                  </a:lnTo>
                  <a:lnTo>
                    <a:pt x="65529" y="71825"/>
                  </a:lnTo>
                  <a:lnTo>
                    <a:pt x="71079" y="70374"/>
                  </a:lnTo>
                  <a:lnTo>
                    <a:pt x="76217" y="68053"/>
                  </a:lnTo>
                  <a:lnTo>
                    <a:pt x="81151" y="64860"/>
                  </a:lnTo>
                  <a:lnTo>
                    <a:pt x="85714" y="61233"/>
                  </a:lnTo>
                  <a:lnTo>
                    <a:pt x="89907" y="56590"/>
                  </a:lnTo>
                  <a:lnTo>
                    <a:pt x="93648" y="51656"/>
                  </a:lnTo>
                  <a:lnTo>
                    <a:pt x="97101" y="46142"/>
                  </a:lnTo>
                  <a:lnTo>
                    <a:pt x="100020" y="40338"/>
                  </a:lnTo>
                  <a:lnTo>
                    <a:pt x="102487" y="34389"/>
                  </a:lnTo>
                  <a:lnTo>
                    <a:pt x="104542" y="28004"/>
                  </a:lnTo>
                  <a:lnTo>
                    <a:pt x="105981" y="21620"/>
                  </a:lnTo>
                  <a:lnTo>
                    <a:pt x="106885" y="15235"/>
                  </a:lnTo>
                  <a:lnTo>
                    <a:pt x="107625" y="10447"/>
                  </a:lnTo>
                  <a:lnTo>
                    <a:pt x="108612" y="6384"/>
                  </a:lnTo>
                  <a:lnTo>
                    <a:pt x="109763" y="3192"/>
                  </a:lnTo>
                  <a:lnTo>
                    <a:pt x="111161" y="1160"/>
                  </a:lnTo>
                  <a:lnTo>
                    <a:pt x="112559"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70" name="Google Shape;470;p33"/>
            <p:cNvSpPr/>
            <p:nvPr/>
          </p:nvSpPr>
          <p:spPr>
            <a:xfrm>
              <a:off x="7246938" y="1762125"/>
              <a:ext cx="2352675" cy="1212850"/>
            </a:xfrm>
            <a:custGeom>
              <a:avLst/>
              <a:gdLst/>
              <a:ahLst/>
              <a:cxnLst/>
              <a:rect l="l" t="t" r="r" b="b"/>
              <a:pathLst>
                <a:path w="120000" h="120000" extrusionOk="0">
                  <a:moveTo>
                    <a:pt x="59979" y="25585"/>
                  </a:moveTo>
                  <a:lnTo>
                    <a:pt x="54435" y="25899"/>
                  </a:lnTo>
                  <a:lnTo>
                    <a:pt x="49133" y="26684"/>
                  </a:lnTo>
                  <a:lnTo>
                    <a:pt x="44195" y="27782"/>
                  </a:lnTo>
                  <a:lnTo>
                    <a:pt x="39541" y="29509"/>
                  </a:lnTo>
                  <a:lnTo>
                    <a:pt x="35170" y="31393"/>
                  </a:lnTo>
                  <a:lnTo>
                    <a:pt x="31244" y="33747"/>
                  </a:lnTo>
                  <a:lnTo>
                    <a:pt x="27602" y="36180"/>
                  </a:lnTo>
                  <a:lnTo>
                    <a:pt x="24323" y="38848"/>
                  </a:lnTo>
                  <a:lnTo>
                    <a:pt x="21490" y="41831"/>
                  </a:lnTo>
                  <a:lnTo>
                    <a:pt x="19021" y="44813"/>
                  </a:lnTo>
                  <a:lnTo>
                    <a:pt x="16998" y="47874"/>
                  </a:lnTo>
                  <a:lnTo>
                    <a:pt x="15379" y="51013"/>
                  </a:lnTo>
                  <a:lnTo>
                    <a:pt x="14165" y="53996"/>
                  </a:lnTo>
                  <a:lnTo>
                    <a:pt x="13436" y="57135"/>
                  </a:lnTo>
                  <a:lnTo>
                    <a:pt x="13274" y="59960"/>
                  </a:lnTo>
                  <a:lnTo>
                    <a:pt x="13436" y="62864"/>
                  </a:lnTo>
                  <a:lnTo>
                    <a:pt x="14165" y="65846"/>
                  </a:lnTo>
                  <a:lnTo>
                    <a:pt x="15379" y="68829"/>
                  </a:lnTo>
                  <a:lnTo>
                    <a:pt x="16998" y="71968"/>
                  </a:lnTo>
                  <a:lnTo>
                    <a:pt x="19021" y="75029"/>
                  </a:lnTo>
                  <a:lnTo>
                    <a:pt x="21490" y="78011"/>
                  </a:lnTo>
                  <a:lnTo>
                    <a:pt x="24323" y="80994"/>
                  </a:lnTo>
                  <a:lnTo>
                    <a:pt x="27602" y="83662"/>
                  </a:lnTo>
                  <a:lnTo>
                    <a:pt x="31244" y="86330"/>
                  </a:lnTo>
                  <a:lnTo>
                    <a:pt x="35170" y="88449"/>
                  </a:lnTo>
                  <a:lnTo>
                    <a:pt x="39541" y="90490"/>
                  </a:lnTo>
                  <a:lnTo>
                    <a:pt x="44195" y="92060"/>
                  </a:lnTo>
                  <a:lnTo>
                    <a:pt x="49133" y="93315"/>
                  </a:lnTo>
                  <a:lnTo>
                    <a:pt x="54435" y="93943"/>
                  </a:lnTo>
                  <a:lnTo>
                    <a:pt x="59979" y="94257"/>
                  </a:lnTo>
                  <a:lnTo>
                    <a:pt x="65564" y="93943"/>
                  </a:lnTo>
                  <a:lnTo>
                    <a:pt x="70866" y="93315"/>
                  </a:lnTo>
                  <a:lnTo>
                    <a:pt x="75763" y="92060"/>
                  </a:lnTo>
                  <a:lnTo>
                    <a:pt x="80458" y="90490"/>
                  </a:lnTo>
                  <a:lnTo>
                    <a:pt x="84789" y="88449"/>
                  </a:lnTo>
                  <a:lnTo>
                    <a:pt x="88755" y="86330"/>
                  </a:lnTo>
                  <a:lnTo>
                    <a:pt x="92357" y="83662"/>
                  </a:lnTo>
                  <a:lnTo>
                    <a:pt x="95676" y="80994"/>
                  </a:lnTo>
                  <a:lnTo>
                    <a:pt x="98468" y="78011"/>
                  </a:lnTo>
                  <a:lnTo>
                    <a:pt x="100978" y="75029"/>
                  </a:lnTo>
                  <a:lnTo>
                    <a:pt x="103001" y="71968"/>
                  </a:lnTo>
                  <a:lnTo>
                    <a:pt x="104620" y="68829"/>
                  </a:lnTo>
                  <a:lnTo>
                    <a:pt x="105794" y="65846"/>
                  </a:lnTo>
                  <a:lnTo>
                    <a:pt x="106522" y="62864"/>
                  </a:lnTo>
                  <a:lnTo>
                    <a:pt x="106765" y="59960"/>
                  </a:lnTo>
                  <a:lnTo>
                    <a:pt x="106522" y="57135"/>
                  </a:lnTo>
                  <a:lnTo>
                    <a:pt x="105794" y="53996"/>
                  </a:lnTo>
                  <a:lnTo>
                    <a:pt x="104620" y="51013"/>
                  </a:lnTo>
                  <a:lnTo>
                    <a:pt x="103001" y="47874"/>
                  </a:lnTo>
                  <a:lnTo>
                    <a:pt x="100978" y="44813"/>
                  </a:lnTo>
                  <a:lnTo>
                    <a:pt x="98468" y="41831"/>
                  </a:lnTo>
                  <a:lnTo>
                    <a:pt x="95676" y="38848"/>
                  </a:lnTo>
                  <a:lnTo>
                    <a:pt x="92357" y="36180"/>
                  </a:lnTo>
                  <a:lnTo>
                    <a:pt x="88755" y="33747"/>
                  </a:lnTo>
                  <a:lnTo>
                    <a:pt x="84789" y="31393"/>
                  </a:lnTo>
                  <a:lnTo>
                    <a:pt x="80458" y="29509"/>
                  </a:lnTo>
                  <a:lnTo>
                    <a:pt x="75763" y="27782"/>
                  </a:lnTo>
                  <a:lnTo>
                    <a:pt x="70866" y="26684"/>
                  </a:lnTo>
                  <a:lnTo>
                    <a:pt x="65564" y="25899"/>
                  </a:lnTo>
                  <a:lnTo>
                    <a:pt x="59979" y="25585"/>
                  </a:lnTo>
                  <a:close/>
                  <a:moveTo>
                    <a:pt x="59979" y="0"/>
                  </a:moveTo>
                  <a:lnTo>
                    <a:pt x="65969" y="156"/>
                  </a:lnTo>
                  <a:lnTo>
                    <a:pt x="71676" y="941"/>
                  </a:lnTo>
                  <a:lnTo>
                    <a:pt x="77220" y="2197"/>
                  </a:lnTo>
                  <a:lnTo>
                    <a:pt x="82522" y="4081"/>
                  </a:lnTo>
                  <a:lnTo>
                    <a:pt x="87541" y="6278"/>
                  </a:lnTo>
                  <a:lnTo>
                    <a:pt x="92276" y="8711"/>
                  </a:lnTo>
                  <a:lnTo>
                    <a:pt x="96809" y="11850"/>
                  </a:lnTo>
                  <a:lnTo>
                    <a:pt x="100897" y="15304"/>
                  </a:lnTo>
                  <a:lnTo>
                    <a:pt x="104701" y="19071"/>
                  </a:lnTo>
                  <a:lnTo>
                    <a:pt x="108060" y="23073"/>
                  </a:lnTo>
                  <a:lnTo>
                    <a:pt x="111136" y="27625"/>
                  </a:lnTo>
                  <a:lnTo>
                    <a:pt x="113686" y="32334"/>
                  </a:lnTo>
                  <a:lnTo>
                    <a:pt x="115952" y="37436"/>
                  </a:lnTo>
                  <a:lnTo>
                    <a:pt x="117652" y="42773"/>
                  </a:lnTo>
                  <a:lnTo>
                    <a:pt x="118947" y="48188"/>
                  </a:lnTo>
                  <a:lnTo>
                    <a:pt x="119757" y="53996"/>
                  </a:lnTo>
                  <a:lnTo>
                    <a:pt x="120000" y="59960"/>
                  </a:lnTo>
                  <a:lnTo>
                    <a:pt x="119757" y="65846"/>
                  </a:lnTo>
                  <a:lnTo>
                    <a:pt x="118947" y="71654"/>
                  </a:lnTo>
                  <a:lnTo>
                    <a:pt x="117652" y="77226"/>
                  </a:lnTo>
                  <a:lnTo>
                    <a:pt x="115952" y="82563"/>
                  </a:lnTo>
                  <a:lnTo>
                    <a:pt x="113686" y="87508"/>
                  </a:lnTo>
                  <a:lnTo>
                    <a:pt x="111136" y="92217"/>
                  </a:lnTo>
                  <a:lnTo>
                    <a:pt x="108060" y="96769"/>
                  </a:lnTo>
                  <a:lnTo>
                    <a:pt x="104701" y="100771"/>
                  </a:lnTo>
                  <a:lnTo>
                    <a:pt x="100897" y="104538"/>
                  </a:lnTo>
                  <a:lnTo>
                    <a:pt x="96809" y="107992"/>
                  </a:lnTo>
                  <a:lnTo>
                    <a:pt x="92276" y="111131"/>
                  </a:lnTo>
                  <a:lnTo>
                    <a:pt x="87541" y="113721"/>
                  </a:lnTo>
                  <a:lnTo>
                    <a:pt x="82522" y="115918"/>
                  </a:lnTo>
                  <a:lnTo>
                    <a:pt x="77220" y="117645"/>
                  </a:lnTo>
                  <a:lnTo>
                    <a:pt x="71676" y="118901"/>
                  </a:lnTo>
                  <a:lnTo>
                    <a:pt x="65969" y="119686"/>
                  </a:lnTo>
                  <a:lnTo>
                    <a:pt x="59979" y="120000"/>
                  </a:lnTo>
                  <a:lnTo>
                    <a:pt x="54030" y="119686"/>
                  </a:lnTo>
                  <a:lnTo>
                    <a:pt x="48323" y="118901"/>
                  </a:lnTo>
                  <a:lnTo>
                    <a:pt x="42779" y="117645"/>
                  </a:lnTo>
                  <a:lnTo>
                    <a:pt x="37436" y="115918"/>
                  </a:lnTo>
                  <a:lnTo>
                    <a:pt x="32458" y="113721"/>
                  </a:lnTo>
                  <a:lnTo>
                    <a:pt x="27682" y="111131"/>
                  </a:lnTo>
                  <a:lnTo>
                    <a:pt x="23190" y="107992"/>
                  </a:lnTo>
                  <a:lnTo>
                    <a:pt x="19102" y="104538"/>
                  </a:lnTo>
                  <a:lnTo>
                    <a:pt x="15298" y="100771"/>
                  </a:lnTo>
                  <a:lnTo>
                    <a:pt x="11898" y="96769"/>
                  </a:lnTo>
                  <a:lnTo>
                    <a:pt x="8863" y="92217"/>
                  </a:lnTo>
                  <a:lnTo>
                    <a:pt x="6273" y="87508"/>
                  </a:lnTo>
                  <a:lnTo>
                    <a:pt x="4006" y="82563"/>
                  </a:lnTo>
                  <a:lnTo>
                    <a:pt x="2347" y="77226"/>
                  </a:lnTo>
                  <a:lnTo>
                    <a:pt x="1052" y="71654"/>
                  </a:lnTo>
                  <a:lnTo>
                    <a:pt x="242" y="65846"/>
                  </a:lnTo>
                  <a:lnTo>
                    <a:pt x="0" y="59960"/>
                  </a:lnTo>
                  <a:lnTo>
                    <a:pt x="242" y="53996"/>
                  </a:lnTo>
                  <a:lnTo>
                    <a:pt x="1052" y="48188"/>
                  </a:lnTo>
                  <a:lnTo>
                    <a:pt x="2347" y="42773"/>
                  </a:lnTo>
                  <a:lnTo>
                    <a:pt x="4006" y="37436"/>
                  </a:lnTo>
                  <a:lnTo>
                    <a:pt x="6273" y="32334"/>
                  </a:lnTo>
                  <a:lnTo>
                    <a:pt x="8863" y="27625"/>
                  </a:lnTo>
                  <a:lnTo>
                    <a:pt x="11898" y="23073"/>
                  </a:lnTo>
                  <a:lnTo>
                    <a:pt x="15298" y="19071"/>
                  </a:lnTo>
                  <a:lnTo>
                    <a:pt x="19102" y="15304"/>
                  </a:lnTo>
                  <a:lnTo>
                    <a:pt x="23190" y="11850"/>
                  </a:lnTo>
                  <a:lnTo>
                    <a:pt x="27682" y="8711"/>
                  </a:lnTo>
                  <a:lnTo>
                    <a:pt x="32458" y="6278"/>
                  </a:lnTo>
                  <a:lnTo>
                    <a:pt x="37436" y="4081"/>
                  </a:lnTo>
                  <a:lnTo>
                    <a:pt x="42779" y="2197"/>
                  </a:lnTo>
                  <a:lnTo>
                    <a:pt x="48323" y="941"/>
                  </a:lnTo>
                  <a:lnTo>
                    <a:pt x="54030" y="156"/>
                  </a:lnTo>
                  <a:lnTo>
                    <a:pt x="59979"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grpSp>
      <p:grpSp>
        <p:nvGrpSpPr>
          <p:cNvPr id="471" name="Google Shape;471;p33"/>
          <p:cNvGrpSpPr/>
          <p:nvPr/>
        </p:nvGrpSpPr>
        <p:grpSpPr>
          <a:xfrm>
            <a:off x="2582638" y="4650415"/>
            <a:ext cx="456028" cy="248868"/>
            <a:chOff x="7721600" y="3265488"/>
            <a:chExt cx="5207001" cy="2841625"/>
          </a:xfrm>
        </p:grpSpPr>
        <p:sp>
          <p:nvSpPr>
            <p:cNvPr id="472" name="Google Shape;472;p33"/>
            <p:cNvSpPr/>
            <p:nvPr/>
          </p:nvSpPr>
          <p:spPr>
            <a:xfrm>
              <a:off x="8167688" y="3265488"/>
              <a:ext cx="4760913" cy="2841625"/>
            </a:xfrm>
            <a:custGeom>
              <a:avLst/>
              <a:gdLst/>
              <a:ahLst/>
              <a:cxnLst/>
              <a:rect l="l" t="t" r="r" b="b"/>
              <a:pathLst>
                <a:path w="120000" h="120000" extrusionOk="0">
                  <a:moveTo>
                    <a:pt x="99016" y="94659"/>
                  </a:moveTo>
                  <a:lnTo>
                    <a:pt x="98036" y="94860"/>
                  </a:lnTo>
                  <a:lnTo>
                    <a:pt x="97116" y="95430"/>
                  </a:lnTo>
                  <a:lnTo>
                    <a:pt x="96276" y="96301"/>
                  </a:lnTo>
                  <a:lnTo>
                    <a:pt x="95595" y="97441"/>
                  </a:lnTo>
                  <a:lnTo>
                    <a:pt x="95075" y="98782"/>
                  </a:lnTo>
                  <a:lnTo>
                    <a:pt x="94775" y="100290"/>
                  </a:lnTo>
                  <a:lnTo>
                    <a:pt x="94655" y="101966"/>
                  </a:lnTo>
                  <a:lnTo>
                    <a:pt x="94775" y="103709"/>
                  </a:lnTo>
                  <a:lnTo>
                    <a:pt x="95075" y="105217"/>
                  </a:lnTo>
                  <a:lnTo>
                    <a:pt x="95595" y="106558"/>
                  </a:lnTo>
                  <a:lnTo>
                    <a:pt x="96276" y="107698"/>
                  </a:lnTo>
                  <a:lnTo>
                    <a:pt x="97116" y="108569"/>
                  </a:lnTo>
                  <a:lnTo>
                    <a:pt x="98036" y="109072"/>
                  </a:lnTo>
                  <a:lnTo>
                    <a:pt x="99016" y="109273"/>
                  </a:lnTo>
                  <a:lnTo>
                    <a:pt x="100016" y="109072"/>
                  </a:lnTo>
                  <a:lnTo>
                    <a:pt x="100936" y="108569"/>
                  </a:lnTo>
                  <a:lnTo>
                    <a:pt x="101736" y="107698"/>
                  </a:lnTo>
                  <a:lnTo>
                    <a:pt x="102417" y="106558"/>
                  </a:lnTo>
                  <a:lnTo>
                    <a:pt x="102917" y="105217"/>
                  </a:lnTo>
                  <a:lnTo>
                    <a:pt x="103277" y="103709"/>
                  </a:lnTo>
                  <a:lnTo>
                    <a:pt x="103397" y="101966"/>
                  </a:lnTo>
                  <a:lnTo>
                    <a:pt x="103277" y="100290"/>
                  </a:lnTo>
                  <a:lnTo>
                    <a:pt x="102957" y="98782"/>
                  </a:lnTo>
                  <a:lnTo>
                    <a:pt x="102457" y="97441"/>
                  </a:lnTo>
                  <a:lnTo>
                    <a:pt x="101776" y="96301"/>
                  </a:lnTo>
                  <a:lnTo>
                    <a:pt x="100936" y="95430"/>
                  </a:lnTo>
                  <a:lnTo>
                    <a:pt x="100016" y="94860"/>
                  </a:lnTo>
                  <a:lnTo>
                    <a:pt x="99016" y="94659"/>
                  </a:lnTo>
                  <a:close/>
                  <a:moveTo>
                    <a:pt x="39326" y="94659"/>
                  </a:moveTo>
                  <a:lnTo>
                    <a:pt x="38326" y="94860"/>
                  </a:lnTo>
                  <a:lnTo>
                    <a:pt x="37406" y="95430"/>
                  </a:lnTo>
                  <a:lnTo>
                    <a:pt x="36586" y="96301"/>
                  </a:lnTo>
                  <a:lnTo>
                    <a:pt x="35905" y="97441"/>
                  </a:lnTo>
                  <a:lnTo>
                    <a:pt x="35385" y="98782"/>
                  </a:lnTo>
                  <a:lnTo>
                    <a:pt x="35065" y="100290"/>
                  </a:lnTo>
                  <a:lnTo>
                    <a:pt x="34945" y="101966"/>
                  </a:lnTo>
                  <a:lnTo>
                    <a:pt x="35065" y="103709"/>
                  </a:lnTo>
                  <a:lnTo>
                    <a:pt x="35385" y="105217"/>
                  </a:lnTo>
                  <a:lnTo>
                    <a:pt x="35905" y="106558"/>
                  </a:lnTo>
                  <a:lnTo>
                    <a:pt x="36586" y="107698"/>
                  </a:lnTo>
                  <a:lnTo>
                    <a:pt x="37406" y="108569"/>
                  </a:lnTo>
                  <a:lnTo>
                    <a:pt x="38326" y="109072"/>
                  </a:lnTo>
                  <a:lnTo>
                    <a:pt x="39326" y="109273"/>
                  </a:lnTo>
                  <a:lnTo>
                    <a:pt x="40326" y="109072"/>
                  </a:lnTo>
                  <a:lnTo>
                    <a:pt x="41226" y="108569"/>
                  </a:lnTo>
                  <a:lnTo>
                    <a:pt x="42067" y="107698"/>
                  </a:lnTo>
                  <a:lnTo>
                    <a:pt x="42747" y="106558"/>
                  </a:lnTo>
                  <a:lnTo>
                    <a:pt x="43267" y="105217"/>
                  </a:lnTo>
                  <a:lnTo>
                    <a:pt x="43587" y="103709"/>
                  </a:lnTo>
                  <a:lnTo>
                    <a:pt x="43707" y="101966"/>
                  </a:lnTo>
                  <a:lnTo>
                    <a:pt x="43587" y="100290"/>
                  </a:lnTo>
                  <a:lnTo>
                    <a:pt x="43267" y="98782"/>
                  </a:lnTo>
                  <a:lnTo>
                    <a:pt x="42747" y="97441"/>
                  </a:lnTo>
                  <a:lnTo>
                    <a:pt x="42067" y="96301"/>
                  </a:lnTo>
                  <a:lnTo>
                    <a:pt x="41226" y="95430"/>
                  </a:lnTo>
                  <a:lnTo>
                    <a:pt x="40326" y="94860"/>
                  </a:lnTo>
                  <a:lnTo>
                    <a:pt x="39326" y="94659"/>
                  </a:lnTo>
                  <a:close/>
                  <a:moveTo>
                    <a:pt x="86534" y="28357"/>
                  </a:moveTo>
                  <a:lnTo>
                    <a:pt x="86534" y="95162"/>
                  </a:lnTo>
                  <a:lnTo>
                    <a:pt x="88994" y="95162"/>
                  </a:lnTo>
                  <a:lnTo>
                    <a:pt x="89634" y="93050"/>
                  </a:lnTo>
                  <a:lnTo>
                    <a:pt x="90395" y="91106"/>
                  </a:lnTo>
                  <a:lnTo>
                    <a:pt x="91295" y="89329"/>
                  </a:lnTo>
                  <a:lnTo>
                    <a:pt x="92375" y="87787"/>
                  </a:lnTo>
                  <a:lnTo>
                    <a:pt x="93535" y="86446"/>
                  </a:lnTo>
                  <a:lnTo>
                    <a:pt x="94775" y="85340"/>
                  </a:lnTo>
                  <a:lnTo>
                    <a:pt x="96116" y="84536"/>
                  </a:lnTo>
                  <a:lnTo>
                    <a:pt x="97556" y="84067"/>
                  </a:lnTo>
                  <a:lnTo>
                    <a:pt x="99016" y="83932"/>
                  </a:lnTo>
                  <a:lnTo>
                    <a:pt x="100496" y="84067"/>
                  </a:lnTo>
                  <a:lnTo>
                    <a:pt x="101936" y="84603"/>
                  </a:lnTo>
                  <a:lnTo>
                    <a:pt x="103277" y="85407"/>
                  </a:lnTo>
                  <a:lnTo>
                    <a:pt x="104517" y="86446"/>
                  </a:lnTo>
                  <a:lnTo>
                    <a:pt x="105677" y="87787"/>
                  </a:lnTo>
                  <a:lnTo>
                    <a:pt x="106737" y="89329"/>
                  </a:lnTo>
                  <a:lnTo>
                    <a:pt x="107657" y="91106"/>
                  </a:lnTo>
                  <a:lnTo>
                    <a:pt x="108418" y="93117"/>
                  </a:lnTo>
                  <a:lnTo>
                    <a:pt x="109058" y="95162"/>
                  </a:lnTo>
                  <a:lnTo>
                    <a:pt x="113558" y="95162"/>
                  </a:lnTo>
                  <a:lnTo>
                    <a:pt x="113558" y="55843"/>
                  </a:lnTo>
                  <a:lnTo>
                    <a:pt x="113478" y="52256"/>
                  </a:lnTo>
                  <a:lnTo>
                    <a:pt x="113238" y="48905"/>
                  </a:lnTo>
                  <a:lnTo>
                    <a:pt x="112878" y="45787"/>
                  </a:lnTo>
                  <a:lnTo>
                    <a:pt x="112358" y="42871"/>
                  </a:lnTo>
                  <a:lnTo>
                    <a:pt x="111678" y="40189"/>
                  </a:lnTo>
                  <a:lnTo>
                    <a:pt x="110878" y="37810"/>
                  </a:lnTo>
                  <a:lnTo>
                    <a:pt x="109978" y="35664"/>
                  </a:lnTo>
                  <a:lnTo>
                    <a:pt x="108898" y="33754"/>
                  </a:lnTo>
                  <a:lnTo>
                    <a:pt x="107737" y="32145"/>
                  </a:lnTo>
                  <a:lnTo>
                    <a:pt x="106437" y="30804"/>
                  </a:lnTo>
                  <a:lnTo>
                    <a:pt x="104997" y="29765"/>
                  </a:lnTo>
                  <a:lnTo>
                    <a:pt x="103437" y="29027"/>
                  </a:lnTo>
                  <a:lnTo>
                    <a:pt x="101816" y="28558"/>
                  </a:lnTo>
                  <a:lnTo>
                    <a:pt x="100056" y="28357"/>
                  </a:lnTo>
                  <a:lnTo>
                    <a:pt x="86534" y="28357"/>
                  </a:lnTo>
                  <a:close/>
                  <a:moveTo>
                    <a:pt x="18983" y="0"/>
                  </a:moveTo>
                  <a:lnTo>
                    <a:pt x="83313" y="0"/>
                  </a:lnTo>
                  <a:lnTo>
                    <a:pt x="84134" y="201"/>
                  </a:lnTo>
                  <a:lnTo>
                    <a:pt x="84934" y="737"/>
                  </a:lnTo>
                  <a:lnTo>
                    <a:pt x="85574" y="1608"/>
                  </a:lnTo>
                  <a:lnTo>
                    <a:pt x="86094" y="2648"/>
                  </a:lnTo>
                  <a:lnTo>
                    <a:pt x="86414" y="3921"/>
                  </a:lnTo>
                  <a:lnTo>
                    <a:pt x="86534" y="5396"/>
                  </a:lnTo>
                  <a:lnTo>
                    <a:pt x="86534" y="17564"/>
                  </a:lnTo>
                  <a:lnTo>
                    <a:pt x="100016" y="17564"/>
                  </a:lnTo>
                  <a:lnTo>
                    <a:pt x="102097" y="17765"/>
                  </a:lnTo>
                  <a:lnTo>
                    <a:pt x="104117" y="18234"/>
                  </a:lnTo>
                  <a:lnTo>
                    <a:pt x="106037" y="19039"/>
                  </a:lnTo>
                  <a:lnTo>
                    <a:pt x="107897" y="20178"/>
                  </a:lnTo>
                  <a:lnTo>
                    <a:pt x="109658" y="21553"/>
                  </a:lnTo>
                  <a:lnTo>
                    <a:pt x="111278" y="23296"/>
                  </a:lnTo>
                  <a:lnTo>
                    <a:pt x="112838" y="25273"/>
                  </a:lnTo>
                  <a:lnTo>
                    <a:pt x="114239" y="27553"/>
                  </a:lnTo>
                  <a:lnTo>
                    <a:pt x="115419" y="29932"/>
                  </a:lnTo>
                  <a:lnTo>
                    <a:pt x="116459" y="32547"/>
                  </a:lnTo>
                  <a:lnTo>
                    <a:pt x="117379" y="35329"/>
                  </a:lnTo>
                  <a:lnTo>
                    <a:pt x="118159" y="38346"/>
                  </a:lnTo>
                  <a:lnTo>
                    <a:pt x="118799" y="41463"/>
                  </a:lnTo>
                  <a:lnTo>
                    <a:pt x="119319" y="44782"/>
                  </a:lnTo>
                  <a:lnTo>
                    <a:pt x="119679" y="48335"/>
                  </a:lnTo>
                  <a:lnTo>
                    <a:pt x="119919" y="51988"/>
                  </a:lnTo>
                  <a:lnTo>
                    <a:pt x="120000" y="55776"/>
                  </a:lnTo>
                  <a:lnTo>
                    <a:pt x="120000" y="100558"/>
                  </a:lnTo>
                  <a:lnTo>
                    <a:pt x="119879" y="101966"/>
                  </a:lnTo>
                  <a:lnTo>
                    <a:pt x="119559" y="103307"/>
                  </a:lnTo>
                  <a:lnTo>
                    <a:pt x="119039" y="104346"/>
                  </a:lnTo>
                  <a:lnTo>
                    <a:pt x="118399" y="105217"/>
                  </a:lnTo>
                  <a:lnTo>
                    <a:pt x="117619" y="105754"/>
                  </a:lnTo>
                  <a:lnTo>
                    <a:pt x="116779" y="105955"/>
                  </a:lnTo>
                  <a:lnTo>
                    <a:pt x="109578" y="105955"/>
                  </a:lnTo>
                  <a:lnTo>
                    <a:pt x="109138" y="108301"/>
                  </a:lnTo>
                  <a:lnTo>
                    <a:pt x="108538" y="110480"/>
                  </a:lnTo>
                  <a:lnTo>
                    <a:pt x="107777" y="112558"/>
                  </a:lnTo>
                  <a:lnTo>
                    <a:pt x="106857" y="114402"/>
                  </a:lnTo>
                  <a:lnTo>
                    <a:pt x="105837" y="116011"/>
                  </a:lnTo>
                  <a:lnTo>
                    <a:pt x="104637" y="117418"/>
                  </a:lnTo>
                  <a:lnTo>
                    <a:pt x="103357" y="118525"/>
                  </a:lnTo>
                  <a:lnTo>
                    <a:pt x="102017" y="119329"/>
                  </a:lnTo>
                  <a:lnTo>
                    <a:pt x="100536" y="119865"/>
                  </a:lnTo>
                  <a:lnTo>
                    <a:pt x="99016" y="120000"/>
                  </a:lnTo>
                  <a:lnTo>
                    <a:pt x="97516" y="119865"/>
                  </a:lnTo>
                  <a:lnTo>
                    <a:pt x="96036" y="119329"/>
                  </a:lnTo>
                  <a:lnTo>
                    <a:pt x="94695" y="118525"/>
                  </a:lnTo>
                  <a:lnTo>
                    <a:pt x="93415" y="117418"/>
                  </a:lnTo>
                  <a:lnTo>
                    <a:pt x="92215" y="116011"/>
                  </a:lnTo>
                  <a:lnTo>
                    <a:pt x="91175" y="114335"/>
                  </a:lnTo>
                  <a:lnTo>
                    <a:pt x="90275" y="112558"/>
                  </a:lnTo>
                  <a:lnTo>
                    <a:pt x="89514" y="110480"/>
                  </a:lnTo>
                  <a:lnTo>
                    <a:pt x="88914" y="108301"/>
                  </a:lnTo>
                  <a:lnTo>
                    <a:pt x="88474" y="105955"/>
                  </a:lnTo>
                  <a:lnTo>
                    <a:pt x="49868" y="105955"/>
                  </a:lnTo>
                  <a:lnTo>
                    <a:pt x="49428" y="108301"/>
                  </a:lnTo>
                  <a:lnTo>
                    <a:pt x="48828" y="110480"/>
                  </a:lnTo>
                  <a:lnTo>
                    <a:pt x="48088" y="112558"/>
                  </a:lnTo>
                  <a:lnTo>
                    <a:pt x="47167" y="114402"/>
                  </a:lnTo>
                  <a:lnTo>
                    <a:pt x="46127" y="116011"/>
                  </a:lnTo>
                  <a:lnTo>
                    <a:pt x="44927" y="117418"/>
                  </a:lnTo>
                  <a:lnTo>
                    <a:pt x="43667" y="118525"/>
                  </a:lnTo>
                  <a:lnTo>
                    <a:pt x="42307" y="119329"/>
                  </a:lnTo>
                  <a:lnTo>
                    <a:pt x="40846" y="119865"/>
                  </a:lnTo>
                  <a:lnTo>
                    <a:pt x="39326" y="120000"/>
                  </a:lnTo>
                  <a:lnTo>
                    <a:pt x="37806" y="119865"/>
                  </a:lnTo>
                  <a:lnTo>
                    <a:pt x="36346" y="119329"/>
                  </a:lnTo>
                  <a:lnTo>
                    <a:pt x="34985" y="118525"/>
                  </a:lnTo>
                  <a:lnTo>
                    <a:pt x="33705" y="117418"/>
                  </a:lnTo>
                  <a:lnTo>
                    <a:pt x="32525" y="116011"/>
                  </a:lnTo>
                  <a:lnTo>
                    <a:pt x="31485" y="114402"/>
                  </a:lnTo>
                  <a:lnTo>
                    <a:pt x="30565" y="112558"/>
                  </a:lnTo>
                  <a:lnTo>
                    <a:pt x="29764" y="110480"/>
                  </a:lnTo>
                  <a:lnTo>
                    <a:pt x="29184" y="108301"/>
                  </a:lnTo>
                  <a:lnTo>
                    <a:pt x="28784" y="105955"/>
                  </a:lnTo>
                  <a:lnTo>
                    <a:pt x="18983" y="105955"/>
                  </a:lnTo>
                  <a:lnTo>
                    <a:pt x="18103" y="105754"/>
                  </a:lnTo>
                  <a:lnTo>
                    <a:pt x="17362" y="105217"/>
                  </a:lnTo>
                  <a:lnTo>
                    <a:pt x="16722" y="104346"/>
                  </a:lnTo>
                  <a:lnTo>
                    <a:pt x="16202" y="103307"/>
                  </a:lnTo>
                  <a:lnTo>
                    <a:pt x="15882" y="101966"/>
                  </a:lnTo>
                  <a:lnTo>
                    <a:pt x="15762" y="100558"/>
                  </a:lnTo>
                  <a:lnTo>
                    <a:pt x="15762" y="81787"/>
                  </a:lnTo>
                  <a:lnTo>
                    <a:pt x="3220" y="81787"/>
                  </a:lnTo>
                  <a:lnTo>
                    <a:pt x="2340" y="81586"/>
                  </a:lnTo>
                  <a:lnTo>
                    <a:pt x="1600" y="81050"/>
                  </a:lnTo>
                  <a:lnTo>
                    <a:pt x="960" y="80212"/>
                  </a:lnTo>
                  <a:lnTo>
                    <a:pt x="440" y="79139"/>
                  </a:lnTo>
                  <a:lnTo>
                    <a:pt x="120" y="77798"/>
                  </a:lnTo>
                  <a:lnTo>
                    <a:pt x="0" y="76391"/>
                  </a:lnTo>
                  <a:lnTo>
                    <a:pt x="120" y="74949"/>
                  </a:lnTo>
                  <a:lnTo>
                    <a:pt x="440" y="73675"/>
                  </a:lnTo>
                  <a:lnTo>
                    <a:pt x="960" y="72603"/>
                  </a:lnTo>
                  <a:lnTo>
                    <a:pt x="1600" y="71731"/>
                  </a:lnTo>
                  <a:lnTo>
                    <a:pt x="2340" y="71229"/>
                  </a:lnTo>
                  <a:lnTo>
                    <a:pt x="3220" y="71027"/>
                  </a:lnTo>
                  <a:lnTo>
                    <a:pt x="18983" y="71027"/>
                  </a:lnTo>
                  <a:lnTo>
                    <a:pt x="19863" y="71229"/>
                  </a:lnTo>
                  <a:lnTo>
                    <a:pt x="20623" y="71731"/>
                  </a:lnTo>
                  <a:lnTo>
                    <a:pt x="21303" y="72603"/>
                  </a:lnTo>
                  <a:lnTo>
                    <a:pt x="21763" y="73675"/>
                  </a:lnTo>
                  <a:lnTo>
                    <a:pt x="22083" y="74949"/>
                  </a:lnTo>
                  <a:lnTo>
                    <a:pt x="22203" y="76391"/>
                  </a:lnTo>
                  <a:lnTo>
                    <a:pt x="22203" y="95162"/>
                  </a:lnTo>
                  <a:lnTo>
                    <a:pt x="28584" y="95162"/>
                  </a:lnTo>
                  <a:lnTo>
                    <a:pt x="28944" y="95229"/>
                  </a:lnTo>
                  <a:lnTo>
                    <a:pt x="29304" y="95363"/>
                  </a:lnTo>
                  <a:lnTo>
                    <a:pt x="29884" y="93184"/>
                  </a:lnTo>
                  <a:lnTo>
                    <a:pt x="30645" y="91173"/>
                  </a:lnTo>
                  <a:lnTo>
                    <a:pt x="31565" y="89396"/>
                  </a:lnTo>
                  <a:lnTo>
                    <a:pt x="32645" y="87787"/>
                  </a:lnTo>
                  <a:lnTo>
                    <a:pt x="33785" y="86446"/>
                  </a:lnTo>
                  <a:lnTo>
                    <a:pt x="35025" y="85407"/>
                  </a:lnTo>
                  <a:lnTo>
                    <a:pt x="36426" y="84603"/>
                  </a:lnTo>
                  <a:lnTo>
                    <a:pt x="37806" y="84067"/>
                  </a:lnTo>
                  <a:lnTo>
                    <a:pt x="39326" y="83932"/>
                  </a:lnTo>
                  <a:lnTo>
                    <a:pt x="40806" y="84067"/>
                  </a:lnTo>
                  <a:lnTo>
                    <a:pt x="42227" y="84603"/>
                  </a:lnTo>
                  <a:lnTo>
                    <a:pt x="43587" y="85407"/>
                  </a:lnTo>
                  <a:lnTo>
                    <a:pt x="44847" y="86446"/>
                  </a:lnTo>
                  <a:lnTo>
                    <a:pt x="46007" y="87787"/>
                  </a:lnTo>
                  <a:lnTo>
                    <a:pt x="47047" y="89396"/>
                  </a:lnTo>
                  <a:lnTo>
                    <a:pt x="47967" y="91106"/>
                  </a:lnTo>
                  <a:lnTo>
                    <a:pt x="48748" y="93117"/>
                  </a:lnTo>
                  <a:lnTo>
                    <a:pt x="49348" y="95229"/>
                  </a:lnTo>
                  <a:lnTo>
                    <a:pt x="49548" y="95229"/>
                  </a:lnTo>
                  <a:lnTo>
                    <a:pt x="49748" y="95162"/>
                  </a:lnTo>
                  <a:lnTo>
                    <a:pt x="80113" y="95162"/>
                  </a:lnTo>
                  <a:lnTo>
                    <a:pt x="80113" y="10793"/>
                  </a:lnTo>
                  <a:lnTo>
                    <a:pt x="22203" y="10793"/>
                  </a:lnTo>
                  <a:lnTo>
                    <a:pt x="22203" y="29564"/>
                  </a:lnTo>
                  <a:lnTo>
                    <a:pt x="22083" y="30938"/>
                  </a:lnTo>
                  <a:lnTo>
                    <a:pt x="21763" y="32279"/>
                  </a:lnTo>
                  <a:lnTo>
                    <a:pt x="21303" y="33351"/>
                  </a:lnTo>
                  <a:lnTo>
                    <a:pt x="20623" y="34223"/>
                  </a:lnTo>
                  <a:lnTo>
                    <a:pt x="19863" y="34726"/>
                  </a:lnTo>
                  <a:lnTo>
                    <a:pt x="18983" y="34927"/>
                  </a:lnTo>
                  <a:lnTo>
                    <a:pt x="3220" y="34927"/>
                  </a:lnTo>
                  <a:lnTo>
                    <a:pt x="2340" y="34726"/>
                  </a:lnTo>
                  <a:lnTo>
                    <a:pt x="1600" y="34223"/>
                  </a:lnTo>
                  <a:lnTo>
                    <a:pt x="960" y="33351"/>
                  </a:lnTo>
                  <a:lnTo>
                    <a:pt x="440" y="32279"/>
                  </a:lnTo>
                  <a:lnTo>
                    <a:pt x="120" y="30938"/>
                  </a:lnTo>
                  <a:lnTo>
                    <a:pt x="0" y="29564"/>
                  </a:lnTo>
                  <a:lnTo>
                    <a:pt x="120" y="28089"/>
                  </a:lnTo>
                  <a:lnTo>
                    <a:pt x="440" y="26815"/>
                  </a:lnTo>
                  <a:lnTo>
                    <a:pt x="960" y="25743"/>
                  </a:lnTo>
                  <a:lnTo>
                    <a:pt x="1600" y="24905"/>
                  </a:lnTo>
                  <a:lnTo>
                    <a:pt x="2340" y="24368"/>
                  </a:lnTo>
                  <a:lnTo>
                    <a:pt x="3220" y="24167"/>
                  </a:lnTo>
                  <a:lnTo>
                    <a:pt x="15762" y="24167"/>
                  </a:lnTo>
                  <a:lnTo>
                    <a:pt x="15762" y="5396"/>
                  </a:lnTo>
                  <a:lnTo>
                    <a:pt x="15882" y="3921"/>
                  </a:lnTo>
                  <a:lnTo>
                    <a:pt x="16202" y="2648"/>
                  </a:lnTo>
                  <a:lnTo>
                    <a:pt x="16722" y="1608"/>
                  </a:lnTo>
                  <a:lnTo>
                    <a:pt x="17362" y="737"/>
                  </a:lnTo>
                  <a:lnTo>
                    <a:pt x="18103" y="201"/>
                  </a:lnTo>
                  <a:lnTo>
                    <a:pt x="18983"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73" name="Google Shape;473;p33"/>
            <p:cNvSpPr/>
            <p:nvPr/>
          </p:nvSpPr>
          <p:spPr>
            <a:xfrm>
              <a:off x="7721600" y="4075113"/>
              <a:ext cx="2741613" cy="901700"/>
            </a:xfrm>
            <a:custGeom>
              <a:avLst/>
              <a:gdLst/>
              <a:ahLst/>
              <a:cxnLst/>
              <a:rect l="l" t="t" r="r" b="b"/>
              <a:pathLst>
                <a:path w="120000" h="120000" extrusionOk="0">
                  <a:moveTo>
                    <a:pt x="101343" y="0"/>
                  </a:moveTo>
                  <a:lnTo>
                    <a:pt x="102594" y="634"/>
                  </a:lnTo>
                  <a:lnTo>
                    <a:pt x="103705" y="2220"/>
                  </a:lnTo>
                  <a:lnTo>
                    <a:pt x="104713" y="4757"/>
                  </a:lnTo>
                  <a:lnTo>
                    <a:pt x="118401" y="46308"/>
                  </a:lnTo>
                  <a:lnTo>
                    <a:pt x="118471" y="46519"/>
                  </a:lnTo>
                  <a:lnTo>
                    <a:pt x="118540" y="46942"/>
                  </a:lnTo>
                  <a:lnTo>
                    <a:pt x="118679" y="47154"/>
                  </a:lnTo>
                  <a:lnTo>
                    <a:pt x="118818" y="47577"/>
                  </a:lnTo>
                  <a:lnTo>
                    <a:pt x="118957" y="48422"/>
                  </a:lnTo>
                  <a:lnTo>
                    <a:pt x="119027" y="48634"/>
                  </a:lnTo>
                  <a:lnTo>
                    <a:pt x="119096" y="48845"/>
                  </a:lnTo>
                  <a:lnTo>
                    <a:pt x="119096" y="49057"/>
                  </a:lnTo>
                  <a:lnTo>
                    <a:pt x="119235" y="49903"/>
                  </a:lnTo>
                  <a:lnTo>
                    <a:pt x="119305" y="50325"/>
                  </a:lnTo>
                  <a:lnTo>
                    <a:pt x="119374" y="50537"/>
                  </a:lnTo>
                  <a:lnTo>
                    <a:pt x="119513" y="51383"/>
                  </a:lnTo>
                  <a:lnTo>
                    <a:pt x="119583" y="51806"/>
                  </a:lnTo>
                  <a:lnTo>
                    <a:pt x="119583" y="52017"/>
                  </a:lnTo>
                  <a:lnTo>
                    <a:pt x="119652" y="52229"/>
                  </a:lnTo>
                  <a:lnTo>
                    <a:pt x="119652" y="52651"/>
                  </a:lnTo>
                  <a:lnTo>
                    <a:pt x="119722" y="53074"/>
                  </a:lnTo>
                  <a:lnTo>
                    <a:pt x="119791" y="53286"/>
                  </a:lnTo>
                  <a:lnTo>
                    <a:pt x="119791" y="53497"/>
                  </a:lnTo>
                  <a:lnTo>
                    <a:pt x="119791" y="53709"/>
                  </a:lnTo>
                  <a:lnTo>
                    <a:pt x="119861" y="54132"/>
                  </a:lnTo>
                  <a:lnTo>
                    <a:pt x="119861" y="54555"/>
                  </a:lnTo>
                  <a:lnTo>
                    <a:pt x="119930" y="55400"/>
                  </a:lnTo>
                  <a:lnTo>
                    <a:pt x="119930" y="56035"/>
                  </a:lnTo>
                  <a:lnTo>
                    <a:pt x="119930" y="56458"/>
                  </a:lnTo>
                  <a:lnTo>
                    <a:pt x="120000" y="56669"/>
                  </a:lnTo>
                  <a:lnTo>
                    <a:pt x="120000" y="56881"/>
                  </a:lnTo>
                  <a:lnTo>
                    <a:pt x="120000" y="57092"/>
                  </a:lnTo>
                  <a:lnTo>
                    <a:pt x="120000" y="60581"/>
                  </a:lnTo>
                  <a:lnTo>
                    <a:pt x="120000" y="60792"/>
                  </a:lnTo>
                  <a:lnTo>
                    <a:pt x="120000" y="61004"/>
                  </a:lnTo>
                  <a:lnTo>
                    <a:pt x="119930" y="61215"/>
                  </a:lnTo>
                  <a:lnTo>
                    <a:pt x="119930" y="61638"/>
                  </a:lnTo>
                  <a:lnTo>
                    <a:pt x="119930" y="61850"/>
                  </a:lnTo>
                  <a:lnTo>
                    <a:pt x="119930" y="62273"/>
                  </a:lnTo>
                  <a:lnTo>
                    <a:pt x="119861" y="63118"/>
                  </a:lnTo>
                  <a:lnTo>
                    <a:pt x="119861" y="63541"/>
                  </a:lnTo>
                  <a:lnTo>
                    <a:pt x="119791" y="63964"/>
                  </a:lnTo>
                  <a:lnTo>
                    <a:pt x="119791" y="64176"/>
                  </a:lnTo>
                  <a:lnTo>
                    <a:pt x="119791" y="64387"/>
                  </a:lnTo>
                  <a:lnTo>
                    <a:pt x="119722" y="64599"/>
                  </a:lnTo>
                  <a:lnTo>
                    <a:pt x="119652" y="65022"/>
                  </a:lnTo>
                  <a:lnTo>
                    <a:pt x="119652" y="65444"/>
                  </a:lnTo>
                  <a:lnTo>
                    <a:pt x="119583" y="65656"/>
                  </a:lnTo>
                  <a:lnTo>
                    <a:pt x="119583" y="65867"/>
                  </a:lnTo>
                  <a:lnTo>
                    <a:pt x="119513" y="66290"/>
                  </a:lnTo>
                  <a:lnTo>
                    <a:pt x="119374" y="67136"/>
                  </a:lnTo>
                  <a:lnTo>
                    <a:pt x="119305" y="67348"/>
                  </a:lnTo>
                  <a:lnTo>
                    <a:pt x="119235" y="67770"/>
                  </a:lnTo>
                  <a:lnTo>
                    <a:pt x="119096" y="68616"/>
                  </a:lnTo>
                  <a:lnTo>
                    <a:pt x="119027" y="68828"/>
                  </a:lnTo>
                  <a:lnTo>
                    <a:pt x="118957" y="69039"/>
                  </a:lnTo>
                  <a:lnTo>
                    <a:pt x="118957" y="69251"/>
                  </a:lnTo>
                  <a:lnTo>
                    <a:pt x="118888" y="69674"/>
                  </a:lnTo>
                  <a:lnTo>
                    <a:pt x="118818" y="70096"/>
                  </a:lnTo>
                  <a:lnTo>
                    <a:pt x="118679" y="70519"/>
                  </a:lnTo>
                  <a:lnTo>
                    <a:pt x="118540" y="70731"/>
                  </a:lnTo>
                  <a:lnTo>
                    <a:pt x="118471" y="71154"/>
                  </a:lnTo>
                  <a:lnTo>
                    <a:pt x="118401" y="71365"/>
                  </a:lnTo>
                  <a:lnTo>
                    <a:pt x="104018" y="115030"/>
                  </a:lnTo>
                  <a:lnTo>
                    <a:pt x="102802" y="117779"/>
                  </a:lnTo>
                  <a:lnTo>
                    <a:pt x="101482" y="119365"/>
                  </a:lnTo>
                  <a:lnTo>
                    <a:pt x="100023" y="120000"/>
                  </a:lnTo>
                  <a:lnTo>
                    <a:pt x="98980" y="119577"/>
                  </a:lnTo>
                  <a:lnTo>
                    <a:pt x="97938" y="118731"/>
                  </a:lnTo>
                  <a:lnTo>
                    <a:pt x="97000" y="117145"/>
                  </a:lnTo>
                  <a:lnTo>
                    <a:pt x="96097" y="115030"/>
                  </a:lnTo>
                  <a:lnTo>
                    <a:pt x="95263" y="112070"/>
                  </a:lnTo>
                  <a:lnTo>
                    <a:pt x="94777" y="108475"/>
                  </a:lnTo>
                  <a:lnTo>
                    <a:pt x="94499" y="104881"/>
                  </a:lnTo>
                  <a:lnTo>
                    <a:pt x="94499" y="101180"/>
                  </a:lnTo>
                  <a:lnTo>
                    <a:pt x="94777" y="97585"/>
                  </a:lnTo>
                  <a:lnTo>
                    <a:pt x="95263" y="93991"/>
                  </a:lnTo>
                  <a:lnTo>
                    <a:pt x="96097" y="91030"/>
                  </a:lnTo>
                  <a:lnTo>
                    <a:pt x="100926" y="75277"/>
                  </a:lnTo>
                  <a:lnTo>
                    <a:pt x="5593" y="75277"/>
                  </a:lnTo>
                  <a:lnTo>
                    <a:pt x="4064" y="74643"/>
                  </a:lnTo>
                  <a:lnTo>
                    <a:pt x="2779" y="73057"/>
                  </a:lnTo>
                  <a:lnTo>
                    <a:pt x="1667" y="70519"/>
                  </a:lnTo>
                  <a:lnTo>
                    <a:pt x="764" y="66925"/>
                  </a:lnTo>
                  <a:lnTo>
                    <a:pt x="208" y="62907"/>
                  </a:lnTo>
                  <a:lnTo>
                    <a:pt x="0" y="58361"/>
                  </a:lnTo>
                  <a:lnTo>
                    <a:pt x="208" y="53920"/>
                  </a:lnTo>
                  <a:lnTo>
                    <a:pt x="764" y="49903"/>
                  </a:lnTo>
                  <a:lnTo>
                    <a:pt x="1667" y="46308"/>
                  </a:lnTo>
                  <a:lnTo>
                    <a:pt x="2779" y="43876"/>
                  </a:lnTo>
                  <a:lnTo>
                    <a:pt x="4064" y="41973"/>
                  </a:lnTo>
                  <a:lnTo>
                    <a:pt x="5593" y="41550"/>
                  </a:lnTo>
                  <a:lnTo>
                    <a:pt x="100926" y="41550"/>
                  </a:lnTo>
                  <a:lnTo>
                    <a:pt x="96792" y="28757"/>
                  </a:lnTo>
                  <a:lnTo>
                    <a:pt x="96027" y="25797"/>
                  </a:lnTo>
                  <a:lnTo>
                    <a:pt x="95471" y="22202"/>
                  </a:lnTo>
                  <a:lnTo>
                    <a:pt x="95193" y="18607"/>
                  </a:lnTo>
                  <a:lnTo>
                    <a:pt x="95193" y="14907"/>
                  </a:lnTo>
                  <a:lnTo>
                    <a:pt x="95471" y="11312"/>
                  </a:lnTo>
                  <a:lnTo>
                    <a:pt x="96027" y="7718"/>
                  </a:lnTo>
                  <a:lnTo>
                    <a:pt x="96792" y="4757"/>
                  </a:lnTo>
                  <a:lnTo>
                    <a:pt x="97799" y="2220"/>
                  </a:lnTo>
                  <a:lnTo>
                    <a:pt x="98911" y="634"/>
                  </a:lnTo>
                  <a:lnTo>
                    <a:pt x="100162" y="0"/>
                  </a:lnTo>
                  <a:lnTo>
                    <a:pt x="101343"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grpSp>
      <p:grpSp>
        <p:nvGrpSpPr>
          <p:cNvPr id="474" name="Google Shape;474;p33"/>
          <p:cNvGrpSpPr/>
          <p:nvPr/>
        </p:nvGrpSpPr>
        <p:grpSpPr>
          <a:xfrm>
            <a:off x="6596686" y="1974625"/>
            <a:ext cx="4467867" cy="4118672"/>
            <a:chOff x="6598468" y="1571318"/>
            <a:chExt cx="4467867" cy="4118672"/>
          </a:xfrm>
        </p:grpSpPr>
        <p:sp>
          <p:nvSpPr>
            <p:cNvPr id="475" name="Google Shape;475;p33"/>
            <p:cNvSpPr/>
            <p:nvPr/>
          </p:nvSpPr>
          <p:spPr>
            <a:xfrm>
              <a:off x="6598468" y="1571318"/>
              <a:ext cx="1043545" cy="1043545"/>
            </a:xfrm>
            <a:prstGeom prst="rect">
              <a:avLst/>
            </a:prstGeom>
            <a:solidFill>
              <a:schemeClr val="accent4"/>
            </a:solidFill>
            <a:ln>
              <a:noFill/>
            </a:ln>
          </p:spPr>
          <p:txBody>
            <a:bodyPr spcFirstLastPara="1" wrap="square" lIns="91425" tIns="45700" rIns="91425" bIns="45700" anchor="ctr" anchorCtr="0">
              <a:noAutofit/>
            </a:bodyPr>
            <a:lstStyle/>
            <a:p>
              <a:pPr algn="ctr" rtl="0"/>
              <a:r>
                <a:rPr lang="en-IN" sz="4000" b="1" dirty="0">
                  <a:solidFill>
                    <a:schemeClr val="lt1"/>
                  </a:solidFill>
                  <a:latin typeface="Arial"/>
                  <a:ea typeface="Arial"/>
                  <a:cs typeface="Arial"/>
                  <a:sym typeface="Arial"/>
                </a:rPr>
                <a:t>04</a:t>
              </a:r>
              <a:endParaRPr sz="4000" dirty="0"/>
            </a:p>
          </p:txBody>
        </p:sp>
        <p:sp>
          <p:nvSpPr>
            <p:cNvPr id="477" name="Google Shape;477;p33"/>
            <p:cNvSpPr/>
            <p:nvPr/>
          </p:nvSpPr>
          <p:spPr>
            <a:xfrm>
              <a:off x="7894612" y="1956698"/>
              <a:ext cx="3171723" cy="1077218"/>
            </a:xfrm>
            <a:prstGeom prst="rect">
              <a:avLst/>
            </a:prstGeom>
            <a:noFill/>
            <a:ln>
              <a:noFill/>
            </a:ln>
          </p:spPr>
          <p:txBody>
            <a:bodyPr spcFirstLastPara="1" wrap="square" lIns="91425" tIns="45700" rIns="91425" bIns="45700" anchor="t" anchorCtr="0">
              <a:noAutofit/>
            </a:bodyPr>
            <a:lstStyle/>
            <a:p>
              <a:pPr algn="just"/>
              <a:r>
                <a:rPr lang="ar-SA" dirty="0">
                  <a:solidFill>
                    <a:srgbClr val="595959"/>
                  </a:solidFill>
                  <a:latin typeface="Sakkal Majalla" panose="02000000000000000000" pitchFamily="2" charset="-78"/>
                  <a:cs typeface="Sakkal Majalla" panose="02000000000000000000" pitchFamily="2" charset="-78"/>
                  <a:sym typeface="Arial"/>
                </a:rPr>
                <a:t>اعطاء الطالب دور قيادي في إدارة الأنشطة أو جزء من الحصة أو دور فيادي في مجموعته.</a:t>
              </a:r>
              <a:endParaRPr dirty="0">
                <a:solidFill>
                  <a:srgbClr val="595959"/>
                </a:solidFill>
                <a:latin typeface="Sakkal Majalla" panose="02000000000000000000" pitchFamily="2" charset="-78"/>
                <a:cs typeface="Sakkal Majalla" panose="02000000000000000000" pitchFamily="2" charset="-78"/>
              </a:endParaRPr>
            </a:p>
          </p:txBody>
        </p:sp>
        <p:cxnSp>
          <p:nvCxnSpPr>
            <p:cNvPr id="479" name="Google Shape;479;p33"/>
            <p:cNvCxnSpPr/>
            <p:nvPr/>
          </p:nvCxnSpPr>
          <p:spPr>
            <a:xfrm>
              <a:off x="7632616" y="1571318"/>
              <a:ext cx="0" cy="4118672"/>
            </a:xfrm>
            <a:prstGeom prst="straightConnector1">
              <a:avLst/>
            </a:prstGeom>
            <a:noFill/>
            <a:ln w="9525" cap="flat" cmpd="sng">
              <a:solidFill>
                <a:schemeClr val="accent4"/>
              </a:solidFill>
              <a:prstDash val="solid"/>
              <a:round/>
              <a:headEnd type="none" w="sm" len="sm"/>
              <a:tailEnd type="none" w="sm" len="sm"/>
            </a:ln>
          </p:spPr>
        </p:cxnSp>
      </p:grpSp>
      <p:sp>
        <p:nvSpPr>
          <p:cNvPr id="56" name="Google Shape;186;p27">
            <a:extLst>
              <a:ext uri="{FF2B5EF4-FFF2-40B4-BE49-F238E27FC236}">
                <a16:creationId xmlns:a16="http://schemas.microsoft.com/office/drawing/2014/main" id="{0EEAC219-52B2-447C-B393-C5CBDDC867D6}"/>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57" name="Google Shape;187;p27">
            <a:extLst>
              <a:ext uri="{FF2B5EF4-FFF2-40B4-BE49-F238E27FC236}">
                <a16:creationId xmlns:a16="http://schemas.microsoft.com/office/drawing/2014/main" id="{F544FA39-F80C-4635-B5F6-9D19D3CA1375}"/>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58" name="مربع نص 57">
            <a:extLst>
              <a:ext uri="{FF2B5EF4-FFF2-40B4-BE49-F238E27FC236}">
                <a16:creationId xmlns:a16="http://schemas.microsoft.com/office/drawing/2014/main" id="{6C7A82BE-C488-4268-A4DC-CA12113E8623}"/>
              </a:ext>
            </a:extLst>
          </p:cNvPr>
          <p:cNvSpPr txBox="1"/>
          <p:nvPr/>
        </p:nvSpPr>
        <p:spPr>
          <a:xfrm>
            <a:off x="6472992" y="404311"/>
            <a:ext cx="4493538"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أفكار وطرق لرفع مستوى التفاعل الصفي؟</a:t>
            </a:r>
            <a:endParaRPr lang="ar-OM" sz="2800" b="1" dirty="0">
              <a:latin typeface="Sakkal Majalla" panose="02000000000000000000" pitchFamily="2" charset="-78"/>
              <a:cs typeface="Sakkal Majalla" panose="02000000000000000000" pitchFamily="2" charset="-78"/>
            </a:endParaRPr>
          </a:p>
        </p:txBody>
      </p:sp>
      <p:sp>
        <p:nvSpPr>
          <p:cNvPr id="59" name="Google Shape;235;p29">
            <a:extLst>
              <a:ext uri="{FF2B5EF4-FFF2-40B4-BE49-F238E27FC236}">
                <a16:creationId xmlns:a16="http://schemas.microsoft.com/office/drawing/2014/main" id="{F92D31EC-D9F5-49F0-824F-6CE188D4C22D}"/>
              </a:ext>
            </a:extLst>
          </p:cNvPr>
          <p:cNvSpPr/>
          <p:nvPr/>
        </p:nvSpPr>
        <p:spPr>
          <a:xfrm>
            <a:off x="8315272" y="1911771"/>
            <a:ext cx="1923237" cy="433805"/>
          </a:xfrm>
          <a:prstGeom prst="rect">
            <a:avLst/>
          </a:prstGeom>
          <a:noFill/>
          <a:ln>
            <a:noFill/>
          </a:ln>
        </p:spPr>
        <p:txBody>
          <a:bodyPr spcFirstLastPara="1" wrap="square" lIns="91425" tIns="45700" rIns="91425" bIns="45700" anchor="t" anchorCtr="0">
            <a:noAutofit/>
          </a:bodyPr>
          <a:lstStyle/>
          <a:p>
            <a:pPr algn="ctr" rtl="0"/>
            <a:r>
              <a:rPr lang="ar-SA" sz="2400" b="1" dirty="0">
                <a:solidFill>
                  <a:srgbClr val="3F3F3F"/>
                </a:solidFill>
                <a:latin typeface="Sakkal Majalla" panose="02000000000000000000" pitchFamily="2" charset="-78"/>
                <a:cs typeface="Sakkal Majalla" panose="02000000000000000000" pitchFamily="2" charset="-78"/>
                <a:sym typeface="Arial"/>
              </a:rPr>
              <a:t>الإدارة للأنشطة</a:t>
            </a:r>
            <a:endParaRPr lang="ar-SA" sz="2400" b="1" dirty="0">
              <a:solidFill>
                <a:srgbClr val="3F3F3F"/>
              </a:solidFill>
              <a:latin typeface="Sakkal Majalla" panose="02000000000000000000" pitchFamily="2" charset="-78"/>
              <a:cs typeface="Sakkal Majalla" panose="02000000000000000000"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8126452" y="435088"/>
            <a:ext cx="1782860"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مفهوم الاتصال</a:t>
            </a:r>
            <a:endParaRPr lang="ar-OM" sz="2800" b="1" dirty="0">
              <a:latin typeface="Sakkal Majalla" panose="02000000000000000000" pitchFamily="2" charset="-78"/>
              <a:cs typeface="Sakkal Majalla" panose="02000000000000000000" pitchFamily="2" charset="-78"/>
            </a:endParaRPr>
          </a:p>
        </p:txBody>
      </p:sp>
      <p:sp>
        <p:nvSpPr>
          <p:cNvPr id="9" name="مربع نص 8">
            <a:extLst>
              <a:ext uri="{FF2B5EF4-FFF2-40B4-BE49-F238E27FC236}">
                <a16:creationId xmlns:a16="http://schemas.microsoft.com/office/drawing/2014/main" id="{427EC0E5-DEE5-4AB9-966D-8DD1A59589F4}"/>
              </a:ext>
            </a:extLst>
          </p:cNvPr>
          <p:cNvSpPr txBox="1"/>
          <p:nvPr/>
        </p:nvSpPr>
        <p:spPr>
          <a:xfrm>
            <a:off x="3570621" y="2653800"/>
            <a:ext cx="6758610" cy="954107"/>
          </a:xfrm>
          <a:prstGeom prst="rect">
            <a:avLst/>
          </a:prstGeom>
          <a:noFill/>
        </p:spPr>
        <p:txBody>
          <a:bodyPr wrap="square" rtlCol="1">
            <a:spAutoFit/>
          </a:bodyPr>
          <a:lstStyle/>
          <a:p>
            <a:r>
              <a:rPr lang="ar-SA" sz="2000" b="1" dirty="0">
                <a:effectLst/>
                <a:latin typeface="Sakkal Majalla" panose="02000000000000000000" pitchFamily="2" charset="-78"/>
                <a:ea typeface="Calibri" panose="020F0502020204030204" pitchFamily="34" charset="0"/>
                <a:cs typeface="Sakkal Majalla" panose="02000000000000000000" pitchFamily="2" charset="-78"/>
              </a:rPr>
              <a:t>التواصل بأنه عملية نقل المعلومات من مرسل إلى مستقبل، تتضمن أكثر من طريق واحد لانتقال المعلومات، وهي عملية معقدة قد يحدث فيها تغيير للرسائل ومعاينتها.</a:t>
            </a:r>
          </a:p>
          <a:p>
            <a:pPr algn="l"/>
            <a:r>
              <a:rPr lang="ar-SA" sz="1600" b="1" dirty="0">
                <a:latin typeface="Sakkal Majalla" panose="02000000000000000000" pitchFamily="2" charset="-78"/>
                <a:cs typeface="Sakkal Majalla" panose="02000000000000000000" pitchFamily="2" charset="-78"/>
              </a:rPr>
              <a:t>(</a:t>
            </a:r>
            <a:r>
              <a:rPr lang="en-US" sz="1600" b="1" dirty="0">
                <a:latin typeface="Sakkal Majalla" panose="02000000000000000000" pitchFamily="2" charset="-78"/>
                <a:cs typeface="Sakkal Majalla" panose="02000000000000000000" pitchFamily="2" charset="-78"/>
              </a:rPr>
              <a:t>Wilkson, 1989</a:t>
            </a:r>
            <a:r>
              <a:rPr lang="ar-SA" sz="1600" b="1" dirty="0">
                <a:latin typeface="Sakkal Majalla" panose="02000000000000000000" pitchFamily="2" charset="-78"/>
                <a:cs typeface="Sakkal Majalla" panose="02000000000000000000" pitchFamily="2" charset="-78"/>
              </a:rPr>
              <a:t>)</a:t>
            </a:r>
            <a:endParaRPr lang="ar-OM" sz="1600" b="1" dirty="0">
              <a:latin typeface="Sakkal Majalla" panose="02000000000000000000" pitchFamily="2" charset="-78"/>
              <a:cs typeface="Sakkal Majalla" panose="02000000000000000000" pitchFamily="2" charset="-78"/>
            </a:endParaRPr>
          </a:p>
        </p:txBody>
      </p:sp>
      <p:pic>
        <p:nvPicPr>
          <p:cNvPr id="1026" name="Picture 2" descr="Things Schools Should Consider Before Conduct Classes Online">
            <a:extLst>
              <a:ext uri="{FF2B5EF4-FFF2-40B4-BE49-F238E27FC236}">
                <a16:creationId xmlns:a16="http://schemas.microsoft.com/office/drawing/2014/main" id="{01972960-57FC-4404-BAB5-406574417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394" y="4184348"/>
            <a:ext cx="3550944" cy="1991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970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4"/>
          <p:cNvSpPr/>
          <p:nvPr/>
        </p:nvSpPr>
        <p:spPr>
          <a:xfrm>
            <a:off x="911424" y="6122551"/>
            <a:ext cx="5240192" cy="438809"/>
          </a:xfrm>
          <a:prstGeom prst="ellipse">
            <a:avLst/>
          </a:prstGeom>
          <a:gradFill>
            <a:gsLst>
              <a:gs pos="0">
                <a:srgbClr val="262626">
                  <a:alpha val="26666"/>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algn="ctr" rtl="0">
              <a:buClr>
                <a:schemeClr val="dk1"/>
              </a:buClr>
              <a:buSzPts val="1800"/>
            </a:pPr>
            <a:endParaRPr>
              <a:solidFill>
                <a:srgbClr val="FFFFFF"/>
              </a:solidFill>
              <a:latin typeface="Calibri"/>
              <a:ea typeface="Calibri"/>
              <a:cs typeface="Calibri"/>
              <a:sym typeface="Calibri"/>
            </a:endParaRPr>
          </a:p>
        </p:txBody>
      </p:sp>
      <p:grpSp>
        <p:nvGrpSpPr>
          <p:cNvPr id="486" name="Google Shape;486;p34"/>
          <p:cNvGrpSpPr/>
          <p:nvPr/>
        </p:nvGrpSpPr>
        <p:grpSpPr>
          <a:xfrm>
            <a:off x="1141396" y="1412777"/>
            <a:ext cx="4780249" cy="4653969"/>
            <a:chOff x="3170238" y="1096963"/>
            <a:chExt cx="5227638" cy="5207000"/>
          </a:xfrm>
        </p:grpSpPr>
        <p:sp>
          <p:nvSpPr>
            <p:cNvPr id="487" name="Google Shape;487;p34"/>
            <p:cNvSpPr/>
            <p:nvPr/>
          </p:nvSpPr>
          <p:spPr>
            <a:xfrm>
              <a:off x="3408363" y="1816100"/>
              <a:ext cx="2368550" cy="2868613"/>
            </a:xfrm>
            <a:custGeom>
              <a:avLst/>
              <a:gdLst/>
              <a:ahLst/>
              <a:cxnLst/>
              <a:rect l="l" t="t" r="r" b="b"/>
              <a:pathLst>
                <a:path w="120000" h="120000" extrusionOk="0">
                  <a:moveTo>
                    <a:pt x="44572" y="0"/>
                  </a:moveTo>
                  <a:lnTo>
                    <a:pt x="44733" y="0"/>
                  </a:lnTo>
                  <a:lnTo>
                    <a:pt x="120000" y="83707"/>
                  </a:lnTo>
                  <a:lnTo>
                    <a:pt x="0" y="120000"/>
                  </a:lnTo>
                  <a:lnTo>
                    <a:pt x="44572" y="0"/>
                  </a:lnTo>
                  <a:close/>
                </a:path>
              </a:pathLst>
            </a:custGeom>
            <a:solidFill>
              <a:schemeClr val="accent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88" name="Google Shape;488;p34"/>
            <p:cNvSpPr/>
            <p:nvPr/>
          </p:nvSpPr>
          <p:spPr>
            <a:xfrm>
              <a:off x="5776913" y="1824038"/>
              <a:ext cx="2366963" cy="2874963"/>
            </a:xfrm>
            <a:custGeom>
              <a:avLst/>
              <a:gdLst/>
              <a:ahLst/>
              <a:cxnLst/>
              <a:rect l="l" t="t" r="r" b="b"/>
              <a:pathLst>
                <a:path w="120000" h="120000" extrusionOk="0">
                  <a:moveTo>
                    <a:pt x="77116" y="0"/>
                  </a:moveTo>
                  <a:lnTo>
                    <a:pt x="120000" y="120000"/>
                  </a:lnTo>
                  <a:lnTo>
                    <a:pt x="0" y="83191"/>
                  </a:lnTo>
                  <a:lnTo>
                    <a:pt x="77116" y="0"/>
                  </a:lnTo>
                  <a:close/>
                </a:path>
              </a:pathLst>
            </a:custGeom>
            <a:solidFill>
              <a:srgbClr val="D8D8D8"/>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89" name="Google Shape;489;p34"/>
            <p:cNvSpPr/>
            <p:nvPr/>
          </p:nvSpPr>
          <p:spPr>
            <a:xfrm>
              <a:off x="4291013" y="1816100"/>
              <a:ext cx="3006725" cy="2000250"/>
            </a:xfrm>
            <a:custGeom>
              <a:avLst/>
              <a:gdLst/>
              <a:ahLst/>
              <a:cxnLst/>
              <a:rect l="l" t="t" r="r" b="b"/>
              <a:pathLst>
                <a:path w="120000" h="120000" extrusionOk="0">
                  <a:moveTo>
                    <a:pt x="0" y="0"/>
                  </a:moveTo>
                  <a:lnTo>
                    <a:pt x="120000" y="476"/>
                  </a:lnTo>
                  <a:lnTo>
                    <a:pt x="120000" y="476"/>
                  </a:lnTo>
                  <a:lnTo>
                    <a:pt x="59271" y="120000"/>
                  </a:lnTo>
                  <a:lnTo>
                    <a:pt x="0" y="0"/>
                  </a:lnTo>
                  <a:close/>
                </a:path>
              </a:pathLst>
            </a:custGeom>
            <a:solidFill>
              <a:srgbClr val="BFBFB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90" name="Google Shape;490;p34"/>
            <p:cNvSpPr/>
            <p:nvPr/>
          </p:nvSpPr>
          <p:spPr>
            <a:xfrm>
              <a:off x="3408363" y="3816350"/>
              <a:ext cx="2368550" cy="2487613"/>
            </a:xfrm>
            <a:custGeom>
              <a:avLst/>
              <a:gdLst/>
              <a:ahLst/>
              <a:cxnLst/>
              <a:rect l="l" t="t" r="r" b="b"/>
              <a:pathLst>
                <a:path w="120000" h="120000" extrusionOk="0">
                  <a:moveTo>
                    <a:pt x="120000" y="0"/>
                  </a:moveTo>
                  <a:lnTo>
                    <a:pt x="120000" y="119846"/>
                  </a:lnTo>
                  <a:lnTo>
                    <a:pt x="119758" y="120000"/>
                  </a:lnTo>
                  <a:lnTo>
                    <a:pt x="0" y="41927"/>
                  </a:lnTo>
                  <a:lnTo>
                    <a:pt x="0" y="41850"/>
                  </a:lnTo>
                  <a:lnTo>
                    <a:pt x="120000" y="0"/>
                  </a:lnTo>
                  <a:close/>
                </a:path>
              </a:pathLst>
            </a:custGeom>
            <a:solidFill>
              <a:srgbClr val="D8D8D8"/>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91" name="Google Shape;491;p34"/>
            <p:cNvSpPr/>
            <p:nvPr/>
          </p:nvSpPr>
          <p:spPr>
            <a:xfrm>
              <a:off x="5776913" y="3816350"/>
              <a:ext cx="2366963" cy="2484438"/>
            </a:xfrm>
            <a:custGeom>
              <a:avLst/>
              <a:gdLst/>
              <a:ahLst/>
              <a:cxnLst/>
              <a:rect l="l" t="t" r="r" b="b"/>
              <a:pathLst>
                <a:path w="120000" h="120000" extrusionOk="0">
                  <a:moveTo>
                    <a:pt x="0" y="0"/>
                  </a:moveTo>
                  <a:lnTo>
                    <a:pt x="120000" y="42594"/>
                  </a:lnTo>
                  <a:lnTo>
                    <a:pt x="120000" y="42670"/>
                  </a:lnTo>
                  <a:lnTo>
                    <a:pt x="0" y="119999"/>
                  </a:lnTo>
                  <a:lnTo>
                    <a:pt x="0" y="0"/>
                  </a:lnTo>
                  <a:close/>
                </a:path>
              </a:pathLst>
            </a:custGeom>
            <a:solidFill>
              <a:srgbClr val="BFBFB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92" name="Google Shape;492;p34"/>
            <p:cNvSpPr/>
            <p:nvPr/>
          </p:nvSpPr>
          <p:spPr>
            <a:xfrm>
              <a:off x="3170238" y="1816100"/>
              <a:ext cx="1120775" cy="2868613"/>
            </a:xfrm>
            <a:custGeom>
              <a:avLst/>
              <a:gdLst/>
              <a:ahLst/>
              <a:cxnLst/>
              <a:rect l="l" t="t" r="r" b="b"/>
              <a:pathLst>
                <a:path w="120000" h="120000" extrusionOk="0">
                  <a:moveTo>
                    <a:pt x="119490" y="199"/>
                  </a:moveTo>
                  <a:lnTo>
                    <a:pt x="25495" y="120000"/>
                  </a:lnTo>
                  <a:lnTo>
                    <a:pt x="0" y="50403"/>
                  </a:lnTo>
                  <a:lnTo>
                    <a:pt x="119490" y="199"/>
                  </a:lnTo>
                  <a:close/>
                  <a:moveTo>
                    <a:pt x="119660" y="0"/>
                  </a:moveTo>
                  <a:lnTo>
                    <a:pt x="120000" y="0"/>
                  </a:lnTo>
                  <a:lnTo>
                    <a:pt x="119490" y="199"/>
                  </a:lnTo>
                  <a:lnTo>
                    <a:pt x="119660" y="0"/>
                  </a:lnTo>
                  <a:close/>
                </a:path>
              </a:pathLst>
            </a:custGeom>
            <a:solidFill>
              <a:srgbClr val="A8ACC2"/>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93" name="Google Shape;493;p34"/>
            <p:cNvSpPr/>
            <p:nvPr/>
          </p:nvSpPr>
          <p:spPr>
            <a:xfrm>
              <a:off x="7297738" y="1824038"/>
              <a:ext cx="1100138" cy="2874963"/>
            </a:xfrm>
            <a:custGeom>
              <a:avLst/>
              <a:gdLst/>
              <a:ahLst/>
              <a:cxnLst/>
              <a:rect l="l" t="t" r="r" b="b"/>
              <a:pathLst>
                <a:path w="120000" h="120000" extrusionOk="0">
                  <a:moveTo>
                    <a:pt x="0" y="0"/>
                  </a:moveTo>
                  <a:lnTo>
                    <a:pt x="120000" y="51385"/>
                  </a:lnTo>
                  <a:lnTo>
                    <a:pt x="92294" y="120000"/>
                  </a:lnTo>
                  <a:lnTo>
                    <a:pt x="0" y="0"/>
                  </a:lnTo>
                  <a:close/>
                </a:path>
              </a:pathLst>
            </a:custGeom>
            <a:solidFill>
              <a:srgbClr val="BFBFB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94" name="Google Shape;494;p34"/>
            <p:cNvSpPr/>
            <p:nvPr/>
          </p:nvSpPr>
          <p:spPr>
            <a:xfrm>
              <a:off x="4291013" y="1096963"/>
              <a:ext cx="3006725" cy="727075"/>
            </a:xfrm>
            <a:custGeom>
              <a:avLst/>
              <a:gdLst/>
              <a:ahLst/>
              <a:cxnLst/>
              <a:rect l="l" t="t" r="r" b="b"/>
              <a:pathLst>
                <a:path w="120000" h="120000" extrusionOk="0">
                  <a:moveTo>
                    <a:pt x="119936" y="119999"/>
                  </a:moveTo>
                  <a:lnTo>
                    <a:pt x="120000" y="119999"/>
                  </a:lnTo>
                  <a:lnTo>
                    <a:pt x="120000" y="119999"/>
                  </a:lnTo>
                  <a:lnTo>
                    <a:pt x="119936" y="119999"/>
                  </a:lnTo>
                  <a:close/>
                  <a:moveTo>
                    <a:pt x="59841" y="0"/>
                  </a:moveTo>
                  <a:lnTo>
                    <a:pt x="119936" y="119999"/>
                  </a:lnTo>
                  <a:lnTo>
                    <a:pt x="0" y="118688"/>
                  </a:lnTo>
                  <a:lnTo>
                    <a:pt x="59841" y="0"/>
                  </a:lnTo>
                  <a:close/>
                </a:path>
              </a:pathLst>
            </a:custGeom>
            <a:solidFill>
              <a:srgbClr val="D8D8D8"/>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95" name="Google Shape;495;p34"/>
            <p:cNvSpPr/>
            <p:nvPr/>
          </p:nvSpPr>
          <p:spPr>
            <a:xfrm>
              <a:off x="3408363" y="4684713"/>
              <a:ext cx="2368550" cy="1619250"/>
            </a:xfrm>
            <a:custGeom>
              <a:avLst/>
              <a:gdLst/>
              <a:ahLst/>
              <a:cxnLst/>
              <a:rect l="l" t="t" r="r" b="b"/>
              <a:pathLst>
                <a:path w="120000" h="120000" extrusionOk="0">
                  <a:moveTo>
                    <a:pt x="119275" y="119529"/>
                  </a:moveTo>
                  <a:lnTo>
                    <a:pt x="120000" y="119764"/>
                  </a:lnTo>
                  <a:lnTo>
                    <a:pt x="119758" y="120000"/>
                  </a:lnTo>
                  <a:lnTo>
                    <a:pt x="119275" y="119529"/>
                  </a:lnTo>
                  <a:close/>
                  <a:moveTo>
                    <a:pt x="160" y="352"/>
                  </a:moveTo>
                  <a:lnTo>
                    <a:pt x="119275" y="119529"/>
                  </a:lnTo>
                  <a:lnTo>
                    <a:pt x="38860" y="94247"/>
                  </a:lnTo>
                  <a:lnTo>
                    <a:pt x="160" y="352"/>
                  </a:lnTo>
                  <a:close/>
                  <a:moveTo>
                    <a:pt x="0" y="0"/>
                  </a:moveTo>
                  <a:lnTo>
                    <a:pt x="160" y="352"/>
                  </a:lnTo>
                  <a:lnTo>
                    <a:pt x="0" y="117"/>
                  </a:lnTo>
                  <a:lnTo>
                    <a:pt x="0" y="0"/>
                  </a:lnTo>
                  <a:close/>
                </a:path>
              </a:pathLst>
            </a:custGeom>
            <a:solidFill>
              <a:srgbClr val="BFBFB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96" name="Google Shape;496;p34"/>
            <p:cNvSpPr/>
            <p:nvPr/>
          </p:nvSpPr>
          <p:spPr>
            <a:xfrm>
              <a:off x="5776913" y="4699000"/>
              <a:ext cx="2366963" cy="1601788"/>
            </a:xfrm>
            <a:custGeom>
              <a:avLst/>
              <a:gdLst/>
              <a:ahLst/>
              <a:cxnLst/>
              <a:rect l="l" t="t" r="r" b="b"/>
              <a:pathLst>
                <a:path w="120000" h="120000" extrusionOk="0">
                  <a:moveTo>
                    <a:pt x="119919" y="237"/>
                  </a:moveTo>
                  <a:lnTo>
                    <a:pt x="75829" y="105022"/>
                  </a:lnTo>
                  <a:lnTo>
                    <a:pt x="0" y="120000"/>
                  </a:lnTo>
                  <a:lnTo>
                    <a:pt x="119919" y="237"/>
                  </a:lnTo>
                  <a:close/>
                  <a:moveTo>
                    <a:pt x="120000" y="0"/>
                  </a:moveTo>
                  <a:lnTo>
                    <a:pt x="120000" y="118"/>
                  </a:lnTo>
                  <a:lnTo>
                    <a:pt x="119919" y="237"/>
                  </a:lnTo>
                  <a:lnTo>
                    <a:pt x="120000" y="0"/>
                  </a:lnTo>
                  <a:close/>
                </a:path>
              </a:pathLst>
            </a:custGeom>
            <a:solidFill>
              <a:srgbClr val="D8D8D8"/>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97" name="Google Shape;497;p34"/>
            <p:cNvSpPr/>
            <p:nvPr/>
          </p:nvSpPr>
          <p:spPr>
            <a:xfrm>
              <a:off x="3991310" y="2632364"/>
              <a:ext cx="1191596" cy="1443172"/>
            </a:xfrm>
            <a:custGeom>
              <a:avLst/>
              <a:gdLst/>
              <a:ahLst/>
              <a:cxnLst/>
              <a:rect l="l" t="t" r="r" b="b"/>
              <a:pathLst>
                <a:path w="120000" h="120000" extrusionOk="0">
                  <a:moveTo>
                    <a:pt x="44572" y="0"/>
                  </a:moveTo>
                  <a:lnTo>
                    <a:pt x="44733" y="0"/>
                  </a:lnTo>
                  <a:lnTo>
                    <a:pt x="120000" y="83707"/>
                  </a:lnTo>
                  <a:lnTo>
                    <a:pt x="0" y="120000"/>
                  </a:lnTo>
                  <a:lnTo>
                    <a:pt x="44572" y="0"/>
                  </a:lnTo>
                  <a:close/>
                </a:path>
              </a:pathLst>
            </a:custGeom>
            <a:solidFill>
              <a:srgbClr val="515876"/>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98" name="Google Shape;498;p34"/>
            <p:cNvSpPr/>
            <p:nvPr/>
          </p:nvSpPr>
          <p:spPr>
            <a:xfrm>
              <a:off x="6404350" y="2660076"/>
              <a:ext cx="1174520" cy="1426596"/>
            </a:xfrm>
            <a:custGeom>
              <a:avLst/>
              <a:gdLst/>
              <a:ahLst/>
              <a:cxnLst/>
              <a:rect l="l" t="t" r="r" b="b"/>
              <a:pathLst>
                <a:path w="120000" h="120000" extrusionOk="0">
                  <a:moveTo>
                    <a:pt x="77116" y="0"/>
                  </a:moveTo>
                  <a:lnTo>
                    <a:pt x="120000" y="120000"/>
                  </a:lnTo>
                  <a:lnTo>
                    <a:pt x="0" y="83191"/>
                  </a:lnTo>
                  <a:lnTo>
                    <a:pt x="77116"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499" name="Google Shape;499;p34"/>
            <p:cNvSpPr/>
            <p:nvPr/>
          </p:nvSpPr>
          <p:spPr>
            <a:xfrm>
              <a:off x="5052202" y="2169665"/>
              <a:ext cx="1500998" cy="998552"/>
            </a:xfrm>
            <a:custGeom>
              <a:avLst/>
              <a:gdLst/>
              <a:ahLst/>
              <a:cxnLst/>
              <a:rect l="l" t="t" r="r" b="b"/>
              <a:pathLst>
                <a:path w="120000" h="120000" extrusionOk="0">
                  <a:moveTo>
                    <a:pt x="0" y="0"/>
                  </a:moveTo>
                  <a:lnTo>
                    <a:pt x="120000" y="476"/>
                  </a:lnTo>
                  <a:lnTo>
                    <a:pt x="120000" y="476"/>
                  </a:lnTo>
                  <a:lnTo>
                    <a:pt x="59271" y="120000"/>
                  </a:lnTo>
                  <a:lnTo>
                    <a:pt x="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00" name="Google Shape;500;p34"/>
            <p:cNvSpPr/>
            <p:nvPr/>
          </p:nvSpPr>
          <p:spPr>
            <a:xfrm>
              <a:off x="4203173" y="4318589"/>
              <a:ext cx="1205496" cy="1266094"/>
            </a:xfrm>
            <a:custGeom>
              <a:avLst/>
              <a:gdLst/>
              <a:ahLst/>
              <a:cxnLst/>
              <a:rect l="l" t="t" r="r" b="b"/>
              <a:pathLst>
                <a:path w="120000" h="120000" extrusionOk="0">
                  <a:moveTo>
                    <a:pt x="120000" y="0"/>
                  </a:moveTo>
                  <a:lnTo>
                    <a:pt x="120000" y="119846"/>
                  </a:lnTo>
                  <a:lnTo>
                    <a:pt x="119758" y="120000"/>
                  </a:lnTo>
                  <a:lnTo>
                    <a:pt x="0" y="41927"/>
                  </a:lnTo>
                  <a:lnTo>
                    <a:pt x="0" y="41850"/>
                  </a:lnTo>
                  <a:lnTo>
                    <a:pt x="12000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01" name="Google Shape;501;p34"/>
            <p:cNvSpPr/>
            <p:nvPr/>
          </p:nvSpPr>
          <p:spPr>
            <a:xfrm>
              <a:off x="6152565" y="4352238"/>
              <a:ext cx="1136308" cy="1192704"/>
            </a:xfrm>
            <a:custGeom>
              <a:avLst/>
              <a:gdLst/>
              <a:ahLst/>
              <a:cxnLst/>
              <a:rect l="l" t="t" r="r" b="b"/>
              <a:pathLst>
                <a:path w="120000" h="120000" extrusionOk="0">
                  <a:moveTo>
                    <a:pt x="0" y="0"/>
                  </a:moveTo>
                  <a:lnTo>
                    <a:pt x="120000" y="42594"/>
                  </a:lnTo>
                  <a:lnTo>
                    <a:pt x="120000" y="42670"/>
                  </a:lnTo>
                  <a:lnTo>
                    <a:pt x="0" y="119999"/>
                  </a:lnTo>
                  <a:lnTo>
                    <a:pt x="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02" name="Google Shape;502;p34"/>
            <p:cNvSpPr/>
            <p:nvPr/>
          </p:nvSpPr>
          <p:spPr>
            <a:xfrm>
              <a:off x="3417061" y="2731658"/>
              <a:ext cx="349142" cy="893624"/>
            </a:xfrm>
            <a:custGeom>
              <a:avLst/>
              <a:gdLst/>
              <a:ahLst/>
              <a:cxnLst/>
              <a:rect l="l" t="t" r="r" b="b"/>
              <a:pathLst>
                <a:path w="120000" h="120000" extrusionOk="0">
                  <a:moveTo>
                    <a:pt x="119490" y="199"/>
                  </a:moveTo>
                  <a:lnTo>
                    <a:pt x="25495" y="120000"/>
                  </a:lnTo>
                  <a:lnTo>
                    <a:pt x="0" y="50403"/>
                  </a:lnTo>
                  <a:lnTo>
                    <a:pt x="119490" y="199"/>
                  </a:lnTo>
                  <a:close/>
                  <a:moveTo>
                    <a:pt x="119660" y="0"/>
                  </a:moveTo>
                  <a:lnTo>
                    <a:pt x="120000" y="0"/>
                  </a:lnTo>
                  <a:lnTo>
                    <a:pt x="119490" y="199"/>
                  </a:lnTo>
                  <a:lnTo>
                    <a:pt x="119660" y="0"/>
                  </a:lnTo>
                  <a:close/>
                </a:path>
              </a:pathLst>
            </a:custGeom>
            <a:solidFill>
              <a:schemeClr val="accent5"/>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03" name="Google Shape;503;p34"/>
            <p:cNvSpPr/>
            <p:nvPr/>
          </p:nvSpPr>
          <p:spPr>
            <a:xfrm>
              <a:off x="7800702" y="2755638"/>
              <a:ext cx="342712" cy="895600"/>
            </a:xfrm>
            <a:custGeom>
              <a:avLst/>
              <a:gdLst/>
              <a:ahLst/>
              <a:cxnLst/>
              <a:rect l="l" t="t" r="r" b="b"/>
              <a:pathLst>
                <a:path w="120000" h="120000" extrusionOk="0">
                  <a:moveTo>
                    <a:pt x="0" y="0"/>
                  </a:moveTo>
                  <a:lnTo>
                    <a:pt x="120000" y="51385"/>
                  </a:lnTo>
                  <a:lnTo>
                    <a:pt x="92294" y="120000"/>
                  </a:lnTo>
                  <a:lnTo>
                    <a:pt x="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04" name="Google Shape;504;p34"/>
            <p:cNvSpPr/>
            <p:nvPr/>
          </p:nvSpPr>
          <p:spPr>
            <a:xfrm>
              <a:off x="5325608" y="1374594"/>
              <a:ext cx="936648" cy="226496"/>
            </a:xfrm>
            <a:custGeom>
              <a:avLst/>
              <a:gdLst/>
              <a:ahLst/>
              <a:cxnLst/>
              <a:rect l="l" t="t" r="r" b="b"/>
              <a:pathLst>
                <a:path w="120000" h="120000" extrusionOk="0">
                  <a:moveTo>
                    <a:pt x="119936" y="119999"/>
                  </a:moveTo>
                  <a:lnTo>
                    <a:pt x="120000" y="119999"/>
                  </a:lnTo>
                  <a:lnTo>
                    <a:pt x="120000" y="119999"/>
                  </a:lnTo>
                  <a:lnTo>
                    <a:pt x="119936" y="119999"/>
                  </a:lnTo>
                  <a:close/>
                  <a:moveTo>
                    <a:pt x="59841" y="0"/>
                  </a:moveTo>
                  <a:lnTo>
                    <a:pt x="119936" y="119999"/>
                  </a:lnTo>
                  <a:lnTo>
                    <a:pt x="0" y="118688"/>
                  </a:lnTo>
                  <a:lnTo>
                    <a:pt x="59841"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05" name="Google Shape;505;p34"/>
            <p:cNvSpPr/>
            <p:nvPr/>
          </p:nvSpPr>
          <p:spPr>
            <a:xfrm>
              <a:off x="4070867" y="5378014"/>
              <a:ext cx="737844" cy="504424"/>
            </a:xfrm>
            <a:custGeom>
              <a:avLst/>
              <a:gdLst/>
              <a:ahLst/>
              <a:cxnLst/>
              <a:rect l="l" t="t" r="r" b="b"/>
              <a:pathLst>
                <a:path w="120000" h="120000" extrusionOk="0">
                  <a:moveTo>
                    <a:pt x="119275" y="119529"/>
                  </a:moveTo>
                  <a:lnTo>
                    <a:pt x="120000" y="119764"/>
                  </a:lnTo>
                  <a:lnTo>
                    <a:pt x="119758" y="120000"/>
                  </a:lnTo>
                  <a:lnTo>
                    <a:pt x="119275" y="119529"/>
                  </a:lnTo>
                  <a:close/>
                  <a:moveTo>
                    <a:pt x="160" y="352"/>
                  </a:moveTo>
                  <a:lnTo>
                    <a:pt x="119275" y="119529"/>
                  </a:lnTo>
                  <a:lnTo>
                    <a:pt x="38860" y="94247"/>
                  </a:lnTo>
                  <a:lnTo>
                    <a:pt x="160" y="352"/>
                  </a:lnTo>
                  <a:close/>
                  <a:moveTo>
                    <a:pt x="0" y="0"/>
                  </a:moveTo>
                  <a:lnTo>
                    <a:pt x="160" y="352"/>
                  </a:lnTo>
                  <a:lnTo>
                    <a:pt x="0" y="117"/>
                  </a:lnTo>
                  <a:lnTo>
                    <a:pt x="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06" name="Google Shape;506;p34"/>
            <p:cNvSpPr/>
            <p:nvPr/>
          </p:nvSpPr>
          <p:spPr>
            <a:xfrm>
              <a:off x="6660550" y="5455564"/>
              <a:ext cx="737352" cy="498986"/>
            </a:xfrm>
            <a:custGeom>
              <a:avLst/>
              <a:gdLst/>
              <a:ahLst/>
              <a:cxnLst/>
              <a:rect l="l" t="t" r="r" b="b"/>
              <a:pathLst>
                <a:path w="120000" h="120000" extrusionOk="0">
                  <a:moveTo>
                    <a:pt x="119919" y="237"/>
                  </a:moveTo>
                  <a:lnTo>
                    <a:pt x="75829" y="105022"/>
                  </a:lnTo>
                  <a:lnTo>
                    <a:pt x="0" y="120000"/>
                  </a:lnTo>
                  <a:lnTo>
                    <a:pt x="119919" y="237"/>
                  </a:lnTo>
                  <a:close/>
                  <a:moveTo>
                    <a:pt x="120000" y="0"/>
                  </a:moveTo>
                  <a:lnTo>
                    <a:pt x="120000" y="118"/>
                  </a:lnTo>
                  <a:lnTo>
                    <a:pt x="119919" y="237"/>
                  </a:lnTo>
                  <a:lnTo>
                    <a:pt x="120000" y="0"/>
                  </a:lnTo>
                  <a:close/>
                </a:path>
              </a:pathLst>
            </a:custGeom>
            <a:solidFill>
              <a:srgbClr val="7F7F7F"/>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grpSp>
      <p:grpSp>
        <p:nvGrpSpPr>
          <p:cNvPr id="507" name="Google Shape;507;p34"/>
          <p:cNvGrpSpPr/>
          <p:nvPr/>
        </p:nvGrpSpPr>
        <p:grpSpPr>
          <a:xfrm>
            <a:off x="3361922" y="2454896"/>
            <a:ext cx="360822" cy="442158"/>
            <a:chOff x="6691313" y="-42863"/>
            <a:chExt cx="4246562" cy="5203826"/>
          </a:xfrm>
        </p:grpSpPr>
        <p:sp>
          <p:nvSpPr>
            <p:cNvPr id="508" name="Google Shape;508;p34"/>
            <p:cNvSpPr/>
            <p:nvPr/>
          </p:nvSpPr>
          <p:spPr>
            <a:xfrm>
              <a:off x="6691313" y="1951037"/>
              <a:ext cx="1292225" cy="257175"/>
            </a:xfrm>
            <a:custGeom>
              <a:avLst/>
              <a:gdLst/>
              <a:ahLst/>
              <a:cxnLst/>
              <a:rect l="l" t="t" r="r" b="b"/>
              <a:pathLst>
                <a:path w="120000" h="120000" extrusionOk="0">
                  <a:moveTo>
                    <a:pt x="12088" y="0"/>
                  </a:moveTo>
                  <a:lnTo>
                    <a:pt x="108058" y="0"/>
                  </a:lnTo>
                  <a:lnTo>
                    <a:pt x="111154" y="2222"/>
                  </a:lnTo>
                  <a:lnTo>
                    <a:pt x="114103" y="8148"/>
                  </a:lnTo>
                  <a:lnTo>
                    <a:pt x="116461" y="17407"/>
                  </a:lnTo>
                  <a:lnTo>
                    <a:pt x="118378" y="29259"/>
                  </a:lnTo>
                  <a:lnTo>
                    <a:pt x="119557" y="44074"/>
                  </a:lnTo>
                  <a:lnTo>
                    <a:pt x="120000" y="59629"/>
                  </a:lnTo>
                  <a:lnTo>
                    <a:pt x="119557" y="75925"/>
                  </a:lnTo>
                  <a:lnTo>
                    <a:pt x="118378" y="90000"/>
                  </a:lnTo>
                  <a:lnTo>
                    <a:pt x="116461" y="102592"/>
                  </a:lnTo>
                  <a:lnTo>
                    <a:pt x="114103" y="111481"/>
                  </a:lnTo>
                  <a:lnTo>
                    <a:pt x="111154" y="118148"/>
                  </a:lnTo>
                  <a:lnTo>
                    <a:pt x="108058" y="120000"/>
                  </a:lnTo>
                  <a:lnTo>
                    <a:pt x="12088" y="120000"/>
                  </a:lnTo>
                  <a:lnTo>
                    <a:pt x="8845" y="118148"/>
                  </a:lnTo>
                  <a:lnTo>
                    <a:pt x="6044" y="111481"/>
                  </a:lnTo>
                  <a:lnTo>
                    <a:pt x="3538" y="102592"/>
                  </a:lnTo>
                  <a:lnTo>
                    <a:pt x="1621" y="90000"/>
                  </a:lnTo>
                  <a:lnTo>
                    <a:pt x="442" y="75925"/>
                  </a:lnTo>
                  <a:lnTo>
                    <a:pt x="0" y="59629"/>
                  </a:lnTo>
                  <a:lnTo>
                    <a:pt x="442" y="44074"/>
                  </a:lnTo>
                  <a:lnTo>
                    <a:pt x="1621" y="29259"/>
                  </a:lnTo>
                  <a:lnTo>
                    <a:pt x="3538" y="17407"/>
                  </a:lnTo>
                  <a:lnTo>
                    <a:pt x="6044" y="8148"/>
                  </a:lnTo>
                  <a:lnTo>
                    <a:pt x="8845" y="2222"/>
                  </a:lnTo>
                  <a:lnTo>
                    <a:pt x="12088"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09" name="Google Shape;509;p34"/>
            <p:cNvSpPr/>
            <p:nvPr/>
          </p:nvSpPr>
          <p:spPr>
            <a:xfrm>
              <a:off x="9645650" y="1951037"/>
              <a:ext cx="1292225" cy="257175"/>
            </a:xfrm>
            <a:custGeom>
              <a:avLst/>
              <a:gdLst/>
              <a:ahLst/>
              <a:cxnLst/>
              <a:rect l="l" t="t" r="r" b="b"/>
              <a:pathLst>
                <a:path w="120000" h="120000" extrusionOk="0">
                  <a:moveTo>
                    <a:pt x="11941" y="0"/>
                  </a:moveTo>
                  <a:lnTo>
                    <a:pt x="107911" y="0"/>
                  </a:lnTo>
                  <a:lnTo>
                    <a:pt x="111154" y="2222"/>
                  </a:lnTo>
                  <a:lnTo>
                    <a:pt x="114103" y="8148"/>
                  </a:lnTo>
                  <a:lnTo>
                    <a:pt x="116461" y="17407"/>
                  </a:lnTo>
                  <a:lnTo>
                    <a:pt x="118378" y="29259"/>
                  </a:lnTo>
                  <a:lnTo>
                    <a:pt x="119557" y="44074"/>
                  </a:lnTo>
                  <a:lnTo>
                    <a:pt x="120000" y="59629"/>
                  </a:lnTo>
                  <a:lnTo>
                    <a:pt x="119557" y="75925"/>
                  </a:lnTo>
                  <a:lnTo>
                    <a:pt x="118378" y="90000"/>
                  </a:lnTo>
                  <a:lnTo>
                    <a:pt x="116461" y="102592"/>
                  </a:lnTo>
                  <a:lnTo>
                    <a:pt x="113955" y="111481"/>
                  </a:lnTo>
                  <a:lnTo>
                    <a:pt x="111154" y="118148"/>
                  </a:lnTo>
                  <a:lnTo>
                    <a:pt x="107911" y="120000"/>
                  </a:lnTo>
                  <a:lnTo>
                    <a:pt x="11941" y="120000"/>
                  </a:lnTo>
                  <a:lnTo>
                    <a:pt x="8845" y="118148"/>
                  </a:lnTo>
                  <a:lnTo>
                    <a:pt x="5896" y="111481"/>
                  </a:lnTo>
                  <a:lnTo>
                    <a:pt x="3538" y="102592"/>
                  </a:lnTo>
                  <a:lnTo>
                    <a:pt x="1621" y="90000"/>
                  </a:lnTo>
                  <a:lnTo>
                    <a:pt x="442" y="75925"/>
                  </a:lnTo>
                  <a:lnTo>
                    <a:pt x="0" y="59629"/>
                  </a:lnTo>
                  <a:lnTo>
                    <a:pt x="442" y="44074"/>
                  </a:lnTo>
                  <a:lnTo>
                    <a:pt x="1621" y="29259"/>
                  </a:lnTo>
                  <a:lnTo>
                    <a:pt x="3538" y="17407"/>
                  </a:lnTo>
                  <a:lnTo>
                    <a:pt x="5896" y="8148"/>
                  </a:lnTo>
                  <a:lnTo>
                    <a:pt x="8845" y="2222"/>
                  </a:lnTo>
                  <a:lnTo>
                    <a:pt x="11941"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10" name="Google Shape;510;p34"/>
            <p:cNvSpPr/>
            <p:nvPr/>
          </p:nvSpPr>
          <p:spPr>
            <a:xfrm>
              <a:off x="8686800" y="-42863"/>
              <a:ext cx="255588" cy="1290638"/>
            </a:xfrm>
            <a:custGeom>
              <a:avLst/>
              <a:gdLst/>
              <a:ahLst/>
              <a:cxnLst/>
              <a:rect l="l" t="t" r="r" b="b"/>
              <a:pathLst>
                <a:path w="120000" h="120000" extrusionOk="0">
                  <a:moveTo>
                    <a:pt x="60000" y="0"/>
                  </a:moveTo>
                  <a:lnTo>
                    <a:pt x="76296" y="442"/>
                  </a:lnTo>
                  <a:lnTo>
                    <a:pt x="90370" y="1622"/>
                  </a:lnTo>
                  <a:lnTo>
                    <a:pt x="102962" y="3540"/>
                  </a:lnTo>
                  <a:lnTo>
                    <a:pt x="111851" y="6047"/>
                  </a:lnTo>
                  <a:lnTo>
                    <a:pt x="118518" y="8850"/>
                  </a:lnTo>
                  <a:lnTo>
                    <a:pt x="120000" y="12022"/>
                  </a:lnTo>
                  <a:lnTo>
                    <a:pt x="120000" y="108051"/>
                  </a:lnTo>
                  <a:lnTo>
                    <a:pt x="118518" y="111149"/>
                  </a:lnTo>
                  <a:lnTo>
                    <a:pt x="111851" y="114099"/>
                  </a:lnTo>
                  <a:lnTo>
                    <a:pt x="102962" y="116459"/>
                  </a:lnTo>
                  <a:lnTo>
                    <a:pt x="90370" y="118377"/>
                  </a:lnTo>
                  <a:lnTo>
                    <a:pt x="76296" y="119557"/>
                  </a:lnTo>
                  <a:lnTo>
                    <a:pt x="60000" y="120000"/>
                  </a:lnTo>
                  <a:lnTo>
                    <a:pt x="43703" y="119557"/>
                  </a:lnTo>
                  <a:lnTo>
                    <a:pt x="29629" y="118377"/>
                  </a:lnTo>
                  <a:lnTo>
                    <a:pt x="17037" y="116459"/>
                  </a:lnTo>
                  <a:lnTo>
                    <a:pt x="8148" y="114099"/>
                  </a:lnTo>
                  <a:lnTo>
                    <a:pt x="1481" y="111149"/>
                  </a:lnTo>
                  <a:lnTo>
                    <a:pt x="0" y="108051"/>
                  </a:lnTo>
                  <a:lnTo>
                    <a:pt x="0" y="12022"/>
                  </a:lnTo>
                  <a:lnTo>
                    <a:pt x="1481" y="8850"/>
                  </a:lnTo>
                  <a:lnTo>
                    <a:pt x="8148" y="6047"/>
                  </a:lnTo>
                  <a:lnTo>
                    <a:pt x="17037" y="3540"/>
                  </a:lnTo>
                  <a:lnTo>
                    <a:pt x="29629" y="1622"/>
                  </a:lnTo>
                  <a:lnTo>
                    <a:pt x="43703" y="442"/>
                  </a:lnTo>
                  <a:lnTo>
                    <a:pt x="60000"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11" name="Google Shape;511;p34"/>
            <p:cNvSpPr/>
            <p:nvPr/>
          </p:nvSpPr>
          <p:spPr>
            <a:xfrm>
              <a:off x="9364663" y="541337"/>
              <a:ext cx="989013" cy="989013"/>
            </a:xfrm>
            <a:custGeom>
              <a:avLst/>
              <a:gdLst/>
              <a:ahLst/>
              <a:cxnLst/>
              <a:rect l="l" t="t" r="r" b="b"/>
              <a:pathLst>
                <a:path w="120000" h="120000" extrusionOk="0">
                  <a:moveTo>
                    <a:pt x="102678" y="0"/>
                  </a:moveTo>
                  <a:lnTo>
                    <a:pt x="106142" y="0"/>
                  </a:lnTo>
                  <a:lnTo>
                    <a:pt x="109414" y="674"/>
                  </a:lnTo>
                  <a:lnTo>
                    <a:pt x="112686" y="2216"/>
                  </a:lnTo>
                  <a:lnTo>
                    <a:pt x="115380" y="4530"/>
                  </a:lnTo>
                  <a:lnTo>
                    <a:pt x="117690" y="7228"/>
                  </a:lnTo>
                  <a:lnTo>
                    <a:pt x="119230" y="10506"/>
                  </a:lnTo>
                  <a:lnTo>
                    <a:pt x="120000" y="13783"/>
                  </a:lnTo>
                  <a:lnTo>
                    <a:pt x="120000" y="17253"/>
                  </a:lnTo>
                  <a:lnTo>
                    <a:pt x="119230" y="20722"/>
                  </a:lnTo>
                  <a:lnTo>
                    <a:pt x="117690" y="23807"/>
                  </a:lnTo>
                  <a:lnTo>
                    <a:pt x="115380" y="26698"/>
                  </a:lnTo>
                  <a:lnTo>
                    <a:pt x="26655" y="115469"/>
                  </a:lnTo>
                  <a:lnTo>
                    <a:pt x="23480" y="118072"/>
                  </a:lnTo>
                  <a:lnTo>
                    <a:pt x="19631" y="119421"/>
                  </a:lnTo>
                  <a:lnTo>
                    <a:pt x="15589" y="120000"/>
                  </a:lnTo>
                  <a:lnTo>
                    <a:pt x="12702" y="119807"/>
                  </a:lnTo>
                  <a:lnTo>
                    <a:pt x="9815" y="118843"/>
                  </a:lnTo>
                  <a:lnTo>
                    <a:pt x="7121" y="117493"/>
                  </a:lnTo>
                  <a:lnTo>
                    <a:pt x="4619" y="115469"/>
                  </a:lnTo>
                  <a:lnTo>
                    <a:pt x="2309" y="112771"/>
                  </a:lnTo>
                  <a:lnTo>
                    <a:pt x="769" y="109493"/>
                  </a:lnTo>
                  <a:lnTo>
                    <a:pt x="0" y="106216"/>
                  </a:lnTo>
                  <a:lnTo>
                    <a:pt x="0" y="102746"/>
                  </a:lnTo>
                  <a:lnTo>
                    <a:pt x="769" y="99277"/>
                  </a:lnTo>
                  <a:lnTo>
                    <a:pt x="2309" y="96192"/>
                  </a:lnTo>
                  <a:lnTo>
                    <a:pt x="4619" y="93301"/>
                  </a:lnTo>
                  <a:lnTo>
                    <a:pt x="93344" y="4530"/>
                  </a:lnTo>
                  <a:lnTo>
                    <a:pt x="96230" y="2216"/>
                  </a:lnTo>
                  <a:lnTo>
                    <a:pt x="99310" y="674"/>
                  </a:lnTo>
                  <a:lnTo>
                    <a:pt x="102678"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12" name="Google Shape;512;p34"/>
            <p:cNvSpPr/>
            <p:nvPr/>
          </p:nvSpPr>
          <p:spPr>
            <a:xfrm>
              <a:off x="7275513" y="541337"/>
              <a:ext cx="989013" cy="989013"/>
            </a:xfrm>
            <a:custGeom>
              <a:avLst/>
              <a:gdLst/>
              <a:ahLst/>
              <a:cxnLst/>
              <a:rect l="l" t="t" r="r" b="b"/>
              <a:pathLst>
                <a:path w="120000" h="120000" extrusionOk="0">
                  <a:moveTo>
                    <a:pt x="13857" y="0"/>
                  </a:moveTo>
                  <a:lnTo>
                    <a:pt x="17321" y="0"/>
                  </a:lnTo>
                  <a:lnTo>
                    <a:pt x="20785" y="674"/>
                  </a:lnTo>
                  <a:lnTo>
                    <a:pt x="23769" y="2216"/>
                  </a:lnTo>
                  <a:lnTo>
                    <a:pt x="26655" y="4530"/>
                  </a:lnTo>
                  <a:lnTo>
                    <a:pt x="115380" y="93301"/>
                  </a:lnTo>
                  <a:lnTo>
                    <a:pt x="117690" y="96192"/>
                  </a:lnTo>
                  <a:lnTo>
                    <a:pt x="119230" y="99277"/>
                  </a:lnTo>
                  <a:lnTo>
                    <a:pt x="120000" y="102746"/>
                  </a:lnTo>
                  <a:lnTo>
                    <a:pt x="120000" y="106216"/>
                  </a:lnTo>
                  <a:lnTo>
                    <a:pt x="119230" y="109493"/>
                  </a:lnTo>
                  <a:lnTo>
                    <a:pt x="117690" y="112771"/>
                  </a:lnTo>
                  <a:lnTo>
                    <a:pt x="115380" y="115469"/>
                  </a:lnTo>
                  <a:lnTo>
                    <a:pt x="112109" y="118072"/>
                  </a:lnTo>
                  <a:lnTo>
                    <a:pt x="108259" y="119421"/>
                  </a:lnTo>
                  <a:lnTo>
                    <a:pt x="104410" y="120000"/>
                  </a:lnTo>
                  <a:lnTo>
                    <a:pt x="101331" y="119807"/>
                  </a:lnTo>
                  <a:lnTo>
                    <a:pt x="98444" y="118843"/>
                  </a:lnTo>
                  <a:lnTo>
                    <a:pt x="95749" y="117493"/>
                  </a:lnTo>
                  <a:lnTo>
                    <a:pt x="93344" y="115469"/>
                  </a:lnTo>
                  <a:lnTo>
                    <a:pt x="4619" y="26698"/>
                  </a:lnTo>
                  <a:lnTo>
                    <a:pt x="2309" y="23807"/>
                  </a:lnTo>
                  <a:lnTo>
                    <a:pt x="769" y="20722"/>
                  </a:lnTo>
                  <a:lnTo>
                    <a:pt x="0" y="17253"/>
                  </a:lnTo>
                  <a:lnTo>
                    <a:pt x="0" y="13783"/>
                  </a:lnTo>
                  <a:lnTo>
                    <a:pt x="769" y="10506"/>
                  </a:lnTo>
                  <a:lnTo>
                    <a:pt x="2309" y="7228"/>
                  </a:lnTo>
                  <a:lnTo>
                    <a:pt x="4619" y="4530"/>
                  </a:lnTo>
                  <a:lnTo>
                    <a:pt x="7313" y="2216"/>
                  </a:lnTo>
                  <a:lnTo>
                    <a:pt x="10585" y="674"/>
                  </a:lnTo>
                  <a:lnTo>
                    <a:pt x="13857"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13" name="Google Shape;513;p34"/>
            <p:cNvSpPr/>
            <p:nvPr/>
          </p:nvSpPr>
          <p:spPr>
            <a:xfrm>
              <a:off x="6869113" y="1601787"/>
              <a:ext cx="3687763" cy="3559176"/>
            </a:xfrm>
            <a:custGeom>
              <a:avLst/>
              <a:gdLst/>
              <a:ahLst/>
              <a:cxnLst/>
              <a:rect l="l" t="t" r="r" b="b"/>
              <a:pathLst>
                <a:path w="120000" h="120000" extrusionOk="0">
                  <a:moveTo>
                    <a:pt x="8678" y="53484"/>
                  </a:moveTo>
                  <a:lnTo>
                    <a:pt x="8523" y="53484"/>
                  </a:lnTo>
                  <a:lnTo>
                    <a:pt x="8471" y="53591"/>
                  </a:lnTo>
                  <a:lnTo>
                    <a:pt x="8420" y="53752"/>
                  </a:lnTo>
                  <a:lnTo>
                    <a:pt x="8420" y="107906"/>
                  </a:lnTo>
                  <a:lnTo>
                    <a:pt x="8471" y="108066"/>
                  </a:lnTo>
                  <a:lnTo>
                    <a:pt x="8523" y="108120"/>
                  </a:lnTo>
                  <a:lnTo>
                    <a:pt x="8678" y="108173"/>
                  </a:lnTo>
                  <a:lnTo>
                    <a:pt x="24692" y="108173"/>
                  </a:lnTo>
                  <a:lnTo>
                    <a:pt x="24795" y="108120"/>
                  </a:lnTo>
                  <a:lnTo>
                    <a:pt x="24898" y="108066"/>
                  </a:lnTo>
                  <a:lnTo>
                    <a:pt x="24950" y="107906"/>
                  </a:lnTo>
                  <a:lnTo>
                    <a:pt x="24950" y="53752"/>
                  </a:lnTo>
                  <a:lnTo>
                    <a:pt x="24898" y="53591"/>
                  </a:lnTo>
                  <a:lnTo>
                    <a:pt x="24795" y="53484"/>
                  </a:lnTo>
                  <a:lnTo>
                    <a:pt x="24692" y="53484"/>
                  </a:lnTo>
                  <a:lnTo>
                    <a:pt x="8678" y="53484"/>
                  </a:lnTo>
                  <a:close/>
                  <a:moveTo>
                    <a:pt x="59664" y="8695"/>
                  </a:moveTo>
                  <a:lnTo>
                    <a:pt x="58450" y="8749"/>
                  </a:lnTo>
                  <a:lnTo>
                    <a:pt x="58450" y="26354"/>
                  </a:lnTo>
                  <a:lnTo>
                    <a:pt x="58295" y="29110"/>
                  </a:lnTo>
                  <a:lnTo>
                    <a:pt x="57933" y="31839"/>
                  </a:lnTo>
                  <a:lnTo>
                    <a:pt x="57262" y="34408"/>
                  </a:lnTo>
                  <a:lnTo>
                    <a:pt x="56383" y="36949"/>
                  </a:lnTo>
                  <a:lnTo>
                    <a:pt x="55247" y="39357"/>
                  </a:lnTo>
                  <a:lnTo>
                    <a:pt x="53801" y="41712"/>
                  </a:lnTo>
                  <a:lnTo>
                    <a:pt x="52199" y="43906"/>
                  </a:lnTo>
                  <a:lnTo>
                    <a:pt x="50288" y="46020"/>
                  </a:lnTo>
                  <a:lnTo>
                    <a:pt x="48196" y="48000"/>
                  </a:lnTo>
                  <a:lnTo>
                    <a:pt x="45871" y="49926"/>
                  </a:lnTo>
                  <a:lnTo>
                    <a:pt x="44218" y="51050"/>
                  </a:lnTo>
                  <a:lnTo>
                    <a:pt x="42668" y="52066"/>
                  </a:lnTo>
                  <a:lnTo>
                    <a:pt x="41119" y="52896"/>
                  </a:lnTo>
                  <a:lnTo>
                    <a:pt x="39621" y="53645"/>
                  </a:lnTo>
                  <a:lnTo>
                    <a:pt x="38303" y="54341"/>
                  </a:lnTo>
                  <a:lnTo>
                    <a:pt x="37064" y="54876"/>
                  </a:lnTo>
                  <a:lnTo>
                    <a:pt x="35979" y="55304"/>
                  </a:lnTo>
                  <a:lnTo>
                    <a:pt x="35101" y="55625"/>
                  </a:lnTo>
                  <a:lnTo>
                    <a:pt x="34429" y="55892"/>
                  </a:lnTo>
                  <a:lnTo>
                    <a:pt x="33964" y="56000"/>
                  </a:lnTo>
                  <a:lnTo>
                    <a:pt x="33758" y="56107"/>
                  </a:lnTo>
                  <a:lnTo>
                    <a:pt x="33551" y="56107"/>
                  </a:lnTo>
                  <a:lnTo>
                    <a:pt x="33293" y="56214"/>
                  </a:lnTo>
                  <a:lnTo>
                    <a:pt x="33293" y="102769"/>
                  </a:lnTo>
                  <a:lnTo>
                    <a:pt x="33344" y="102983"/>
                  </a:lnTo>
                  <a:lnTo>
                    <a:pt x="33448" y="103250"/>
                  </a:lnTo>
                  <a:lnTo>
                    <a:pt x="33809" y="104963"/>
                  </a:lnTo>
                  <a:lnTo>
                    <a:pt x="34532" y="106461"/>
                  </a:lnTo>
                  <a:lnTo>
                    <a:pt x="35411" y="107852"/>
                  </a:lnTo>
                  <a:lnTo>
                    <a:pt x="36547" y="109003"/>
                  </a:lnTo>
                  <a:lnTo>
                    <a:pt x="37890" y="110020"/>
                  </a:lnTo>
                  <a:lnTo>
                    <a:pt x="39311" y="110715"/>
                  </a:lnTo>
                  <a:lnTo>
                    <a:pt x="40860" y="111197"/>
                  </a:lnTo>
                  <a:lnTo>
                    <a:pt x="42513" y="111357"/>
                  </a:lnTo>
                  <a:lnTo>
                    <a:pt x="92647" y="111357"/>
                  </a:lnTo>
                  <a:lnTo>
                    <a:pt x="94610" y="111250"/>
                  </a:lnTo>
                  <a:lnTo>
                    <a:pt x="96366" y="111036"/>
                  </a:lnTo>
                  <a:lnTo>
                    <a:pt x="97916" y="110608"/>
                  </a:lnTo>
                  <a:lnTo>
                    <a:pt x="99233" y="110127"/>
                  </a:lnTo>
                  <a:lnTo>
                    <a:pt x="100370" y="109484"/>
                  </a:lnTo>
                  <a:lnTo>
                    <a:pt x="101403" y="108789"/>
                  </a:lnTo>
                  <a:lnTo>
                    <a:pt x="102229" y="108066"/>
                  </a:lnTo>
                  <a:lnTo>
                    <a:pt x="102901" y="107264"/>
                  </a:lnTo>
                  <a:lnTo>
                    <a:pt x="103469" y="106408"/>
                  </a:lnTo>
                  <a:lnTo>
                    <a:pt x="103934" y="105551"/>
                  </a:lnTo>
                  <a:lnTo>
                    <a:pt x="104244" y="104695"/>
                  </a:lnTo>
                  <a:lnTo>
                    <a:pt x="104502" y="103892"/>
                  </a:lnTo>
                  <a:lnTo>
                    <a:pt x="104709" y="103143"/>
                  </a:lnTo>
                  <a:lnTo>
                    <a:pt x="104864" y="102448"/>
                  </a:lnTo>
                  <a:lnTo>
                    <a:pt x="104916" y="101806"/>
                  </a:lnTo>
                  <a:lnTo>
                    <a:pt x="105019" y="101270"/>
                  </a:lnTo>
                  <a:lnTo>
                    <a:pt x="105019" y="101163"/>
                  </a:lnTo>
                  <a:lnTo>
                    <a:pt x="105019" y="101110"/>
                  </a:lnTo>
                  <a:lnTo>
                    <a:pt x="111502" y="59371"/>
                  </a:lnTo>
                  <a:lnTo>
                    <a:pt x="111605" y="57872"/>
                  </a:lnTo>
                  <a:lnTo>
                    <a:pt x="111554" y="56374"/>
                  </a:lnTo>
                  <a:lnTo>
                    <a:pt x="111244" y="54929"/>
                  </a:lnTo>
                  <a:lnTo>
                    <a:pt x="110779" y="53591"/>
                  </a:lnTo>
                  <a:lnTo>
                    <a:pt x="110159" y="52280"/>
                  </a:lnTo>
                  <a:lnTo>
                    <a:pt x="109281" y="51103"/>
                  </a:lnTo>
                  <a:lnTo>
                    <a:pt x="108299" y="50086"/>
                  </a:lnTo>
                  <a:lnTo>
                    <a:pt x="106982" y="49123"/>
                  </a:lnTo>
                  <a:lnTo>
                    <a:pt x="105535" y="48374"/>
                  </a:lnTo>
                  <a:lnTo>
                    <a:pt x="104037" y="47946"/>
                  </a:lnTo>
                  <a:lnTo>
                    <a:pt x="102488" y="47785"/>
                  </a:lnTo>
                  <a:lnTo>
                    <a:pt x="74257" y="47785"/>
                  </a:lnTo>
                  <a:lnTo>
                    <a:pt x="73120" y="47625"/>
                  </a:lnTo>
                  <a:lnTo>
                    <a:pt x="72139" y="47197"/>
                  </a:lnTo>
                  <a:lnTo>
                    <a:pt x="71261" y="46501"/>
                  </a:lnTo>
                  <a:lnTo>
                    <a:pt x="70641" y="45645"/>
                  </a:lnTo>
                  <a:lnTo>
                    <a:pt x="70176" y="44575"/>
                  </a:lnTo>
                  <a:lnTo>
                    <a:pt x="70021" y="43478"/>
                  </a:lnTo>
                  <a:lnTo>
                    <a:pt x="70021" y="21538"/>
                  </a:lnTo>
                  <a:lnTo>
                    <a:pt x="69969" y="19317"/>
                  </a:lnTo>
                  <a:lnTo>
                    <a:pt x="69711" y="17284"/>
                  </a:lnTo>
                  <a:lnTo>
                    <a:pt x="69349" y="15464"/>
                  </a:lnTo>
                  <a:lnTo>
                    <a:pt x="68781" y="13859"/>
                  </a:lnTo>
                  <a:lnTo>
                    <a:pt x="68136" y="12468"/>
                  </a:lnTo>
                  <a:lnTo>
                    <a:pt x="67257" y="11317"/>
                  </a:lnTo>
                  <a:lnTo>
                    <a:pt x="66276" y="10408"/>
                  </a:lnTo>
                  <a:lnTo>
                    <a:pt x="65036" y="9658"/>
                  </a:lnTo>
                  <a:lnTo>
                    <a:pt x="63693" y="9123"/>
                  </a:lnTo>
                  <a:lnTo>
                    <a:pt x="62350" y="8802"/>
                  </a:lnTo>
                  <a:lnTo>
                    <a:pt x="60955" y="8695"/>
                  </a:lnTo>
                  <a:lnTo>
                    <a:pt x="59664" y="8695"/>
                  </a:lnTo>
                  <a:close/>
                  <a:moveTo>
                    <a:pt x="59457" y="0"/>
                  </a:moveTo>
                  <a:lnTo>
                    <a:pt x="61007" y="53"/>
                  </a:lnTo>
                  <a:lnTo>
                    <a:pt x="62660" y="160"/>
                  </a:lnTo>
                  <a:lnTo>
                    <a:pt x="64416" y="428"/>
                  </a:lnTo>
                  <a:lnTo>
                    <a:pt x="66121" y="856"/>
                  </a:lnTo>
                  <a:lnTo>
                    <a:pt x="67877" y="1444"/>
                  </a:lnTo>
                  <a:lnTo>
                    <a:pt x="69556" y="2301"/>
                  </a:lnTo>
                  <a:lnTo>
                    <a:pt x="71209" y="3424"/>
                  </a:lnTo>
                  <a:lnTo>
                    <a:pt x="72759" y="4682"/>
                  </a:lnTo>
                  <a:lnTo>
                    <a:pt x="74102" y="6180"/>
                  </a:lnTo>
                  <a:lnTo>
                    <a:pt x="75238" y="7892"/>
                  </a:lnTo>
                  <a:lnTo>
                    <a:pt x="76220" y="9712"/>
                  </a:lnTo>
                  <a:lnTo>
                    <a:pt x="77046" y="11745"/>
                  </a:lnTo>
                  <a:lnTo>
                    <a:pt x="77666" y="13913"/>
                  </a:lnTo>
                  <a:lnTo>
                    <a:pt x="78080" y="16321"/>
                  </a:lnTo>
                  <a:lnTo>
                    <a:pt x="78390" y="18889"/>
                  </a:lnTo>
                  <a:lnTo>
                    <a:pt x="78415" y="21591"/>
                  </a:lnTo>
                  <a:lnTo>
                    <a:pt x="78415" y="39143"/>
                  </a:lnTo>
                  <a:lnTo>
                    <a:pt x="102488" y="39143"/>
                  </a:lnTo>
                  <a:lnTo>
                    <a:pt x="104502" y="39250"/>
                  </a:lnTo>
                  <a:lnTo>
                    <a:pt x="106517" y="39625"/>
                  </a:lnTo>
                  <a:lnTo>
                    <a:pt x="108454" y="40267"/>
                  </a:lnTo>
                  <a:lnTo>
                    <a:pt x="110314" y="41123"/>
                  </a:lnTo>
                  <a:lnTo>
                    <a:pt x="112122" y="42247"/>
                  </a:lnTo>
                  <a:lnTo>
                    <a:pt x="113775" y="43531"/>
                  </a:lnTo>
                  <a:lnTo>
                    <a:pt x="115273" y="45003"/>
                  </a:lnTo>
                  <a:lnTo>
                    <a:pt x="116564" y="46608"/>
                  </a:lnTo>
                  <a:lnTo>
                    <a:pt x="117649" y="48428"/>
                  </a:lnTo>
                  <a:lnTo>
                    <a:pt x="118553" y="50301"/>
                  </a:lnTo>
                  <a:lnTo>
                    <a:pt x="119225" y="52280"/>
                  </a:lnTo>
                  <a:lnTo>
                    <a:pt x="119741" y="54341"/>
                  </a:lnTo>
                  <a:lnTo>
                    <a:pt x="120000" y="56428"/>
                  </a:lnTo>
                  <a:lnTo>
                    <a:pt x="120000" y="58568"/>
                  </a:lnTo>
                  <a:lnTo>
                    <a:pt x="119793" y="60735"/>
                  </a:lnTo>
                  <a:lnTo>
                    <a:pt x="113310" y="102341"/>
                  </a:lnTo>
                  <a:lnTo>
                    <a:pt x="112897" y="104909"/>
                  </a:lnTo>
                  <a:lnTo>
                    <a:pt x="112173" y="107317"/>
                  </a:lnTo>
                  <a:lnTo>
                    <a:pt x="111295" y="109484"/>
                  </a:lnTo>
                  <a:lnTo>
                    <a:pt x="110159" y="111518"/>
                  </a:lnTo>
                  <a:lnTo>
                    <a:pt x="108816" y="113337"/>
                  </a:lnTo>
                  <a:lnTo>
                    <a:pt x="107292" y="114996"/>
                  </a:lnTo>
                  <a:lnTo>
                    <a:pt x="105535" y="116387"/>
                  </a:lnTo>
                  <a:lnTo>
                    <a:pt x="103727" y="117431"/>
                  </a:lnTo>
                  <a:lnTo>
                    <a:pt x="101764" y="118341"/>
                  </a:lnTo>
                  <a:lnTo>
                    <a:pt x="99698" y="119090"/>
                  </a:lnTo>
                  <a:lnTo>
                    <a:pt x="97503" y="119571"/>
                  </a:lnTo>
                  <a:lnTo>
                    <a:pt x="95126" y="119892"/>
                  </a:lnTo>
                  <a:lnTo>
                    <a:pt x="92647" y="120000"/>
                  </a:lnTo>
                  <a:lnTo>
                    <a:pt x="42513" y="120000"/>
                  </a:lnTo>
                  <a:lnTo>
                    <a:pt x="40189" y="119839"/>
                  </a:lnTo>
                  <a:lnTo>
                    <a:pt x="37942" y="119357"/>
                  </a:lnTo>
                  <a:lnTo>
                    <a:pt x="35824" y="118608"/>
                  </a:lnTo>
                  <a:lnTo>
                    <a:pt x="33758" y="117538"/>
                  </a:lnTo>
                  <a:lnTo>
                    <a:pt x="31898" y="116280"/>
                  </a:lnTo>
                  <a:lnTo>
                    <a:pt x="30193" y="114782"/>
                  </a:lnTo>
                  <a:lnTo>
                    <a:pt x="29005" y="115638"/>
                  </a:lnTo>
                  <a:lnTo>
                    <a:pt x="27688" y="116280"/>
                  </a:lnTo>
                  <a:lnTo>
                    <a:pt x="26241" y="116682"/>
                  </a:lnTo>
                  <a:lnTo>
                    <a:pt x="24692" y="116842"/>
                  </a:lnTo>
                  <a:lnTo>
                    <a:pt x="8678" y="116842"/>
                  </a:lnTo>
                  <a:lnTo>
                    <a:pt x="7128" y="116682"/>
                  </a:lnTo>
                  <a:lnTo>
                    <a:pt x="5630" y="116280"/>
                  </a:lnTo>
                  <a:lnTo>
                    <a:pt x="4287" y="115638"/>
                  </a:lnTo>
                  <a:lnTo>
                    <a:pt x="3099" y="114729"/>
                  </a:lnTo>
                  <a:lnTo>
                    <a:pt x="2066" y="113658"/>
                  </a:lnTo>
                  <a:lnTo>
                    <a:pt x="1188" y="112428"/>
                  </a:lnTo>
                  <a:lnTo>
                    <a:pt x="568" y="111036"/>
                  </a:lnTo>
                  <a:lnTo>
                    <a:pt x="154" y="109484"/>
                  </a:lnTo>
                  <a:lnTo>
                    <a:pt x="0" y="107906"/>
                  </a:lnTo>
                  <a:lnTo>
                    <a:pt x="0" y="53752"/>
                  </a:lnTo>
                  <a:lnTo>
                    <a:pt x="154" y="52120"/>
                  </a:lnTo>
                  <a:lnTo>
                    <a:pt x="568" y="50622"/>
                  </a:lnTo>
                  <a:lnTo>
                    <a:pt x="1188" y="49230"/>
                  </a:lnTo>
                  <a:lnTo>
                    <a:pt x="2066" y="48000"/>
                  </a:lnTo>
                  <a:lnTo>
                    <a:pt x="3099" y="46876"/>
                  </a:lnTo>
                  <a:lnTo>
                    <a:pt x="4287" y="46020"/>
                  </a:lnTo>
                  <a:lnTo>
                    <a:pt x="5630" y="45324"/>
                  </a:lnTo>
                  <a:lnTo>
                    <a:pt x="7128" y="44949"/>
                  </a:lnTo>
                  <a:lnTo>
                    <a:pt x="8678" y="44789"/>
                  </a:lnTo>
                  <a:lnTo>
                    <a:pt x="24588" y="44789"/>
                  </a:lnTo>
                  <a:lnTo>
                    <a:pt x="26138" y="44896"/>
                  </a:lnTo>
                  <a:lnTo>
                    <a:pt x="27585" y="45324"/>
                  </a:lnTo>
                  <a:lnTo>
                    <a:pt x="28876" y="45913"/>
                  </a:lnTo>
                  <a:lnTo>
                    <a:pt x="30038" y="46769"/>
                  </a:lnTo>
                  <a:lnTo>
                    <a:pt x="31071" y="47785"/>
                  </a:lnTo>
                  <a:lnTo>
                    <a:pt x="31485" y="47678"/>
                  </a:lnTo>
                  <a:lnTo>
                    <a:pt x="31846" y="47571"/>
                  </a:lnTo>
                  <a:lnTo>
                    <a:pt x="32414" y="47357"/>
                  </a:lnTo>
                  <a:lnTo>
                    <a:pt x="33293" y="47036"/>
                  </a:lnTo>
                  <a:lnTo>
                    <a:pt x="34274" y="46608"/>
                  </a:lnTo>
                  <a:lnTo>
                    <a:pt x="35462" y="46073"/>
                  </a:lnTo>
                  <a:lnTo>
                    <a:pt x="36805" y="45377"/>
                  </a:lnTo>
                  <a:lnTo>
                    <a:pt x="38200" y="44575"/>
                  </a:lnTo>
                  <a:lnTo>
                    <a:pt x="39672" y="43692"/>
                  </a:lnTo>
                  <a:lnTo>
                    <a:pt x="41170" y="42675"/>
                  </a:lnTo>
                  <a:lnTo>
                    <a:pt x="43237" y="40963"/>
                  </a:lnTo>
                  <a:lnTo>
                    <a:pt x="45045" y="39143"/>
                  </a:lnTo>
                  <a:lnTo>
                    <a:pt x="46594" y="37270"/>
                  </a:lnTo>
                  <a:lnTo>
                    <a:pt x="47834" y="35317"/>
                  </a:lnTo>
                  <a:lnTo>
                    <a:pt x="48790" y="33177"/>
                  </a:lnTo>
                  <a:lnTo>
                    <a:pt x="49461" y="30983"/>
                  </a:lnTo>
                  <a:lnTo>
                    <a:pt x="49875" y="28735"/>
                  </a:lnTo>
                  <a:lnTo>
                    <a:pt x="50030" y="26354"/>
                  </a:lnTo>
                  <a:lnTo>
                    <a:pt x="50030" y="5163"/>
                  </a:lnTo>
                  <a:lnTo>
                    <a:pt x="50185" y="4120"/>
                  </a:lnTo>
                  <a:lnTo>
                    <a:pt x="50546" y="3103"/>
                  </a:lnTo>
                  <a:lnTo>
                    <a:pt x="51166" y="2193"/>
                  </a:lnTo>
                  <a:lnTo>
                    <a:pt x="51993" y="1551"/>
                  </a:lnTo>
                  <a:lnTo>
                    <a:pt x="52974" y="1070"/>
                  </a:lnTo>
                  <a:lnTo>
                    <a:pt x="53232" y="963"/>
                  </a:lnTo>
                  <a:lnTo>
                    <a:pt x="53749" y="856"/>
                  </a:lnTo>
                  <a:lnTo>
                    <a:pt x="54524" y="642"/>
                  </a:lnTo>
                  <a:lnTo>
                    <a:pt x="55505" y="428"/>
                  </a:lnTo>
                  <a:lnTo>
                    <a:pt x="56642" y="267"/>
                  </a:lnTo>
                  <a:lnTo>
                    <a:pt x="57985" y="107"/>
                  </a:lnTo>
                  <a:lnTo>
                    <a:pt x="59457"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grpSp>
      <p:sp>
        <p:nvSpPr>
          <p:cNvPr id="514" name="Google Shape;514;p34"/>
          <p:cNvSpPr/>
          <p:nvPr/>
        </p:nvSpPr>
        <p:spPr>
          <a:xfrm>
            <a:off x="4506236" y="3336929"/>
            <a:ext cx="279010" cy="349482"/>
          </a:xfrm>
          <a:custGeom>
            <a:avLst/>
            <a:gdLst/>
            <a:ahLst/>
            <a:cxnLst/>
            <a:rect l="l" t="t" r="r" b="b"/>
            <a:pathLst>
              <a:path w="120000" h="120000" extrusionOk="0">
                <a:moveTo>
                  <a:pt x="15796" y="29450"/>
                </a:moveTo>
                <a:lnTo>
                  <a:pt x="7497" y="104386"/>
                </a:lnTo>
                <a:lnTo>
                  <a:pt x="7634" y="105704"/>
                </a:lnTo>
                <a:lnTo>
                  <a:pt x="8047" y="106931"/>
                </a:lnTo>
                <a:lnTo>
                  <a:pt x="8666" y="108139"/>
                </a:lnTo>
                <a:lnTo>
                  <a:pt x="9537" y="109237"/>
                </a:lnTo>
                <a:lnTo>
                  <a:pt x="10592" y="110262"/>
                </a:lnTo>
                <a:lnTo>
                  <a:pt x="11876" y="111214"/>
                </a:lnTo>
                <a:lnTo>
                  <a:pt x="13297" y="112019"/>
                </a:lnTo>
                <a:lnTo>
                  <a:pt x="14833" y="112696"/>
                </a:lnTo>
                <a:lnTo>
                  <a:pt x="16530" y="113245"/>
                </a:lnTo>
                <a:lnTo>
                  <a:pt x="18364" y="113685"/>
                </a:lnTo>
                <a:lnTo>
                  <a:pt x="20221" y="113941"/>
                </a:lnTo>
                <a:lnTo>
                  <a:pt x="22239" y="114014"/>
                </a:lnTo>
                <a:lnTo>
                  <a:pt x="97760" y="114014"/>
                </a:lnTo>
                <a:lnTo>
                  <a:pt x="99778" y="113941"/>
                </a:lnTo>
                <a:lnTo>
                  <a:pt x="101635" y="113685"/>
                </a:lnTo>
                <a:lnTo>
                  <a:pt x="103469" y="113245"/>
                </a:lnTo>
                <a:lnTo>
                  <a:pt x="105166" y="112696"/>
                </a:lnTo>
                <a:lnTo>
                  <a:pt x="106748" y="112019"/>
                </a:lnTo>
                <a:lnTo>
                  <a:pt x="108169" y="111214"/>
                </a:lnTo>
                <a:lnTo>
                  <a:pt x="109407" y="110298"/>
                </a:lnTo>
                <a:lnTo>
                  <a:pt x="110462" y="109273"/>
                </a:lnTo>
                <a:lnTo>
                  <a:pt x="111333" y="108139"/>
                </a:lnTo>
                <a:lnTo>
                  <a:pt x="111975" y="106967"/>
                </a:lnTo>
                <a:lnTo>
                  <a:pt x="112365" y="105704"/>
                </a:lnTo>
                <a:lnTo>
                  <a:pt x="112548" y="104386"/>
                </a:lnTo>
                <a:lnTo>
                  <a:pt x="104203" y="29450"/>
                </a:lnTo>
                <a:lnTo>
                  <a:pt x="89415" y="29450"/>
                </a:lnTo>
                <a:lnTo>
                  <a:pt x="89415" y="39884"/>
                </a:lnTo>
                <a:lnTo>
                  <a:pt x="89277" y="40689"/>
                </a:lnTo>
                <a:lnTo>
                  <a:pt x="88910" y="41403"/>
                </a:lnTo>
                <a:lnTo>
                  <a:pt x="88314" y="41989"/>
                </a:lnTo>
                <a:lnTo>
                  <a:pt x="87581" y="42464"/>
                </a:lnTo>
                <a:lnTo>
                  <a:pt x="86664" y="42757"/>
                </a:lnTo>
                <a:lnTo>
                  <a:pt x="85655" y="42867"/>
                </a:lnTo>
                <a:lnTo>
                  <a:pt x="84715" y="42757"/>
                </a:lnTo>
                <a:lnTo>
                  <a:pt x="83798" y="42464"/>
                </a:lnTo>
                <a:lnTo>
                  <a:pt x="83064" y="41989"/>
                </a:lnTo>
                <a:lnTo>
                  <a:pt x="82468" y="41403"/>
                </a:lnTo>
                <a:lnTo>
                  <a:pt x="82101" y="40689"/>
                </a:lnTo>
                <a:lnTo>
                  <a:pt x="81964" y="39884"/>
                </a:lnTo>
                <a:lnTo>
                  <a:pt x="81964" y="29450"/>
                </a:lnTo>
                <a:lnTo>
                  <a:pt x="38035" y="29450"/>
                </a:lnTo>
                <a:lnTo>
                  <a:pt x="38035" y="39884"/>
                </a:lnTo>
                <a:lnTo>
                  <a:pt x="37944" y="40689"/>
                </a:lnTo>
                <a:lnTo>
                  <a:pt x="37531" y="41403"/>
                </a:lnTo>
                <a:lnTo>
                  <a:pt x="36935" y="41989"/>
                </a:lnTo>
                <a:lnTo>
                  <a:pt x="36201" y="42464"/>
                </a:lnTo>
                <a:lnTo>
                  <a:pt x="35307" y="42757"/>
                </a:lnTo>
                <a:lnTo>
                  <a:pt x="34344" y="42867"/>
                </a:lnTo>
                <a:lnTo>
                  <a:pt x="33335" y="42757"/>
                </a:lnTo>
                <a:lnTo>
                  <a:pt x="32464" y="42464"/>
                </a:lnTo>
                <a:lnTo>
                  <a:pt x="31685" y="41989"/>
                </a:lnTo>
                <a:lnTo>
                  <a:pt x="31089" y="41403"/>
                </a:lnTo>
                <a:lnTo>
                  <a:pt x="30722" y="40689"/>
                </a:lnTo>
                <a:lnTo>
                  <a:pt x="30584" y="39884"/>
                </a:lnTo>
                <a:lnTo>
                  <a:pt x="30584" y="29450"/>
                </a:lnTo>
                <a:lnTo>
                  <a:pt x="15796" y="29450"/>
                </a:lnTo>
                <a:close/>
                <a:moveTo>
                  <a:pt x="60000" y="5985"/>
                </a:moveTo>
                <a:lnTo>
                  <a:pt x="57615" y="6058"/>
                </a:lnTo>
                <a:lnTo>
                  <a:pt x="55299" y="6388"/>
                </a:lnTo>
                <a:lnTo>
                  <a:pt x="53053" y="6863"/>
                </a:lnTo>
                <a:lnTo>
                  <a:pt x="50966" y="7522"/>
                </a:lnTo>
                <a:lnTo>
                  <a:pt x="48949" y="8346"/>
                </a:lnTo>
                <a:lnTo>
                  <a:pt x="47069" y="9334"/>
                </a:lnTo>
                <a:lnTo>
                  <a:pt x="45349" y="10469"/>
                </a:lnTo>
                <a:lnTo>
                  <a:pt x="43744" y="11751"/>
                </a:lnTo>
                <a:lnTo>
                  <a:pt x="42323" y="13142"/>
                </a:lnTo>
                <a:lnTo>
                  <a:pt x="41085" y="14624"/>
                </a:lnTo>
                <a:lnTo>
                  <a:pt x="40053" y="16235"/>
                </a:lnTo>
                <a:lnTo>
                  <a:pt x="39182" y="17956"/>
                </a:lnTo>
                <a:lnTo>
                  <a:pt x="38586" y="19731"/>
                </a:lnTo>
                <a:lnTo>
                  <a:pt x="38173" y="21561"/>
                </a:lnTo>
                <a:lnTo>
                  <a:pt x="38035" y="23502"/>
                </a:lnTo>
                <a:lnTo>
                  <a:pt x="81964" y="23502"/>
                </a:lnTo>
                <a:lnTo>
                  <a:pt x="81826" y="21561"/>
                </a:lnTo>
                <a:lnTo>
                  <a:pt x="81413" y="19731"/>
                </a:lnTo>
                <a:lnTo>
                  <a:pt x="80817" y="17956"/>
                </a:lnTo>
                <a:lnTo>
                  <a:pt x="79992" y="16235"/>
                </a:lnTo>
                <a:lnTo>
                  <a:pt x="78960" y="14624"/>
                </a:lnTo>
                <a:lnTo>
                  <a:pt x="77676" y="13142"/>
                </a:lnTo>
                <a:lnTo>
                  <a:pt x="76255" y="11751"/>
                </a:lnTo>
                <a:lnTo>
                  <a:pt x="74696" y="10469"/>
                </a:lnTo>
                <a:lnTo>
                  <a:pt x="72930" y="9334"/>
                </a:lnTo>
                <a:lnTo>
                  <a:pt x="71050" y="8346"/>
                </a:lnTo>
                <a:lnTo>
                  <a:pt x="69033" y="7522"/>
                </a:lnTo>
                <a:lnTo>
                  <a:pt x="66946" y="6863"/>
                </a:lnTo>
                <a:lnTo>
                  <a:pt x="64700" y="6388"/>
                </a:lnTo>
                <a:lnTo>
                  <a:pt x="62384" y="6058"/>
                </a:lnTo>
                <a:lnTo>
                  <a:pt x="60000" y="5985"/>
                </a:lnTo>
                <a:close/>
                <a:moveTo>
                  <a:pt x="60000" y="0"/>
                </a:moveTo>
                <a:lnTo>
                  <a:pt x="62842" y="109"/>
                </a:lnTo>
                <a:lnTo>
                  <a:pt x="65571" y="439"/>
                </a:lnTo>
                <a:lnTo>
                  <a:pt x="68230" y="951"/>
                </a:lnTo>
                <a:lnTo>
                  <a:pt x="70821" y="1647"/>
                </a:lnTo>
                <a:lnTo>
                  <a:pt x="73251" y="2525"/>
                </a:lnTo>
                <a:lnTo>
                  <a:pt x="75567" y="3569"/>
                </a:lnTo>
                <a:lnTo>
                  <a:pt x="77768" y="4777"/>
                </a:lnTo>
                <a:lnTo>
                  <a:pt x="79808" y="6168"/>
                </a:lnTo>
                <a:lnTo>
                  <a:pt x="81688" y="7669"/>
                </a:lnTo>
                <a:lnTo>
                  <a:pt x="83385" y="9298"/>
                </a:lnTo>
                <a:lnTo>
                  <a:pt x="84921" y="11018"/>
                </a:lnTo>
                <a:lnTo>
                  <a:pt x="86205" y="12885"/>
                </a:lnTo>
                <a:lnTo>
                  <a:pt x="87351" y="14844"/>
                </a:lnTo>
                <a:lnTo>
                  <a:pt x="88223" y="16894"/>
                </a:lnTo>
                <a:lnTo>
                  <a:pt x="88865" y="19017"/>
                </a:lnTo>
                <a:lnTo>
                  <a:pt x="89277" y="21232"/>
                </a:lnTo>
                <a:lnTo>
                  <a:pt x="89415" y="23502"/>
                </a:lnTo>
                <a:lnTo>
                  <a:pt x="107619" y="23502"/>
                </a:lnTo>
                <a:lnTo>
                  <a:pt x="108582" y="23575"/>
                </a:lnTo>
                <a:lnTo>
                  <a:pt x="109407" y="23831"/>
                </a:lnTo>
                <a:lnTo>
                  <a:pt x="110187" y="24270"/>
                </a:lnTo>
                <a:lnTo>
                  <a:pt x="110783" y="24801"/>
                </a:lnTo>
                <a:lnTo>
                  <a:pt x="111150" y="25460"/>
                </a:lnTo>
                <a:lnTo>
                  <a:pt x="111379" y="26192"/>
                </a:lnTo>
                <a:lnTo>
                  <a:pt x="120000" y="104020"/>
                </a:lnTo>
                <a:lnTo>
                  <a:pt x="120000" y="104276"/>
                </a:lnTo>
                <a:lnTo>
                  <a:pt x="119862" y="105997"/>
                </a:lnTo>
                <a:lnTo>
                  <a:pt x="119495" y="107626"/>
                </a:lnTo>
                <a:lnTo>
                  <a:pt x="118853" y="109237"/>
                </a:lnTo>
                <a:lnTo>
                  <a:pt x="118028" y="110774"/>
                </a:lnTo>
                <a:lnTo>
                  <a:pt x="116950" y="112184"/>
                </a:lnTo>
                <a:lnTo>
                  <a:pt x="115712" y="113538"/>
                </a:lnTo>
                <a:lnTo>
                  <a:pt x="114245" y="114820"/>
                </a:lnTo>
                <a:lnTo>
                  <a:pt x="112640" y="115954"/>
                </a:lnTo>
                <a:lnTo>
                  <a:pt x="110875" y="116979"/>
                </a:lnTo>
                <a:lnTo>
                  <a:pt x="108995" y="117840"/>
                </a:lnTo>
                <a:lnTo>
                  <a:pt x="106931" y="118608"/>
                </a:lnTo>
                <a:lnTo>
                  <a:pt x="104799" y="119194"/>
                </a:lnTo>
                <a:lnTo>
                  <a:pt x="102506" y="119633"/>
                </a:lnTo>
                <a:lnTo>
                  <a:pt x="100191" y="119890"/>
                </a:lnTo>
                <a:lnTo>
                  <a:pt x="97760" y="120000"/>
                </a:lnTo>
                <a:lnTo>
                  <a:pt x="22239" y="120000"/>
                </a:lnTo>
                <a:lnTo>
                  <a:pt x="19808" y="119890"/>
                </a:lnTo>
                <a:lnTo>
                  <a:pt x="17493" y="119633"/>
                </a:lnTo>
                <a:lnTo>
                  <a:pt x="15200" y="119194"/>
                </a:lnTo>
                <a:lnTo>
                  <a:pt x="13068" y="118608"/>
                </a:lnTo>
                <a:lnTo>
                  <a:pt x="11050" y="117840"/>
                </a:lnTo>
                <a:lnTo>
                  <a:pt x="9124" y="116979"/>
                </a:lnTo>
                <a:lnTo>
                  <a:pt x="7359" y="115954"/>
                </a:lnTo>
                <a:lnTo>
                  <a:pt x="5754" y="114820"/>
                </a:lnTo>
                <a:lnTo>
                  <a:pt x="4287" y="113538"/>
                </a:lnTo>
                <a:lnTo>
                  <a:pt x="3049" y="112184"/>
                </a:lnTo>
                <a:lnTo>
                  <a:pt x="2017" y="110774"/>
                </a:lnTo>
                <a:lnTo>
                  <a:pt x="1146" y="109237"/>
                </a:lnTo>
                <a:lnTo>
                  <a:pt x="504" y="107626"/>
                </a:lnTo>
                <a:lnTo>
                  <a:pt x="137" y="105997"/>
                </a:lnTo>
                <a:lnTo>
                  <a:pt x="0" y="104276"/>
                </a:lnTo>
                <a:lnTo>
                  <a:pt x="0" y="104020"/>
                </a:lnTo>
                <a:lnTo>
                  <a:pt x="8620" y="26192"/>
                </a:lnTo>
                <a:lnTo>
                  <a:pt x="8849" y="25460"/>
                </a:lnTo>
                <a:lnTo>
                  <a:pt x="9262" y="24801"/>
                </a:lnTo>
                <a:lnTo>
                  <a:pt x="9858" y="24270"/>
                </a:lnTo>
                <a:lnTo>
                  <a:pt x="10592" y="23831"/>
                </a:lnTo>
                <a:lnTo>
                  <a:pt x="11463" y="23575"/>
                </a:lnTo>
                <a:lnTo>
                  <a:pt x="12380" y="23502"/>
                </a:lnTo>
                <a:lnTo>
                  <a:pt x="30584" y="23502"/>
                </a:lnTo>
                <a:lnTo>
                  <a:pt x="30722" y="21232"/>
                </a:lnTo>
                <a:lnTo>
                  <a:pt x="31134" y="19017"/>
                </a:lnTo>
                <a:lnTo>
                  <a:pt x="31776" y="16894"/>
                </a:lnTo>
                <a:lnTo>
                  <a:pt x="32693" y="14844"/>
                </a:lnTo>
                <a:lnTo>
                  <a:pt x="33794" y="12885"/>
                </a:lnTo>
                <a:lnTo>
                  <a:pt x="35124" y="11018"/>
                </a:lnTo>
                <a:lnTo>
                  <a:pt x="36614" y="9298"/>
                </a:lnTo>
                <a:lnTo>
                  <a:pt x="38311" y="7669"/>
                </a:lnTo>
                <a:lnTo>
                  <a:pt x="40191" y="6168"/>
                </a:lnTo>
                <a:lnTo>
                  <a:pt x="42231" y="4777"/>
                </a:lnTo>
                <a:lnTo>
                  <a:pt x="44432" y="3569"/>
                </a:lnTo>
                <a:lnTo>
                  <a:pt x="46748" y="2525"/>
                </a:lnTo>
                <a:lnTo>
                  <a:pt x="49224" y="1647"/>
                </a:lnTo>
                <a:lnTo>
                  <a:pt x="51792" y="951"/>
                </a:lnTo>
                <a:lnTo>
                  <a:pt x="54428" y="439"/>
                </a:lnTo>
                <a:lnTo>
                  <a:pt x="57179" y="109"/>
                </a:lnTo>
                <a:lnTo>
                  <a:pt x="60000"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15" name="Google Shape;515;p34"/>
          <p:cNvSpPr/>
          <p:nvPr/>
        </p:nvSpPr>
        <p:spPr>
          <a:xfrm>
            <a:off x="2255305" y="3348680"/>
            <a:ext cx="314634" cy="341852"/>
          </a:xfrm>
          <a:custGeom>
            <a:avLst/>
            <a:gdLst/>
            <a:ahLst/>
            <a:cxnLst/>
            <a:rect l="l" t="t" r="r" b="b"/>
            <a:pathLst>
              <a:path w="120000" h="120000" extrusionOk="0">
                <a:moveTo>
                  <a:pt x="6622" y="33203"/>
                </a:moveTo>
                <a:lnTo>
                  <a:pt x="6622" y="89762"/>
                </a:lnTo>
                <a:lnTo>
                  <a:pt x="56599" y="112092"/>
                </a:lnTo>
                <a:lnTo>
                  <a:pt x="56599" y="55533"/>
                </a:lnTo>
                <a:lnTo>
                  <a:pt x="6622" y="33203"/>
                </a:lnTo>
                <a:close/>
                <a:moveTo>
                  <a:pt x="113337" y="33093"/>
                </a:moveTo>
                <a:lnTo>
                  <a:pt x="93291" y="42062"/>
                </a:lnTo>
                <a:lnTo>
                  <a:pt x="93291" y="59835"/>
                </a:lnTo>
                <a:lnTo>
                  <a:pt x="93172" y="60640"/>
                </a:lnTo>
                <a:lnTo>
                  <a:pt x="92814" y="61372"/>
                </a:lnTo>
                <a:lnTo>
                  <a:pt x="92296" y="61995"/>
                </a:lnTo>
                <a:lnTo>
                  <a:pt x="91620" y="62471"/>
                </a:lnTo>
                <a:lnTo>
                  <a:pt x="90825" y="62763"/>
                </a:lnTo>
                <a:lnTo>
                  <a:pt x="89970" y="62855"/>
                </a:lnTo>
                <a:lnTo>
                  <a:pt x="89095" y="62763"/>
                </a:lnTo>
                <a:lnTo>
                  <a:pt x="88299" y="62471"/>
                </a:lnTo>
                <a:lnTo>
                  <a:pt x="87623" y="61995"/>
                </a:lnTo>
                <a:lnTo>
                  <a:pt x="87106" y="61372"/>
                </a:lnTo>
                <a:lnTo>
                  <a:pt x="86788" y="60640"/>
                </a:lnTo>
                <a:lnTo>
                  <a:pt x="86668" y="59835"/>
                </a:lnTo>
                <a:lnTo>
                  <a:pt x="86668" y="45027"/>
                </a:lnTo>
                <a:lnTo>
                  <a:pt x="63201" y="55533"/>
                </a:lnTo>
                <a:lnTo>
                  <a:pt x="63201" y="112092"/>
                </a:lnTo>
                <a:lnTo>
                  <a:pt x="113337" y="89652"/>
                </a:lnTo>
                <a:lnTo>
                  <a:pt x="113337" y="33093"/>
                </a:lnTo>
                <a:close/>
                <a:moveTo>
                  <a:pt x="34285" y="17882"/>
                </a:moveTo>
                <a:lnTo>
                  <a:pt x="10818" y="28316"/>
                </a:lnTo>
                <a:lnTo>
                  <a:pt x="59920" y="50244"/>
                </a:lnTo>
                <a:lnTo>
                  <a:pt x="83347" y="39774"/>
                </a:lnTo>
                <a:lnTo>
                  <a:pt x="34285" y="17882"/>
                </a:lnTo>
                <a:close/>
                <a:moveTo>
                  <a:pt x="59920" y="6424"/>
                </a:moveTo>
                <a:lnTo>
                  <a:pt x="41842" y="14478"/>
                </a:lnTo>
                <a:lnTo>
                  <a:pt x="90904" y="36406"/>
                </a:lnTo>
                <a:lnTo>
                  <a:pt x="108982" y="28316"/>
                </a:lnTo>
                <a:lnTo>
                  <a:pt x="59920" y="6424"/>
                </a:lnTo>
                <a:close/>
                <a:moveTo>
                  <a:pt x="59920" y="0"/>
                </a:moveTo>
                <a:lnTo>
                  <a:pt x="60676" y="73"/>
                </a:lnTo>
                <a:lnTo>
                  <a:pt x="61352" y="329"/>
                </a:lnTo>
                <a:lnTo>
                  <a:pt x="117394" y="25314"/>
                </a:lnTo>
                <a:lnTo>
                  <a:pt x="118051" y="25533"/>
                </a:lnTo>
                <a:lnTo>
                  <a:pt x="118687" y="25899"/>
                </a:lnTo>
                <a:lnTo>
                  <a:pt x="119204" y="26375"/>
                </a:lnTo>
                <a:lnTo>
                  <a:pt x="119642" y="26961"/>
                </a:lnTo>
                <a:lnTo>
                  <a:pt x="119880" y="27620"/>
                </a:lnTo>
                <a:lnTo>
                  <a:pt x="119960" y="28316"/>
                </a:lnTo>
                <a:lnTo>
                  <a:pt x="119960" y="28316"/>
                </a:lnTo>
                <a:lnTo>
                  <a:pt x="119960" y="28352"/>
                </a:lnTo>
                <a:lnTo>
                  <a:pt x="120000" y="28389"/>
                </a:lnTo>
                <a:lnTo>
                  <a:pt x="120000" y="91610"/>
                </a:lnTo>
                <a:lnTo>
                  <a:pt x="119920" y="92306"/>
                </a:lnTo>
                <a:lnTo>
                  <a:pt x="119681" y="92928"/>
                </a:lnTo>
                <a:lnTo>
                  <a:pt x="119284" y="93514"/>
                </a:lnTo>
                <a:lnTo>
                  <a:pt x="118766" y="93990"/>
                </a:lnTo>
                <a:lnTo>
                  <a:pt x="118130" y="94356"/>
                </a:lnTo>
                <a:lnTo>
                  <a:pt x="61392" y="119670"/>
                </a:lnTo>
                <a:lnTo>
                  <a:pt x="61392" y="119670"/>
                </a:lnTo>
                <a:lnTo>
                  <a:pt x="61352" y="119707"/>
                </a:lnTo>
                <a:lnTo>
                  <a:pt x="61352" y="119707"/>
                </a:lnTo>
                <a:lnTo>
                  <a:pt x="61233" y="119743"/>
                </a:lnTo>
                <a:lnTo>
                  <a:pt x="61073" y="119780"/>
                </a:lnTo>
                <a:lnTo>
                  <a:pt x="61034" y="119816"/>
                </a:lnTo>
                <a:lnTo>
                  <a:pt x="60994" y="119816"/>
                </a:lnTo>
                <a:lnTo>
                  <a:pt x="60994" y="119816"/>
                </a:lnTo>
                <a:lnTo>
                  <a:pt x="60715" y="119890"/>
                </a:lnTo>
                <a:lnTo>
                  <a:pt x="60676" y="119926"/>
                </a:lnTo>
                <a:lnTo>
                  <a:pt x="60636" y="119926"/>
                </a:lnTo>
                <a:lnTo>
                  <a:pt x="60556" y="119963"/>
                </a:lnTo>
                <a:lnTo>
                  <a:pt x="60477" y="119963"/>
                </a:lnTo>
                <a:lnTo>
                  <a:pt x="60357" y="119963"/>
                </a:lnTo>
                <a:lnTo>
                  <a:pt x="60278" y="119963"/>
                </a:lnTo>
                <a:lnTo>
                  <a:pt x="60159" y="120000"/>
                </a:lnTo>
                <a:lnTo>
                  <a:pt x="60039" y="120000"/>
                </a:lnTo>
                <a:lnTo>
                  <a:pt x="59920" y="120000"/>
                </a:lnTo>
                <a:lnTo>
                  <a:pt x="59801" y="120000"/>
                </a:lnTo>
                <a:lnTo>
                  <a:pt x="59681" y="119963"/>
                </a:lnTo>
                <a:lnTo>
                  <a:pt x="59562" y="119963"/>
                </a:lnTo>
                <a:lnTo>
                  <a:pt x="59482" y="119963"/>
                </a:lnTo>
                <a:lnTo>
                  <a:pt x="59403" y="119963"/>
                </a:lnTo>
                <a:lnTo>
                  <a:pt x="59284" y="119926"/>
                </a:lnTo>
                <a:lnTo>
                  <a:pt x="59204" y="119926"/>
                </a:lnTo>
                <a:lnTo>
                  <a:pt x="59164" y="119926"/>
                </a:lnTo>
                <a:lnTo>
                  <a:pt x="59124" y="119890"/>
                </a:lnTo>
                <a:lnTo>
                  <a:pt x="58886" y="119816"/>
                </a:lnTo>
                <a:lnTo>
                  <a:pt x="58846" y="119816"/>
                </a:lnTo>
                <a:lnTo>
                  <a:pt x="58806" y="119816"/>
                </a:lnTo>
                <a:lnTo>
                  <a:pt x="58766" y="119780"/>
                </a:lnTo>
                <a:lnTo>
                  <a:pt x="58647" y="119743"/>
                </a:lnTo>
                <a:lnTo>
                  <a:pt x="58528" y="119707"/>
                </a:lnTo>
                <a:lnTo>
                  <a:pt x="58488" y="119670"/>
                </a:lnTo>
                <a:lnTo>
                  <a:pt x="58488" y="119670"/>
                </a:lnTo>
                <a:lnTo>
                  <a:pt x="58488" y="119670"/>
                </a:lnTo>
                <a:lnTo>
                  <a:pt x="1909" y="94429"/>
                </a:lnTo>
                <a:lnTo>
                  <a:pt x="1272" y="94063"/>
                </a:lnTo>
                <a:lnTo>
                  <a:pt x="715" y="93587"/>
                </a:lnTo>
                <a:lnTo>
                  <a:pt x="357" y="93001"/>
                </a:lnTo>
                <a:lnTo>
                  <a:pt x="119" y="92379"/>
                </a:lnTo>
                <a:lnTo>
                  <a:pt x="0" y="91683"/>
                </a:lnTo>
                <a:lnTo>
                  <a:pt x="0" y="28206"/>
                </a:lnTo>
                <a:lnTo>
                  <a:pt x="119" y="27547"/>
                </a:lnTo>
                <a:lnTo>
                  <a:pt x="397" y="26924"/>
                </a:lnTo>
                <a:lnTo>
                  <a:pt x="755" y="26375"/>
                </a:lnTo>
                <a:lnTo>
                  <a:pt x="1272" y="25899"/>
                </a:lnTo>
                <a:lnTo>
                  <a:pt x="1909" y="25570"/>
                </a:lnTo>
                <a:lnTo>
                  <a:pt x="58488" y="329"/>
                </a:lnTo>
                <a:lnTo>
                  <a:pt x="59164" y="73"/>
                </a:lnTo>
                <a:lnTo>
                  <a:pt x="59920"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grpSp>
        <p:nvGrpSpPr>
          <p:cNvPr id="516" name="Google Shape;516;p34"/>
          <p:cNvGrpSpPr/>
          <p:nvPr/>
        </p:nvGrpSpPr>
        <p:grpSpPr>
          <a:xfrm>
            <a:off x="3973948" y="4610104"/>
            <a:ext cx="373862" cy="324620"/>
            <a:chOff x="7246938" y="438150"/>
            <a:chExt cx="5207000" cy="4521201"/>
          </a:xfrm>
        </p:grpSpPr>
        <p:sp>
          <p:nvSpPr>
            <p:cNvPr id="517" name="Google Shape;517;p34"/>
            <p:cNvSpPr/>
            <p:nvPr/>
          </p:nvSpPr>
          <p:spPr>
            <a:xfrm>
              <a:off x="10101263" y="438150"/>
              <a:ext cx="2352675" cy="1212850"/>
            </a:xfrm>
            <a:custGeom>
              <a:avLst/>
              <a:gdLst/>
              <a:ahLst/>
              <a:cxnLst/>
              <a:rect l="l" t="t" r="r" b="b"/>
              <a:pathLst>
                <a:path w="120000" h="120000" extrusionOk="0">
                  <a:moveTo>
                    <a:pt x="60020" y="25899"/>
                  </a:moveTo>
                  <a:lnTo>
                    <a:pt x="54435" y="26056"/>
                  </a:lnTo>
                  <a:lnTo>
                    <a:pt x="49133" y="26841"/>
                  </a:lnTo>
                  <a:lnTo>
                    <a:pt x="44155" y="28096"/>
                  </a:lnTo>
                  <a:lnTo>
                    <a:pt x="39460" y="29666"/>
                  </a:lnTo>
                  <a:lnTo>
                    <a:pt x="35210" y="31706"/>
                  </a:lnTo>
                  <a:lnTo>
                    <a:pt x="31163" y="33826"/>
                  </a:lnTo>
                  <a:lnTo>
                    <a:pt x="27561" y="36337"/>
                  </a:lnTo>
                  <a:lnTo>
                    <a:pt x="24323" y="39162"/>
                  </a:lnTo>
                  <a:lnTo>
                    <a:pt x="21531" y="41988"/>
                  </a:lnTo>
                  <a:lnTo>
                    <a:pt x="19021" y="45127"/>
                  </a:lnTo>
                  <a:lnTo>
                    <a:pt x="16998" y="48031"/>
                  </a:lnTo>
                  <a:lnTo>
                    <a:pt x="15379" y="51170"/>
                  </a:lnTo>
                  <a:lnTo>
                    <a:pt x="14205" y="54310"/>
                  </a:lnTo>
                  <a:lnTo>
                    <a:pt x="13477" y="57292"/>
                  </a:lnTo>
                  <a:lnTo>
                    <a:pt x="13234" y="60196"/>
                  </a:lnTo>
                  <a:lnTo>
                    <a:pt x="13477" y="63021"/>
                  </a:lnTo>
                  <a:lnTo>
                    <a:pt x="14205" y="66003"/>
                  </a:lnTo>
                  <a:lnTo>
                    <a:pt x="15379" y="69143"/>
                  </a:lnTo>
                  <a:lnTo>
                    <a:pt x="16998" y="72282"/>
                  </a:lnTo>
                  <a:lnTo>
                    <a:pt x="19021" y="75343"/>
                  </a:lnTo>
                  <a:lnTo>
                    <a:pt x="21531" y="78325"/>
                  </a:lnTo>
                  <a:lnTo>
                    <a:pt x="24323" y="81151"/>
                  </a:lnTo>
                  <a:lnTo>
                    <a:pt x="27561" y="83976"/>
                  </a:lnTo>
                  <a:lnTo>
                    <a:pt x="31163" y="86409"/>
                  </a:lnTo>
                  <a:lnTo>
                    <a:pt x="35210" y="88606"/>
                  </a:lnTo>
                  <a:lnTo>
                    <a:pt x="39460" y="90647"/>
                  </a:lnTo>
                  <a:lnTo>
                    <a:pt x="44155" y="92217"/>
                  </a:lnTo>
                  <a:lnTo>
                    <a:pt x="49133" y="93472"/>
                  </a:lnTo>
                  <a:lnTo>
                    <a:pt x="54435" y="94257"/>
                  </a:lnTo>
                  <a:lnTo>
                    <a:pt x="60020" y="94571"/>
                  </a:lnTo>
                  <a:lnTo>
                    <a:pt x="65564" y="94257"/>
                  </a:lnTo>
                  <a:lnTo>
                    <a:pt x="70785" y="93472"/>
                  </a:lnTo>
                  <a:lnTo>
                    <a:pt x="75804" y="92217"/>
                  </a:lnTo>
                  <a:lnTo>
                    <a:pt x="80458" y="90647"/>
                  </a:lnTo>
                  <a:lnTo>
                    <a:pt x="84829" y="88606"/>
                  </a:lnTo>
                  <a:lnTo>
                    <a:pt x="88755" y="86409"/>
                  </a:lnTo>
                  <a:lnTo>
                    <a:pt x="92397" y="83976"/>
                  </a:lnTo>
                  <a:lnTo>
                    <a:pt x="95595" y="81151"/>
                  </a:lnTo>
                  <a:lnTo>
                    <a:pt x="98509" y="78325"/>
                  </a:lnTo>
                  <a:lnTo>
                    <a:pt x="100978" y="75343"/>
                  </a:lnTo>
                  <a:lnTo>
                    <a:pt x="103001" y="72282"/>
                  </a:lnTo>
                  <a:lnTo>
                    <a:pt x="104620" y="69143"/>
                  </a:lnTo>
                  <a:lnTo>
                    <a:pt x="105753" y="66003"/>
                  </a:lnTo>
                  <a:lnTo>
                    <a:pt x="106482" y="63021"/>
                  </a:lnTo>
                  <a:lnTo>
                    <a:pt x="106725" y="60196"/>
                  </a:lnTo>
                  <a:lnTo>
                    <a:pt x="106482" y="57292"/>
                  </a:lnTo>
                  <a:lnTo>
                    <a:pt x="105753" y="54310"/>
                  </a:lnTo>
                  <a:lnTo>
                    <a:pt x="104620" y="51170"/>
                  </a:lnTo>
                  <a:lnTo>
                    <a:pt x="103001" y="48031"/>
                  </a:lnTo>
                  <a:lnTo>
                    <a:pt x="100978" y="45127"/>
                  </a:lnTo>
                  <a:lnTo>
                    <a:pt x="98509" y="41988"/>
                  </a:lnTo>
                  <a:lnTo>
                    <a:pt x="95595" y="39162"/>
                  </a:lnTo>
                  <a:lnTo>
                    <a:pt x="92397" y="36337"/>
                  </a:lnTo>
                  <a:lnTo>
                    <a:pt x="88755" y="33826"/>
                  </a:lnTo>
                  <a:lnTo>
                    <a:pt x="84829" y="31706"/>
                  </a:lnTo>
                  <a:lnTo>
                    <a:pt x="80458" y="29666"/>
                  </a:lnTo>
                  <a:lnTo>
                    <a:pt x="75804" y="28096"/>
                  </a:lnTo>
                  <a:lnTo>
                    <a:pt x="70785" y="26841"/>
                  </a:lnTo>
                  <a:lnTo>
                    <a:pt x="65564" y="26056"/>
                  </a:lnTo>
                  <a:lnTo>
                    <a:pt x="60020" y="25899"/>
                  </a:lnTo>
                  <a:close/>
                  <a:moveTo>
                    <a:pt x="60020" y="0"/>
                  </a:moveTo>
                  <a:lnTo>
                    <a:pt x="65969" y="313"/>
                  </a:lnTo>
                  <a:lnTo>
                    <a:pt x="71676" y="1098"/>
                  </a:lnTo>
                  <a:lnTo>
                    <a:pt x="77220" y="2354"/>
                  </a:lnTo>
                  <a:lnTo>
                    <a:pt x="82482" y="4081"/>
                  </a:lnTo>
                  <a:lnTo>
                    <a:pt x="87541" y="6278"/>
                  </a:lnTo>
                  <a:lnTo>
                    <a:pt x="92317" y="8868"/>
                  </a:lnTo>
                  <a:lnTo>
                    <a:pt x="96728" y="12007"/>
                  </a:lnTo>
                  <a:lnTo>
                    <a:pt x="100897" y="15461"/>
                  </a:lnTo>
                  <a:lnTo>
                    <a:pt x="104701" y="19228"/>
                  </a:lnTo>
                  <a:lnTo>
                    <a:pt x="108101" y="23230"/>
                  </a:lnTo>
                  <a:lnTo>
                    <a:pt x="111136" y="27782"/>
                  </a:lnTo>
                  <a:lnTo>
                    <a:pt x="113726" y="32491"/>
                  </a:lnTo>
                  <a:lnTo>
                    <a:pt x="115912" y="37593"/>
                  </a:lnTo>
                  <a:lnTo>
                    <a:pt x="117652" y="42773"/>
                  </a:lnTo>
                  <a:lnTo>
                    <a:pt x="118947" y="48345"/>
                  </a:lnTo>
                  <a:lnTo>
                    <a:pt x="119757" y="54153"/>
                  </a:lnTo>
                  <a:lnTo>
                    <a:pt x="120000" y="60039"/>
                  </a:lnTo>
                  <a:lnTo>
                    <a:pt x="119757" y="66003"/>
                  </a:lnTo>
                  <a:lnTo>
                    <a:pt x="118947" y="71811"/>
                  </a:lnTo>
                  <a:lnTo>
                    <a:pt x="117652" y="77226"/>
                  </a:lnTo>
                  <a:lnTo>
                    <a:pt x="115912" y="82563"/>
                  </a:lnTo>
                  <a:lnTo>
                    <a:pt x="113726" y="87665"/>
                  </a:lnTo>
                  <a:lnTo>
                    <a:pt x="111136" y="92374"/>
                  </a:lnTo>
                  <a:lnTo>
                    <a:pt x="108101" y="96926"/>
                  </a:lnTo>
                  <a:lnTo>
                    <a:pt x="104701" y="100928"/>
                  </a:lnTo>
                  <a:lnTo>
                    <a:pt x="100897" y="104695"/>
                  </a:lnTo>
                  <a:lnTo>
                    <a:pt x="96728" y="108149"/>
                  </a:lnTo>
                  <a:lnTo>
                    <a:pt x="92317" y="111288"/>
                  </a:lnTo>
                  <a:lnTo>
                    <a:pt x="87541" y="113721"/>
                  </a:lnTo>
                  <a:lnTo>
                    <a:pt x="82482" y="115918"/>
                  </a:lnTo>
                  <a:lnTo>
                    <a:pt x="77220" y="117802"/>
                  </a:lnTo>
                  <a:lnTo>
                    <a:pt x="71676" y="119058"/>
                  </a:lnTo>
                  <a:lnTo>
                    <a:pt x="65969" y="119843"/>
                  </a:lnTo>
                  <a:lnTo>
                    <a:pt x="60020" y="120000"/>
                  </a:lnTo>
                  <a:lnTo>
                    <a:pt x="54030" y="119843"/>
                  </a:lnTo>
                  <a:lnTo>
                    <a:pt x="48242" y="119058"/>
                  </a:lnTo>
                  <a:lnTo>
                    <a:pt x="42779" y="117802"/>
                  </a:lnTo>
                  <a:lnTo>
                    <a:pt x="37477" y="115918"/>
                  </a:lnTo>
                  <a:lnTo>
                    <a:pt x="32377" y="113721"/>
                  </a:lnTo>
                  <a:lnTo>
                    <a:pt x="27642" y="111288"/>
                  </a:lnTo>
                  <a:lnTo>
                    <a:pt x="23190" y="108149"/>
                  </a:lnTo>
                  <a:lnTo>
                    <a:pt x="19102" y="104695"/>
                  </a:lnTo>
                  <a:lnTo>
                    <a:pt x="15298" y="100928"/>
                  </a:lnTo>
                  <a:lnTo>
                    <a:pt x="11939" y="96926"/>
                  </a:lnTo>
                  <a:lnTo>
                    <a:pt x="8863" y="92374"/>
                  </a:lnTo>
                  <a:lnTo>
                    <a:pt x="6232" y="87665"/>
                  </a:lnTo>
                  <a:lnTo>
                    <a:pt x="4047" y="82563"/>
                  </a:lnTo>
                  <a:lnTo>
                    <a:pt x="2266" y="77226"/>
                  </a:lnTo>
                  <a:lnTo>
                    <a:pt x="1052" y="71811"/>
                  </a:lnTo>
                  <a:lnTo>
                    <a:pt x="242" y="66003"/>
                  </a:lnTo>
                  <a:lnTo>
                    <a:pt x="0" y="60039"/>
                  </a:lnTo>
                  <a:lnTo>
                    <a:pt x="242" y="54153"/>
                  </a:lnTo>
                  <a:lnTo>
                    <a:pt x="1052" y="48345"/>
                  </a:lnTo>
                  <a:lnTo>
                    <a:pt x="2266" y="42773"/>
                  </a:lnTo>
                  <a:lnTo>
                    <a:pt x="4047" y="37593"/>
                  </a:lnTo>
                  <a:lnTo>
                    <a:pt x="6232" y="32491"/>
                  </a:lnTo>
                  <a:lnTo>
                    <a:pt x="8863" y="27782"/>
                  </a:lnTo>
                  <a:lnTo>
                    <a:pt x="11939" y="23230"/>
                  </a:lnTo>
                  <a:lnTo>
                    <a:pt x="15298" y="19228"/>
                  </a:lnTo>
                  <a:lnTo>
                    <a:pt x="19102" y="15461"/>
                  </a:lnTo>
                  <a:lnTo>
                    <a:pt x="23190" y="12007"/>
                  </a:lnTo>
                  <a:lnTo>
                    <a:pt x="27642" y="8868"/>
                  </a:lnTo>
                  <a:lnTo>
                    <a:pt x="32377" y="6278"/>
                  </a:lnTo>
                  <a:lnTo>
                    <a:pt x="37477" y="4081"/>
                  </a:lnTo>
                  <a:lnTo>
                    <a:pt x="42779" y="2354"/>
                  </a:lnTo>
                  <a:lnTo>
                    <a:pt x="48242" y="1098"/>
                  </a:lnTo>
                  <a:lnTo>
                    <a:pt x="54030" y="313"/>
                  </a:lnTo>
                  <a:lnTo>
                    <a:pt x="60020"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18" name="Google Shape;518;p34"/>
            <p:cNvSpPr/>
            <p:nvPr/>
          </p:nvSpPr>
          <p:spPr>
            <a:xfrm>
              <a:off x="10125076" y="1655763"/>
              <a:ext cx="2314575" cy="657225"/>
            </a:xfrm>
            <a:custGeom>
              <a:avLst/>
              <a:gdLst/>
              <a:ahLst/>
              <a:cxnLst/>
              <a:rect l="l" t="t" r="r" b="b"/>
              <a:pathLst>
                <a:path w="120000" h="120000" extrusionOk="0">
                  <a:moveTo>
                    <a:pt x="112636" y="0"/>
                  </a:moveTo>
                  <a:lnTo>
                    <a:pt x="114117" y="0"/>
                  </a:lnTo>
                  <a:lnTo>
                    <a:pt x="115598" y="1451"/>
                  </a:lnTo>
                  <a:lnTo>
                    <a:pt x="116955" y="4062"/>
                  </a:lnTo>
                  <a:lnTo>
                    <a:pt x="118107" y="7255"/>
                  </a:lnTo>
                  <a:lnTo>
                    <a:pt x="119012" y="11463"/>
                  </a:lnTo>
                  <a:lnTo>
                    <a:pt x="119670" y="16106"/>
                  </a:lnTo>
                  <a:lnTo>
                    <a:pt x="120000" y="21039"/>
                  </a:lnTo>
                  <a:lnTo>
                    <a:pt x="120000" y="26553"/>
                  </a:lnTo>
                  <a:lnTo>
                    <a:pt x="119670" y="31777"/>
                  </a:lnTo>
                  <a:lnTo>
                    <a:pt x="118354" y="41499"/>
                  </a:lnTo>
                  <a:lnTo>
                    <a:pt x="116667" y="51076"/>
                  </a:lnTo>
                  <a:lnTo>
                    <a:pt x="114528" y="60217"/>
                  </a:lnTo>
                  <a:lnTo>
                    <a:pt x="111895" y="68633"/>
                  </a:lnTo>
                  <a:lnTo>
                    <a:pt x="108892" y="76759"/>
                  </a:lnTo>
                  <a:lnTo>
                    <a:pt x="105519" y="84159"/>
                  </a:lnTo>
                  <a:lnTo>
                    <a:pt x="101652" y="91124"/>
                  </a:lnTo>
                  <a:lnTo>
                    <a:pt x="97497" y="97509"/>
                  </a:lnTo>
                  <a:lnTo>
                    <a:pt x="92848" y="103313"/>
                  </a:lnTo>
                  <a:lnTo>
                    <a:pt x="87747" y="108391"/>
                  </a:lnTo>
                  <a:lnTo>
                    <a:pt x="82523" y="112454"/>
                  </a:lnTo>
                  <a:lnTo>
                    <a:pt x="77051" y="115646"/>
                  </a:lnTo>
                  <a:lnTo>
                    <a:pt x="71456" y="118258"/>
                  </a:lnTo>
                  <a:lnTo>
                    <a:pt x="65656" y="119419"/>
                  </a:lnTo>
                  <a:lnTo>
                    <a:pt x="59773" y="119999"/>
                  </a:lnTo>
                  <a:lnTo>
                    <a:pt x="54096" y="119709"/>
                  </a:lnTo>
                  <a:lnTo>
                    <a:pt x="48543" y="118258"/>
                  </a:lnTo>
                  <a:lnTo>
                    <a:pt x="43236" y="116227"/>
                  </a:lnTo>
                  <a:lnTo>
                    <a:pt x="38052" y="113325"/>
                  </a:lnTo>
                  <a:lnTo>
                    <a:pt x="33075" y="109552"/>
                  </a:lnTo>
                  <a:lnTo>
                    <a:pt x="28426" y="105344"/>
                  </a:lnTo>
                  <a:lnTo>
                    <a:pt x="23983" y="100120"/>
                  </a:lnTo>
                  <a:lnTo>
                    <a:pt x="19828" y="94316"/>
                  </a:lnTo>
                  <a:lnTo>
                    <a:pt x="15961" y="87932"/>
                  </a:lnTo>
                  <a:lnTo>
                    <a:pt x="12464" y="81112"/>
                  </a:lnTo>
                  <a:lnTo>
                    <a:pt x="9338" y="73276"/>
                  </a:lnTo>
                  <a:lnTo>
                    <a:pt x="6540" y="65151"/>
                  </a:lnTo>
                  <a:lnTo>
                    <a:pt x="4113" y="56590"/>
                  </a:lnTo>
                  <a:lnTo>
                    <a:pt x="2139" y="47303"/>
                  </a:lnTo>
                  <a:lnTo>
                    <a:pt x="575" y="37436"/>
                  </a:lnTo>
                  <a:lnTo>
                    <a:pt x="82" y="32357"/>
                  </a:lnTo>
                  <a:lnTo>
                    <a:pt x="0" y="27134"/>
                  </a:lnTo>
                  <a:lnTo>
                    <a:pt x="164" y="21910"/>
                  </a:lnTo>
                  <a:lnTo>
                    <a:pt x="658" y="16977"/>
                  </a:lnTo>
                  <a:lnTo>
                    <a:pt x="1480" y="12623"/>
                  </a:lnTo>
                  <a:lnTo>
                    <a:pt x="2550" y="8851"/>
                  </a:lnTo>
                  <a:lnTo>
                    <a:pt x="3866" y="6094"/>
                  </a:lnTo>
                  <a:lnTo>
                    <a:pt x="5347" y="4353"/>
                  </a:lnTo>
                  <a:lnTo>
                    <a:pt x="6787" y="3772"/>
                  </a:lnTo>
                  <a:lnTo>
                    <a:pt x="8268" y="4353"/>
                  </a:lnTo>
                  <a:lnTo>
                    <a:pt x="9667" y="6094"/>
                  </a:lnTo>
                  <a:lnTo>
                    <a:pt x="10983" y="8851"/>
                  </a:lnTo>
                  <a:lnTo>
                    <a:pt x="12053" y="12623"/>
                  </a:lnTo>
                  <a:lnTo>
                    <a:pt x="12876" y="17267"/>
                  </a:lnTo>
                  <a:lnTo>
                    <a:pt x="13986" y="24232"/>
                  </a:lnTo>
                  <a:lnTo>
                    <a:pt x="15797" y="30906"/>
                  </a:lnTo>
                  <a:lnTo>
                    <a:pt x="18183" y="37436"/>
                  </a:lnTo>
                  <a:lnTo>
                    <a:pt x="21145" y="43821"/>
                  </a:lnTo>
                  <a:lnTo>
                    <a:pt x="24477" y="49625"/>
                  </a:lnTo>
                  <a:lnTo>
                    <a:pt x="28344" y="55139"/>
                  </a:lnTo>
                  <a:lnTo>
                    <a:pt x="32663" y="59927"/>
                  </a:lnTo>
                  <a:lnTo>
                    <a:pt x="37435" y="64280"/>
                  </a:lnTo>
                  <a:lnTo>
                    <a:pt x="42495" y="67762"/>
                  </a:lnTo>
                  <a:lnTo>
                    <a:pt x="47967" y="70374"/>
                  </a:lnTo>
                  <a:lnTo>
                    <a:pt x="53685" y="72116"/>
                  </a:lnTo>
                  <a:lnTo>
                    <a:pt x="59773" y="72696"/>
                  </a:lnTo>
                  <a:lnTo>
                    <a:pt x="65574" y="72116"/>
                  </a:lnTo>
                  <a:lnTo>
                    <a:pt x="71045" y="70665"/>
                  </a:lnTo>
                  <a:lnTo>
                    <a:pt x="76311" y="68343"/>
                  </a:lnTo>
                  <a:lnTo>
                    <a:pt x="81124" y="65151"/>
                  </a:lnTo>
                  <a:lnTo>
                    <a:pt x="85690" y="61088"/>
                  </a:lnTo>
                  <a:lnTo>
                    <a:pt x="89886" y="56880"/>
                  </a:lnTo>
                  <a:lnTo>
                    <a:pt x="93712" y="51656"/>
                  </a:lnTo>
                  <a:lnTo>
                    <a:pt x="97086" y="46432"/>
                  </a:lnTo>
                  <a:lnTo>
                    <a:pt x="100047" y="40338"/>
                  </a:lnTo>
                  <a:lnTo>
                    <a:pt x="102557" y="34244"/>
                  </a:lnTo>
                  <a:lnTo>
                    <a:pt x="104532" y="28295"/>
                  </a:lnTo>
                  <a:lnTo>
                    <a:pt x="106013" y="21910"/>
                  </a:lnTo>
                  <a:lnTo>
                    <a:pt x="107000" y="15525"/>
                  </a:lnTo>
                  <a:lnTo>
                    <a:pt x="107658" y="10592"/>
                  </a:lnTo>
                  <a:lnTo>
                    <a:pt x="108645" y="6674"/>
                  </a:lnTo>
                  <a:lnTo>
                    <a:pt x="109838" y="3482"/>
                  </a:lnTo>
                  <a:lnTo>
                    <a:pt x="111155" y="1160"/>
                  </a:lnTo>
                  <a:lnTo>
                    <a:pt x="112636"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19" name="Google Shape;519;p34"/>
            <p:cNvSpPr/>
            <p:nvPr/>
          </p:nvSpPr>
          <p:spPr>
            <a:xfrm>
              <a:off x="10125076" y="2319338"/>
              <a:ext cx="2314575" cy="655638"/>
            </a:xfrm>
            <a:custGeom>
              <a:avLst/>
              <a:gdLst/>
              <a:ahLst/>
              <a:cxnLst/>
              <a:rect l="l" t="t" r="r" b="b"/>
              <a:pathLst>
                <a:path w="120000" h="120000" extrusionOk="0">
                  <a:moveTo>
                    <a:pt x="112636" y="0"/>
                  </a:moveTo>
                  <a:lnTo>
                    <a:pt x="114117" y="0"/>
                  </a:lnTo>
                  <a:lnTo>
                    <a:pt x="115598" y="1160"/>
                  </a:lnTo>
                  <a:lnTo>
                    <a:pt x="116955" y="3772"/>
                  </a:lnTo>
                  <a:lnTo>
                    <a:pt x="118107" y="7255"/>
                  </a:lnTo>
                  <a:lnTo>
                    <a:pt x="119012" y="11172"/>
                  </a:lnTo>
                  <a:lnTo>
                    <a:pt x="119670" y="15816"/>
                  </a:lnTo>
                  <a:lnTo>
                    <a:pt x="120000" y="21039"/>
                  </a:lnTo>
                  <a:lnTo>
                    <a:pt x="120000" y="26263"/>
                  </a:lnTo>
                  <a:lnTo>
                    <a:pt x="119670" y="31487"/>
                  </a:lnTo>
                  <a:lnTo>
                    <a:pt x="118354" y="41499"/>
                  </a:lnTo>
                  <a:lnTo>
                    <a:pt x="116667" y="51076"/>
                  </a:lnTo>
                  <a:lnTo>
                    <a:pt x="114528" y="59927"/>
                  </a:lnTo>
                  <a:lnTo>
                    <a:pt x="111895" y="68633"/>
                  </a:lnTo>
                  <a:lnTo>
                    <a:pt x="108892" y="76759"/>
                  </a:lnTo>
                  <a:lnTo>
                    <a:pt x="105519" y="84159"/>
                  </a:lnTo>
                  <a:lnTo>
                    <a:pt x="101652" y="91124"/>
                  </a:lnTo>
                  <a:lnTo>
                    <a:pt x="97497" y="97509"/>
                  </a:lnTo>
                  <a:lnTo>
                    <a:pt x="92848" y="103313"/>
                  </a:lnTo>
                  <a:lnTo>
                    <a:pt x="87747" y="108101"/>
                  </a:lnTo>
                  <a:lnTo>
                    <a:pt x="82523" y="112454"/>
                  </a:lnTo>
                  <a:lnTo>
                    <a:pt x="77051" y="115646"/>
                  </a:lnTo>
                  <a:lnTo>
                    <a:pt x="71456" y="117968"/>
                  </a:lnTo>
                  <a:lnTo>
                    <a:pt x="65656" y="119419"/>
                  </a:lnTo>
                  <a:lnTo>
                    <a:pt x="59773" y="119999"/>
                  </a:lnTo>
                  <a:lnTo>
                    <a:pt x="54096" y="119419"/>
                  </a:lnTo>
                  <a:lnTo>
                    <a:pt x="48543" y="118258"/>
                  </a:lnTo>
                  <a:lnTo>
                    <a:pt x="43236" y="115937"/>
                  </a:lnTo>
                  <a:lnTo>
                    <a:pt x="38052" y="113035"/>
                  </a:lnTo>
                  <a:lnTo>
                    <a:pt x="33075" y="109552"/>
                  </a:lnTo>
                  <a:lnTo>
                    <a:pt x="28426" y="105054"/>
                  </a:lnTo>
                  <a:lnTo>
                    <a:pt x="23983" y="100120"/>
                  </a:lnTo>
                  <a:lnTo>
                    <a:pt x="19828" y="94316"/>
                  </a:lnTo>
                  <a:lnTo>
                    <a:pt x="15961" y="87642"/>
                  </a:lnTo>
                  <a:lnTo>
                    <a:pt x="12464" y="80822"/>
                  </a:lnTo>
                  <a:lnTo>
                    <a:pt x="9338" y="73276"/>
                  </a:lnTo>
                  <a:lnTo>
                    <a:pt x="6540" y="64860"/>
                  </a:lnTo>
                  <a:lnTo>
                    <a:pt x="4113" y="56299"/>
                  </a:lnTo>
                  <a:lnTo>
                    <a:pt x="2139" y="47013"/>
                  </a:lnTo>
                  <a:lnTo>
                    <a:pt x="575" y="37436"/>
                  </a:lnTo>
                  <a:lnTo>
                    <a:pt x="82" y="32357"/>
                  </a:lnTo>
                  <a:lnTo>
                    <a:pt x="0" y="26844"/>
                  </a:lnTo>
                  <a:lnTo>
                    <a:pt x="164" y="21620"/>
                  </a:lnTo>
                  <a:lnTo>
                    <a:pt x="658" y="16686"/>
                  </a:lnTo>
                  <a:lnTo>
                    <a:pt x="1480" y="12333"/>
                  </a:lnTo>
                  <a:lnTo>
                    <a:pt x="2550" y="8706"/>
                  </a:lnTo>
                  <a:lnTo>
                    <a:pt x="3866" y="5804"/>
                  </a:lnTo>
                  <a:lnTo>
                    <a:pt x="5347" y="4062"/>
                  </a:lnTo>
                  <a:lnTo>
                    <a:pt x="6787" y="3482"/>
                  </a:lnTo>
                  <a:lnTo>
                    <a:pt x="8268" y="4353"/>
                  </a:lnTo>
                  <a:lnTo>
                    <a:pt x="9667" y="6094"/>
                  </a:lnTo>
                  <a:lnTo>
                    <a:pt x="10983" y="8996"/>
                  </a:lnTo>
                  <a:lnTo>
                    <a:pt x="12053" y="12623"/>
                  </a:lnTo>
                  <a:lnTo>
                    <a:pt x="12876" y="17267"/>
                  </a:lnTo>
                  <a:lnTo>
                    <a:pt x="13986" y="23941"/>
                  </a:lnTo>
                  <a:lnTo>
                    <a:pt x="15797" y="30906"/>
                  </a:lnTo>
                  <a:lnTo>
                    <a:pt x="18183" y="37146"/>
                  </a:lnTo>
                  <a:lnTo>
                    <a:pt x="21145" y="43530"/>
                  </a:lnTo>
                  <a:lnTo>
                    <a:pt x="24477" y="49625"/>
                  </a:lnTo>
                  <a:lnTo>
                    <a:pt x="28344" y="55139"/>
                  </a:lnTo>
                  <a:lnTo>
                    <a:pt x="32663" y="59927"/>
                  </a:lnTo>
                  <a:lnTo>
                    <a:pt x="37435" y="63990"/>
                  </a:lnTo>
                  <a:lnTo>
                    <a:pt x="42495" y="67472"/>
                  </a:lnTo>
                  <a:lnTo>
                    <a:pt x="47967" y="70084"/>
                  </a:lnTo>
                  <a:lnTo>
                    <a:pt x="53685" y="71825"/>
                  </a:lnTo>
                  <a:lnTo>
                    <a:pt x="59773" y="72406"/>
                  </a:lnTo>
                  <a:lnTo>
                    <a:pt x="65574" y="71825"/>
                  </a:lnTo>
                  <a:lnTo>
                    <a:pt x="71045" y="70374"/>
                  </a:lnTo>
                  <a:lnTo>
                    <a:pt x="76311" y="68053"/>
                  </a:lnTo>
                  <a:lnTo>
                    <a:pt x="81124" y="64860"/>
                  </a:lnTo>
                  <a:lnTo>
                    <a:pt x="85690" y="61088"/>
                  </a:lnTo>
                  <a:lnTo>
                    <a:pt x="89886" y="56590"/>
                  </a:lnTo>
                  <a:lnTo>
                    <a:pt x="93712" y="51656"/>
                  </a:lnTo>
                  <a:lnTo>
                    <a:pt x="97086" y="46142"/>
                  </a:lnTo>
                  <a:lnTo>
                    <a:pt x="100047" y="40338"/>
                  </a:lnTo>
                  <a:lnTo>
                    <a:pt x="102557" y="34244"/>
                  </a:lnTo>
                  <a:lnTo>
                    <a:pt x="104532" y="28004"/>
                  </a:lnTo>
                  <a:lnTo>
                    <a:pt x="106013" y="21620"/>
                  </a:lnTo>
                  <a:lnTo>
                    <a:pt x="107000" y="15235"/>
                  </a:lnTo>
                  <a:lnTo>
                    <a:pt x="107658" y="10302"/>
                  </a:lnTo>
                  <a:lnTo>
                    <a:pt x="108645" y="6384"/>
                  </a:lnTo>
                  <a:lnTo>
                    <a:pt x="109838" y="3192"/>
                  </a:lnTo>
                  <a:lnTo>
                    <a:pt x="111155" y="1160"/>
                  </a:lnTo>
                  <a:lnTo>
                    <a:pt x="112636"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20" name="Google Shape;520;p34"/>
            <p:cNvSpPr/>
            <p:nvPr/>
          </p:nvSpPr>
          <p:spPr>
            <a:xfrm>
              <a:off x="10125076" y="2978150"/>
              <a:ext cx="2314575" cy="657225"/>
            </a:xfrm>
            <a:custGeom>
              <a:avLst/>
              <a:gdLst/>
              <a:ahLst/>
              <a:cxnLst/>
              <a:rect l="l" t="t" r="r" b="b"/>
              <a:pathLst>
                <a:path w="120000" h="120000" extrusionOk="0">
                  <a:moveTo>
                    <a:pt x="112636" y="0"/>
                  </a:moveTo>
                  <a:lnTo>
                    <a:pt x="114117" y="290"/>
                  </a:lnTo>
                  <a:lnTo>
                    <a:pt x="115598" y="1451"/>
                  </a:lnTo>
                  <a:lnTo>
                    <a:pt x="116955" y="4062"/>
                  </a:lnTo>
                  <a:lnTo>
                    <a:pt x="118107" y="7545"/>
                  </a:lnTo>
                  <a:lnTo>
                    <a:pt x="119012" y="11463"/>
                  </a:lnTo>
                  <a:lnTo>
                    <a:pt x="119670" y="16106"/>
                  </a:lnTo>
                  <a:lnTo>
                    <a:pt x="120000" y="21330"/>
                  </a:lnTo>
                  <a:lnTo>
                    <a:pt x="120000" y="26553"/>
                  </a:lnTo>
                  <a:lnTo>
                    <a:pt x="119670" y="31777"/>
                  </a:lnTo>
                  <a:lnTo>
                    <a:pt x="118354" y="41789"/>
                  </a:lnTo>
                  <a:lnTo>
                    <a:pt x="116667" y="51366"/>
                  </a:lnTo>
                  <a:lnTo>
                    <a:pt x="114528" y="60217"/>
                  </a:lnTo>
                  <a:lnTo>
                    <a:pt x="111895" y="68923"/>
                  </a:lnTo>
                  <a:lnTo>
                    <a:pt x="108892" y="76759"/>
                  </a:lnTo>
                  <a:lnTo>
                    <a:pt x="105519" y="84159"/>
                  </a:lnTo>
                  <a:lnTo>
                    <a:pt x="101652" y="91124"/>
                  </a:lnTo>
                  <a:lnTo>
                    <a:pt x="97497" y="97509"/>
                  </a:lnTo>
                  <a:lnTo>
                    <a:pt x="92848" y="103603"/>
                  </a:lnTo>
                  <a:lnTo>
                    <a:pt x="87747" y="108391"/>
                  </a:lnTo>
                  <a:lnTo>
                    <a:pt x="82523" y="112454"/>
                  </a:lnTo>
                  <a:lnTo>
                    <a:pt x="77051" y="115937"/>
                  </a:lnTo>
                  <a:lnTo>
                    <a:pt x="71456" y="118258"/>
                  </a:lnTo>
                  <a:lnTo>
                    <a:pt x="65656" y="119709"/>
                  </a:lnTo>
                  <a:lnTo>
                    <a:pt x="59773" y="119999"/>
                  </a:lnTo>
                  <a:lnTo>
                    <a:pt x="54096" y="119709"/>
                  </a:lnTo>
                  <a:lnTo>
                    <a:pt x="48543" y="118258"/>
                  </a:lnTo>
                  <a:lnTo>
                    <a:pt x="43236" y="116227"/>
                  </a:lnTo>
                  <a:lnTo>
                    <a:pt x="38052" y="113325"/>
                  </a:lnTo>
                  <a:lnTo>
                    <a:pt x="33075" y="109552"/>
                  </a:lnTo>
                  <a:lnTo>
                    <a:pt x="28426" y="105344"/>
                  </a:lnTo>
                  <a:lnTo>
                    <a:pt x="23983" y="100120"/>
                  </a:lnTo>
                  <a:lnTo>
                    <a:pt x="19828" y="94316"/>
                  </a:lnTo>
                  <a:lnTo>
                    <a:pt x="15961" y="87932"/>
                  </a:lnTo>
                  <a:lnTo>
                    <a:pt x="12464" y="81112"/>
                  </a:lnTo>
                  <a:lnTo>
                    <a:pt x="9338" y="73276"/>
                  </a:lnTo>
                  <a:lnTo>
                    <a:pt x="6540" y="65151"/>
                  </a:lnTo>
                  <a:lnTo>
                    <a:pt x="4113" y="56590"/>
                  </a:lnTo>
                  <a:lnTo>
                    <a:pt x="2139" y="47303"/>
                  </a:lnTo>
                  <a:lnTo>
                    <a:pt x="575" y="37726"/>
                  </a:lnTo>
                  <a:lnTo>
                    <a:pt x="82" y="32648"/>
                  </a:lnTo>
                  <a:lnTo>
                    <a:pt x="0" y="27134"/>
                  </a:lnTo>
                  <a:lnTo>
                    <a:pt x="164" y="21910"/>
                  </a:lnTo>
                  <a:lnTo>
                    <a:pt x="658" y="16977"/>
                  </a:lnTo>
                  <a:lnTo>
                    <a:pt x="1480" y="12623"/>
                  </a:lnTo>
                  <a:lnTo>
                    <a:pt x="2550" y="8996"/>
                  </a:lnTo>
                  <a:lnTo>
                    <a:pt x="3866" y="6094"/>
                  </a:lnTo>
                  <a:lnTo>
                    <a:pt x="5347" y="4353"/>
                  </a:lnTo>
                  <a:lnTo>
                    <a:pt x="6787" y="3772"/>
                  </a:lnTo>
                  <a:lnTo>
                    <a:pt x="8268" y="4643"/>
                  </a:lnTo>
                  <a:lnTo>
                    <a:pt x="9667" y="6384"/>
                  </a:lnTo>
                  <a:lnTo>
                    <a:pt x="10983" y="8996"/>
                  </a:lnTo>
                  <a:lnTo>
                    <a:pt x="12053" y="12914"/>
                  </a:lnTo>
                  <a:lnTo>
                    <a:pt x="12876" y="17557"/>
                  </a:lnTo>
                  <a:lnTo>
                    <a:pt x="13986" y="24232"/>
                  </a:lnTo>
                  <a:lnTo>
                    <a:pt x="15797" y="30906"/>
                  </a:lnTo>
                  <a:lnTo>
                    <a:pt x="18183" y="37436"/>
                  </a:lnTo>
                  <a:lnTo>
                    <a:pt x="21145" y="43821"/>
                  </a:lnTo>
                  <a:lnTo>
                    <a:pt x="24477" y="49915"/>
                  </a:lnTo>
                  <a:lnTo>
                    <a:pt x="28344" y="55429"/>
                  </a:lnTo>
                  <a:lnTo>
                    <a:pt x="32663" y="60217"/>
                  </a:lnTo>
                  <a:lnTo>
                    <a:pt x="37435" y="64280"/>
                  </a:lnTo>
                  <a:lnTo>
                    <a:pt x="42495" y="67762"/>
                  </a:lnTo>
                  <a:lnTo>
                    <a:pt x="47967" y="70374"/>
                  </a:lnTo>
                  <a:lnTo>
                    <a:pt x="53685" y="72116"/>
                  </a:lnTo>
                  <a:lnTo>
                    <a:pt x="59773" y="72696"/>
                  </a:lnTo>
                  <a:lnTo>
                    <a:pt x="65574" y="72116"/>
                  </a:lnTo>
                  <a:lnTo>
                    <a:pt x="71045" y="70665"/>
                  </a:lnTo>
                  <a:lnTo>
                    <a:pt x="76311" y="68343"/>
                  </a:lnTo>
                  <a:lnTo>
                    <a:pt x="81124" y="65151"/>
                  </a:lnTo>
                  <a:lnTo>
                    <a:pt x="85690" y="61378"/>
                  </a:lnTo>
                  <a:lnTo>
                    <a:pt x="89886" y="56880"/>
                  </a:lnTo>
                  <a:lnTo>
                    <a:pt x="93712" y="51946"/>
                  </a:lnTo>
                  <a:lnTo>
                    <a:pt x="97086" y="46432"/>
                  </a:lnTo>
                  <a:lnTo>
                    <a:pt x="100047" y="40628"/>
                  </a:lnTo>
                  <a:lnTo>
                    <a:pt x="102557" y="34679"/>
                  </a:lnTo>
                  <a:lnTo>
                    <a:pt x="104532" y="28295"/>
                  </a:lnTo>
                  <a:lnTo>
                    <a:pt x="106013" y="21910"/>
                  </a:lnTo>
                  <a:lnTo>
                    <a:pt x="107000" y="15525"/>
                  </a:lnTo>
                  <a:lnTo>
                    <a:pt x="107658" y="10737"/>
                  </a:lnTo>
                  <a:lnTo>
                    <a:pt x="108645" y="6674"/>
                  </a:lnTo>
                  <a:lnTo>
                    <a:pt x="109838" y="3482"/>
                  </a:lnTo>
                  <a:lnTo>
                    <a:pt x="111155" y="1160"/>
                  </a:lnTo>
                  <a:lnTo>
                    <a:pt x="112636"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21" name="Google Shape;521;p34"/>
            <p:cNvSpPr/>
            <p:nvPr/>
          </p:nvSpPr>
          <p:spPr>
            <a:xfrm>
              <a:off x="10125076" y="3641725"/>
              <a:ext cx="2314575" cy="657225"/>
            </a:xfrm>
            <a:custGeom>
              <a:avLst/>
              <a:gdLst/>
              <a:ahLst/>
              <a:cxnLst/>
              <a:rect l="l" t="t" r="r" b="b"/>
              <a:pathLst>
                <a:path w="120000" h="120000" extrusionOk="0">
                  <a:moveTo>
                    <a:pt x="112636" y="0"/>
                  </a:moveTo>
                  <a:lnTo>
                    <a:pt x="114117" y="0"/>
                  </a:lnTo>
                  <a:lnTo>
                    <a:pt x="115598" y="1451"/>
                  </a:lnTo>
                  <a:lnTo>
                    <a:pt x="116955" y="3772"/>
                  </a:lnTo>
                  <a:lnTo>
                    <a:pt x="118107" y="7255"/>
                  </a:lnTo>
                  <a:lnTo>
                    <a:pt x="119012" y="11318"/>
                  </a:lnTo>
                  <a:lnTo>
                    <a:pt x="119670" y="15816"/>
                  </a:lnTo>
                  <a:lnTo>
                    <a:pt x="120000" y="21039"/>
                  </a:lnTo>
                  <a:lnTo>
                    <a:pt x="120000" y="26263"/>
                  </a:lnTo>
                  <a:lnTo>
                    <a:pt x="119670" y="31777"/>
                  </a:lnTo>
                  <a:lnTo>
                    <a:pt x="118354" y="41499"/>
                  </a:lnTo>
                  <a:lnTo>
                    <a:pt x="116667" y="51076"/>
                  </a:lnTo>
                  <a:lnTo>
                    <a:pt x="114528" y="60072"/>
                  </a:lnTo>
                  <a:lnTo>
                    <a:pt x="111895" y="68633"/>
                  </a:lnTo>
                  <a:lnTo>
                    <a:pt x="108892" y="76759"/>
                  </a:lnTo>
                  <a:lnTo>
                    <a:pt x="105519" y="84304"/>
                  </a:lnTo>
                  <a:lnTo>
                    <a:pt x="101652" y="91124"/>
                  </a:lnTo>
                  <a:lnTo>
                    <a:pt x="97497" y="97509"/>
                  </a:lnTo>
                  <a:lnTo>
                    <a:pt x="92848" y="103313"/>
                  </a:lnTo>
                  <a:lnTo>
                    <a:pt x="87747" y="108246"/>
                  </a:lnTo>
                  <a:lnTo>
                    <a:pt x="82523" y="112454"/>
                  </a:lnTo>
                  <a:lnTo>
                    <a:pt x="77051" y="115646"/>
                  </a:lnTo>
                  <a:lnTo>
                    <a:pt x="71456" y="117968"/>
                  </a:lnTo>
                  <a:lnTo>
                    <a:pt x="65656" y="119419"/>
                  </a:lnTo>
                  <a:lnTo>
                    <a:pt x="59773" y="119999"/>
                  </a:lnTo>
                  <a:lnTo>
                    <a:pt x="54096" y="119419"/>
                  </a:lnTo>
                  <a:lnTo>
                    <a:pt x="48543" y="118258"/>
                  </a:lnTo>
                  <a:lnTo>
                    <a:pt x="43236" y="116227"/>
                  </a:lnTo>
                  <a:lnTo>
                    <a:pt x="38052" y="113325"/>
                  </a:lnTo>
                  <a:lnTo>
                    <a:pt x="33075" y="109552"/>
                  </a:lnTo>
                  <a:lnTo>
                    <a:pt x="28426" y="105344"/>
                  </a:lnTo>
                  <a:lnTo>
                    <a:pt x="23983" y="100120"/>
                  </a:lnTo>
                  <a:lnTo>
                    <a:pt x="19828" y="94316"/>
                  </a:lnTo>
                  <a:lnTo>
                    <a:pt x="15961" y="87932"/>
                  </a:lnTo>
                  <a:lnTo>
                    <a:pt x="12464" y="80822"/>
                  </a:lnTo>
                  <a:lnTo>
                    <a:pt x="9338" y="73276"/>
                  </a:lnTo>
                  <a:lnTo>
                    <a:pt x="6540" y="65151"/>
                  </a:lnTo>
                  <a:lnTo>
                    <a:pt x="4113" y="56299"/>
                  </a:lnTo>
                  <a:lnTo>
                    <a:pt x="2139" y="47303"/>
                  </a:lnTo>
                  <a:lnTo>
                    <a:pt x="575" y="37436"/>
                  </a:lnTo>
                  <a:lnTo>
                    <a:pt x="82" y="32357"/>
                  </a:lnTo>
                  <a:lnTo>
                    <a:pt x="0" y="27134"/>
                  </a:lnTo>
                  <a:lnTo>
                    <a:pt x="164" y="21910"/>
                  </a:lnTo>
                  <a:lnTo>
                    <a:pt x="658" y="16977"/>
                  </a:lnTo>
                  <a:lnTo>
                    <a:pt x="1480" y="12333"/>
                  </a:lnTo>
                  <a:lnTo>
                    <a:pt x="2550" y="8706"/>
                  </a:lnTo>
                  <a:lnTo>
                    <a:pt x="3866" y="5804"/>
                  </a:lnTo>
                  <a:lnTo>
                    <a:pt x="5347" y="4062"/>
                  </a:lnTo>
                  <a:lnTo>
                    <a:pt x="6787" y="3772"/>
                  </a:lnTo>
                  <a:lnTo>
                    <a:pt x="8268" y="4353"/>
                  </a:lnTo>
                  <a:lnTo>
                    <a:pt x="9667" y="6094"/>
                  </a:lnTo>
                  <a:lnTo>
                    <a:pt x="10983" y="8996"/>
                  </a:lnTo>
                  <a:lnTo>
                    <a:pt x="12053" y="12623"/>
                  </a:lnTo>
                  <a:lnTo>
                    <a:pt x="12876" y="17267"/>
                  </a:lnTo>
                  <a:lnTo>
                    <a:pt x="13986" y="24232"/>
                  </a:lnTo>
                  <a:lnTo>
                    <a:pt x="15797" y="30906"/>
                  </a:lnTo>
                  <a:lnTo>
                    <a:pt x="18183" y="37436"/>
                  </a:lnTo>
                  <a:lnTo>
                    <a:pt x="21145" y="43530"/>
                  </a:lnTo>
                  <a:lnTo>
                    <a:pt x="24477" y="49625"/>
                  </a:lnTo>
                  <a:lnTo>
                    <a:pt x="28344" y="55139"/>
                  </a:lnTo>
                  <a:lnTo>
                    <a:pt x="32663" y="60072"/>
                  </a:lnTo>
                  <a:lnTo>
                    <a:pt x="37435" y="64280"/>
                  </a:lnTo>
                  <a:lnTo>
                    <a:pt x="42495" y="67762"/>
                  </a:lnTo>
                  <a:lnTo>
                    <a:pt x="47967" y="70374"/>
                  </a:lnTo>
                  <a:lnTo>
                    <a:pt x="53685" y="71825"/>
                  </a:lnTo>
                  <a:lnTo>
                    <a:pt x="59773" y="72406"/>
                  </a:lnTo>
                  <a:lnTo>
                    <a:pt x="65574" y="72116"/>
                  </a:lnTo>
                  <a:lnTo>
                    <a:pt x="71045" y="70374"/>
                  </a:lnTo>
                  <a:lnTo>
                    <a:pt x="76311" y="68053"/>
                  </a:lnTo>
                  <a:lnTo>
                    <a:pt x="81124" y="64860"/>
                  </a:lnTo>
                  <a:lnTo>
                    <a:pt x="85690" y="61088"/>
                  </a:lnTo>
                  <a:lnTo>
                    <a:pt x="89886" y="56880"/>
                  </a:lnTo>
                  <a:lnTo>
                    <a:pt x="93712" y="51656"/>
                  </a:lnTo>
                  <a:lnTo>
                    <a:pt x="97086" y="46142"/>
                  </a:lnTo>
                  <a:lnTo>
                    <a:pt x="100047" y="40338"/>
                  </a:lnTo>
                  <a:lnTo>
                    <a:pt x="102557" y="34389"/>
                  </a:lnTo>
                  <a:lnTo>
                    <a:pt x="104532" y="28004"/>
                  </a:lnTo>
                  <a:lnTo>
                    <a:pt x="106013" y="21620"/>
                  </a:lnTo>
                  <a:lnTo>
                    <a:pt x="107000" y="15235"/>
                  </a:lnTo>
                  <a:lnTo>
                    <a:pt x="107658" y="10447"/>
                  </a:lnTo>
                  <a:lnTo>
                    <a:pt x="108645" y="6384"/>
                  </a:lnTo>
                  <a:lnTo>
                    <a:pt x="109838" y="3192"/>
                  </a:lnTo>
                  <a:lnTo>
                    <a:pt x="111155" y="1160"/>
                  </a:lnTo>
                  <a:lnTo>
                    <a:pt x="112636"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22" name="Google Shape;522;p34"/>
            <p:cNvSpPr/>
            <p:nvPr/>
          </p:nvSpPr>
          <p:spPr>
            <a:xfrm>
              <a:off x="10125076" y="4303713"/>
              <a:ext cx="2314575" cy="655638"/>
            </a:xfrm>
            <a:custGeom>
              <a:avLst/>
              <a:gdLst/>
              <a:ahLst/>
              <a:cxnLst/>
              <a:rect l="l" t="t" r="r" b="b"/>
              <a:pathLst>
                <a:path w="120000" h="120000" extrusionOk="0">
                  <a:moveTo>
                    <a:pt x="112636" y="0"/>
                  </a:moveTo>
                  <a:lnTo>
                    <a:pt x="114117" y="0"/>
                  </a:lnTo>
                  <a:lnTo>
                    <a:pt x="115598" y="1160"/>
                  </a:lnTo>
                  <a:lnTo>
                    <a:pt x="116955" y="3772"/>
                  </a:lnTo>
                  <a:lnTo>
                    <a:pt x="118107" y="7255"/>
                  </a:lnTo>
                  <a:lnTo>
                    <a:pt x="119012" y="11318"/>
                  </a:lnTo>
                  <a:lnTo>
                    <a:pt x="119670" y="15816"/>
                  </a:lnTo>
                  <a:lnTo>
                    <a:pt x="120000" y="21039"/>
                  </a:lnTo>
                  <a:lnTo>
                    <a:pt x="120000" y="26263"/>
                  </a:lnTo>
                  <a:lnTo>
                    <a:pt x="119670" y="31487"/>
                  </a:lnTo>
                  <a:lnTo>
                    <a:pt x="118354" y="41499"/>
                  </a:lnTo>
                  <a:lnTo>
                    <a:pt x="116667" y="51076"/>
                  </a:lnTo>
                  <a:lnTo>
                    <a:pt x="114528" y="60072"/>
                  </a:lnTo>
                  <a:lnTo>
                    <a:pt x="111895" y="68633"/>
                  </a:lnTo>
                  <a:lnTo>
                    <a:pt x="108892" y="76759"/>
                  </a:lnTo>
                  <a:lnTo>
                    <a:pt x="105519" y="84304"/>
                  </a:lnTo>
                  <a:lnTo>
                    <a:pt x="101652" y="91124"/>
                  </a:lnTo>
                  <a:lnTo>
                    <a:pt x="97497" y="97509"/>
                  </a:lnTo>
                  <a:lnTo>
                    <a:pt x="92848" y="103313"/>
                  </a:lnTo>
                  <a:lnTo>
                    <a:pt x="87747" y="108246"/>
                  </a:lnTo>
                  <a:lnTo>
                    <a:pt x="82523" y="112454"/>
                  </a:lnTo>
                  <a:lnTo>
                    <a:pt x="77051" y="115646"/>
                  </a:lnTo>
                  <a:lnTo>
                    <a:pt x="71456" y="117968"/>
                  </a:lnTo>
                  <a:lnTo>
                    <a:pt x="65656" y="119419"/>
                  </a:lnTo>
                  <a:lnTo>
                    <a:pt x="59773" y="119999"/>
                  </a:lnTo>
                  <a:lnTo>
                    <a:pt x="54096" y="119419"/>
                  </a:lnTo>
                  <a:lnTo>
                    <a:pt x="48543" y="118258"/>
                  </a:lnTo>
                  <a:lnTo>
                    <a:pt x="43236" y="115937"/>
                  </a:lnTo>
                  <a:lnTo>
                    <a:pt x="38052" y="113035"/>
                  </a:lnTo>
                  <a:lnTo>
                    <a:pt x="33075" y="109697"/>
                  </a:lnTo>
                  <a:lnTo>
                    <a:pt x="28426" y="105054"/>
                  </a:lnTo>
                  <a:lnTo>
                    <a:pt x="23983" y="100120"/>
                  </a:lnTo>
                  <a:lnTo>
                    <a:pt x="19828" y="94316"/>
                  </a:lnTo>
                  <a:lnTo>
                    <a:pt x="15961" y="87642"/>
                  </a:lnTo>
                  <a:lnTo>
                    <a:pt x="12464" y="80822"/>
                  </a:lnTo>
                  <a:lnTo>
                    <a:pt x="9338" y="73276"/>
                  </a:lnTo>
                  <a:lnTo>
                    <a:pt x="6540" y="64860"/>
                  </a:lnTo>
                  <a:lnTo>
                    <a:pt x="4113" y="56299"/>
                  </a:lnTo>
                  <a:lnTo>
                    <a:pt x="2139" y="47013"/>
                  </a:lnTo>
                  <a:lnTo>
                    <a:pt x="575" y="37436"/>
                  </a:lnTo>
                  <a:lnTo>
                    <a:pt x="82" y="32357"/>
                  </a:lnTo>
                  <a:lnTo>
                    <a:pt x="0" y="26844"/>
                  </a:lnTo>
                  <a:lnTo>
                    <a:pt x="164" y="21620"/>
                  </a:lnTo>
                  <a:lnTo>
                    <a:pt x="658" y="16686"/>
                  </a:lnTo>
                  <a:lnTo>
                    <a:pt x="1480" y="12478"/>
                  </a:lnTo>
                  <a:lnTo>
                    <a:pt x="2550" y="8706"/>
                  </a:lnTo>
                  <a:lnTo>
                    <a:pt x="3866" y="5804"/>
                  </a:lnTo>
                  <a:lnTo>
                    <a:pt x="5347" y="4062"/>
                  </a:lnTo>
                  <a:lnTo>
                    <a:pt x="6787" y="3482"/>
                  </a:lnTo>
                  <a:lnTo>
                    <a:pt x="8268" y="4353"/>
                  </a:lnTo>
                  <a:lnTo>
                    <a:pt x="9667" y="6094"/>
                  </a:lnTo>
                  <a:lnTo>
                    <a:pt x="10983" y="8996"/>
                  </a:lnTo>
                  <a:lnTo>
                    <a:pt x="12053" y="12623"/>
                  </a:lnTo>
                  <a:lnTo>
                    <a:pt x="12876" y="17267"/>
                  </a:lnTo>
                  <a:lnTo>
                    <a:pt x="13986" y="23941"/>
                  </a:lnTo>
                  <a:lnTo>
                    <a:pt x="15797" y="30906"/>
                  </a:lnTo>
                  <a:lnTo>
                    <a:pt x="18183" y="37146"/>
                  </a:lnTo>
                  <a:lnTo>
                    <a:pt x="21145" y="43530"/>
                  </a:lnTo>
                  <a:lnTo>
                    <a:pt x="24477" y="49625"/>
                  </a:lnTo>
                  <a:lnTo>
                    <a:pt x="28344" y="55139"/>
                  </a:lnTo>
                  <a:lnTo>
                    <a:pt x="32663" y="60072"/>
                  </a:lnTo>
                  <a:lnTo>
                    <a:pt x="37435" y="63990"/>
                  </a:lnTo>
                  <a:lnTo>
                    <a:pt x="42495" y="67472"/>
                  </a:lnTo>
                  <a:lnTo>
                    <a:pt x="47967" y="70374"/>
                  </a:lnTo>
                  <a:lnTo>
                    <a:pt x="53685" y="71825"/>
                  </a:lnTo>
                  <a:lnTo>
                    <a:pt x="59773" y="72406"/>
                  </a:lnTo>
                  <a:lnTo>
                    <a:pt x="65574" y="71825"/>
                  </a:lnTo>
                  <a:lnTo>
                    <a:pt x="71045" y="70374"/>
                  </a:lnTo>
                  <a:lnTo>
                    <a:pt x="76311" y="68053"/>
                  </a:lnTo>
                  <a:lnTo>
                    <a:pt x="81124" y="64860"/>
                  </a:lnTo>
                  <a:lnTo>
                    <a:pt x="85690" y="61233"/>
                  </a:lnTo>
                  <a:lnTo>
                    <a:pt x="89886" y="56590"/>
                  </a:lnTo>
                  <a:lnTo>
                    <a:pt x="93712" y="51656"/>
                  </a:lnTo>
                  <a:lnTo>
                    <a:pt x="97086" y="46142"/>
                  </a:lnTo>
                  <a:lnTo>
                    <a:pt x="100047" y="40338"/>
                  </a:lnTo>
                  <a:lnTo>
                    <a:pt x="102557" y="34389"/>
                  </a:lnTo>
                  <a:lnTo>
                    <a:pt x="104532" y="28004"/>
                  </a:lnTo>
                  <a:lnTo>
                    <a:pt x="106013" y="21620"/>
                  </a:lnTo>
                  <a:lnTo>
                    <a:pt x="107000" y="15235"/>
                  </a:lnTo>
                  <a:lnTo>
                    <a:pt x="107658" y="10447"/>
                  </a:lnTo>
                  <a:lnTo>
                    <a:pt x="108645" y="6384"/>
                  </a:lnTo>
                  <a:lnTo>
                    <a:pt x="109838" y="3192"/>
                  </a:lnTo>
                  <a:lnTo>
                    <a:pt x="111155" y="1160"/>
                  </a:lnTo>
                  <a:lnTo>
                    <a:pt x="112636"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23" name="Google Shape;523;p34"/>
            <p:cNvSpPr/>
            <p:nvPr/>
          </p:nvSpPr>
          <p:spPr>
            <a:xfrm>
              <a:off x="7269163" y="2978150"/>
              <a:ext cx="2316163" cy="657225"/>
            </a:xfrm>
            <a:custGeom>
              <a:avLst/>
              <a:gdLst/>
              <a:ahLst/>
              <a:cxnLst/>
              <a:rect l="l" t="t" r="r" b="b"/>
              <a:pathLst>
                <a:path w="120000" h="120000" extrusionOk="0">
                  <a:moveTo>
                    <a:pt x="112559" y="0"/>
                  </a:moveTo>
                  <a:lnTo>
                    <a:pt x="114080" y="290"/>
                  </a:lnTo>
                  <a:lnTo>
                    <a:pt x="115560" y="1451"/>
                  </a:lnTo>
                  <a:lnTo>
                    <a:pt x="116957" y="4062"/>
                  </a:lnTo>
                  <a:lnTo>
                    <a:pt x="118108" y="7545"/>
                  </a:lnTo>
                  <a:lnTo>
                    <a:pt x="119013" y="11463"/>
                  </a:lnTo>
                  <a:lnTo>
                    <a:pt x="119671" y="16106"/>
                  </a:lnTo>
                  <a:lnTo>
                    <a:pt x="120000" y="21330"/>
                  </a:lnTo>
                  <a:lnTo>
                    <a:pt x="120000" y="26553"/>
                  </a:lnTo>
                  <a:lnTo>
                    <a:pt x="119588" y="31777"/>
                  </a:lnTo>
                  <a:lnTo>
                    <a:pt x="118355" y="41789"/>
                  </a:lnTo>
                  <a:lnTo>
                    <a:pt x="116628" y="51366"/>
                  </a:lnTo>
                  <a:lnTo>
                    <a:pt x="114409" y="60217"/>
                  </a:lnTo>
                  <a:lnTo>
                    <a:pt x="111901" y="68923"/>
                  </a:lnTo>
                  <a:lnTo>
                    <a:pt x="108859" y="76759"/>
                  </a:lnTo>
                  <a:lnTo>
                    <a:pt x="105447" y="84159"/>
                  </a:lnTo>
                  <a:lnTo>
                    <a:pt x="101664" y="91124"/>
                  </a:lnTo>
                  <a:lnTo>
                    <a:pt x="97512" y="97509"/>
                  </a:lnTo>
                  <a:lnTo>
                    <a:pt x="92744" y="103603"/>
                  </a:lnTo>
                  <a:lnTo>
                    <a:pt x="87769" y="108391"/>
                  </a:lnTo>
                  <a:lnTo>
                    <a:pt x="82507" y="112454"/>
                  </a:lnTo>
                  <a:lnTo>
                    <a:pt x="77040" y="115937"/>
                  </a:lnTo>
                  <a:lnTo>
                    <a:pt x="71408" y="118258"/>
                  </a:lnTo>
                  <a:lnTo>
                    <a:pt x="65693" y="119709"/>
                  </a:lnTo>
                  <a:lnTo>
                    <a:pt x="59773" y="119999"/>
                  </a:lnTo>
                  <a:lnTo>
                    <a:pt x="54059" y="119709"/>
                  </a:lnTo>
                  <a:lnTo>
                    <a:pt x="48591" y="118258"/>
                  </a:lnTo>
                  <a:lnTo>
                    <a:pt x="43165" y="116227"/>
                  </a:lnTo>
                  <a:lnTo>
                    <a:pt x="38026" y="113325"/>
                  </a:lnTo>
                  <a:lnTo>
                    <a:pt x="33134" y="109552"/>
                  </a:lnTo>
                  <a:lnTo>
                    <a:pt x="28365" y="105344"/>
                  </a:lnTo>
                  <a:lnTo>
                    <a:pt x="23967" y="100120"/>
                  </a:lnTo>
                  <a:lnTo>
                    <a:pt x="19856" y="94316"/>
                  </a:lnTo>
                  <a:lnTo>
                    <a:pt x="16032" y="87932"/>
                  </a:lnTo>
                  <a:lnTo>
                    <a:pt x="12497" y="81112"/>
                  </a:lnTo>
                  <a:lnTo>
                    <a:pt x="9331" y="73276"/>
                  </a:lnTo>
                  <a:lnTo>
                    <a:pt x="6536" y="65151"/>
                  </a:lnTo>
                  <a:lnTo>
                    <a:pt x="4152" y="56590"/>
                  </a:lnTo>
                  <a:lnTo>
                    <a:pt x="2219" y="47303"/>
                  </a:lnTo>
                  <a:lnTo>
                    <a:pt x="657" y="37726"/>
                  </a:lnTo>
                  <a:lnTo>
                    <a:pt x="164" y="32648"/>
                  </a:lnTo>
                  <a:lnTo>
                    <a:pt x="0" y="27134"/>
                  </a:lnTo>
                  <a:lnTo>
                    <a:pt x="246" y="21910"/>
                  </a:lnTo>
                  <a:lnTo>
                    <a:pt x="739" y="16977"/>
                  </a:lnTo>
                  <a:lnTo>
                    <a:pt x="1479" y="12623"/>
                  </a:lnTo>
                  <a:lnTo>
                    <a:pt x="2631" y="8996"/>
                  </a:lnTo>
                  <a:lnTo>
                    <a:pt x="3905" y="6094"/>
                  </a:lnTo>
                  <a:lnTo>
                    <a:pt x="5385" y="4353"/>
                  </a:lnTo>
                  <a:lnTo>
                    <a:pt x="6865" y="3772"/>
                  </a:lnTo>
                  <a:lnTo>
                    <a:pt x="8345" y="4643"/>
                  </a:lnTo>
                  <a:lnTo>
                    <a:pt x="9743" y="6384"/>
                  </a:lnTo>
                  <a:lnTo>
                    <a:pt x="10935" y="8996"/>
                  </a:lnTo>
                  <a:lnTo>
                    <a:pt x="12004" y="12914"/>
                  </a:lnTo>
                  <a:lnTo>
                    <a:pt x="12826" y="17557"/>
                  </a:lnTo>
                  <a:lnTo>
                    <a:pt x="14059" y="24232"/>
                  </a:lnTo>
                  <a:lnTo>
                    <a:pt x="15868" y="30906"/>
                  </a:lnTo>
                  <a:lnTo>
                    <a:pt x="18252" y="37436"/>
                  </a:lnTo>
                  <a:lnTo>
                    <a:pt x="21089" y="43821"/>
                  </a:lnTo>
                  <a:lnTo>
                    <a:pt x="24542" y="49915"/>
                  </a:lnTo>
                  <a:lnTo>
                    <a:pt x="28365" y="55429"/>
                  </a:lnTo>
                  <a:lnTo>
                    <a:pt x="32723" y="60217"/>
                  </a:lnTo>
                  <a:lnTo>
                    <a:pt x="37368" y="64280"/>
                  </a:lnTo>
                  <a:lnTo>
                    <a:pt x="42507" y="67762"/>
                  </a:lnTo>
                  <a:lnTo>
                    <a:pt x="47934" y="70374"/>
                  </a:lnTo>
                  <a:lnTo>
                    <a:pt x="53730" y="72116"/>
                  </a:lnTo>
                  <a:lnTo>
                    <a:pt x="59773" y="72696"/>
                  </a:lnTo>
                  <a:lnTo>
                    <a:pt x="65529" y="72116"/>
                  </a:lnTo>
                  <a:lnTo>
                    <a:pt x="71079" y="70665"/>
                  </a:lnTo>
                  <a:lnTo>
                    <a:pt x="76217" y="68343"/>
                  </a:lnTo>
                  <a:lnTo>
                    <a:pt x="81151" y="65151"/>
                  </a:lnTo>
                  <a:lnTo>
                    <a:pt x="85714" y="61378"/>
                  </a:lnTo>
                  <a:lnTo>
                    <a:pt x="89907" y="56880"/>
                  </a:lnTo>
                  <a:lnTo>
                    <a:pt x="93648" y="51946"/>
                  </a:lnTo>
                  <a:lnTo>
                    <a:pt x="97101" y="46432"/>
                  </a:lnTo>
                  <a:lnTo>
                    <a:pt x="100020" y="40628"/>
                  </a:lnTo>
                  <a:lnTo>
                    <a:pt x="102487" y="34679"/>
                  </a:lnTo>
                  <a:lnTo>
                    <a:pt x="104542" y="28295"/>
                  </a:lnTo>
                  <a:lnTo>
                    <a:pt x="105981" y="21910"/>
                  </a:lnTo>
                  <a:lnTo>
                    <a:pt x="106885" y="15525"/>
                  </a:lnTo>
                  <a:lnTo>
                    <a:pt x="107625" y="10737"/>
                  </a:lnTo>
                  <a:lnTo>
                    <a:pt x="108612" y="6674"/>
                  </a:lnTo>
                  <a:lnTo>
                    <a:pt x="109763" y="3482"/>
                  </a:lnTo>
                  <a:lnTo>
                    <a:pt x="111161" y="1160"/>
                  </a:lnTo>
                  <a:lnTo>
                    <a:pt x="112559"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24" name="Google Shape;524;p34"/>
            <p:cNvSpPr/>
            <p:nvPr/>
          </p:nvSpPr>
          <p:spPr>
            <a:xfrm>
              <a:off x="7269163" y="3641725"/>
              <a:ext cx="2316163" cy="657225"/>
            </a:xfrm>
            <a:custGeom>
              <a:avLst/>
              <a:gdLst/>
              <a:ahLst/>
              <a:cxnLst/>
              <a:rect l="l" t="t" r="r" b="b"/>
              <a:pathLst>
                <a:path w="120000" h="120000" extrusionOk="0">
                  <a:moveTo>
                    <a:pt x="112559" y="0"/>
                  </a:moveTo>
                  <a:lnTo>
                    <a:pt x="114080" y="0"/>
                  </a:lnTo>
                  <a:lnTo>
                    <a:pt x="115560" y="1451"/>
                  </a:lnTo>
                  <a:lnTo>
                    <a:pt x="116957" y="3772"/>
                  </a:lnTo>
                  <a:lnTo>
                    <a:pt x="118108" y="7255"/>
                  </a:lnTo>
                  <a:lnTo>
                    <a:pt x="119013" y="11318"/>
                  </a:lnTo>
                  <a:lnTo>
                    <a:pt x="119671" y="15816"/>
                  </a:lnTo>
                  <a:lnTo>
                    <a:pt x="120000" y="21039"/>
                  </a:lnTo>
                  <a:lnTo>
                    <a:pt x="120000" y="26263"/>
                  </a:lnTo>
                  <a:lnTo>
                    <a:pt x="119588" y="31777"/>
                  </a:lnTo>
                  <a:lnTo>
                    <a:pt x="118355" y="41499"/>
                  </a:lnTo>
                  <a:lnTo>
                    <a:pt x="116628" y="51076"/>
                  </a:lnTo>
                  <a:lnTo>
                    <a:pt x="114409" y="60072"/>
                  </a:lnTo>
                  <a:lnTo>
                    <a:pt x="111901" y="68633"/>
                  </a:lnTo>
                  <a:lnTo>
                    <a:pt x="108859" y="76759"/>
                  </a:lnTo>
                  <a:lnTo>
                    <a:pt x="105447" y="84304"/>
                  </a:lnTo>
                  <a:lnTo>
                    <a:pt x="101664" y="91124"/>
                  </a:lnTo>
                  <a:lnTo>
                    <a:pt x="97512" y="97509"/>
                  </a:lnTo>
                  <a:lnTo>
                    <a:pt x="92744" y="103313"/>
                  </a:lnTo>
                  <a:lnTo>
                    <a:pt x="87769" y="108246"/>
                  </a:lnTo>
                  <a:lnTo>
                    <a:pt x="82507" y="112454"/>
                  </a:lnTo>
                  <a:lnTo>
                    <a:pt x="77040" y="115646"/>
                  </a:lnTo>
                  <a:lnTo>
                    <a:pt x="71408" y="117968"/>
                  </a:lnTo>
                  <a:lnTo>
                    <a:pt x="65693" y="119419"/>
                  </a:lnTo>
                  <a:lnTo>
                    <a:pt x="59773" y="119999"/>
                  </a:lnTo>
                  <a:lnTo>
                    <a:pt x="54059" y="119419"/>
                  </a:lnTo>
                  <a:lnTo>
                    <a:pt x="48591" y="118258"/>
                  </a:lnTo>
                  <a:lnTo>
                    <a:pt x="43165" y="116227"/>
                  </a:lnTo>
                  <a:lnTo>
                    <a:pt x="38026" y="113325"/>
                  </a:lnTo>
                  <a:lnTo>
                    <a:pt x="33134" y="109552"/>
                  </a:lnTo>
                  <a:lnTo>
                    <a:pt x="28365" y="105344"/>
                  </a:lnTo>
                  <a:lnTo>
                    <a:pt x="23967" y="100120"/>
                  </a:lnTo>
                  <a:lnTo>
                    <a:pt x="19856" y="94316"/>
                  </a:lnTo>
                  <a:lnTo>
                    <a:pt x="16032" y="87932"/>
                  </a:lnTo>
                  <a:lnTo>
                    <a:pt x="12497" y="80822"/>
                  </a:lnTo>
                  <a:lnTo>
                    <a:pt x="9331" y="73276"/>
                  </a:lnTo>
                  <a:lnTo>
                    <a:pt x="6536" y="65151"/>
                  </a:lnTo>
                  <a:lnTo>
                    <a:pt x="4152" y="56299"/>
                  </a:lnTo>
                  <a:lnTo>
                    <a:pt x="2219" y="47303"/>
                  </a:lnTo>
                  <a:lnTo>
                    <a:pt x="657" y="37436"/>
                  </a:lnTo>
                  <a:lnTo>
                    <a:pt x="164" y="32357"/>
                  </a:lnTo>
                  <a:lnTo>
                    <a:pt x="0" y="27134"/>
                  </a:lnTo>
                  <a:lnTo>
                    <a:pt x="246" y="21910"/>
                  </a:lnTo>
                  <a:lnTo>
                    <a:pt x="739" y="16977"/>
                  </a:lnTo>
                  <a:lnTo>
                    <a:pt x="1479" y="12333"/>
                  </a:lnTo>
                  <a:lnTo>
                    <a:pt x="2631" y="8706"/>
                  </a:lnTo>
                  <a:lnTo>
                    <a:pt x="3905" y="5804"/>
                  </a:lnTo>
                  <a:lnTo>
                    <a:pt x="5385" y="4062"/>
                  </a:lnTo>
                  <a:lnTo>
                    <a:pt x="6865" y="3772"/>
                  </a:lnTo>
                  <a:lnTo>
                    <a:pt x="8345" y="4353"/>
                  </a:lnTo>
                  <a:lnTo>
                    <a:pt x="9743" y="6094"/>
                  </a:lnTo>
                  <a:lnTo>
                    <a:pt x="10935" y="8996"/>
                  </a:lnTo>
                  <a:lnTo>
                    <a:pt x="12004" y="12623"/>
                  </a:lnTo>
                  <a:lnTo>
                    <a:pt x="12826" y="17267"/>
                  </a:lnTo>
                  <a:lnTo>
                    <a:pt x="14059" y="24232"/>
                  </a:lnTo>
                  <a:lnTo>
                    <a:pt x="15868" y="30906"/>
                  </a:lnTo>
                  <a:lnTo>
                    <a:pt x="18252" y="37436"/>
                  </a:lnTo>
                  <a:lnTo>
                    <a:pt x="21089" y="43530"/>
                  </a:lnTo>
                  <a:lnTo>
                    <a:pt x="24542" y="49625"/>
                  </a:lnTo>
                  <a:lnTo>
                    <a:pt x="28365" y="55139"/>
                  </a:lnTo>
                  <a:lnTo>
                    <a:pt x="32723" y="60072"/>
                  </a:lnTo>
                  <a:lnTo>
                    <a:pt x="37368" y="64280"/>
                  </a:lnTo>
                  <a:lnTo>
                    <a:pt x="42507" y="67762"/>
                  </a:lnTo>
                  <a:lnTo>
                    <a:pt x="47934" y="70374"/>
                  </a:lnTo>
                  <a:lnTo>
                    <a:pt x="53730" y="71825"/>
                  </a:lnTo>
                  <a:lnTo>
                    <a:pt x="59773" y="72406"/>
                  </a:lnTo>
                  <a:lnTo>
                    <a:pt x="65529" y="72116"/>
                  </a:lnTo>
                  <a:lnTo>
                    <a:pt x="71079" y="70374"/>
                  </a:lnTo>
                  <a:lnTo>
                    <a:pt x="76217" y="68053"/>
                  </a:lnTo>
                  <a:lnTo>
                    <a:pt x="81151" y="64860"/>
                  </a:lnTo>
                  <a:lnTo>
                    <a:pt x="85714" y="61088"/>
                  </a:lnTo>
                  <a:lnTo>
                    <a:pt x="89907" y="56880"/>
                  </a:lnTo>
                  <a:lnTo>
                    <a:pt x="93648" y="51656"/>
                  </a:lnTo>
                  <a:lnTo>
                    <a:pt x="97101" y="46142"/>
                  </a:lnTo>
                  <a:lnTo>
                    <a:pt x="100020" y="40338"/>
                  </a:lnTo>
                  <a:lnTo>
                    <a:pt x="102487" y="34389"/>
                  </a:lnTo>
                  <a:lnTo>
                    <a:pt x="104542" y="28004"/>
                  </a:lnTo>
                  <a:lnTo>
                    <a:pt x="105981" y="21620"/>
                  </a:lnTo>
                  <a:lnTo>
                    <a:pt x="106885" y="15235"/>
                  </a:lnTo>
                  <a:lnTo>
                    <a:pt x="107625" y="10447"/>
                  </a:lnTo>
                  <a:lnTo>
                    <a:pt x="108612" y="6384"/>
                  </a:lnTo>
                  <a:lnTo>
                    <a:pt x="109763" y="3192"/>
                  </a:lnTo>
                  <a:lnTo>
                    <a:pt x="111161" y="1160"/>
                  </a:lnTo>
                  <a:lnTo>
                    <a:pt x="112559"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25" name="Google Shape;525;p34"/>
            <p:cNvSpPr/>
            <p:nvPr/>
          </p:nvSpPr>
          <p:spPr>
            <a:xfrm>
              <a:off x="7269163" y="4303713"/>
              <a:ext cx="2316163" cy="655638"/>
            </a:xfrm>
            <a:custGeom>
              <a:avLst/>
              <a:gdLst/>
              <a:ahLst/>
              <a:cxnLst/>
              <a:rect l="l" t="t" r="r" b="b"/>
              <a:pathLst>
                <a:path w="120000" h="120000" extrusionOk="0">
                  <a:moveTo>
                    <a:pt x="112559" y="0"/>
                  </a:moveTo>
                  <a:lnTo>
                    <a:pt x="114080" y="0"/>
                  </a:lnTo>
                  <a:lnTo>
                    <a:pt x="115560" y="1160"/>
                  </a:lnTo>
                  <a:lnTo>
                    <a:pt x="116957" y="3772"/>
                  </a:lnTo>
                  <a:lnTo>
                    <a:pt x="118108" y="7255"/>
                  </a:lnTo>
                  <a:lnTo>
                    <a:pt x="119013" y="11318"/>
                  </a:lnTo>
                  <a:lnTo>
                    <a:pt x="119671" y="15816"/>
                  </a:lnTo>
                  <a:lnTo>
                    <a:pt x="120000" y="21039"/>
                  </a:lnTo>
                  <a:lnTo>
                    <a:pt x="120000" y="26263"/>
                  </a:lnTo>
                  <a:lnTo>
                    <a:pt x="119588" y="31487"/>
                  </a:lnTo>
                  <a:lnTo>
                    <a:pt x="118355" y="41499"/>
                  </a:lnTo>
                  <a:lnTo>
                    <a:pt x="116628" y="51076"/>
                  </a:lnTo>
                  <a:lnTo>
                    <a:pt x="114409" y="60072"/>
                  </a:lnTo>
                  <a:lnTo>
                    <a:pt x="111901" y="68633"/>
                  </a:lnTo>
                  <a:lnTo>
                    <a:pt x="108859" y="76759"/>
                  </a:lnTo>
                  <a:lnTo>
                    <a:pt x="105447" y="84304"/>
                  </a:lnTo>
                  <a:lnTo>
                    <a:pt x="101664" y="91124"/>
                  </a:lnTo>
                  <a:lnTo>
                    <a:pt x="97512" y="97509"/>
                  </a:lnTo>
                  <a:lnTo>
                    <a:pt x="92744" y="103313"/>
                  </a:lnTo>
                  <a:lnTo>
                    <a:pt x="87769" y="108246"/>
                  </a:lnTo>
                  <a:lnTo>
                    <a:pt x="82507" y="112454"/>
                  </a:lnTo>
                  <a:lnTo>
                    <a:pt x="77040" y="115646"/>
                  </a:lnTo>
                  <a:lnTo>
                    <a:pt x="71408" y="117968"/>
                  </a:lnTo>
                  <a:lnTo>
                    <a:pt x="65693" y="119419"/>
                  </a:lnTo>
                  <a:lnTo>
                    <a:pt x="59773" y="119999"/>
                  </a:lnTo>
                  <a:lnTo>
                    <a:pt x="54059" y="119419"/>
                  </a:lnTo>
                  <a:lnTo>
                    <a:pt x="48591" y="118258"/>
                  </a:lnTo>
                  <a:lnTo>
                    <a:pt x="43165" y="115937"/>
                  </a:lnTo>
                  <a:lnTo>
                    <a:pt x="38026" y="113035"/>
                  </a:lnTo>
                  <a:lnTo>
                    <a:pt x="33134" y="109697"/>
                  </a:lnTo>
                  <a:lnTo>
                    <a:pt x="28365" y="105054"/>
                  </a:lnTo>
                  <a:lnTo>
                    <a:pt x="23967" y="100120"/>
                  </a:lnTo>
                  <a:lnTo>
                    <a:pt x="19856" y="94316"/>
                  </a:lnTo>
                  <a:lnTo>
                    <a:pt x="16032" y="87642"/>
                  </a:lnTo>
                  <a:lnTo>
                    <a:pt x="12497" y="80822"/>
                  </a:lnTo>
                  <a:lnTo>
                    <a:pt x="9331" y="73276"/>
                  </a:lnTo>
                  <a:lnTo>
                    <a:pt x="6536" y="64860"/>
                  </a:lnTo>
                  <a:lnTo>
                    <a:pt x="4152" y="56299"/>
                  </a:lnTo>
                  <a:lnTo>
                    <a:pt x="2219" y="47013"/>
                  </a:lnTo>
                  <a:lnTo>
                    <a:pt x="657" y="37436"/>
                  </a:lnTo>
                  <a:lnTo>
                    <a:pt x="164" y="32357"/>
                  </a:lnTo>
                  <a:lnTo>
                    <a:pt x="0" y="26844"/>
                  </a:lnTo>
                  <a:lnTo>
                    <a:pt x="246" y="21620"/>
                  </a:lnTo>
                  <a:lnTo>
                    <a:pt x="739" y="16686"/>
                  </a:lnTo>
                  <a:lnTo>
                    <a:pt x="1479" y="12478"/>
                  </a:lnTo>
                  <a:lnTo>
                    <a:pt x="2631" y="8706"/>
                  </a:lnTo>
                  <a:lnTo>
                    <a:pt x="3905" y="5804"/>
                  </a:lnTo>
                  <a:lnTo>
                    <a:pt x="5385" y="4062"/>
                  </a:lnTo>
                  <a:lnTo>
                    <a:pt x="6865" y="3482"/>
                  </a:lnTo>
                  <a:lnTo>
                    <a:pt x="8345" y="4353"/>
                  </a:lnTo>
                  <a:lnTo>
                    <a:pt x="9743" y="6094"/>
                  </a:lnTo>
                  <a:lnTo>
                    <a:pt x="10935" y="8996"/>
                  </a:lnTo>
                  <a:lnTo>
                    <a:pt x="12004" y="12623"/>
                  </a:lnTo>
                  <a:lnTo>
                    <a:pt x="12826" y="17267"/>
                  </a:lnTo>
                  <a:lnTo>
                    <a:pt x="14059" y="23941"/>
                  </a:lnTo>
                  <a:lnTo>
                    <a:pt x="15868" y="30906"/>
                  </a:lnTo>
                  <a:lnTo>
                    <a:pt x="18252" y="37146"/>
                  </a:lnTo>
                  <a:lnTo>
                    <a:pt x="21089" y="43530"/>
                  </a:lnTo>
                  <a:lnTo>
                    <a:pt x="24542" y="49625"/>
                  </a:lnTo>
                  <a:lnTo>
                    <a:pt x="28365" y="55139"/>
                  </a:lnTo>
                  <a:lnTo>
                    <a:pt x="32723" y="60072"/>
                  </a:lnTo>
                  <a:lnTo>
                    <a:pt x="37368" y="63990"/>
                  </a:lnTo>
                  <a:lnTo>
                    <a:pt x="42507" y="67472"/>
                  </a:lnTo>
                  <a:lnTo>
                    <a:pt x="47934" y="70374"/>
                  </a:lnTo>
                  <a:lnTo>
                    <a:pt x="53730" y="71825"/>
                  </a:lnTo>
                  <a:lnTo>
                    <a:pt x="59773" y="72406"/>
                  </a:lnTo>
                  <a:lnTo>
                    <a:pt x="65529" y="71825"/>
                  </a:lnTo>
                  <a:lnTo>
                    <a:pt x="71079" y="70374"/>
                  </a:lnTo>
                  <a:lnTo>
                    <a:pt x="76217" y="68053"/>
                  </a:lnTo>
                  <a:lnTo>
                    <a:pt x="81151" y="64860"/>
                  </a:lnTo>
                  <a:lnTo>
                    <a:pt x="85714" y="61233"/>
                  </a:lnTo>
                  <a:lnTo>
                    <a:pt x="89907" y="56590"/>
                  </a:lnTo>
                  <a:lnTo>
                    <a:pt x="93648" y="51656"/>
                  </a:lnTo>
                  <a:lnTo>
                    <a:pt x="97101" y="46142"/>
                  </a:lnTo>
                  <a:lnTo>
                    <a:pt x="100020" y="40338"/>
                  </a:lnTo>
                  <a:lnTo>
                    <a:pt x="102487" y="34389"/>
                  </a:lnTo>
                  <a:lnTo>
                    <a:pt x="104542" y="28004"/>
                  </a:lnTo>
                  <a:lnTo>
                    <a:pt x="105981" y="21620"/>
                  </a:lnTo>
                  <a:lnTo>
                    <a:pt x="106885" y="15235"/>
                  </a:lnTo>
                  <a:lnTo>
                    <a:pt x="107625" y="10447"/>
                  </a:lnTo>
                  <a:lnTo>
                    <a:pt x="108612" y="6384"/>
                  </a:lnTo>
                  <a:lnTo>
                    <a:pt x="109763" y="3192"/>
                  </a:lnTo>
                  <a:lnTo>
                    <a:pt x="111161" y="1160"/>
                  </a:lnTo>
                  <a:lnTo>
                    <a:pt x="112559"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26" name="Google Shape;526;p34"/>
            <p:cNvSpPr/>
            <p:nvPr/>
          </p:nvSpPr>
          <p:spPr>
            <a:xfrm>
              <a:off x="7246938" y="1762125"/>
              <a:ext cx="2352675" cy="1212850"/>
            </a:xfrm>
            <a:custGeom>
              <a:avLst/>
              <a:gdLst/>
              <a:ahLst/>
              <a:cxnLst/>
              <a:rect l="l" t="t" r="r" b="b"/>
              <a:pathLst>
                <a:path w="120000" h="120000" extrusionOk="0">
                  <a:moveTo>
                    <a:pt x="59979" y="25585"/>
                  </a:moveTo>
                  <a:lnTo>
                    <a:pt x="54435" y="25899"/>
                  </a:lnTo>
                  <a:lnTo>
                    <a:pt x="49133" y="26684"/>
                  </a:lnTo>
                  <a:lnTo>
                    <a:pt x="44195" y="27782"/>
                  </a:lnTo>
                  <a:lnTo>
                    <a:pt x="39541" y="29509"/>
                  </a:lnTo>
                  <a:lnTo>
                    <a:pt x="35170" y="31393"/>
                  </a:lnTo>
                  <a:lnTo>
                    <a:pt x="31244" y="33747"/>
                  </a:lnTo>
                  <a:lnTo>
                    <a:pt x="27602" y="36180"/>
                  </a:lnTo>
                  <a:lnTo>
                    <a:pt x="24323" y="38848"/>
                  </a:lnTo>
                  <a:lnTo>
                    <a:pt x="21490" y="41831"/>
                  </a:lnTo>
                  <a:lnTo>
                    <a:pt x="19021" y="44813"/>
                  </a:lnTo>
                  <a:lnTo>
                    <a:pt x="16998" y="47874"/>
                  </a:lnTo>
                  <a:lnTo>
                    <a:pt x="15379" y="51013"/>
                  </a:lnTo>
                  <a:lnTo>
                    <a:pt x="14165" y="53996"/>
                  </a:lnTo>
                  <a:lnTo>
                    <a:pt x="13436" y="57135"/>
                  </a:lnTo>
                  <a:lnTo>
                    <a:pt x="13274" y="59960"/>
                  </a:lnTo>
                  <a:lnTo>
                    <a:pt x="13436" y="62864"/>
                  </a:lnTo>
                  <a:lnTo>
                    <a:pt x="14165" y="65846"/>
                  </a:lnTo>
                  <a:lnTo>
                    <a:pt x="15379" y="68829"/>
                  </a:lnTo>
                  <a:lnTo>
                    <a:pt x="16998" y="71968"/>
                  </a:lnTo>
                  <a:lnTo>
                    <a:pt x="19021" y="75029"/>
                  </a:lnTo>
                  <a:lnTo>
                    <a:pt x="21490" y="78011"/>
                  </a:lnTo>
                  <a:lnTo>
                    <a:pt x="24323" y="80994"/>
                  </a:lnTo>
                  <a:lnTo>
                    <a:pt x="27602" y="83662"/>
                  </a:lnTo>
                  <a:lnTo>
                    <a:pt x="31244" y="86330"/>
                  </a:lnTo>
                  <a:lnTo>
                    <a:pt x="35170" y="88449"/>
                  </a:lnTo>
                  <a:lnTo>
                    <a:pt x="39541" y="90490"/>
                  </a:lnTo>
                  <a:lnTo>
                    <a:pt x="44195" y="92060"/>
                  </a:lnTo>
                  <a:lnTo>
                    <a:pt x="49133" y="93315"/>
                  </a:lnTo>
                  <a:lnTo>
                    <a:pt x="54435" y="93943"/>
                  </a:lnTo>
                  <a:lnTo>
                    <a:pt x="59979" y="94257"/>
                  </a:lnTo>
                  <a:lnTo>
                    <a:pt x="65564" y="93943"/>
                  </a:lnTo>
                  <a:lnTo>
                    <a:pt x="70866" y="93315"/>
                  </a:lnTo>
                  <a:lnTo>
                    <a:pt x="75763" y="92060"/>
                  </a:lnTo>
                  <a:lnTo>
                    <a:pt x="80458" y="90490"/>
                  </a:lnTo>
                  <a:lnTo>
                    <a:pt x="84789" y="88449"/>
                  </a:lnTo>
                  <a:lnTo>
                    <a:pt x="88755" y="86330"/>
                  </a:lnTo>
                  <a:lnTo>
                    <a:pt x="92357" y="83662"/>
                  </a:lnTo>
                  <a:lnTo>
                    <a:pt x="95676" y="80994"/>
                  </a:lnTo>
                  <a:lnTo>
                    <a:pt x="98468" y="78011"/>
                  </a:lnTo>
                  <a:lnTo>
                    <a:pt x="100978" y="75029"/>
                  </a:lnTo>
                  <a:lnTo>
                    <a:pt x="103001" y="71968"/>
                  </a:lnTo>
                  <a:lnTo>
                    <a:pt x="104620" y="68829"/>
                  </a:lnTo>
                  <a:lnTo>
                    <a:pt x="105794" y="65846"/>
                  </a:lnTo>
                  <a:lnTo>
                    <a:pt x="106522" y="62864"/>
                  </a:lnTo>
                  <a:lnTo>
                    <a:pt x="106765" y="59960"/>
                  </a:lnTo>
                  <a:lnTo>
                    <a:pt x="106522" y="57135"/>
                  </a:lnTo>
                  <a:lnTo>
                    <a:pt x="105794" y="53996"/>
                  </a:lnTo>
                  <a:lnTo>
                    <a:pt x="104620" y="51013"/>
                  </a:lnTo>
                  <a:lnTo>
                    <a:pt x="103001" y="47874"/>
                  </a:lnTo>
                  <a:lnTo>
                    <a:pt x="100978" y="44813"/>
                  </a:lnTo>
                  <a:lnTo>
                    <a:pt x="98468" y="41831"/>
                  </a:lnTo>
                  <a:lnTo>
                    <a:pt x="95676" y="38848"/>
                  </a:lnTo>
                  <a:lnTo>
                    <a:pt x="92357" y="36180"/>
                  </a:lnTo>
                  <a:lnTo>
                    <a:pt x="88755" y="33747"/>
                  </a:lnTo>
                  <a:lnTo>
                    <a:pt x="84789" y="31393"/>
                  </a:lnTo>
                  <a:lnTo>
                    <a:pt x="80458" y="29509"/>
                  </a:lnTo>
                  <a:lnTo>
                    <a:pt x="75763" y="27782"/>
                  </a:lnTo>
                  <a:lnTo>
                    <a:pt x="70866" y="26684"/>
                  </a:lnTo>
                  <a:lnTo>
                    <a:pt x="65564" y="25899"/>
                  </a:lnTo>
                  <a:lnTo>
                    <a:pt x="59979" y="25585"/>
                  </a:lnTo>
                  <a:close/>
                  <a:moveTo>
                    <a:pt x="59979" y="0"/>
                  </a:moveTo>
                  <a:lnTo>
                    <a:pt x="65969" y="156"/>
                  </a:lnTo>
                  <a:lnTo>
                    <a:pt x="71676" y="941"/>
                  </a:lnTo>
                  <a:lnTo>
                    <a:pt x="77220" y="2197"/>
                  </a:lnTo>
                  <a:lnTo>
                    <a:pt x="82522" y="4081"/>
                  </a:lnTo>
                  <a:lnTo>
                    <a:pt x="87541" y="6278"/>
                  </a:lnTo>
                  <a:lnTo>
                    <a:pt x="92276" y="8711"/>
                  </a:lnTo>
                  <a:lnTo>
                    <a:pt x="96809" y="11850"/>
                  </a:lnTo>
                  <a:lnTo>
                    <a:pt x="100897" y="15304"/>
                  </a:lnTo>
                  <a:lnTo>
                    <a:pt x="104701" y="19071"/>
                  </a:lnTo>
                  <a:lnTo>
                    <a:pt x="108060" y="23073"/>
                  </a:lnTo>
                  <a:lnTo>
                    <a:pt x="111136" y="27625"/>
                  </a:lnTo>
                  <a:lnTo>
                    <a:pt x="113686" y="32334"/>
                  </a:lnTo>
                  <a:lnTo>
                    <a:pt x="115952" y="37436"/>
                  </a:lnTo>
                  <a:lnTo>
                    <a:pt x="117652" y="42773"/>
                  </a:lnTo>
                  <a:lnTo>
                    <a:pt x="118947" y="48188"/>
                  </a:lnTo>
                  <a:lnTo>
                    <a:pt x="119757" y="53996"/>
                  </a:lnTo>
                  <a:lnTo>
                    <a:pt x="120000" y="59960"/>
                  </a:lnTo>
                  <a:lnTo>
                    <a:pt x="119757" y="65846"/>
                  </a:lnTo>
                  <a:lnTo>
                    <a:pt x="118947" y="71654"/>
                  </a:lnTo>
                  <a:lnTo>
                    <a:pt x="117652" y="77226"/>
                  </a:lnTo>
                  <a:lnTo>
                    <a:pt x="115952" y="82563"/>
                  </a:lnTo>
                  <a:lnTo>
                    <a:pt x="113686" y="87508"/>
                  </a:lnTo>
                  <a:lnTo>
                    <a:pt x="111136" y="92217"/>
                  </a:lnTo>
                  <a:lnTo>
                    <a:pt x="108060" y="96769"/>
                  </a:lnTo>
                  <a:lnTo>
                    <a:pt x="104701" y="100771"/>
                  </a:lnTo>
                  <a:lnTo>
                    <a:pt x="100897" y="104538"/>
                  </a:lnTo>
                  <a:lnTo>
                    <a:pt x="96809" y="107992"/>
                  </a:lnTo>
                  <a:lnTo>
                    <a:pt x="92276" y="111131"/>
                  </a:lnTo>
                  <a:lnTo>
                    <a:pt x="87541" y="113721"/>
                  </a:lnTo>
                  <a:lnTo>
                    <a:pt x="82522" y="115918"/>
                  </a:lnTo>
                  <a:lnTo>
                    <a:pt x="77220" y="117645"/>
                  </a:lnTo>
                  <a:lnTo>
                    <a:pt x="71676" y="118901"/>
                  </a:lnTo>
                  <a:lnTo>
                    <a:pt x="65969" y="119686"/>
                  </a:lnTo>
                  <a:lnTo>
                    <a:pt x="59979" y="120000"/>
                  </a:lnTo>
                  <a:lnTo>
                    <a:pt x="54030" y="119686"/>
                  </a:lnTo>
                  <a:lnTo>
                    <a:pt x="48323" y="118901"/>
                  </a:lnTo>
                  <a:lnTo>
                    <a:pt x="42779" y="117645"/>
                  </a:lnTo>
                  <a:lnTo>
                    <a:pt x="37436" y="115918"/>
                  </a:lnTo>
                  <a:lnTo>
                    <a:pt x="32458" y="113721"/>
                  </a:lnTo>
                  <a:lnTo>
                    <a:pt x="27682" y="111131"/>
                  </a:lnTo>
                  <a:lnTo>
                    <a:pt x="23190" y="107992"/>
                  </a:lnTo>
                  <a:lnTo>
                    <a:pt x="19102" y="104538"/>
                  </a:lnTo>
                  <a:lnTo>
                    <a:pt x="15298" y="100771"/>
                  </a:lnTo>
                  <a:lnTo>
                    <a:pt x="11898" y="96769"/>
                  </a:lnTo>
                  <a:lnTo>
                    <a:pt x="8863" y="92217"/>
                  </a:lnTo>
                  <a:lnTo>
                    <a:pt x="6273" y="87508"/>
                  </a:lnTo>
                  <a:lnTo>
                    <a:pt x="4006" y="82563"/>
                  </a:lnTo>
                  <a:lnTo>
                    <a:pt x="2347" y="77226"/>
                  </a:lnTo>
                  <a:lnTo>
                    <a:pt x="1052" y="71654"/>
                  </a:lnTo>
                  <a:lnTo>
                    <a:pt x="242" y="65846"/>
                  </a:lnTo>
                  <a:lnTo>
                    <a:pt x="0" y="59960"/>
                  </a:lnTo>
                  <a:lnTo>
                    <a:pt x="242" y="53996"/>
                  </a:lnTo>
                  <a:lnTo>
                    <a:pt x="1052" y="48188"/>
                  </a:lnTo>
                  <a:lnTo>
                    <a:pt x="2347" y="42773"/>
                  </a:lnTo>
                  <a:lnTo>
                    <a:pt x="4006" y="37436"/>
                  </a:lnTo>
                  <a:lnTo>
                    <a:pt x="6273" y="32334"/>
                  </a:lnTo>
                  <a:lnTo>
                    <a:pt x="8863" y="27625"/>
                  </a:lnTo>
                  <a:lnTo>
                    <a:pt x="11898" y="23073"/>
                  </a:lnTo>
                  <a:lnTo>
                    <a:pt x="15298" y="19071"/>
                  </a:lnTo>
                  <a:lnTo>
                    <a:pt x="19102" y="15304"/>
                  </a:lnTo>
                  <a:lnTo>
                    <a:pt x="23190" y="11850"/>
                  </a:lnTo>
                  <a:lnTo>
                    <a:pt x="27682" y="8711"/>
                  </a:lnTo>
                  <a:lnTo>
                    <a:pt x="32458" y="6278"/>
                  </a:lnTo>
                  <a:lnTo>
                    <a:pt x="37436" y="4081"/>
                  </a:lnTo>
                  <a:lnTo>
                    <a:pt x="42779" y="2197"/>
                  </a:lnTo>
                  <a:lnTo>
                    <a:pt x="48323" y="941"/>
                  </a:lnTo>
                  <a:lnTo>
                    <a:pt x="54030" y="156"/>
                  </a:lnTo>
                  <a:lnTo>
                    <a:pt x="59979"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grpSp>
      <p:grpSp>
        <p:nvGrpSpPr>
          <p:cNvPr id="527" name="Google Shape;527;p34"/>
          <p:cNvGrpSpPr/>
          <p:nvPr/>
        </p:nvGrpSpPr>
        <p:grpSpPr>
          <a:xfrm>
            <a:off x="2582638" y="4650415"/>
            <a:ext cx="456028" cy="248868"/>
            <a:chOff x="7721600" y="3265488"/>
            <a:chExt cx="5207001" cy="2841625"/>
          </a:xfrm>
        </p:grpSpPr>
        <p:sp>
          <p:nvSpPr>
            <p:cNvPr id="528" name="Google Shape;528;p34"/>
            <p:cNvSpPr/>
            <p:nvPr/>
          </p:nvSpPr>
          <p:spPr>
            <a:xfrm>
              <a:off x="8167688" y="3265488"/>
              <a:ext cx="4760913" cy="2841625"/>
            </a:xfrm>
            <a:custGeom>
              <a:avLst/>
              <a:gdLst/>
              <a:ahLst/>
              <a:cxnLst/>
              <a:rect l="l" t="t" r="r" b="b"/>
              <a:pathLst>
                <a:path w="120000" h="120000" extrusionOk="0">
                  <a:moveTo>
                    <a:pt x="99016" y="94659"/>
                  </a:moveTo>
                  <a:lnTo>
                    <a:pt x="98036" y="94860"/>
                  </a:lnTo>
                  <a:lnTo>
                    <a:pt x="97116" y="95430"/>
                  </a:lnTo>
                  <a:lnTo>
                    <a:pt x="96276" y="96301"/>
                  </a:lnTo>
                  <a:lnTo>
                    <a:pt x="95595" y="97441"/>
                  </a:lnTo>
                  <a:lnTo>
                    <a:pt x="95075" y="98782"/>
                  </a:lnTo>
                  <a:lnTo>
                    <a:pt x="94775" y="100290"/>
                  </a:lnTo>
                  <a:lnTo>
                    <a:pt x="94655" y="101966"/>
                  </a:lnTo>
                  <a:lnTo>
                    <a:pt x="94775" y="103709"/>
                  </a:lnTo>
                  <a:lnTo>
                    <a:pt x="95075" y="105217"/>
                  </a:lnTo>
                  <a:lnTo>
                    <a:pt x="95595" y="106558"/>
                  </a:lnTo>
                  <a:lnTo>
                    <a:pt x="96276" y="107698"/>
                  </a:lnTo>
                  <a:lnTo>
                    <a:pt x="97116" y="108569"/>
                  </a:lnTo>
                  <a:lnTo>
                    <a:pt x="98036" y="109072"/>
                  </a:lnTo>
                  <a:lnTo>
                    <a:pt x="99016" y="109273"/>
                  </a:lnTo>
                  <a:lnTo>
                    <a:pt x="100016" y="109072"/>
                  </a:lnTo>
                  <a:lnTo>
                    <a:pt x="100936" y="108569"/>
                  </a:lnTo>
                  <a:lnTo>
                    <a:pt x="101736" y="107698"/>
                  </a:lnTo>
                  <a:lnTo>
                    <a:pt x="102417" y="106558"/>
                  </a:lnTo>
                  <a:lnTo>
                    <a:pt x="102917" y="105217"/>
                  </a:lnTo>
                  <a:lnTo>
                    <a:pt x="103277" y="103709"/>
                  </a:lnTo>
                  <a:lnTo>
                    <a:pt x="103397" y="101966"/>
                  </a:lnTo>
                  <a:lnTo>
                    <a:pt x="103277" y="100290"/>
                  </a:lnTo>
                  <a:lnTo>
                    <a:pt x="102957" y="98782"/>
                  </a:lnTo>
                  <a:lnTo>
                    <a:pt x="102457" y="97441"/>
                  </a:lnTo>
                  <a:lnTo>
                    <a:pt x="101776" y="96301"/>
                  </a:lnTo>
                  <a:lnTo>
                    <a:pt x="100936" y="95430"/>
                  </a:lnTo>
                  <a:lnTo>
                    <a:pt x="100016" y="94860"/>
                  </a:lnTo>
                  <a:lnTo>
                    <a:pt x="99016" y="94659"/>
                  </a:lnTo>
                  <a:close/>
                  <a:moveTo>
                    <a:pt x="39326" y="94659"/>
                  </a:moveTo>
                  <a:lnTo>
                    <a:pt x="38326" y="94860"/>
                  </a:lnTo>
                  <a:lnTo>
                    <a:pt x="37406" y="95430"/>
                  </a:lnTo>
                  <a:lnTo>
                    <a:pt x="36586" y="96301"/>
                  </a:lnTo>
                  <a:lnTo>
                    <a:pt x="35905" y="97441"/>
                  </a:lnTo>
                  <a:lnTo>
                    <a:pt x="35385" y="98782"/>
                  </a:lnTo>
                  <a:lnTo>
                    <a:pt x="35065" y="100290"/>
                  </a:lnTo>
                  <a:lnTo>
                    <a:pt x="34945" y="101966"/>
                  </a:lnTo>
                  <a:lnTo>
                    <a:pt x="35065" y="103709"/>
                  </a:lnTo>
                  <a:lnTo>
                    <a:pt x="35385" y="105217"/>
                  </a:lnTo>
                  <a:lnTo>
                    <a:pt x="35905" y="106558"/>
                  </a:lnTo>
                  <a:lnTo>
                    <a:pt x="36586" y="107698"/>
                  </a:lnTo>
                  <a:lnTo>
                    <a:pt x="37406" y="108569"/>
                  </a:lnTo>
                  <a:lnTo>
                    <a:pt x="38326" y="109072"/>
                  </a:lnTo>
                  <a:lnTo>
                    <a:pt x="39326" y="109273"/>
                  </a:lnTo>
                  <a:lnTo>
                    <a:pt x="40326" y="109072"/>
                  </a:lnTo>
                  <a:lnTo>
                    <a:pt x="41226" y="108569"/>
                  </a:lnTo>
                  <a:lnTo>
                    <a:pt x="42067" y="107698"/>
                  </a:lnTo>
                  <a:lnTo>
                    <a:pt x="42747" y="106558"/>
                  </a:lnTo>
                  <a:lnTo>
                    <a:pt x="43267" y="105217"/>
                  </a:lnTo>
                  <a:lnTo>
                    <a:pt x="43587" y="103709"/>
                  </a:lnTo>
                  <a:lnTo>
                    <a:pt x="43707" y="101966"/>
                  </a:lnTo>
                  <a:lnTo>
                    <a:pt x="43587" y="100290"/>
                  </a:lnTo>
                  <a:lnTo>
                    <a:pt x="43267" y="98782"/>
                  </a:lnTo>
                  <a:lnTo>
                    <a:pt x="42747" y="97441"/>
                  </a:lnTo>
                  <a:lnTo>
                    <a:pt x="42067" y="96301"/>
                  </a:lnTo>
                  <a:lnTo>
                    <a:pt x="41226" y="95430"/>
                  </a:lnTo>
                  <a:lnTo>
                    <a:pt x="40326" y="94860"/>
                  </a:lnTo>
                  <a:lnTo>
                    <a:pt x="39326" y="94659"/>
                  </a:lnTo>
                  <a:close/>
                  <a:moveTo>
                    <a:pt x="86534" y="28357"/>
                  </a:moveTo>
                  <a:lnTo>
                    <a:pt x="86534" y="95162"/>
                  </a:lnTo>
                  <a:lnTo>
                    <a:pt x="88994" y="95162"/>
                  </a:lnTo>
                  <a:lnTo>
                    <a:pt x="89634" y="93050"/>
                  </a:lnTo>
                  <a:lnTo>
                    <a:pt x="90395" y="91106"/>
                  </a:lnTo>
                  <a:lnTo>
                    <a:pt x="91295" y="89329"/>
                  </a:lnTo>
                  <a:lnTo>
                    <a:pt x="92375" y="87787"/>
                  </a:lnTo>
                  <a:lnTo>
                    <a:pt x="93535" y="86446"/>
                  </a:lnTo>
                  <a:lnTo>
                    <a:pt x="94775" y="85340"/>
                  </a:lnTo>
                  <a:lnTo>
                    <a:pt x="96116" y="84536"/>
                  </a:lnTo>
                  <a:lnTo>
                    <a:pt x="97556" y="84067"/>
                  </a:lnTo>
                  <a:lnTo>
                    <a:pt x="99016" y="83932"/>
                  </a:lnTo>
                  <a:lnTo>
                    <a:pt x="100496" y="84067"/>
                  </a:lnTo>
                  <a:lnTo>
                    <a:pt x="101936" y="84603"/>
                  </a:lnTo>
                  <a:lnTo>
                    <a:pt x="103277" y="85407"/>
                  </a:lnTo>
                  <a:lnTo>
                    <a:pt x="104517" y="86446"/>
                  </a:lnTo>
                  <a:lnTo>
                    <a:pt x="105677" y="87787"/>
                  </a:lnTo>
                  <a:lnTo>
                    <a:pt x="106737" y="89329"/>
                  </a:lnTo>
                  <a:lnTo>
                    <a:pt x="107657" y="91106"/>
                  </a:lnTo>
                  <a:lnTo>
                    <a:pt x="108418" y="93117"/>
                  </a:lnTo>
                  <a:lnTo>
                    <a:pt x="109058" y="95162"/>
                  </a:lnTo>
                  <a:lnTo>
                    <a:pt x="113558" y="95162"/>
                  </a:lnTo>
                  <a:lnTo>
                    <a:pt x="113558" y="55843"/>
                  </a:lnTo>
                  <a:lnTo>
                    <a:pt x="113478" y="52256"/>
                  </a:lnTo>
                  <a:lnTo>
                    <a:pt x="113238" y="48905"/>
                  </a:lnTo>
                  <a:lnTo>
                    <a:pt x="112878" y="45787"/>
                  </a:lnTo>
                  <a:lnTo>
                    <a:pt x="112358" y="42871"/>
                  </a:lnTo>
                  <a:lnTo>
                    <a:pt x="111678" y="40189"/>
                  </a:lnTo>
                  <a:lnTo>
                    <a:pt x="110878" y="37810"/>
                  </a:lnTo>
                  <a:lnTo>
                    <a:pt x="109978" y="35664"/>
                  </a:lnTo>
                  <a:lnTo>
                    <a:pt x="108898" y="33754"/>
                  </a:lnTo>
                  <a:lnTo>
                    <a:pt x="107737" y="32145"/>
                  </a:lnTo>
                  <a:lnTo>
                    <a:pt x="106437" y="30804"/>
                  </a:lnTo>
                  <a:lnTo>
                    <a:pt x="104997" y="29765"/>
                  </a:lnTo>
                  <a:lnTo>
                    <a:pt x="103437" y="29027"/>
                  </a:lnTo>
                  <a:lnTo>
                    <a:pt x="101816" y="28558"/>
                  </a:lnTo>
                  <a:lnTo>
                    <a:pt x="100056" y="28357"/>
                  </a:lnTo>
                  <a:lnTo>
                    <a:pt x="86534" y="28357"/>
                  </a:lnTo>
                  <a:close/>
                  <a:moveTo>
                    <a:pt x="18983" y="0"/>
                  </a:moveTo>
                  <a:lnTo>
                    <a:pt x="83313" y="0"/>
                  </a:lnTo>
                  <a:lnTo>
                    <a:pt x="84134" y="201"/>
                  </a:lnTo>
                  <a:lnTo>
                    <a:pt x="84934" y="737"/>
                  </a:lnTo>
                  <a:lnTo>
                    <a:pt x="85574" y="1608"/>
                  </a:lnTo>
                  <a:lnTo>
                    <a:pt x="86094" y="2648"/>
                  </a:lnTo>
                  <a:lnTo>
                    <a:pt x="86414" y="3921"/>
                  </a:lnTo>
                  <a:lnTo>
                    <a:pt x="86534" y="5396"/>
                  </a:lnTo>
                  <a:lnTo>
                    <a:pt x="86534" y="17564"/>
                  </a:lnTo>
                  <a:lnTo>
                    <a:pt x="100016" y="17564"/>
                  </a:lnTo>
                  <a:lnTo>
                    <a:pt x="102097" y="17765"/>
                  </a:lnTo>
                  <a:lnTo>
                    <a:pt x="104117" y="18234"/>
                  </a:lnTo>
                  <a:lnTo>
                    <a:pt x="106037" y="19039"/>
                  </a:lnTo>
                  <a:lnTo>
                    <a:pt x="107897" y="20178"/>
                  </a:lnTo>
                  <a:lnTo>
                    <a:pt x="109658" y="21553"/>
                  </a:lnTo>
                  <a:lnTo>
                    <a:pt x="111278" y="23296"/>
                  </a:lnTo>
                  <a:lnTo>
                    <a:pt x="112838" y="25273"/>
                  </a:lnTo>
                  <a:lnTo>
                    <a:pt x="114239" y="27553"/>
                  </a:lnTo>
                  <a:lnTo>
                    <a:pt x="115419" y="29932"/>
                  </a:lnTo>
                  <a:lnTo>
                    <a:pt x="116459" y="32547"/>
                  </a:lnTo>
                  <a:lnTo>
                    <a:pt x="117379" y="35329"/>
                  </a:lnTo>
                  <a:lnTo>
                    <a:pt x="118159" y="38346"/>
                  </a:lnTo>
                  <a:lnTo>
                    <a:pt x="118799" y="41463"/>
                  </a:lnTo>
                  <a:lnTo>
                    <a:pt x="119319" y="44782"/>
                  </a:lnTo>
                  <a:lnTo>
                    <a:pt x="119679" y="48335"/>
                  </a:lnTo>
                  <a:lnTo>
                    <a:pt x="119919" y="51988"/>
                  </a:lnTo>
                  <a:lnTo>
                    <a:pt x="120000" y="55776"/>
                  </a:lnTo>
                  <a:lnTo>
                    <a:pt x="120000" y="100558"/>
                  </a:lnTo>
                  <a:lnTo>
                    <a:pt x="119879" y="101966"/>
                  </a:lnTo>
                  <a:lnTo>
                    <a:pt x="119559" y="103307"/>
                  </a:lnTo>
                  <a:lnTo>
                    <a:pt x="119039" y="104346"/>
                  </a:lnTo>
                  <a:lnTo>
                    <a:pt x="118399" y="105217"/>
                  </a:lnTo>
                  <a:lnTo>
                    <a:pt x="117619" y="105754"/>
                  </a:lnTo>
                  <a:lnTo>
                    <a:pt x="116779" y="105955"/>
                  </a:lnTo>
                  <a:lnTo>
                    <a:pt x="109578" y="105955"/>
                  </a:lnTo>
                  <a:lnTo>
                    <a:pt x="109138" y="108301"/>
                  </a:lnTo>
                  <a:lnTo>
                    <a:pt x="108538" y="110480"/>
                  </a:lnTo>
                  <a:lnTo>
                    <a:pt x="107777" y="112558"/>
                  </a:lnTo>
                  <a:lnTo>
                    <a:pt x="106857" y="114402"/>
                  </a:lnTo>
                  <a:lnTo>
                    <a:pt x="105837" y="116011"/>
                  </a:lnTo>
                  <a:lnTo>
                    <a:pt x="104637" y="117418"/>
                  </a:lnTo>
                  <a:lnTo>
                    <a:pt x="103357" y="118525"/>
                  </a:lnTo>
                  <a:lnTo>
                    <a:pt x="102017" y="119329"/>
                  </a:lnTo>
                  <a:lnTo>
                    <a:pt x="100536" y="119865"/>
                  </a:lnTo>
                  <a:lnTo>
                    <a:pt x="99016" y="120000"/>
                  </a:lnTo>
                  <a:lnTo>
                    <a:pt x="97516" y="119865"/>
                  </a:lnTo>
                  <a:lnTo>
                    <a:pt x="96036" y="119329"/>
                  </a:lnTo>
                  <a:lnTo>
                    <a:pt x="94695" y="118525"/>
                  </a:lnTo>
                  <a:lnTo>
                    <a:pt x="93415" y="117418"/>
                  </a:lnTo>
                  <a:lnTo>
                    <a:pt x="92215" y="116011"/>
                  </a:lnTo>
                  <a:lnTo>
                    <a:pt x="91175" y="114335"/>
                  </a:lnTo>
                  <a:lnTo>
                    <a:pt x="90275" y="112558"/>
                  </a:lnTo>
                  <a:lnTo>
                    <a:pt x="89514" y="110480"/>
                  </a:lnTo>
                  <a:lnTo>
                    <a:pt x="88914" y="108301"/>
                  </a:lnTo>
                  <a:lnTo>
                    <a:pt x="88474" y="105955"/>
                  </a:lnTo>
                  <a:lnTo>
                    <a:pt x="49868" y="105955"/>
                  </a:lnTo>
                  <a:lnTo>
                    <a:pt x="49428" y="108301"/>
                  </a:lnTo>
                  <a:lnTo>
                    <a:pt x="48828" y="110480"/>
                  </a:lnTo>
                  <a:lnTo>
                    <a:pt x="48088" y="112558"/>
                  </a:lnTo>
                  <a:lnTo>
                    <a:pt x="47167" y="114402"/>
                  </a:lnTo>
                  <a:lnTo>
                    <a:pt x="46127" y="116011"/>
                  </a:lnTo>
                  <a:lnTo>
                    <a:pt x="44927" y="117418"/>
                  </a:lnTo>
                  <a:lnTo>
                    <a:pt x="43667" y="118525"/>
                  </a:lnTo>
                  <a:lnTo>
                    <a:pt x="42307" y="119329"/>
                  </a:lnTo>
                  <a:lnTo>
                    <a:pt x="40846" y="119865"/>
                  </a:lnTo>
                  <a:lnTo>
                    <a:pt x="39326" y="120000"/>
                  </a:lnTo>
                  <a:lnTo>
                    <a:pt x="37806" y="119865"/>
                  </a:lnTo>
                  <a:lnTo>
                    <a:pt x="36346" y="119329"/>
                  </a:lnTo>
                  <a:lnTo>
                    <a:pt x="34985" y="118525"/>
                  </a:lnTo>
                  <a:lnTo>
                    <a:pt x="33705" y="117418"/>
                  </a:lnTo>
                  <a:lnTo>
                    <a:pt x="32525" y="116011"/>
                  </a:lnTo>
                  <a:lnTo>
                    <a:pt x="31485" y="114402"/>
                  </a:lnTo>
                  <a:lnTo>
                    <a:pt x="30565" y="112558"/>
                  </a:lnTo>
                  <a:lnTo>
                    <a:pt x="29764" y="110480"/>
                  </a:lnTo>
                  <a:lnTo>
                    <a:pt x="29184" y="108301"/>
                  </a:lnTo>
                  <a:lnTo>
                    <a:pt x="28784" y="105955"/>
                  </a:lnTo>
                  <a:lnTo>
                    <a:pt x="18983" y="105955"/>
                  </a:lnTo>
                  <a:lnTo>
                    <a:pt x="18103" y="105754"/>
                  </a:lnTo>
                  <a:lnTo>
                    <a:pt x="17362" y="105217"/>
                  </a:lnTo>
                  <a:lnTo>
                    <a:pt x="16722" y="104346"/>
                  </a:lnTo>
                  <a:lnTo>
                    <a:pt x="16202" y="103307"/>
                  </a:lnTo>
                  <a:lnTo>
                    <a:pt x="15882" y="101966"/>
                  </a:lnTo>
                  <a:lnTo>
                    <a:pt x="15762" y="100558"/>
                  </a:lnTo>
                  <a:lnTo>
                    <a:pt x="15762" y="81787"/>
                  </a:lnTo>
                  <a:lnTo>
                    <a:pt x="3220" y="81787"/>
                  </a:lnTo>
                  <a:lnTo>
                    <a:pt x="2340" y="81586"/>
                  </a:lnTo>
                  <a:lnTo>
                    <a:pt x="1600" y="81050"/>
                  </a:lnTo>
                  <a:lnTo>
                    <a:pt x="960" y="80212"/>
                  </a:lnTo>
                  <a:lnTo>
                    <a:pt x="440" y="79139"/>
                  </a:lnTo>
                  <a:lnTo>
                    <a:pt x="120" y="77798"/>
                  </a:lnTo>
                  <a:lnTo>
                    <a:pt x="0" y="76391"/>
                  </a:lnTo>
                  <a:lnTo>
                    <a:pt x="120" y="74949"/>
                  </a:lnTo>
                  <a:lnTo>
                    <a:pt x="440" y="73675"/>
                  </a:lnTo>
                  <a:lnTo>
                    <a:pt x="960" y="72603"/>
                  </a:lnTo>
                  <a:lnTo>
                    <a:pt x="1600" y="71731"/>
                  </a:lnTo>
                  <a:lnTo>
                    <a:pt x="2340" y="71229"/>
                  </a:lnTo>
                  <a:lnTo>
                    <a:pt x="3220" y="71027"/>
                  </a:lnTo>
                  <a:lnTo>
                    <a:pt x="18983" y="71027"/>
                  </a:lnTo>
                  <a:lnTo>
                    <a:pt x="19863" y="71229"/>
                  </a:lnTo>
                  <a:lnTo>
                    <a:pt x="20623" y="71731"/>
                  </a:lnTo>
                  <a:lnTo>
                    <a:pt x="21303" y="72603"/>
                  </a:lnTo>
                  <a:lnTo>
                    <a:pt x="21763" y="73675"/>
                  </a:lnTo>
                  <a:lnTo>
                    <a:pt x="22083" y="74949"/>
                  </a:lnTo>
                  <a:lnTo>
                    <a:pt x="22203" y="76391"/>
                  </a:lnTo>
                  <a:lnTo>
                    <a:pt x="22203" y="95162"/>
                  </a:lnTo>
                  <a:lnTo>
                    <a:pt x="28584" y="95162"/>
                  </a:lnTo>
                  <a:lnTo>
                    <a:pt x="28944" y="95229"/>
                  </a:lnTo>
                  <a:lnTo>
                    <a:pt x="29304" y="95363"/>
                  </a:lnTo>
                  <a:lnTo>
                    <a:pt x="29884" y="93184"/>
                  </a:lnTo>
                  <a:lnTo>
                    <a:pt x="30645" y="91173"/>
                  </a:lnTo>
                  <a:lnTo>
                    <a:pt x="31565" y="89396"/>
                  </a:lnTo>
                  <a:lnTo>
                    <a:pt x="32645" y="87787"/>
                  </a:lnTo>
                  <a:lnTo>
                    <a:pt x="33785" y="86446"/>
                  </a:lnTo>
                  <a:lnTo>
                    <a:pt x="35025" y="85407"/>
                  </a:lnTo>
                  <a:lnTo>
                    <a:pt x="36426" y="84603"/>
                  </a:lnTo>
                  <a:lnTo>
                    <a:pt x="37806" y="84067"/>
                  </a:lnTo>
                  <a:lnTo>
                    <a:pt x="39326" y="83932"/>
                  </a:lnTo>
                  <a:lnTo>
                    <a:pt x="40806" y="84067"/>
                  </a:lnTo>
                  <a:lnTo>
                    <a:pt x="42227" y="84603"/>
                  </a:lnTo>
                  <a:lnTo>
                    <a:pt x="43587" y="85407"/>
                  </a:lnTo>
                  <a:lnTo>
                    <a:pt x="44847" y="86446"/>
                  </a:lnTo>
                  <a:lnTo>
                    <a:pt x="46007" y="87787"/>
                  </a:lnTo>
                  <a:lnTo>
                    <a:pt x="47047" y="89396"/>
                  </a:lnTo>
                  <a:lnTo>
                    <a:pt x="47967" y="91106"/>
                  </a:lnTo>
                  <a:lnTo>
                    <a:pt x="48748" y="93117"/>
                  </a:lnTo>
                  <a:lnTo>
                    <a:pt x="49348" y="95229"/>
                  </a:lnTo>
                  <a:lnTo>
                    <a:pt x="49548" y="95229"/>
                  </a:lnTo>
                  <a:lnTo>
                    <a:pt x="49748" y="95162"/>
                  </a:lnTo>
                  <a:lnTo>
                    <a:pt x="80113" y="95162"/>
                  </a:lnTo>
                  <a:lnTo>
                    <a:pt x="80113" y="10793"/>
                  </a:lnTo>
                  <a:lnTo>
                    <a:pt x="22203" y="10793"/>
                  </a:lnTo>
                  <a:lnTo>
                    <a:pt x="22203" y="29564"/>
                  </a:lnTo>
                  <a:lnTo>
                    <a:pt x="22083" y="30938"/>
                  </a:lnTo>
                  <a:lnTo>
                    <a:pt x="21763" y="32279"/>
                  </a:lnTo>
                  <a:lnTo>
                    <a:pt x="21303" y="33351"/>
                  </a:lnTo>
                  <a:lnTo>
                    <a:pt x="20623" y="34223"/>
                  </a:lnTo>
                  <a:lnTo>
                    <a:pt x="19863" y="34726"/>
                  </a:lnTo>
                  <a:lnTo>
                    <a:pt x="18983" y="34927"/>
                  </a:lnTo>
                  <a:lnTo>
                    <a:pt x="3220" y="34927"/>
                  </a:lnTo>
                  <a:lnTo>
                    <a:pt x="2340" y="34726"/>
                  </a:lnTo>
                  <a:lnTo>
                    <a:pt x="1600" y="34223"/>
                  </a:lnTo>
                  <a:lnTo>
                    <a:pt x="960" y="33351"/>
                  </a:lnTo>
                  <a:lnTo>
                    <a:pt x="440" y="32279"/>
                  </a:lnTo>
                  <a:lnTo>
                    <a:pt x="120" y="30938"/>
                  </a:lnTo>
                  <a:lnTo>
                    <a:pt x="0" y="29564"/>
                  </a:lnTo>
                  <a:lnTo>
                    <a:pt x="120" y="28089"/>
                  </a:lnTo>
                  <a:lnTo>
                    <a:pt x="440" y="26815"/>
                  </a:lnTo>
                  <a:lnTo>
                    <a:pt x="960" y="25743"/>
                  </a:lnTo>
                  <a:lnTo>
                    <a:pt x="1600" y="24905"/>
                  </a:lnTo>
                  <a:lnTo>
                    <a:pt x="2340" y="24368"/>
                  </a:lnTo>
                  <a:lnTo>
                    <a:pt x="3220" y="24167"/>
                  </a:lnTo>
                  <a:lnTo>
                    <a:pt x="15762" y="24167"/>
                  </a:lnTo>
                  <a:lnTo>
                    <a:pt x="15762" y="5396"/>
                  </a:lnTo>
                  <a:lnTo>
                    <a:pt x="15882" y="3921"/>
                  </a:lnTo>
                  <a:lnTo>
                    <a:pt x="16202" y="2648"/>
                  </a:lnTo>
                  <a:lnTo>
                    <a:pt x="16722" y="1608"/>
                  </a:lnTo>
                  <a:lnTo>
                    <a:pt x="17362" y="737"/>
                  </a:lnTo>
                  <a:lnTo>
                    <a:pt x="18103" y="201"/>
                  </a:lnTo>
                  <a:lnTo>
                    <a:pt x="18983"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sp>
          <p:nvSpPr>
            <p:cNvPr id="529" name="Google Shape;529;p34"/>
            <p:cNvSpPr/>
            <p:nvPr/>
          </p:nvSpPr>
          <p:spPr>
            <a:xfrm>
              <a:off x="7721600" y="4075113"/>
              <a:ext cx="2741613" cy="901700"/>
            </a:xfrm>
            <a:custGeom>
              <a:avLst/>
              <a:gdLst/>
              <a:ahLst/>
              <a:cxnLst/>
              <a:rect l="l" t="t" r="r" b="b"/>
              <a:pathLst>
                <a:path w="120000" h="120000" extrusionOk="0">
                  <a:moveTo>
                    <a:pt x="101343" y="0"/>
                  </a:moveTo>
                  <a:lnTo>
                    <a:pt x="102594" y="634"/>
                  </a:lnTo>
                  <a:lnTo>
                    <a:pt x="103705" y="2220"/>
                  </a:lnTo>
                  <a:lnTo>
                    <a:pt x="104713" y="4757"/>
                  </a:lnTo>
                  <a:lnTo>
                    <a:pt x="118401" y="46308"/>
                  </a:lnTo>
                  <a:lnTo>
                    <a:pt x="118471" y="46519"/>
                  </a:lnTo>
                  <a:lnTo>
                    <a:pt x="118540" y="46942"/>
                  </a:lnTo>
                  <a:lnTo>
                    <a:pt x="118679" y="47154"/>
                  </a:lnTo>
                  <a:lnTo>
                    <a:pt x="118818" y="47577"/>
                  </a:lnTo>
                  <a:lnTo>
                    <a:pt x="118957" y="48422"/>
                  </a:lnTo>
                  <a:lnTo>
                    <a:pt x="119027" y="48634"/>
                  </a:lnTo>
                  <a:lnTo>
                    <a:pt x="119096" y="48845"/>
                  </a:lnTo>
                  <a:lnTo>
                    <a:pt x="119096" y="49057"/>
                  </a:lnTo>
                  <a:lnTo>
                    <a:pt x="119235" y="49903"/>
                  </a:lnTo>
                  <a:lnTo>
                    <a:pt x="119305" y="50325"/>
                  </a:lnTo>
                  <a:lnTo>
                    <a:pt x="119374" y="50537"/>
                  </a:lnTo>
                  <a:lnTo>
                    <a:pt x="119513" y="51383"/>
                  </a:lnTo>
                  <a:lnTo>
                    <a:pt x="119583" y="51806"/>
                  </a:lnTo>
                  <a:lnTo>
                    <a:pt x="119583" y="52017"/>
                  </a:lnTo>
                  <a:lnTo>
                    <a:pt x="119652" y="52229"/>
                  </a:lnTo>
                  <a:lnTo>
                    <a:pt x="119652" y="52651"/>
                  </a:lnTo>
                  <a:lnTo>
                    <a:pt x="119722" y="53074"/>
                  </a:lnTo>
                  <a:lnTo>
                    <a:pt x="119791" y="53286"/>
                  </a:lnTo>
                  <a:lnTo>
                    <a:pt x="119791" y="53497"/>
                  </a:lnTo>
                  <a:lnTo>
                    <a:pt x="119791" y="53709"/>
                  </a:lnTo>
                  <a:lnTo>
                    <a:pt x="119861" y="54132"/>
                  </a:lnTo>
                  <a:lnTo>
                    <a:pt x="119861" y="54555"/>
                  </a:lnTo>
                  <a:lnTo>
                    <a:pt x="119930" y="55400"/>
                  </a:lnTo>
                  <a:lnTo>
                    <a:pt x="119930" y="56035"/>
                  </a:lnTo>
                  <a:lnTo>
                    <a:pt x="119930" y="56458"/>
                  </a:lnTo>
                  <a:lnTo>
                    <a:pt x="120000" y="56669"/>
                  </a:lnTo>
                  <a:lnTo>
                    <a:pt x="120000" y="56881"/>
                  </a:lnTo>
                  <a:lnTo>
                    <a:pt x="120000" y="57092"/>
                  </a:lnTo>
                  <a:lnTo>
                    <a:pt x="120000" y="60581"/>
                  </a:lnTo>
                  <a:lnTo>
                    <a:pt x="120000" y="60792"/>
                  </a:lnTo>
                  <a:lnTo>
                    <a:pt x="120000" y="61004"/>
                  </a:lnTo>
                  <a:lnTo>
                    <a:pt x="119930" y="61215"/>
                  </a:lnTo>
                  <a:lnTo>
                    <a:pt x="119930" y="61638"/>
                  </a:lnTo>
                  <a:lnTo>
                    <a:pt x="119930" y="61850"/>
                  </a:lnTo>
                  <a:lnTo>
                    <a:pt x="119930" y="62273"/>
                  </a:lnTo>
                  <a:lnTo>
                    <a:pt x="119861" y="63118"/>
                  </a:lnTo>
                  <a:lnTo>
                    <a:pt x="119861" y="63541"/>
                  </a:lnTo>
                  <a:lnTo>
                    <a:pt x="119791" y="63964"/>
                  </a:lnTo>
                  <a:lnTo>
                    <a:pt x="119791" y="64176"/>
                  </a:lnTo>
                  <a:lnTo>
                    <a:pt x="119791" y="64387"/>
                  </a:lnTo>
                  <a:lnTo>
                    <a:pt x="119722" y="64599"/>
                  </a:lnTo>
                  <a:lnTo>
                    <a:pt x="119652" y="65022"/>
                  </a:lnTo>
                  <a:lnTo>
                    <a:pt x="119652" y="65444"/>
                  </a:lnTo>
                  <a:lnTo>
                    <a:pt x="119583" y="65656"/>
                  </a:lnTo>
                  <a:lnTo>
                    <a:pt x="119583" y="65867"/>
                  </a:lnTo>
                  <a:lnTo>
                    <a:pt x="119513" y="66290"/>
                  </a:lnTo>
                  <a:lnTo>
                    <a:pt x="119374" y="67136"/>
                  </a:lnTo>
                  <a:lnTo>
                    <a:pt x="119305" y="67348"/>
                  </a:lnTo>
                  <a:lnTo>
                    <a:pt x="119235" y="67770"/>
                  </a:lnTo>
                  <a:lnTo>
                    <a:pt x="119096" y="68616"/>
                  </a:lnTo>
                  <a:lnTo>
                    <a:pt x="119027" y="68828"/>
                  </a:lnTo>
                  <a:lnTo>
                    <a:pt x="118957" y="69039"/>
                  </a:lnTo>
                  <a:lnTo>
                    <a:pt x="118957" y="69251"/>
                  </a:lnTo>
                  <a:lnTo>
                    <a:pt x="118888" y="69674"/>
                  </a:lnTo>
                  <a:lnTo>
                    <a:pt x="118818" y="70096"/>
                  </a:lnTo>
                  <a:lnTo>
                    <a:pt x="118679" y="70519"/>
                  </a:lnTo>
                  <a:lnTo>
                    <a:pt x="118540" y="70731"/>
                  </a:lnTo>
                  <a:lnTo>
                    <a:pt x="118471" y="71154"/>
                  </a:lnTo>
                  <a:lnTo>
                    <a:pt x="118401" y="71365"/>
                  </a:lnTo>
                  <a:lnTo>
                    <a:pt x="104018" y="115030"/>
                  </a:lnTo>
                  <a:lnTo>
                    <a:pt x="102802" y="117779"/>
                  </a:lnTo>
                  <a:lnTo>
                    <a:pt x="101482" y="119365"/>
                  </a:lnTo>
                  <a:lnTo>
                    <a:pt x="100023" y="120000"/>
                  </a:lnTo>
                  <a:lnTo>
                    <a:pt x="98980" y="119577"/>
                  </a:lnTo>
                  <a:lnTo>
                    <a:pt x="97938" y="118731"/>
                  </a:lnTo>
                  <a:lnTo>
                    <a:pt x="97000" y="117145"/>
                  </a:lnTo>
                  <a:lnTo>
                    <a:pt x="96097" y="115030"/>
                  </a:lnTo>
                  <a:lnTo>
                    <a:pt x="95263" y="112070"/>
                  </a:lnTo>
                  <a:lnTo>
                    <a:pt x="94777" y="108475"/>
                  </a:lnTo>
                  <a:lnTo>
                    <a:pt x="94499" y="104881"/>
                  </a:lnTo>
                  <a:lnTo>
                    <a:pt x="94499" y="101180"/>
                  </a:lnTo>
                  <a:lnTo>
                    <a:pt x="94777" y="97585"/>
                  </a:lnTo>
                  <a:lnTo>
                    <a:pt x="95263" y="93991"/>
                  </a:lnTo>
                  <a:lnTo>
                    <a:pt x="96097" y="91030"/>
                  </a:lnTo>
                  <a:lnTo>
                    <a:pt x="100926" y="75277"/>
                  </a:lnTo>
                  <a:lnTo>
                    <a:pt x="5593" y="75277"/>
                  </a:lnTo>
                  <a:lnTo>
                    <a:pt x="4064" y="74643"/>
                  </a:lnTo>
                  <a:lnTo>
                    <a:pt x="2779" y="73057"/>
                  </a:lnTo>
                  <a:lnTo>
                    <a:pt x="1667" y="70519"/>
                  </a:lnTo>
                  <a:lnTo>
                    <a:pt x="764" y="66925"/>
                  </a:lnTo>
                  <a:lnTo>
                    <a:pt x="208" y="62907"/>
                  </a:lnTo>
                  <a:lnTo>
                    <a:pt x="0" y="58361"/>
                  </a:lnTo>
                  <a:lnTo>
                    <a:pt x="208" y="53920"/>
                  </a:lnTo>
                  <a:lnTo>
                    <a:pt x="764" y="49903"/>
                  </a:lnTo>
                  <a:lnTo>
                    <a:pt x="1667" y="46308"/>
                  </a:lnTo>
                  <a:lnTo>
                    <a:pt x="2779" y="43876"/>
                  </a:lnTo>
                  <a:lnTo>
                    <a:pt x="4064" y="41973"/>
                  </a:lnTo>
                  <a:lnTo>
                    <a:pt x="5593" y="41550"/>
                  </a:lnTo>
                  <a:lnTo>
                    <a:pt x="100926" y="41550"/>
                  </a:lnTo>
                  <a:lnTo>
                    <a:pt x="96792" y="28757"/>
                  </a:lnTo>
                  <a:lnTo>
                    <a:pt x="96027" y="25797"/>
                  </a:lnTo>
                  <a:lnTo>
                    <a:pt x="95471" y="22202"/>
                  </a:lnTo>
                  <a:lnTo>
                    <a:pt x="95193" y="18607"/>
                  </a:lnTo>
                  <a:lnTo>
                    <a:pt x="95193" y="14907"/>
                  </a:lnTo>
                  <a:lnTo>
                    <a:pt x="95471" y="11312"/>
                  </a:lnTo>
                  <a:lnTo>
                    <a:pt x="96027" y="7718"/>
                  </a:lnTo>
                  <a:lnTo>
                    <a:pt x="96792" y="4757"/>
                  </a:lnTo>
                  <a:lnTo>
                    <a:pt x="97799" y="2220"/>
                  </a:lnTo>
                  <a:lnTo>
                    <a:pt x="98911" y="634"/>
                  </a:lnTo>
                  <a:lnTo>
                    <a:pt x="100162" y="0"/>
                  </a:lnTo>
                  <a:lnTo>
                    <a:pt x="101343" y="0"/>
                  </a:lnTo>
                  <a:close/>
                </a:path>
              </a:pathLst>
            </a:custGeom>
            <a:solidFill>
              <a:schemeClr val="lt1"/>
            </a:solidFill>
            <a:ln>
              <a:noFill/>
            </a:ln>
          </p:spPr>
          <p:txBody>
            <a:bodyPr spcFirstLastPara="1" wrap="square" lIns="91425" tIns="45700" rIns="91425" bIns="45700" anchor="t" anchorCtr="0">
              <a:noAutofit/>
            </a:bodyPr>
            <a:lstStyle/>
            <a:p>
              <a:pPr algn="l" rtl="0"/>
              <a:endParaRPr sz="2400">
                <a:solidFill>
                  <a:schemeClr val="dk1"/>
                </a:solidFill>
                <a:latin typeface="Calibri"/>
                <a:ea typeface="Calibri"/>
                <a:cs typeface="Calibri"/>
                <a:sym typeface="Calibri"/>
              </a:endParaRPr>
            </a:p>
          </p:txBody>
        </p:sp>
      </p:grpSp>
      <p:grpSp>
        <p:nvGrpSpPr>
          <p:cNvPr id="530" name="Google Shape;530;p34"/>
          <p:cNvGrpSpPr/>
          <p:nvPr/>
        </p:nvGrpSpPr>
        <p:grpSpPr>
          <a:xfrm>
            <a:off x="6596686" y="1974625"/>
            <a:ext cx="4467867" cy="4118672"/>
            <a:chOff x="6598468" y="1571318"/>
            <a:chExt cx="4467867" cy="4118672"/>
          </a:xfrm>
        </p:grpSpPr>
        <p:sp>
          <p:nvSpPr>
            <p:cNvPr id="531" name="Google Shape;531;p34"/>
            <p:cNvSpPr/>
            <p:nvPr/>
          </p:nvSpPr>
          <p:spPr>
            <a:xfrm>
              <a:off x="6598468" y="1571318"/>
              <a:ext cx="1043545" cy="1043545"/>
            </a:xfrm>
            <a:prstGeom prst="rect">
              <a:avLst/>
            </a:prstGeom>
            <a:solidFill>
              <a:schemeClr val="accent5"/>
            </a:solidFill>
            <a:ln>
              <a:noFill/>
            </a:ln>
          </p:spPr>
          <p:txBody>
            <a:bodyPr spcFirstLastPara="1" wrap="square" lIns="91425" tIns="45700" rIns="91425" bIns="45700" anchor="ctr" anchorCtr="0">
              <a:noAutofit/>
            </a:bodyPr>
            <a:lstStyle/>
            <a:p>
              <a:pPr algn="ctr" rtl="0"/>
              <a:r>
                <a:rPr lang="en-IN" sz="4000" b="1" dirty="0">
                  <a:solidFill>
                    <a:schemeClr val="lt1"/>
                  </a:solidFill>
                  <a:latin typeface="Arial"/>
                  <a:ea typeface="Arial"/>
                  <a:cs typeface="Arial"/>
                  <a:sym typeface="Arial"/>
                </a:rPr>
                <a:t>05</a:t>
              </a:r>
              <a:endParaRPr sz="4000" dirty="0"/>
            </a:p>
          </p:txBody>
        </p:sp>
        <p:sp>
          <p:nvSpPr>
            <p:cNvPr id="533" name="Google Shape;533;p34"/>
            <p:cNvSpPr/>
            <p:nvPr/>
          </p:nvSpPr>
          <p:spPr>
            <a:xfrm>
              <a:off x="7894612" y="1956698"/>
              <a:ext cx="3171723" cy="1077218"/>
            </a:xfrm>
            <a:prstGeom prst="rect">
              <a:avLst/>
            </a:prstGeom>
            <a:noFill/>
            <a:ln>
              <a:noFill/>
            </a:ln>
          </p:spPr>
          <p:txBody>
            <a:bodyPr spcFirstLastPara="1" wrap="square" lIns="91425" tIns="45700" rIns="91425" bIns="45700" anchor="t" anchorCtr="0">
              <a:noAutofit/>
            </a:bodyPr>
            <a:lstStyle/>
            <a:p>
              <a:pPr algn="just"/>
              <a:r>
                <a:rPr lang="ar-SA" dirty="0">
                  <a:solidFill>
                    <a:srgbClr val="595959"/>
                  </a:solidFill>
                  <a:latin typeface="Sakkal Majalla" panose="02000000000000000000" pitchFamily="2" charset="-78"/>
                  <a:cs typeface="Sakkal Majalla" panose="02000000000000000000" pitchFamily="2" charset="-78"/>
                  <a:sym typeface="Arial"/>
                </a:rPr>
                <a:t>جعل الطالب معلماً مع متابعة من المعلم للتأكد من صحة الإجابات، ويكون التصحيح أو طرح الأسئلة إما زوجي أو في مجموعات أو على مجموعة الصف كاملة. وتستخدم بطريقة الصوت أو الكتابة.</a:t>
              </a:r>
              <a:endParaRPr dirty="0">
                <a:solidFill>
                  <a:srgbClr val="595959"/>
                </a:solidFill>
                <a:latin typeface="Sakkal Majalla" panose="02000000000000000000" pitchFamily="2" charset="-78"/>
                <a:cs typeface="Sakkal Majalla" panose="02000000000000000000" pitchFamily="2" charset="-78"/>
              </a:endParaRPr>
            </a:p>
          </p:txBody>
        </p:sp>
        <p:cxnSp>
          <p:nvCxnSpPr>
            <p:cNvPr id="535" name="Google Shape;535;p34"/>
            <p:cNvCxnSpPr/>
            <p:nvPr/>
          </p:nvCxnSpPr>
          <p:spPr>
            <a:xfrm>
              <a:off x="7632616" y="1571318"/>
              <a:ext cx="0" cy="4118672"/>
            </a:xfrm>
            <a:prstGeom prst="straightConnector1">
              <a:avLst/>
            </a:prstGeom>
            <a:noFill/>
            <a:ln w="9525" cap="flat" cmpd="sng">
              <a:solidFill>
                <a:schemeClr val="accent5"/>
              </a:solidFill>
              <a:prstDash val="solid"/>
              <a:round/>
              <a:headEnd type="none" w="sm" len="sm"/>
              <a:tailEnd type="none" w="sm" len="sm"/>
            </a:ln>
          </p:spPr>
        </p:cxnSp>
      </p:grpSp>
      <p:sp>
        <p:nvSpPr>
          <p:cNvPr id="56" name="Google Shape;186;p27">
            <a:extLst>
              <a:ext uri="{FF2B5EF4-FFF2-40B4-BE49-F238E27FC236}">
                <a16:creationId xmlns:a16="http://schemas.microsoft.com/office/drawing/2014/main" id="{E43BC38B-6623-4D10-8E7A-EBD8C8352F34}"/>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57" name="Google Shape;187;p27">
            <a:extLst>
              <a:ext uri="{FF2B5EF4-FFF2-40B4-BE49-F238E27FC236}">
                <a16:creationId xmlns:a16="http://schemas.microsoft.com/office/drawing/2014/main" id="{EFD151A7-C334-40C2-BA15-777FDA5CEA8C}"/>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58" name="مربع نص 57">
            <a:extLst>
              <a:ext uri="{FF2B5EF4-FFF2-40B4-BE49-F238E27FC236}">
                <a16:creationId xmlns:a16="http://schemas.microsoft.com/office/drawing/2014/main" id="{1F78720C-6015-4748-B44A-BC35C342A253}"/>
              </a:ext>
            </a:extLst>
          </p:cNvPr>
          <p:cNvSpPr txBox="1"/>
          <p:nvPr/>
        </p:nvSpPr>
        <p:spPr>
          <a:xfrm>
            <a:off x="6472992" y="404311"/>
            <a:ext cx="4493538"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أفكار وطرق لرفع مستوى التفاعل الصفي؟</a:t>
            </a:r>
            <a:endParaRPr lang="ar-OM" sz="2800" b="1" dirty="0">
              <a:latin typeface="Sakkal Majalla" panose="02000000000000000000" pitchFamily="2" charset="-78"/>
              <a:cs typeface="Sakkal Majalla" panose="02000000000000000000" pitchFamily="2" charset="-78"/>
            </a:endParaRPr>
          </a:p>
        </p:txBody>
      </p:sp>
      <p:sp>
        <p:nvSpPr>
          <p:cNvPr id="59" name="Google Shape;235;p29">
            <a:extLst>
              <a:ext uri="{FF2B5EF4-FFF2-40B4-BE49-F238E27FC236}">
                <a16:creationId xmlns:a16="http://schemas.microsoft.com/office/drawing/2014/main" id="{3DA6AB9E-80A7-4325-857E-B647DD69F092}"/>
              </a:ext>
            </a:extLst>
          </p:cNvPr>
          <p:cNvSpPr/>
          <p:nvPr/>
        </p:nvSpPr>
        <p:spPr>
          <a:xfrm>
            <a:off x="8315272" y="1911771"/>
            <a:ext cx="1923237" cy="433805"/>
          </a:xfrm>
          <a:prstGeom prst="rect">
            <a:avLst/>
          </a:prstGeom>
          <a:noFill/>
          <a:ln>
            <a:noFill/>
          </a:ln>
        </p:spPr>
        <p:txBody>
          <a:bodyPr spcFirstLastPara="1" wrap="square" lIns="91425" tIns="45700" rIns="91425" bIns="45700" anchor="t" anchorCtr="0">
            <a:noAutofit/>
          </a:bodyPr>
          <a:lstStyle/>
          <a:p>
            <a:pPr algn="ctr" rtl="0"/>
            <a:r>
              <a:rPr lang="ar-SA" sz="2400" b="1" dirty="0">
                <a:solidFill>
                  <a:srgbClr val="3F3F3F"/>
                </a:solidFill>
                <a:latin typeface="Sakkal Majalla" panose="02000000000000000000" pitchFamily="2" charset="-78"/>
                <a:cs typeface="Sakkal Majalla" panose="02000000000000000000" pitchFamily="2" charset="-78"/>
                <a:sym typeface="Arial"/>
              </a:rPr>
              <a:t>التصحيح للأقران</a:t>
            </a:r>
            <a:endParaRPr lang="ar-SA" sz="2400" b="1" dirty="0">
              <a:solidFill>
                <a:srgbClr val="3F3F3F"/>
              </a:solidFill>
              <a:latin typeface="Sakkal Majalla" panose="02000000000000000000" pitchFamily="2" charset="-78"/>
              <a:cs typeface="Sakkal Majalla" panose="02000000000000000000"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غوغل Translate تضيف 5 لغات جديدة – هاشتاقات – صحيفة إلكترونية شاملة مستقلة">
            <a:extLst>
              <a:ext uri="{FF2B5EF4-FFF2-40B4-BE49-F238E27FC236}">
                <a16:creationId xmlns:a16="http://schemas.microsoft.com/office/drawing/2014/main" id="{A9CB9A4D-403F-46D8-9AE2-944D35E61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060" y="2285161"/>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7352357" y="618864"/>
            <a:ext cx="2799164"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الترجمة للمواقع الاجنبية</a:t>
            </a:r>
            <a:endParaRPr lang="ar-OM" sz="2800" b="1" dirty="0">
              <a:latin typeface="Sakkal Majalla" panose="02000000000000000000" pitchFamily="2" charset="-78"/>
              <a:cs typeface="Sakkal Majalla" panose="02000000000000000000" pitchFamily="2" charset="-78"/>
            </a:endParaRPr>
          </a:p>
        </p:txBody>
      </p:sp>
      <p:sp>
        <p:nvSpPr>
          <p:cNvPr id="9" name="مربع نص 8">
            <a:extLst>
              <a:ext uri="{FF2B5EF4-FFF2-40B4-BE49-F238E27FC236}">
                <a16:creationId xmlns:a16="http://schemas.microsoft.com/office/drawing/2014/main" id="{DC619DAE-0EE1-4F54-9941-AC2BDD7CBBA4}"/>
              </a:ext>
            </a:extLst>
          </p:cNvPr>
          <p:cNvSpPr txBox="1"/>
          <p:nvPr/>
        </p:nvSpPr>
        <p:spPr>
          <a:xfrm>
            <a:off x="3430656" y="1915829"/>
            <a:ext cx="3786809" cy="369332"/>
          </a:xfrm>
          <a:prstGeom prst="rect">
            <a:avLst/>
          </a:prstGeom>
          <a:noFill/>
        </p:spPr>
        <p:txBody>
          <a:bodyPr wrap="square">
            <a:spAutoFit/>
          </a:bodyPr>
          <a:lstStyle/>
          <a:p>
            <a:r>
              <a:rPr lang="en-US" b="1" dirty="0">
                <a:latin typeface="Arial Black" panose="020B0A04020102020204" pitchFamily="34" charset="0"/>
              </a:rPr>
              <a:t>google translate extension</a:t>
            </a:r>
            <a:endParaRPr lang="ar-OM" b="1" dirty="0">
              <a:latin typeface="Arial Black" panose="020B0A04020102020204" pitchFamily="34" charset="0"/>
            </a:endParaRPr>
          </a:p>
        </p:txBody>
      </p:sp>
    </p:spTree>
    <p:extLst>
      <p:ext uri="{BB962C8B-B14F-4D97-AF65-F5344CB8AC3E}">
        <p14:creationId xmlns:p14="http://schemas.microsoft.com/office/powerpoint/2010/main" val="3292235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7661737" y="618864"/>
            <a:ext cx="2489784"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سبورة </a:t>
            </a:r>
            <a:r>
              <a:rPr lang="en-US" sz="2800" b="1" dirty="0">
                <a:latin typeface="Sakkal Majalla" panose="02000000000000000000" pitchFamily="2" charset="-78"/>
                <a:cs typeface="Sakkal Majalla" panose="02000000000000000000" pitchFamily="2" charset="-78"/>
              </a:rPr>
              <a:t>whiteboard.fi</a:t>
            </a:r>
            <a:endParaRPr lang="ar-OM" sz="2800" b="1" dirty="0">
              <a:latin typeface="Sakkal Majalla" panose="02000000000000000000" pitchFamily="2" charset="-78"/>
              <a:cs typeface="Sakkal Majalla" panose="02000000000000000000" pitchFamily="2" charset="-78"/>
            </a:endParaRPr>
          </a:p>
        </p:txBody>
      </p:sp>
      <p:pic>
        <p:nvPicPr>
          <p:cNvPr id="1026" name="Picture 2" descr="Technology Tidbits: Thoughts of a Cyber Hero: Whiteboard.fi">
            <a:extLst>
              <a:ext uri="{FF2B5EF4-FFF2-40B4-BE49-F238E27FC236}">
                <a16:creationId xmlns:a16="http://schemas.microsoft.com/office/drawing/2014/main" id="{6FB6D7F0-CA1C-4674-BC92-37E7AB4B0A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2919" y="1429491"/>
            <a:ext cx="8617403" cy="4473515"/>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8E6AA04B-6F45-4DAD-AA53-1F67C93C1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75" y="2365246"/>
            <a:ext cx="2568892" cy="2568892"/>
          </a:xfrm>
          <a:prstGeom prst="rect">
            <a:avLst/>
          </a:prstGeom>
        </p:spPr>
      </p:pic>
    </p:spTree>
    <p:extLst>
      <p:ext uri="{BB962C8B-B14F-4D97-AF65-F5344CB8AC3E}">
        <p14:creationId xmlns:p14="http://schemas.microsoft.com/office/powerpoint/2010/main" val="2569212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8548794" y="142701"/>
            <a:ext cx="728084"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موقع</a:t>
            </a:r>
            <a:endParaRPr lang="ar-OM" sz="2800" b="1" dirty="0">
              <a:latin typeface="Sakkal Majalla" panose="02000000000000000000" pitchFamily="2" charset="-78"/>
              <a:cs typeface="Sakkal Majalla" panose="02000000000000000000" pitchFamily="2" charset="-78"/>
            </a:endParaRPr>
          </a:p>
        </p:txBody>
      </p:sp>
      <p:pic>
        <p:nvPicPr>
          <p:cNvPr id="2050" name="Picture 2" descr="Free Technology for Teachers: Dotstorming Gets an Updated Look and Easier  Navigation">
            <a:extLst>
              <a:ext uri="{FF2B5EF4-FFF2-40B4-BE49-F238E27FC236}">
                <a16:creationId xmlns:a16="http://schemas.microsoft.com/office/drawing/2014/main" id="{8F7FF57E-0D23-4970-9379-C6FAC89A9AD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4161" y1="56150" x2="74161" y2="56150"/>
                        <a14:foregroundMark x1="70470" y1="57219" x2="70470" y2="57219"/>
                        <a14:foregroundMark x1="66611" y1="47059" x2="66611" y2="47059"/>
                        <a14:foregroundMark x1="60570" y1="52406" x2="60570" y2="52406"/>
                        <a14:foregroundMark x1="60403" y1="35294" x2="60403" y2="35294"/>
                        <a14:foregroundMark x1="54362" y1="55080" x2="54362" y2="55080"/>
                        <a14:foregroundMark x1="46644" y1="49198" x2="46644" y2="49198"/>
                        <a14:foregroundMark x1="44631" y1="54545" x2="44631" y2="54545"/>
                        <a14:foregroundMark x1="36409" y1="56684" x2="36409" y2="56684"/>
                        <a14:foregroundMark x1="33389" y1="58824" x2="33389" y2="58824"/>
                        <a14:foregroundMark x1="27013" y1="56684" x2="27013" y2="56684"/>
                        <a14:foregroundMark x1="23490" y1="54011" x2="23490" y2="54011"/>
                        <a14:foregroundMark x1="16946" y1="55080" x2="16946" y2="55080"/>
                        <a14:foregroundMark x1="82047" y1="26203" x2="82047" y2="26203"/>
                        <a14:foregroundMark x1="80034" y1="19786" x2="78188" y2="35829"/>
                      </a14:backgroundRemoval>
                    </a14:imgEffect>
                  </a14:imgLayer>
                </a14:imgProps>
              </a:ext>
              <a:ext uri="{28A0092B-C50C-407E-A947-70E740481C1C}">
                <a14:useLocalDpi xmlns:a14="http://schemas.microsoft.com/office/drawing/2010/main" val="0"/>
              </a:ext>
            </a:extLst>
          </a:blip>
          <a:srcRect/>
          <a:stretch>
            <a:fillRect/>
          </a:stretch>
        </p:blipFill>
        <p:spPr bwMode="auto">
          <a:xfrm>
            <a:off x="7303880" y="308935"/>
            <a:ext cx="3501059" cy="1098487"/>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799F1C79-185C-4706-B44D-D9F24AF8F129}"/>
              </a:ext>
            </a:extLst>
          </p:cNvPr>
          <p:cNvPicPr>
            <a:picLocks noChangeAspect="1"/>
          </p:cNvPicPr>
          <p:nvPr/>
        </p:nvPicPr>
        <p:blipFill>
          <a:blip r:embed="rId4"/>
          <a:stretch>
            <a:fillRect/>
          </a:stretch>
        </p:blipFill>
        <p:spPr>
          <a:xfrm>
            <a:off x="3810456" y="1434189"/>
            <a:ext cx="7941004" cy="4556229"/>
          </a:xfrm>
          <a:prstGeom prst="rect">
            <a:avLst/>
          </a:prstGeom>
        </p:spPr>
      </p:pic>
      <p:pic>
        <p:nvPicPr>
          <p:cNvPr id="6" name="صورة 5">
            <a:extLst>
              <a:ext uri="{FF2B5EF4-FFF2-40B4-BE49-F238E27FC236}">
                <a16:creationId xmlns:a16="http://schemas.microsoft.com/office/drawing/2014/main" id="{BE2A5BB0-A22D-4942-9F92-57EADEBB86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128" y="2912295"/>
            <a:ext cx="2325342" cy="2325342"/>
          </a:xfrm>
          <a:prstGeom prst="rect">
            <a:avLst/>
          </a:prstGeom>
        </p:spPr>
      </p:pic>
    </p:spTree>
    <p:extLst>
      <p:ext uri="{BB962C8B-B14F-4D97-AF65-F5344CB8AC3E}">
        <p14:creationId xmlns:p14="http://schemas.microsoft.com/office/powerpoint/2010/main" val="2417705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7501280" y="435088"/>
            <a:ext cx="2408032"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أنواع التفاعل الصفي</a:t>
            </a:r>
            <a:endParaRPr lang="ar-OM" sz="2800" b="1" dirty="0">
              <a:latin typeface="Sakkal Majalla" panose="02000000000000000000" pitchFamily="2" charset="-78"/>
              <a:cs typeface="Sakkal Majalla" panose="02000000000000000000" pitchFamily="2" charset="-78"/>
            </a:endParaRPr>
          </a:p>
        </p:txBody>
      </p:sp>
      <p:sp>
        <p:nvSpPr>
          <p:cNvPr id="9" name="مربع نص 8">
            <a:extLst>
              <a:ext uri="{FF2B5EF4-FFF2-40B4-BE49-F238E27FC236}">
                <a16:creationId xmlns:a16="http://schemas.microsoft.com/office/drawing/2014/main" id="{427EC0E5-DEE5-4AB9-966D-8DD1A59589F4}"/>
              </a:ext>
            </a:extLst>
          </p:cNvPr>
          <p:cNvSpPr txBox="1"/>
          <p:nvPr/>
        </p:nvSpPr>
        <p:spPr>
          <a:xfrm>
            <a:off x="3570621" y="2653800"/>
            <a:ext cx="6758610" cy="954107"/>
          </a:xfrm>
          <a:prstGeom prst="rect">
            <a:avLst/>
          </a:prstGeom>
          <a:noFill/>
        </p:spPr>
        <p:txBody>
          <a:bodyPr wrap="square" rtlCol="1">
            <a:spAutoFit/>
          </a:bodyPr>
          <a:lstStyle/>
          <a:p>
            <a:r>
              <a:rPr lang="ar-SA" sz="2000" b="1" dirty="0">
                <a:effectLst/>
                <a:latin typeface="Sakkal Majalla" panose="02000000000000000000" pitchFamily="2" charset="-78"/>
                <a:ea typeface="Calibri" panose="020F0502020204030204" pitchFamily="34" charset="0"/>
                <a:cs typeface="Sakkal Majalla" panose="02000000000000000000" pitchFamily="2" charset="-78"/>
              </a:rPr>
              <a:t>هو ما يصدر عن المعلم والتلاميذ داخل حجرة الدراسة من كلام وأفعال وحركات وإشارات وغيرها، بهدف التواصل لتبادل الأفكار والمشاعر وتحقيق المعرفة</a:t>
            </a:r>
          </a:p>
          <a:p>
            <a:pPr algn="l"/>
            <a:r>
              <a:rPr lang="ar-SA" sz="1600" b="1" dirty="0">
                <a:latin typeface="Sakkal Majalla" panose="02000000000000000000" pitchFamily="2" charset="-78"/>
                <a:cs typeface="Sakkal Majalla" panose="02000000000000000000" pitchFamily="2" charset="-78"/>
              </a:rPr>
              <a:t>(مجدي، 2002)</a:t>
            </a:r>
            <a:endParaRPr lang="ar-OM" sz="1600" b="1" dirty="0">
              <a:latin typeface="Sakkal Majalla" panose="02000000000000000000" pitchFamily="2" charset="-78"/>
              <a:cs typeface="Sakkal Majalla" panose="02000000000000000000" pitchFamily="2" charset="-78"/>
            </a:endParaRPr>
          </a:p>
        </p:txBody>
      </p:sp>
      <p:pic>
        <p:nvPicPr>
          <p:cNvPr id="1026" name="Picture 2" descr="Things Schools Should Consider Before Conduct Classes Online">
            <a:extLst>
              <a:ext uri="{FF2B5EF4-FFF2-40B4-BE49-F238E27FC236}">
                <a16:creationId xmlns:a16="http://schemas.microsoft.com/office/drawing/2014/main" id="{01972960-57FC-4404-BAB5-406574417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394" y="4184348"/>
            <a:ext cx="3550944" cy="1991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7158238" y="435088"/>
            <a:ext cx="2751074"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المفهوم التربوي للتواصل </a:t>
            </a:r>
            <a:endParaRPr lang="ar-OM" sz="2800" b="1" dirty="0">
              <a:latin typeface="Sakkal Majalla" panose="02000000000000000000" pitchFamily="2" charset="-78"/>
              <a:cs typeface="Sakkal Majalla" panose="02000000000000000000" pitchFamily="2" charset="-78"/>
            </a:endParaRPr>
          </a:p>
        </p:txBody>
      </p:sp>
      <p:sp>
        <p:nvSpPr>
          <p:cNvPr id="9" name="مربع نص 8">
            <a:extLst>
              <a:ext uri="{FF2B5EF4-FFF2-40B4-BE49-F238E27FC236}">
                <a16:creationId xmlns:a16="http://schemas.microsoft.com/office/drawing/2014/main" id="{427EC0E5-DEE5-4AB9-966D-8DD1A59589F4}"/>
              </a:ext>
            </a:extLst>
          </p:cNvPr>
          <p:cNvSpPr txBox="1"/>
          <p:nvPr/>
        </p:nvSpPr>
        <p:spPr>
          <a:xfrm>
            <a:off x="2504661" y="1868608"/>
            <a:ext cx="7943840" cy="1631216"/>
          </a:xfrm>
          <a:prstGeom prst="rect">
            <a:avLst/>
          </a:prstGeom>
          <a:noFill/>
        </p:spPr>
        <p:txBody>
          <a:bodyPr wrap="square" rtlCol="1">
            <a:spAutoFit/>
          </a:bodyPr>
          <a:lstStyle/>
          <a:p>
            <a:pPr algn="just"/>
            <a:r>
              <a:rPr lang="ar-SA" sz="2000" b="1" dirty="0">
                <a:effectLst/>
                <a:latin typeface="Sakkal Majalla" panose="02000000000000000000" pitchFamily="2" charset="-78"/>
                <a:ea typeface="Calibri" panose="020F0502020204030204" pitchFamily="34" charset="0"/>
                <a:cs typeface="Sakkal Majalla" panose="02000000000000000000" pitchFamily="2" charset="-78"/>
              </a:rPr>
              <a:t>العملية التي تحدث في الموقف التعليمي التعلمي بين عناصره المتعددة، لتنظيمها وتحقيق أهدافها، وتجرى عبر قنوات متعددة ومتنوعة، سواء كانت لفظية أو غير لفظية أو كتابية، وتشمل اللغة المسموعة والمقروءة وما يرافقها من حركات وإيماءات، وبين الاستماع والانتباه أو استخدام الأجهزة والأدوات والبرامج والكتب والصور والأفلام.</a:t>
            </a:r>
          </a:p>
          <a:p>
            <a:pPr algn="l"/>
            <a:r>
              <a:rPr lang="ar-SA" sz="1600" b="1" dirty="0">
                <a:effectLst/>
                <a:latin typeface="Sakkal Majalla" panose="02000000000000000000" pitchFamily="2" charset="-78"/>
                <a:ea typeface="Calibri" panose="020F0502020204030204" pitchFamily="34" charset="0"/>
                <a:cs typeface="Sakkal Majalla" panose="02000000000000000000" pitchFamily="2" charset="-78"/>
              </a:rPr>
              <a:t>(الكحلوت، 1996: ص177)</a:t>
            </a:r>
            <a:endParaRPr lang="ar-OM" sz="1200" b="1" dirty="0">
              <a:latin typeface="Sakkal Majalla" panose="02000000000000000000" pitchFamily="2" charset="-78"/>
              <a:cs typeface="Sakkal Majalla" panose="02000000000000000000" pitchFamily="2" charset="-78"/>
            </a:endParaRPr>
          </a:p>
        </p:txBody>
      </p:sp>
      <p:pic>
        <p:nvPicPr>
          <p:cNvPr id="1026" name="Picture 2" descr="Things Schools Should Consider Before Conduct Classes Online">
            <a:extLst>
              <a:ext uri="{FF2B5EF4-FFF2-40B4-BE49-F238E27FC236}">
                <a16:creationId xmlns:a16="http://schemas.microsoft.com/office/drawing/2014/main" id="{01972960-57FC-4404-BAB5-406574417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394" y="4184348"/>
            <a:ext cx="3550944" cy="1991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781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7405100" y="435088"/>
            <a:ext cx="2504212"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عناصر عملية الاتصال</a:t>
            </a:r>
            <a:endParaRPr lang="ar-OM" sz="2800" b="1" dirty="0">
              <a:latin typeface="Sakkal Majalla" panose="02000000000000000000" pitchFamily="2" charset="-78"/>
              <a:cs typeface="Sakkal Majalla" panose="02000000000000000000" pitchFamily="2" charset="-78"/>
            </a:endParaRPr>
          </a:p>
        </p:txBody>
      </p:sp>
      <p:sp>
        <p:nvSpPr>
          <p:cNvPr id="7" name="Google Shape;248;p39">
            <a:extLst>
              <a:ext uri="{FF2B5EF4-FFF2-40B4-BE49-F238E27FC236}">
                <a16:creationId xmlns:a16="http://schemas.microsoft.com/office/drawing/2014/main" id="{D592A43B-7D71-496C-81FB-AB311A8C0E30}"/>
              </a:ext>
            </a:extLst>
          </p:cNvPr>
          <p:cNvSpPr/>
          <p:nvPr/>
        </p:nvSpPr>
        <p:spPr>
          <a:xfrm>
            <a:off x="-1678" y="3429000"/>
            <a:ext cx="12192000" cy="110785"/>
          </a:xfrm>
          <a:prstGeom prst="rect">
            <a:avLst/>
          </a:prstGeom>
          <a:solidFill>
            <a:srgbClr val="A5A5A5"/>
          </a:solidFill>
          <a:ln>
            <a:noFill/>
          </a:ln>
        </p:spPr>
        <p:txBody>
          <a:bodyPr spcFirstLastPara="1" wrap="square" lIns="91425" tIns="45700" rIns="91425" bIns="45700" anchor="ctr" anchorCtr="0">
            <a:noAutofit/>
          </a:bodyPr>
          <a:lstStyle/>
          <a:p>
            <a:pPr algn="ctr" rtl="0">
              <a:buClr>
                <a:srgbClr val="000000"/>
              </a:buClr>
              <a:buFont typeface="Arial"/>
              <a:buNone/>
            </a:pPr>
            <a:endParaRPr kern="0">
              <a:solidFill>
                <a:srgbClr val="FFFFFF"/>
              </a:solidFill>
              <a:ea typeface="Calibri"/>
              <a:cs typeface="Calibri"/>
              <a:sym typeface="Calibri"/>
            </a:endParaRPr>
          </a:p>
        </p:txBody>
      </p:sp>
      <p:sp>
        <p:nvSpPr>
          <p:cNvPr id="8" name="Google Shape;249;p39">
            <a:extLst>
              <a:ext uri="{FF2B5EF4-FFF2-40B4-BE49-F238E27FC236}">
                <a16:creationId xmlns:a16="http://schemas.microsoft.com/office/drawing/2014/main" id="{3695F0A8-742E-44DC-B166-DCA713045150}"/>
              </a:ext>
            </a:extLst>
          </p:cNvPr>
          <p:cNvSpPr/>
          <p:nvPr/>
        </p:nvSpPr>
        <p:spPr>
          <a:xfrm>
            <a:off x="547841" y="1878293"/>
            <a:ext cx="1696822" cy="795411"/>
          </a:xfrm>
          <a:prstGeom prst="wedgeRectCallout">
            <a:avLst>
              <a:gd name="adj1" fmla="val -5664"/>
              <a:gd name="adj2" fmla="val 89817"/>
            </a:avLst>
          </a:prstGeom>
          <a:solidFill>
            <a:srgbClr val="84C3E9"/>
          </a:solidFill>
          <a:ln>
            <a:noFill/>
          </a:ln>
        </p:spPr>
        <p:txBody>
          <a:bodyPr spcFirstLastPara="1" wrap="square" lIns="91425" tIns="45700" rIns="91425" bIns="45700" anchor="ctr" anchorCtr="0">
            <a:noAutofit/>
          </a:bodyPr>
          <a:lstStyle/>
          <a:p>
            <a:pPr algn="ctr" rtl="0">
              <a:buClr>
                <a:srgbClr val="000000"/>
              </a:buClr>
              <a:buFont typeface="Arial"/>
              <a:buNone/>
            </a:pPr>
            <a:r>
              <a:rPr lang="ar-SA" sz="2200" b="1" dirty="0">
                <a:latin typeface="Sakkal Majalla" panose="02000000000000000000" pitchFamily="2" charset="-78"/>
                <a:cs typeface="Sakkal Majalla" panose="02000000000000000000" pitchFamily="2" charset="-78"/>
                <a:sym typeface="Arial"/>
              </a:rPr>
              <a:t>المرسل</a:t>
            </a:r>
            <a:endParaRPr sz="2200" b="1" dirty="0">
              <a:latin typeface="Sakkal Majalla" panose="02000000000000000000" pitchFamily="2" charset="-78"/>
              <a:cs typeface="Sakkal Majalla" panose="02000000000000000000" pitchFamily="2" charset="-78"/>
              <a:sym typeface="Arial"/>
            </a:endParaRPr>
          </a:p>
        </p:txBody>
      </p:sp>
      <p:sp>
        <p:nvSpPr>
          <p:cNvPr id="10" name="Google Shape;250;p39">
            <a:extLst>
              <a:ext uri="{FF2B5EF4-FFF2-40B4-BE49-F238E27FC236}">
                <a16:creationId xmlns:a16="http://schemas.microsoft.com/office/drawing/2014/main" id="{9FA6A2BA-30A3-433A-96F8-8795A5DE07BB}"/>
              </a:ext>
            </a:extLst>
          </p:cNvPr>
          <p:cNvSpPr/>
          <p:nvPr/>
        </p:nvSpPr>
        <p:spPr>
          <a:xfrm>
            <a:off x="2956567" y="1878293"/>
            <a:ext cx="1696822" cy="795411"/>
          </a:xfrm>
          <a:prstGeom prst="wedgeRectCallout">
            <a:avLst>
              <a:gd name="adj1" fmla="val -5664"/>
              <a:gd name="adj2" fmla="val 89817"/>
            </a:avLst>
          </a:prstGeom>
          <a:solidFill>
            <a:srgbClr val="95A3B3"/>
          </a:solidFill>
          <a:ln>
            <a:noFill/>
          </a:ln>
        </p:spPr>
        <p:txBody>
          <a:bodyPr spcFirstLastPara="1" wrap="square" lIns="91425" tIns="45700" rIns="91425" bIns="45700" anchor="ctr" anchorCtr="0">
            <a:noAutofit/>
          </a:bodyPr>
          <a:lstStyle/>
          <a:p>
            <a:pPr algn="ctr" rtl="0">
              <a:buClr>
                <a:srgbClr val="000000"/>
              </a:buClr>
              <a:buFont typeface="Arial"/>
              <a:buNone/>
            </a:pPr>
            <a:r>
              <a:rPr lang="ar-SA" sz="2200" b="1" dirty="0">
                <a:latin typeface="Sakkal Majalla" panose="02000000000000000000" pitchFamily="2" charset="-78"/>
                <a:cs typeface="Sakkal Majalla" panose="02000000000000000000" pitchFamily="2" charset="-78"/>
                <a:sym typeface="Arial"/>
              </a:rPr>
              <a:t>الرسالة</a:t>
            </a:r>
            <a:endParaRPr sz="2200" b="1" dirty="0">
              <a:latin typeface="Sakkal Majalla" panose="02000000000000000000" pitchFamily="2" charset="-78"/>
              <a:cs typeface="Sakkal Majalla" panose="02000000000000000000" pitchFamily="2" charset="-78"/>
              <a:sym typeface="Arial"/>
            </a:endParaRPr>
          </a:p>
        </p:txBody>
      </p:sp>
      <p:sp>
        <p:nvSpPr>
          <p:cNvPr id="11" name="Google Shape;251;p39">
            <a:extLst>
              <a:ext uri="{FF2B5EF4-FFF2-40B4-BE49-F238E27FC236}">
                <a16:creationId xmlns:a16="http://schemas.microsoft.com/office/drawing/2014/main" id="{E7150270-76D8-486D-972B-0C211F162CA1}"/>
              </a:ext>
            </a:extLst>
          </p:cNvPr>
          <p:cNvSpPr/>
          <p:nvPr/>
        </p:nvSpPr>
        <p:spPr>
          <a:xfrm>
            <a:off x="5365294" y="1878293"/>
            <a:ext cx="1696822" cy="795411"/>
          </a:xfrm>
          <a:prstGeom prst="wedgeRectCallout">
            <a:avLst>
              <a:gd name="adj1" fmla="val -5664"/>
              <a:gd name="adj2" fmla="val 89817"/>
            </a:avLst>
          </a:prstGeom>
          <a:solidFill>
            <a:srgbClr val="84C3E9"/>
          </a:solidFill>
          <a:ln>
            <a:noFill/>
          </a:ln>
        </p:spPr>
        <p:txBody>
          <a:bodyPr spcFirstLastPara="1" wrap="square" lIns="91425" tIns="45700" rIns="91425" bIns="45700" anchor="ctr" anchorCtr="0">
            <a:noAutofit/>
          </a:bodyPr>
          <a:lstStyle/>
          <a:p>
            <a:pPr algn="ctr" rtl="0">
              <a:buClr>
                <a:srgbClr val="000000"/>
              </a:buClr>
              <a:buFont typeface="Arial"/>
              <a:buNone/>
            </a:pPr>
            <a:r>
              <a:rPr lang="ar-SA" sz="2200" b="1" dirty="0">
                <a:latin typeface="Sakkal Majalla" panose="02000000000000000000" pitchFamily="2" charset="-78"/>
                <a:cs typeface="Sakkal Majalla" panose="02000000000000000000" pitchFamily="2" charset="-78"/>
                <a:sym typeface="Arial"/>
              </a:rPr>
              <a:t>الوسيلة</a:t>
            </a:r>
            <a:endParaRPr sz="2200" b="1" dirty="0">
              <a:latin typeface="Sakkal Majalla" panose="02000000000000000000" pitchFamily="2" charset="-78"/>
              <a:cs typeface="Sakkal Majalla" panose="02000000000000000000" pitchFamily="2" charset="-78"/>
              <a:sym typeface="Arial"/>
            </a:endParaRPr>
          </a:p>
        </p:txBody>
      </p:sp>
      <p:sp>
        <p:nvSpPr>
          <p:cNvPr id="12" name="Google Shape;252;p39">
            <a:extLst>
              <a:ext uri="{FF2B5EF4-FFF2-40B4-BE49-F238E27FC236}">
                <a16:creationId xmlns:a16="http://schemas.microsoft.com/office/drawing/2014/main" id="{1B76CDD2-B529-48BE-A78D-BB0A8B9FA32D}"/>
              </a:ext>
            </a:extLst>
          </p:cNvPr>
          <p:cNvSpPr/>
          <p:nvPr/>
        </p:nvSpPr>
        <p:spPr>
          <a:xfrm>
            <a:off x="7686464" y="1878293"/>
            <a:ext cx="1696822" cy="795411"/>
          </a:xfrm>
          <a:prstGeom prst="wedgeRectCallout">
            <a:avLst>
              <a:gd name="adj1" fmla="val -5664"/>
              <a:gd name="adj2" fmla="val 89817"/>
            </a:avLst>
          </a:prstGeom>
          <a:solidFill>
            <a:srgbClr val="95A3B3"/>
          </a:solidFill>
          <a:ln>
            <a:noFill/>
          </a:ln>
        </p:spPr>
        <p:txBody>
          <a:bodyPr spcFirstLastPara="1" wrap="square" lIns="91425" tIns="45700" rIns="91425" bIns="45700" anchor="ctr" anchorCtr="0">
            <a:noAutofit/>
          </a:bodyPr>
          <a:lstStyle/>
          <a:p>
            <a:pPr algn="ctr" rtl="0">
              <a:buClr>
                <a:srgbClr val="000000"/>
              </a:buClr>
              <a:buFont typeface="Arial"/>
              <a:buNone/>
            </a:pPr>
            <a:r>
              <a:rPr lang="ar-SA" sz="2200" b="1" dirty="0">
                <a:latin typeface="Sakkal Majalla" panose="02000000000000000000" pitchFamily="2" charset="-78"/>
                <a:cs typeface="Sakkal Majalla" panose="02000000000000000000" pitchFamily="2" charset="-78"/>
                <a:sym typeface="Arial"/>
              </a:rPr>
              <a:t>المستقبل</a:t>
            </a:r>
            <a:endParaRPr sz="2200" b="1" dirty="0">
              <a:latin typeface="Sakkal Majalla" panose="02000000000000000000" pitchFamily="2" charset="-78"/>
              <a:cs typeface="Sakkal Majalla" panose="02000000000000000000" pitchFamily="2" charset="-78"/>
              <a:sym typeface="Arial"/>
            </a:endParaRPr>
          </a:p>
        </p:txBody>
      </p:sp>
      <p:sp>
        <p:nvSpPr>
          <p:cNvPr id="13" name="Google Shape;253;p39">
            <a:extLst>
              <a:ext uri="{FF2B5EF4-FFF2-40B4-BE49-F238E27FC236}">
                <a16:creationId xmlns:a16="http://schemas.microsoft.com/office/drawing/2014/main" id="{97DA24AD-D7AA-4D8F-A6F9-C3341F9ACEDE}"/>
              </a:ext>
            </a:extLst>
          </p:cNvPr>
          <p:cNvSpPr/>
          <p:nvPr/>
        </p:nvSpPr>
        <p:spPr>
          <a:xfrm>
            <a:off x="10007634" y="1878293"/>
            <a:ext cx="1696822" cy="795411"/>
          </a:xfrm>
          <a:prstGeom prst="wedgeRectCallout">
            <a:avLst>
              <a:gd name="adj1" fmla="val -5664"/>
              <a:gd name="adj2" fmla="val 89817"/>
            </a:avLst>
          </a:prstGeom>
          <a:solidFill>
            <a:srgbClr val="84C3E9"/>
          </a:solidFill>
          <a:ln>
            <a:noFill/>
          </a:ln>
        </p:spPr>
        <p:txBody>
          <a:bodyPr spcFirstLastPara="1" wrap="square" lIns="91425" tIns="45700" rIns="91425" bIns="45700" anchor="ctr" anchorCtr="0">
            <a:noAutofit/>
          </a:bodyPr>
          <a:lstStyle/>
          <a:p>
            <a:pPr algn="ctr" rtl="0">
              <a:buClr>
                <a:srgbClr val="000000"/>
              </a:buClr>
              <a:buFont typeface="Arial"/>
              <a:buNone/>
            </a:pPr>
            <a:r>
              <a:rPr lang="ar-SA" sz="2200" b="1" dirty="0">
                <a:latin typeface="Sakkal Majalla" panose="02000000000000000000" pitchFamily="2" charset="-78"/>
                <a:cs typeface="Sakkal Majalla" panose="02000000000000000000" pitchFamily="2" charset="-78"/>
                <a:sym typeface="Arial"/>
              </a:rPr>
              <a:t>الأثر/ التغذية الراجعة</a:t>
            </a:r>
            <a:endParaRPr sz="2200" b="1" dirty="0">
              <a:latin typeface="Sakkal Majalla" panose="02000000000000000000" pitchFamily="2" charset="-78"/>
              <a:cs typeface="Sakkal Majalla" panose="02000000000000000000" pitchFamily="2" charset="-78"/>
              <a:sym typeface="Arial"/>
            </a:endParaRPr>
          </a:p>
        </p:txBody>
      </p:sp>
      <p:sp>
        <p:nvSpPr>
          <p:cNvPr id="14" name="Google Shape;254;p39">
            <a:extLst>
              <a:ext uri="{FF2B5EF4-FFF2-40B4-BE49-F238E27FC236}">
                <a16:creationId xmlns:a16="http://schemas.microsoft.com/office/drawing/2014/main" id="{DB8E795B-BEC6-4F8A-B12C-666017CB261F}"/>
              </a:ext>
            </a:extLst>
          </p:cNvPr>
          <p:cNvSpPr/>
          <p:nvPr/>
        </p:nvSpPr>
        <p:spPr>
          <a:xfrm>
            <a:off x="899534" y="3072912"/>
            <a:ext cx="820615" cy="822960"/>
          </a:xfrm>
          <a:prstGeom prst="ellipse">
            <a:avLst/>
          </a:prstGeom>
          <a:solidFill>
            <a:srgbClr val="359CD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15" name="Google Shape;255;p39">
            <a:extLst>
              <a:ext uri="{FF2B5EF4-FFF2-40B4-BE49-F238E27FC236}">
                <a16:creationId xmlns:a16="http://schemas.microsoft.com/office/drawing/2014/main" id="{8CDF1318-3207-4D05-89F5-353E5E4EE14A}"/>
              </a:ext>
            </a:extLst>
          </p:cNvPr>
          <p:cNvSpPr/>
          <p:nvPr/>
        </p:nvSpPr>
        <p:spPr>
          <a:xfrm>
            <a:off x="1178735" y="3336457"/>
            <a:ext cx="262213" cy="361905"/>
          </a:xfrm>
          <a:custGeom>
            <a:avLst/>
            <a:gdLst/>
            <a:ahLst/>
            <a:cxnLst/>
            <a:rect l="l" t="t" r="r" b="b"/>
            <a:pathLst>
              <a:path w="2456" h="3389" extrusionOk="0">
                <a:moveTo>
                  <a:pt x="1228" y="308"/>
                </a:moveTo>
                <a:lnTo>
                  <a:pt x="1144" y="312"/>
                </a:lnTo>
                <a:lnTo>
                  <a:pt x="1063" y="322"/>
                </a:lnTo>
                <a:lnTo>
                  <a:pt x="985" y="339"/>
                </a:lnTo>
                <a:lnTo>
                  <a:pt x="908" y="362"/>
                </a:lnTo>
                <a:lnTo>
                  <a:pt x="835" y="392"/>
                </a:lnTo>
                <a:lnTo>
                  <a:pt x="765" y="428"/>
                </a:lnTo>
                <a:lnTo>
                  <a:pt x="699" y="468"/>
                </a:lnTo>
                <a:lnTo>
                  <a:pt x="638" y="513"/>
                </a:lnTo>
                <a:lnTo>
                  <a:pt x="580" y="564"/>
                </a:lnTo>
                <a:lnTo>
                  <a:pt x="527" y="618"/>
                </a:lnTo>
                <a:lnTo>
                  <a:pt x="480" y="677"/>
                </a:lnTo>
                <a:lnTo>
                  <a:pt x="437" y="740"/>
                </a:lnTo>
                <a:lnTo>
                  <a:pt x="400" y="805"/>
                </a:lnTo>
                <a:lnTo>
                  <a:pt x="368" y="875"/>
                </a:lnTo>
                <a:lnTo>
                  <a:pt x="344" y="948"/>
                </a:lnTo>
                <a:lnTo>
                  <a:pt x="326" y="1022"/>
                </a:lnTo>
                <a:lnTo>
                  <a:pt x="315" y="1099"/>
                </a:lnTo>
                <a:lnTo>
                  <a:pt x="311" y="1178"/>
                </a:lnTo>
                <a:lnTo>
                  <a:pt x="314" y="1251"/>
                </a:lnTo>
                <a:lnTo>
                  <a:pt x="320" y="1319"/>
                </a:lnTo>
                <a:lnTo>
                  <a:pt x="330" y="1383"/>
                </a:lnTo>
                <a:lnTo>
                  <a:pt x="344" y="1444"/>
                </a:lnTo>
                <a:lnTo>
                  <a:pt x="360" y="1500"/>
                </a:lnTo>
                <a:lnTo>
                  <a:pt x="379" y="1553"/>
                </a:lnTo>
                <a:lnTo>
                  <a:pt x="401" y="1604"/>
                </a:lnTo>
                <a:lnTo>
                  <a:pt x="425" y="1651"/>
                </a:lnTo>
                <a:lnTo>
                  <a:pt x="449" y="1697"/>
                </a:lnTo>
                <a:lnTo>
                  <a:pt x="476" y="1740"/>
                </a:lnTo>
                <a:lnTo>
                  <a:pt x="501" y="1781"/>
                </a:lnTo>
                <a:lnTo>
                  <a:pt x="529" y="1821"/>
                </a:lnTo>
                <a:lnTo>
                  <a:pt x="555" y="1860"/>
                </a:lnTo>
                <a:lnTo>
                  <a:pt x="585" y="1905"/>
                </a:lnTo>
                <a:lnTo>
                  <a:pt x="614" y="1949"/>
                </a:lnTo>
                <a:lnTo>
                  <a:pt x="642" y="1993"/>
                </a:lnTo>
                <a:lnTo>
                  <a:pt x="667" y="2037"/>
                </a:lnTo>
                <a:lnTo>
                  <a:pt x="689" y="2083"/>
                </a:lnTo>
                <a:lnTo>
                  <a:pt x="707" y="2130"/>
                </a:lnTo>
                <a:lnTo>
                  <a:pt x="721" y="2179"/>
                </a:lnTo>
                <a:lnTo>
                  <a:pt x="730" y="2231"/>
                </a:lnTo>
                <a:lnTo>
                  <a:pt x="732" y="2285"/>
                </a:lnTo>
                <a:lnTo>
                  <a:pt x="736" y="2315"/>
                </a:lnTo>
                <a:lnTo>
                  <a:pt x="747" y="2344"/>
                </a:lnTo>
                <a:lnTo>
                  <a:pt x="763" y="2370"/>
                </a:lnTo>
                <a:lnTo>
                  <a:pt x="783" y="2394"/>
                </a:lnTo>
                <a:lnTo>
                  <a:pt x="804" y="2416"/>
                </a:lnTo>
                <a:lnTo>
                  <a:pt x="827" y="2435"/>
                </a:lnTo>
                <a:lnTo>
                  <a:pt x="849" y="2451"/>
                </a:lnTo>
                <a:lnTo>
                  <a:pt x="1607" y="2451"/>
                </a:lnTo>
                <a:lnTo>
                  <a:pt x="1629" y="2435"/>
                </a:lnTo>
                <a:lnTo>
                  <a:pt x="1652" y="2416"/>
                </a:lnTo>
                <a:lnTo>
                  <a:pt x="1675" y="2394"/>
                </a:lnTo>
                <a:lnTo>
                  <a:pt x="1694" y="2370"/>
                </a:lnTo>
                <a:lnTo>
                  <a:pt x="1709" y="2344"/>
                </a:lnTo>
                <a:lnTo>
                  <a:pt x="1720" y="2315"/>
                </a:lnTo>
                <a:lnTo>
                  <a:pt x="1724" y="2285"/>
                </a:lnTo>
                <a:lnTo>
                  <a:pt x="1727" y="2231"/>
                </a:lnTo>
                <a:lnTo>
                  <a:pt x="1735" y="2179"/>
                </a:lnTo>
                <a:lnTo>
                  <a:pt x="1749" y="2130"/>
                </a:lnTo>
                <a:lnTo>
                  <a:pt x="1767" y="2083"/>
                </a:lnTo>
                <a:lnTo>
                  <a:pt x="1789" y="2038"/>
                </a:lnTo>
                <a:lnTo>
                  <a:pt x="1814" y="1993"/>
                </a:lnTo>
                <a:lnTo>
                  <a:pt x="1841" y="1949"/>
                </a:lnTo>
                <a:lnTo>
                  <a:pt x="1870" y="1906"/>
                </a:lnTo>
                <a:lnTo>
                  <a:pt x="1900" y="1862"/>
                </a:lnTo>
                <a:lnTo>
                  <a:pt x="1927" y="1823"/>
                </a:lnTo>
                <a:lnTo>
                  <a:pt x="1954" y="1782"/>
                </a:lnTo>
                <a:lnTo>
                  <a:pt x="1980" y="1741"/>
                </a:lnTo>
                <a:lnTo>
                  <a:pt x="2007" y="1697"/>
                </a:lnTo>
                <a:lnTo>
                  <a:pt x="2031" y="1651"/>
                </a:lnTo>
                <a:lnTo>
                  <a:pt x="2055" y="1604"/>
                </a:lnTo>
                <a:lnTo>
                  <a:pt x="2077" y="1553"/>
                </a:lnTo>
                <a:lnTo>
                  <a:pt x="2096" y="1500"/>
                </a:lnTo>
                <a:lnTo>
                  <a:pt x="2112" y="1444"/>
                </a:lnTo>
                <a:lnTo>
                  <a:pt x="2126" y="1383"/>
                </a:lnTo>
                <a:lnTo>
                  <a:pt x="2136" y="1319"/>
                </a:lnTo>
                <a:lnTo>
                  <a:pt x="2143" y="1251"/>
                </a:lnTo>
                <a:lnTo>
                  <a:pt x="2145" y="1178"/>
                </a:lnTo>
                <a:lnTo>
                  <a:pt x="2141" y="1099"/>
                </a:lnTo>
                <a:lnTo>
                  <a:pt x="2131" y="1022"/>
                </a:lnTo>
                <a:lnTo>
                  <a:pt x="2112" y="946"/>
                </a:lnTo>
                <a:lnTo>
                  <a:pt x="2088" y="875"/>
                </a:lnTo>
                <a:lnTo>
                  <a:pt x="2058" y="805"/>
                </a:lnTo>
                <a:lnTo>
                  <a:pt x="2020" y="739"/>
                </a:lnTo>
                <a:lnTo>
                  <a:pt x="1978" y="677"/>
                </a:lnTo>
                <a:lnTo>
                  <a:pt x="1930" y="618"/>
                </a:lnTo>
                <a:lnTo>
                  <a:pt x="1876" y="564"/>
                </a:lnTo>
                <a:lnTo>
                  <a:pt x="1819" y="513"/>
                </a:lnTo>
                <a:lnTo>
                  <a:pt x="1757" y="467"/>
                </a:lnTo>
                <a:lnTo>
                  <a:pt x="1691" y="426"/>
                </a:lnTo>
                <a:lnTo>
                  <a:pt x="1621" y="392"/>
                </a:lnTo>
                <a:lnTo>
                  <a:pt x="1548" y="362"/>
                </a:lnTo>
                <a:lnTo>
                  <a:pt x="1472" y="339"/>
                </a:lnTo>
                <a:lnTo>
                  <a:pt x="1393" y="322"/>
                </a:lnTo>
                <a:lnTo>
                  <a:pt x="1312" y="312"/>
                </a:lnTo>
                <a:lnTo>
                  <a:pt x="1228" y="308"/>
                </a:lnTo>
                <a:close/>
                <a:moveTo>
                  <a:pt x="1228" y="0"/>
                </a:moveTo>
                <a:lnTo>
                  <a:pt x="1328" y="3"/>
                </a:lnTo>
                <a:lnTo>
                  <a:pt x="1427" y="16"/>
                </a:lnTo>
                <a:lnTo>
                  <a:pt x="1522" y="35"/>
                </a:lnTo>
                <a:lnTo>
                  <a:pt x="1616" y="60"/>
                </a:lnTo>
                <a:lnTo>
                  <a:pt x="1705" y="93"/>
                </a:lnTo>
                <a:lnTo>
                  <a:pt x="1791" y="132"/>
                </a:lnTo>
                <a:lnTo>
                  <a:pt x="1874" y="177"/>
                </a:lnTo>
                <a:lnTo>
                  <a:pt x="1952" y="227"/>
                </a:lnTo>
                <a:lnTo>
                  <a:pt x="2026" y="284"/>
                </a:lnTo>
                <a:lnTo>
                  <a:pt x="2096" y="346"/>
                </a:lnTo>
                <a:lnTo>
                  <a:pt x="2159" y="411"/>
                </a:lnTo>
                <a:lnTo>
                  <a:pt x="2219" y="483"/>
                </a:lnTo>
                <a:lnTo>
                  <a:pt x="2272" y="557"/>
                </a:lnTo>
                <a:lnTo>
                  <a:pt x="2319" y="637"/>
                </a:lnTo>
                <a:lnTo>
                  <a:pt x="2360" y="720"/>
                </a:lnTo>
                <a:lnTo>
                  <a:pt x="2393" y="807"/>
                </a:lnTo>
                <a:lnTo>
                  <a:pt x="2420" y="895"/>
                </a:lnTo>
                <a:lnTo>
                  <a:pt x="2439" y="987"/>
                </a:lnTo>
                <a:lnTo>
                  <a:pt x="2452" y="1081"/>
                </a:lnTo>
                <a:lnTo>
                  <a:pt x="2456" y="1178"/>
                </a:lnTo>
                <a:lnTo>
                  <a:pt x="2453" y="1260"/>
                </a:lnTo>
                <a:lnTo>
                  <a:pt x="2447" y="1338"/>
                </a:lnTo>
                <a:lnTo>
                  <a:pt x="2437" y="1411"/>
                </a:lnTo>
                <a:lnTo>
                  <a:pt x="2423" y="1481"/>
                </a:lnTo>
                <a:lnTo>
                  <a:pt x="2407" y="1547"/>
                </a:lnTo>
                <a:lnTo>
                  <a:pt x="2387" y="1609"/>
                </a:lnTo>
                <a:lnTo>
                  <a:pt x="2365" y="1668"/>
                </a:lnTo>
                <a:lnTo>
                  <a:pt x="2342" y="1723"/>
                </a:lnTo>
                <a:lnTo>
                  <a:pt x="2316" y="1775"/>
                </a:lnTo>
                <a:lnTo>
                  <a:pt x="2291" y="1824"/>
                </a:lnTo>
                <a:lnTo>
                  <a:pt x="2263" y="1872"/>
                </a:lnTo>
                <a:lnTo>
                  <a:pt x="2237" y="1916"/>
                </a:lnTo>
                <a:lnTo>
                  <a:pt x="2210" y="1957"/>
                </a:lnTo>
                <a:lnTo>
                  <a:pt x="2183" y="1996"/>
                </a:lnTo>
                <a:lnTo>
                  <a:pt x="2157" y="2034"/>
                </a:lnTo>
                <a:lnTo>
                  <a:pt x="2126" y="2081"/>
                </a:lnTo>
                <a:lnTo>
                  <a:pt x="2098" y="2122"/>
                </a:lnTo>
                <a:lnTo>
                  <a:pt x="2075" y="2160"/>
                </a:lnTo>
                <a:lnTo>
                  <a:pt x="2058" y="2194"/>
                </a:lnTo>
                <a:lnTo>
                  <a:pt x="2045" y="2226"/>
                </a:lnTo>
                <a:lnTo>
                  <a:pt x="2036" y="2256"/>
                </a:lnTo>
                <a:lnTo>
                  <a:pt x="2034" y="2285"/>
                </a:lnTo>
                <a:lnTo>
                  <a:pt x="2030" y="2341"/>
                </a:lnTo>
                <a:lnTo>
                  <a:pt x="2018" y="2397"/>
                </a:lnTo>
                <a:lnTo>
                  <a:pt x="2001" y="2451"/>
                </a:lnTo>
                <a:lnTo>
                  <a:pt x="1974" y="2504"/>
                </a:lnTo>
                <a:lnTo>
                  <a:pt x="1942" y="2554"/>
                </a:lnTo>
                <a:lnTo>
                  <a:pt x="1903" y="2602"/>
                </a:lnTo>
                <a:lnTo>
                  <a:pt x="1857" y="2647"/>
                </a:lnTo>
                <a:lnTo>
                  <a:pt x="1805" y="2689"/>
                </a:lnTo>
                <a:lnTo>
                  <a:pt x="1804" y="2714"/>
                </a:lnTo>
                <a:lnTo>
                  <a:pt x="1803" y="2744"/>
                </a:lnTo>
                <a:lnTo>
                  <a:pt x="1800" y="2777"/>
                </a:lnTo>
                <a:lnTo>
                  <a:pt x="1799" y="2811"/>
                </a:lnTo>
                <a:lnTo>
                  <a:pt x="1796" y="2845"/>
                </a:lnTo>
                <a:lnTo>
                  <a:pt x="1795" y="2879"/>
                </a:lnTo>
                <a:lnTo>
                  <a:pt x="1793" y="2912"/>
                </a:lnTo>
                <a:lnTo>
                  <a:pt x="1791" y="2941"/>
                </a:lnTo>
                <a:lnTo>
                  <a:pt x="1790" y="2965"/>
                </a:lnTo>
                <a:lnTo>
                  <a:pt x="1789" y="2985"/>
                </a:lnTo>
                <a:lnTo>
                  <a:pt x="1789" y="2997"/>
                </a:lnTo>
                <a:lnTo>
                  <a:pt x="1787" y="3001"/>
                </a:lnTo>
                <a:lnTo>
                  <a:pt x="1787" y="3016"/>
                </a:lnTo>
                <a:lnTo>
                  <a:pt x="1785" y="3034"/>
                </a:lnTo>
                <a:lnTo>
                  <a:pt x="1780" y="3053"/>
                </a:lnTo>
                <a:lnTo>
                  <a:pt x="1774" y="3073"/>
                </a:lnTo>
                <a:lnTo>
                  <a:pt x="1763" y="3096"/>
                </a:lnTo>
                <a:lnTo>
                  <a:pt x="1751" y="3117"/>
                </a:lnTo>
                <a:lnTo>
                  <a:pt x="1734" y="3140"/>
                </a:lnTo>
                <a:lnTo>
                  <a:pt x="1714" y="3164"/>
                </a:lnTo>
                <a:lnTo>
                  <a:pt x="1689" y="3185"/>
                </a:lnTo>
                <a:lnTo>
                  <a:pt x="1658" y="3208"/>
                </a:lnTo>
                <a:lnTo>
                  <a:pt x="1623" y="3228"/>
                </a:lnTo>
                <a:lnTo>
                  <a:pt x="1582" y="3248"/>
                </a:lnTo>
                <a:lnTo>
                  <a:pt x="1534" y="3266"/>
                </a:lnTo>
                <a:lnTo>
                  <a:pt x="1506" y="3301"/>
                </a:lnTo>
                <a:lnTo>
                  <a:pt x="1472" y="3334"/>
                </a:lnTo>
                <a:lnTo>
                  <a:pt x="1434" y="3364"/>
                </a:lnTo>
                <a:lnTo>
                  <a:pt x="1407" y="3378"/>
                </a:lnTo>
                <a:lnTo>
                  <a:pt x="1378" y="3386"/>
                </a:lnTo>
                <a:lnTo>
                  <a:pt x="1347" y="3389"/>
                </a:lnTo>
                <a:lnTo>
                  <a:pt x="1109" y="3389"/>
                </a:lnTo>
                <a:lnTo>
                  <a:pt x="1078" y="3386"/>
                </a:lnTo>
                <a:lnTo>
                  <a:pt x="1049" y="3378"/>
                </a:lnTo>
                <a:lnTo>
                  <a:pt x="1023" y="3364"/>
                </a:lnTo>
                <a:lnTo>
                  <a:pt x="985" y="3334"/>
                </a:lnTo>
                <a:lnTo>
                  <a:pt x="950" y="3301"/>
                </a:lnTo>
                <a:lnTo>
                  <a:pt x="922" y="3266"/>
                </a:lnTo>
                <a:lnTo>
                  <a:pt x="872" y="3245"/>
                </a:lnTo>
                <a:lnTo>
                  <a:pt x="829" y="3225"/>
                </a:lnTo>
                <a:lnTo>
                  <a:pt x="790" y="3203"/>
                </a:lnTo>
                <a:lnTo>
                  <a:pt x="760" y="3179"/>
                </a:lnTo>
                <a:lnTo>
                  <a:pt x="735" y="3155"/>
                </a:lnTo>
                <a:lnTo>
                  <a:pt x="714" y="3130"/>
                </a:lnTo>
                <a:lnTo>
                  <a:pt x="699" y="3106"/>
                </a:lnTo>
                <a:lnTo>
                  <a:pt x="686" y="3082"/>
                </a:lnTo>
                <a:lnTo>
                  <a:pt x="679" y="3059"/>
                </a:lnTo>
                <a:lnTo>
                  <a:pt x="672" y="3038"/>
                </a:lnTo>
                <a:lnTo>
                  <a:pt x="670" y="3019"/>
                </a:lnTo>
                <a:lnTo>
                  <a:pt x="669" y="3001"/>
                </a:lnTo>
                <a:lnTo>
                  <a:pt x="669" y="3001"/>
                </a:lnTo>
                <a:lnTo>
                  <a:pt x="669" y="2997"/>
                </a:lnTo>
                <a:lnTo>
                  <a:pt x="667" y="2985"/>
                </a:lnTo>
                <a:lnTo>
                  <a:pt x="666" y="2965"/>
                </a:lnTo>
                <a:lnTo>
                  <a:pt x="665" y="2941"/>
                </a:lnTo>
                <a:lnTo>
                  <a:pt x="664" y="2912"/>
                </a:lnTo>
                <a:lnTo>
                  <a:pt x="661" y="2879"/>
                </a:lnTo>
                <a:lnTo>
                  <a:pt x="660" y="2845"/>
                </a:lnTo>
                <a:lnTo>
                  <a:pt x="657" y="2811"/>
                </a:lnTo>
                <a:lnTo>
                  <a:pt x="656" y="2777"/>
                </a:lnTo>
                <a:lnTo>
                  <a:pt x="653" y="2744"/>
                </a:lnTo>
                <a:lnTo>
                  <a:pt x="652" y="2714"/>
                </a:lnTo>
                <a:lnTo>
                  <a:pt x="651" y="2689"/>
                </a:lnTo>
                <a:lnTo>
                  <a:pt x="599" y="2647"/>
                </a:lnTo>
                <a:lnTo>
                  <a:pt x="553" y="2602"/>
                </a:lnTo>
                <a:lnTo>
                  <a:pt x="514" y="2554"/>
                </a:lnTo>
                <a:lnTo>
                  <a:pt x="482" y="2504"/>
                </a:lnTo>
                <a:lnTo>
                  <a:pt x="456" y="2451"/>
                </a:lnTo>
                <a:lnTo>
                  <a:pt x="438" y="2397"/>
                </a:lnTo>
                <a:lnTo>
                  <a:pt x="426" y="2341"/>
                </a:lnTo>
                <a:lnTo>
                  <a:pt x="423" y="2285"/>
                </a:lnTo>
                <a:lnTo>
                  <a:pt x="420" y="2256"/>
                </a:lnTo>
                <a:lnTo>
                  <a:pt x="411" y="2226"/>
                </a:lnTo>
                <a:lnTo>
                  <a:pt x="398" y="2194"/>
                </a:lnTo>
                <a:lnTo>
                  <a:pt x="381" y="2160"/>
                </a:lnTo>
                <a:lnTo>
                  <a:pt x="358" y="2122"/>
                </a:lnTo>
                <a:lnTo>
                  <a:pt x="331" y="2081"/>
                </a:lnTo>
                <a:lnTo>
                  <a:pt x="300" y="2035"/>
                </a:lnTo>
                <a:lnTo>
                  <a:pt x="274" y="1998"/>
                </a:lnTo>
                <a:lnTo>
                  <a:pt x="248" y="1957"/>
                </a:lnTo>
                <a:lnTo>
                  <a:pt x="220" y="1916"/>
                </a:lnTo>
                <a:lnTo>
                  <a:pt x="193" y="1872"/>
                </a:lnTo>
                <a:lnTo>
                  <a:pt x="166" y="1825"/>
                </a:lnTo>
                <a:lnTo>
                  <a:pt x="140" y="1775"/>
                </a:lnTo>
                <a:lnTo>
                  <a:pt x="114" y="1723"/>
                </a:lnTo>
                <a:lnTo>
                  <a:pt x="92" y="1668"/>
                </a:lnTo>
                <a:lnTo>
                  <a:pt x="69" y="1609"/>
                </a:lnTo>
                <a:lnTo>
                  <a:pt x="50" y="1547"/>
                </a:lnTo>
                <a:lnTo>
                  <a:pt x="33" y="1481"/>
                </a:lnTo>
                <a:lnTo>
                  <a:pt x="19" y="1411"/>
                </a:lnTo>
                <a:lnTo>
                  <a:pt x="9" y="1338"/>
                </a:lnTo>
                <a:lnTo>
                  <a:pt x="3" y="1260"/>
                </a:lnTo>
                <a:lnTo>
                  <a:pt x="0" y="1178"/>
                </a:lnTo>
                <a:lnTo>
                  <a:pt x="4" y="1081"/>
                </a:lnTo>
                <a:lnTo>
                  <a:pt x="17" y="987"/>
                </a:lnTo>
                <a:lnTo>
                  <a:pt x="36" y="895"/>
                </a:lnTo>
                <a:lnTo>
                  <a:pt x="64" y="807"/>
                </a:lnTo>
                <a:lnTo>
                  <a:pt x="97" y="720"/>
                </a:lnTo>
                <a:lnTo>
                  <a:pt x="137" y="637"/>
                </a:lnTo>
                <a:lnTo>
                  <a:pt x="184" y="557"/>
                </a:lnTo>
                <a:lnTo>
                  <a:pt x="237" y="483"/>
                </a:lnTo>
                <a:lnTo>
                  <a:pt x="297" y="411"/>
                </a:lnTo>
                <a:lnTo>
                  <a:pt x="360" y="346"/>
                </a:lnTo>
                <a:lnTo>
                  <a:pt x="430" y="284"/>
                </a:lnTo>
                <a:lnTo>
                  <a:pt x="504" y="227"/>
                </a:lnTo>
                <a:lnTo>
                  <a:pt x="582" y="177"/>
                </a:lnTo>
                <a:lnTo>
                  <a:pt x="665" y="132"/>
                </a:lnTo>
                <a:lnTo>
                  <a:pt x="751" y="93"/>
                </a:lnTo>
                <a:lnTo>
                  <a:pt x="841" y="60"/>
                </a:lnTo>
                <a:lnTo>
                  <a:pt x="934" y="35"/>
                </a:lnTo>
                <a:lnTo>
                  <a:pt x="1029" y="16"/>
                </a:lnTo>
                <a:lnTo>
                  <a:pt x="1128" y="3"/>
                </a:lnTo>
                <a:lnTo>
                  <a:pt x="1228"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8" name="Google Shape;256;p39">
            <a:extLst>
              <a:ext uri="{FF2B5EF4-FFF2-40B4-BE49-F238E27FC236}">
                <a16:creationId xmlns:a16="http://schemas.microsoft.com/office/drawing/2014/main" id="{1770C246-ED3C-4920-AB88-0F32AD524634}"/>
              </a:ext>
            </a:extLst>
          </p:cNvPr>
          <p:cNvSpPr/>
          <p:nvPr/>
        </p:nvSpPr>
        <p:spPr>
          <a:xfrm>
            <a:off x="1301507" y="3270423"/>
            <a:ext cx="45719" cy="41031"/>
          </a:xfrm>
          <a:custGeom>
            <a:avLst/>
            <a:gdLst/>
            <a:ahLst/>
            <a:cxnLst/>
            <a:rect l="l" t="t" r="r" b="b"/>
            <a:pathLst>
              <a:path w="154" h="384" extrusionOk="0">
                <a:moveTo>
                  <a:pt x="77" y="0"/>
                </a:moveTo>
                <a:lnTo>
                  <a:pt x="77" y="0"/>
                </a:lnTo>
                <a:lnTo>
                  <a:pt x="97" y="2"/>
                </a:lnTo>
                <a:lnTo>
                  <a:pt x="116" y="10"/>
                </a:lnTo>
                <a:lnTo>
                  <a:pt x="132" y="22"/>
                </a:lnTo>
                <a:lnTo>
                  <a:pt x="144" y="38"/>
                </a:lnTo>
                <a:lnTo>
                  <a:pt x="152" y="56"/>
                </a:lnTo>
                <a:lnTo>
                  <a:pt x="154" y="77"/>
                </a:lnTo>
                <a:lnTo>
                  <a:pt x="154" y="307"/>
                </a:lnTo>
                <a:lnTo>
                  <a:pt x="152" y="328"/>
                </a:lnTo>
                <a:lnTo>
                  <a:pt x="144" y="346"/>
                </a:lnTo>
                <a:lnTo>
                  <a:pt x="132" y="362"/>
                </a:lnTo>
                <a:lnTo>
                  <a:pt x="116" y="374"/>
                </a:lnTo>
                <a:lnTo>
                  <a:pt x="97" y="381"/>
                </a:lnTo>
                <a:lnTo>
                  <a:pt x="77" y="384"/>
                </a:lnTo>
                <a:lnTo>
                  <a:pt x="57" y="381"/>
                </a:lnTo>
                <a:lnTo>
                  <a:pt x="38" y="374"/>
                </a:lnTo>
                <a:lnTo>
                  <a:pt x="23" y="362"/>
                </a:lnTo>
                <a:lnTo>
                  <a:pt x="10" y="346"/>
                </a:lnTo>
                <a:lnTo>
                  <a:pt x="2" y="328"/>
                </a:lnTo>
                <a:lnTo>
                  <a:pt x="0" y="307"/>
                </a:lnTo>
                <a:lnTo>
                  <a:pt x="0" y="77"/>
                </a:lnTo>
                <a:lnTo>
                  <a:pt x="2" y="56"/>
                </a:lnTo>
                <a:lnTo>
                  <a:pt x="10" y="38"/>
                </a:lnTo>
                <a:lnTo>
                  <a:pt x="23" y="22"/>
                </a:lnTo>
                <a:lnTo>
                  <a:pt x="38" y="10"/>
                </a:lnTo>
                <a:lnTo>
                  <a:pt x="57" y="2"/>
                </a:lnTo>
                <a:lnTo>
                  <a:pt x="77"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9" name="Google Shape;257;p39">
            <a:extLst>
              <a:ext uri="{FF2B5EF4-FFF2-40B4-BE49-F238E27FC236}">
                <a16:creationId xmlns:a16="http://schemas.microsoft.com/office/drawing/2014/main" id="{4912BBD2-6409-4A9B-BD90-829E940E6C57}"/>
              </a:ext>
            </a:extLst>
          </p:cNvPr>
          <p:cNvSpPr/>
          <p:nvPr/>
        </p:nvSpPr>
        <p:spPr>
          <a:xfrm>
            <a:off x="1208225" y="3295106"/>
            <a:ext cx="45825" cy="38146"/>
          </a:xfrm>
          <a:custGeom>
            <a:avLst/>
            <a:gdLst/>
            <a:ahLst/>
            <a:cxnLst/>
            <a:rect l="l" t="t" r="r" b="b"/>
            <a:pathLst>
              <a:path w="271" h="356" extrusionOk="0">
                <a:moveTo>
                  <a:pt x="77" y="0"/>
                </a:moveTo>
                <a:lnTo>
                  <a:pt x="97" y="3"/>
                </a:lnTo>
                <a:lnTo>
                  <a:pt x="115" y="11"/>
                </a:lnTo>
                <a:lnTo>
                  <a:pt x="132" y="23"/>
                </a:lnTo>
                <a:lnTo>
                  <a:pt x="144" y="40"/>
                </a:lnTo>
                <a:lnTo>
                  <a:pt x="261" y="240"/>
                </a:lnTo>
                <a:lnTo>
                  <a:pt x="269" y="259"/>
                </a:lnTo>
                <a:lnTo>
                  <a:pt x="271" y="279"/>
                </a:lnTo>
                <a:lnTo>
                  <a:pt x="269" y="298"/>
                </a:lnTo>
                <a:lnTo>
                  <a:pt x="261" y="317"/>
                </a:lnTo>
                <a:lnTo>
                  <a:pt x="250" y="333"/>
                </a:lnTo>
                <a:lnTo>
                  <a:pt x="233" y="345"/>
                </a:lnTo>
                <a:lnTo>
                  <a:pt x="214" y="353"/>
                </a:lnTo>
                <a:lnTo>
                  <a:pt x="194" y="356"/>
                </a:lnTo>
                <a:lnTo>
                  <a:pt x="174" y="353"/>
                </a:lnTo>
                <a:lnTo>
                  <a:pt x="156" y="345"/>
                </a:lnTo>
                <a:lnTo>
                  <a:pt x="139" y="333"/>
                </a:lnTo>
                <a:lnTo>
                  <a:pt x="127" y="317"/>
                </a:lnTo>
                <a:lnTo>
                  <a:pt x="10" y="116"/>
                </a:lnTo>
                <a:lnTo>
                  <a:pt x="2" y="97"/>
                </a:lnTo>
                <a:lnTo>
                  <a:pt x="0" y="77"/>
                </a:lnTo>
                <a:lnTo>
                  <a:pt x="2" y="58"/>
                </a:lnTo>
                <a:lnTo>
                  <a:pt x="10" y="40"/>
                </a:lnTo>
                <a:lnTo>
                  <a:pt x="23" y="24"/>
                </a:lnTo>
                <a:lnTo>
                  <a:pt x="38" y="12"/>
                </a:lnTo>
                <a:lnTo>
                  <a:pt x="58" y="3"/>
                </a:lnTo>
                <a:lnTo>
                  <a:pt x="77"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0" name="Google Shape;258;p39">
            <a:extLst>
              <a:ext uri="{FF2B5EF4-FFF2-40B4-BE49-F238E27FC236}">
                <a16:creationId xmlns:a16="http://schemas.microsoft.com/office/drawing/2014/main" id="{821AC238-8750-4E85-9FE3-E87457C46C8A}"/>
              </a:ext>
            </a:extLst>
          </p:cNvPr>
          <p:cNvSpPr/>
          <p:nvPr/>
        </p:nvSpPr>
        <p:spPr>
          <a:xfrm>
            <a:off x="1139947" y="3363063"/>
            <a:ext cx="60591" cy="28850"/>
          </a:xfrm>
          <a:custGeom>
            <a:avLst/>
            <a:gdLst/>
            <a:ahLst/>
            <a:cxnLst/>
            <a:rect l="l" t="t" r="r" b="b"/>
            <a:pathLst>
              <a:path w="357" h="270" extrusionOk="0">
                <a:moveTo>
                  <a:pt x="78" y="0"/>
                </a:moveTo>
                <a:lnTo>
                  <a:pt x="97" y="3"/>
                </a:lnTo>
                <a:lnTo>
                  <a:pt x="117" y="10"/>
                </a:lnTo>
                <a:lnTo>
                  <a:pt x="319" y="125"/>
                </a:lnTo>
                <a:lnTo>
                  <a:pt x="335" y="139"/>
                </a:lnTo>
                <a:lnTo>
                  <a:pt x="347" y="154"/>
                </a:lnTo>
                <a:lnTo>
                  <a:pt x="354" y="173"/>
                </a:lnTo>
                <a:lnTo>
                  <a:pt x="357" y="192"/>
                </a:lnTo>
                <a:lnTo>
                  <a:pt x="354" y="212"/>
                </a:lnTo>
                <a:lnTo>
                  <a:pt x="347" y="231"/>
                </a:lnTo>
                <a:lnTo>
                  <a:pt x="334" y="247"/>
                </a:lnTo>
                <a:lnTo>
                  <a:pt x="318" y="260"/>
                </a:lnTo>
                <a:lnTo>
                  <a:pt x="298" y="267"/>
                </a:lnTo>
                <a:lnTo>
                  <a:pt x="279" y="270"/>
                </a:lnTo>
                <a:lnTo>
                  <a:pt x="259" y="267"/>
                </a:lnTo>
                <a:lnTo>
                  <a:pt x="240" y="258"/>
                </a:lnTo>
                <a:lnTo>
                  <a:pt x="38" y="144"/>
                </a:lnTo>
                <a:lnTo>
                  <a:pt x="22" y="131"/>
                </a:lnTo>
                <a:lnTo>
                  <a:pt x="11" y="115"/>
                </a:lnTo>
                <a:lnTo>
                  <a:pt x="3" y="97"/>
                </a:lnTo>
                <a:lnTo>
                  <a:pt x="0" y="77"/>
                </a:lnTo>
                <a:lnTo>
                  <a:pt x="3" y="57"/>
                </a:lnTo>
                <a:lnTo>
                  <a:pt x="11" y="38"/>
                </a:lnTo>
                <a:lnTo>
                  <a:pt x="23" y="22"/>
                </a:lnTo>
                <a:lnTo>
                  <a:pt x="40" y="10"/>
                </a:lnTo>
                <a:lnTo>
                  <a:pt x="57" y="3"/>
                </a:lnTo>
                <a:lnTo>
                  <a:pt x="78"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1" name="Google Shape;259;p39">
            <a:extLst>
              <a:ext uri="{FF2B5EF4-FFF2-40B4-BE49-F238E27FC236}">
                <a16:creationId xmlns:a16="http://schemas.microsoft.com/office/drawing/2014/main" id="{A1ABD053-44F9-4173-B2F0-16B6C6C5AABE}"/>
              </a:ext>
            </a:extLst>
          </p:cNvPr>
          <p:cNvSpPr/>
          <p:nvPr/>
        </p:nvSpPr>
        <p:spPr>
          <a:xfrm>
            <a:off x="1114945" y="3455703"/>
            <a:ext cx="65681" cy="16669"/>
          </a:xfrm>
          <a:custGeom>
            <a:avLst/>
            <a:gdLst/>
            <a:ahLst/>
            <a:cxnLst/>
            <a:rect l="l" t="t" r="r" b="b"/>
            <a:pathLst>
              <a:path w="388" h="154" extrusionOk="0">
                <a:moveTo>
                  <a:pt x="77" y="0"/>
                </a:moveTo>
                <a:lnTo>
                  <a:pt x="311" y="0"/>
                </a:lnTo>
                <a:lnTo>
                  <a:pt x="331" y="3"/>
                </a:lnTo>
                <a:lnTo>
                  <a:pt x="350" y="11"/>
                </a:lnTo>
                <a:lnTo>
                  <a:pt x="365" y="22"/>
                </a:lnTo>
                <a:lnTo>
                  <a:pt x="378" y="39"/>
                </a:lnTo>
                <a:lnTo>
                  <a:pt x="385" y="56"/>
                </a:lnTo>
                <a:lnTo>
                  <a:pt x="388" y="78"/>
                </a:lnTo>
                <a:lnTo>
                  <a:pt x="385" y="98"/>
                </a:lnTo>
                <a:lnTo>
                  <a:pt x="378" y="115"/>
                </a:lnTo>
                <a:lnTo>
                  <a:pt x="365" y="132"/>
                </a:lnTo>
                <a:lnTo>
                  <a:pt x="350" y="143"/>
                </a:lnTo>
                <a:lnTo>
                  <a:pt x="331" y="152"/>
                </a:lnTo>
                <a:lnTo>
                  <a:pt x="311" y="154"/>
                </a:lnTo>
                <a:lnTo>
                  <a:pt x="77" y="154"/>
                </a:lnTo>
                <a:lnTo>
                  <a:pt x="57" y="152"/>
                </a:lnTo>
                <a:lnTo>
                  <a:pt x="39" y="143"/>
                </a:lnTo>
                <a:lnTo>
                  <a:pt x="23" y="132"/>
                </a:lnTo>
                <a:lnTo>
                  <a:pt x="11" y="115"/>
                </a:lnTo>
                <a:lnTo>
                  <a:pt x="2" y="98"/>
                </a:lnTo>
                <a:lnTo>
                  <a:pt x="0" y="78"/>
                </a:lnTo>
                <a:lnTo>
                  <a:pt x="2" y="56"/>
                </a:lnTo>
                <a:lnTo>
                  <a:pt x="11" y="39"/>
                </a:lnTo>
                <a:lnTo>
                  <a:pt x="23" y="22"/>
                </a:lnTo>
                <a:lnTo>
                  <a:pt x="39" y="11"/>
                </a:lnTo>
                <a:lnTo>
                  <a:pt x="57" y="3"/>
                </a:lnTo>
                <a:lnTo>
                  <a:pt x="77"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2" name="Google Shape;260;p39">
            <a:extLst>
              <a:ext uri="{FF2B5EF4-FFF2-40B4-BE49-F238E27FC236}">
                <a16:creationId xmlns:a16="http://schemas.microsoft.com/office/drawing/2014/main" id="{C970D1DE-F4E6-4ACD-8997-0A43EC0090B0}"/>
              </a:ext>
            </a:extLst>
          </p:cNvPr>
          <p:cNvSpPr/>
          <p:nvPr/>
        </p:nvSpPr>
        <p:spPr>
          <a:xfrm>
            <a:off x="1139948" y="3536162"/>
            <a:ext cx="38146" cy="28850"/>
          </a:xfrm>
          <a:custGeom>
            <a:avLst/>
            <a:gdLst/>
            <a:ahLst/>
            <a:cxnLst/>
            <a:rect l="l" t="t" r="r" b="b"/>
            <a:pathLst>
              <a:path w="357" h="271" extrusionOk="0">
                <a:moveTo>
                  <a:pt x="279" y="0"/>
                </a:moveTo>
                <a:lnTo>
                  <a:pt x="300" y="4"/>
                </a:lnTo>
                <a:lnTo>
                  <a:pt x="318" y="10"/>
                </a:lnTo>
                <a:lnTo>
                  <a:pt x="334" y="23"/>
                </a:lnTo>
                <a:lnTo>
                  <a:pt x="347" y="39"/>
                </a:lnTo>
                <a:lnTo>
                  <a:pt x="354" y="58"/>
                </a:lnTo>
                <a:lnTo>
                  <a:pt x="357" y="78"/>
                </a:lnTo>
                <a:lnTo>
                  <a:pt x="354" y="97"/>
                </a:lnTo>
                <a:lnTo>
                  <a:pt x="347" y="116"/>
                </a:lnTo>
                <a:lnTo>
                  <a:pt x="334" y="132"/>
                </a:lnTo>
                <a:lnTo>
                  <a:pt x="319" y="145"/>
                </a:lnTo>
                <a:lnTo>
                  <a:pt x="117" y="260"/>
                </a:lnTo>
                <a:lnTo>
                  <a:pt x="98" y="267"/>
                </a:lnTo>
                <a:lnTo>
                  <a:pt x="78" y="271"/>
                </a:lnTo>
                <a:lnTo>
                  <a:pt x="57" y="267"/>
                </a:lnTo>
                <a:lnTo>
                  <a:pt x="40" y="261"/>
                </a:lnTo>
                <a:lnTo>
                  <a:pt x="23" y="248"/>
                </a:lnTo>
                <a:lnTo>
                  <a:pt x="11" y="232"/>
                </a:lnTo>
                <a:lnTo>
                  <a:pt x="3" y="213"/>
                </a:lnTo>
                <a:lnTo>
                  <a:pt x="0" y="193"/>
                </a:lnTo>
                <a:lnTo>
                  <a:pt x="3" y="174"/>
                </a:lnTo>
                <a:lnTo>
                  <a:pt x="11" y="155"/>
                </a:lnTo>
                <a:lnTo>
                  <a:pt x="22" y="140"/>
                </a:lnTo>
                <a:lnTo>
                  <a:pt x="38" y="127"/>
                </a:lnTo>
                <a:lnTo>
                  <a:pt x="240" y="12"/>
                </a:lnTo>
                <a:lnTo>
                  <a:pt x="260" y="3"/>
                </a:lnTo>
                <a:lnTo>
                  <a:pt x="279"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3" name="Google Shape;261;p39">
            <a:extLst>
              <a:ext uri="{FF2B5EF4-FFF2-40B4-BE49-F238E27FC236}">
                <a16:creationId xmlns:a16="http://schemas.microsoft.com/office/drawing/2014/main" id="{FB25DAF3-8BFD-42A4-80A5-7BBA2C8C57D1}"/>
              </a:ext>
            </a:extLst>
          </p:cNvPr>
          <p:cNvSpPr/>
          <p:nvPr/>
        </p:nvSpPr>
        <p:spPr>
          <a:xfrm>
            <a:off x="1441589" y="3536162"/>
            <a:ext cx="38146" cy="28850"/>
          </a:xfrm>
          <a:custGeom>
            <a:avLst/>
            <a:gdLst/>
            <a:ahLst/>
            <a:cxnLst/>
            <a:rect l="l" t="t" r="r" b="b"/>
            <a:pathLst>
              <a:path w="357" h="271" extrusionOk="0">
                <a:moveTo>
                  <a:pt x="78" y="0"/>
                </a:moveTo>
                <a:lnTo>
                  <a:pt x="98" y="3"/>
                </a:lnTo>
                <a:lnTo>
                  <a:pt x="117" y="12"/>
                </a:lnTo>
                <a:lnTo>
                  <a:pt x="319" y="127"/>
                </a:lnTo>
                <a:lnTo>
                  <a:pt x="335" y="140"/>
                </a:lnTo>
                <a:lnTo>
                  <a:pt x="347" y="155"/>
                </a:lnTo>
                <a:lnTo>
                  <a:pt x="354" y="174"/>
                </a:lnTo>
                <a:lnTo>
                  <a:pt x="357" y="193"/>
                </a:lnTo>
                <a:lnTo>
                  <a:pt x="354" y="213"/>
                </a:lnTo>
                <a:lnTo>
                  <a:pt x="347" y="232"/>
                </a:lnTo>
                <a:lnTo>
                  <a:pt x="334" y="248"/>
                </a:lnTo>
                <a:lnTo>
                  <a:pt x="317" y="261"/>
                </a:lnTo>
                <a:lnTo>
                  <a:pt x="300" y="267"/>
                </a:lnTo>
                <a:lnTo>
                  <a:pt x="279" y="271"/>
                </a:lnTo>
                <a:lnTo>
                  <a:pt x="259" y="267"/>
                </a:lnTo>
                <a:lnTo>
                  <a:pt x="240" y="260"/>
                </a:lnTo>
                <a:lnTo>
                  <a:pt x="38" y="145"/>
                </a:lnTo>
                <a:lnTo>
                  <a:pt x="23" y="132"/>
                </a:lnTo>
                <a:lnTo>
                  <a:pt x="10" y="116"/>
                </a:lnTo>
                <a:lnTo>
                  <a:pt x="3" y="97"/>
                </a:lnTo>
                <a:lnTo>
                  <a:pt x="0" y="78"/>
                </a:lnTo>
                <a:lnTo>
                  <a:pt x="3" y="58"/>
                </a:lnTo>
                <a:lnTo>
                  <a:pt x="10" y="39"/>
                </a:lnTo>
                <a:lnTo>
                  <a:pt x="23" y="23"/>
                </a:lnTo>
                <a:lnTo>
                  <a:pt x="40" y="10"/>
                </a:lnTo>
                <a:lnTo>
                  <a:pt x="57" y="4"/>
                </a:lnTo>
                <a:lnTo>
                  <a:pt x="78"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4" name="Google Shape;262;p39">
            <a:extLst>
              <a:ext uri="{FF2B5EF4-FFF2-40B4-BE49-F238E27FC236}">
                <a16:creationId xmlns:a16="http://schemas.microsoft.com/office/drawing/2014/main" id="{AC0479AE-9DDD-4F6A-82B8-DDF45AD05983}"/>
              </a:ext>
            </a:extLst>
          </p:cNvPr>
          <p:cNvSpPr/>
          <p:nvPr/>
        </p:nvSpPr>
        <p:spPr>
          <a:xfrm>
            <a:off x="1463387" y="3455703"/>
            <a:ext cx="65681" cy="16669"/>
          </a:xfrm>
          <a:custGeom>
            <a:avLst/>
            <a:gdLst/>
            <a:ahLst/>
            <a:cxnLst/>
            <a:rect l="l" t="t" r="r" b="b"/>
            <a:pathLst>
              <a:path w="388" h="154" extrusionOk="0">
                <a:moveTo>
                  <a:pt x="78" y="0"/>
                </a:moveTo>
                <a:lnTo>
                  <a:pt x="311" y="0"/>
                </a:lnTo>
                <a:lnTo>
                  <a:pt x="331" y="3"/>
                </a:lnTo>
                <a:lnTo>
                  <a:pt x="350" y="11"/>
                </a:lnTo>
                <a:lnTo>
                  <a:pt x="366" y="22"/>
                </a:lnTo>
                <a:lnTo>
                  <a:pt x="377" y="39"/>
                </a:lnTo>
                <a:lnTo>
                  <a:pt x="386" y="56"/>
                </a:lnTo>
                <a:lnTo>
                  <a:pt x="388" y="78"/>
                </a:lnTo>
                <a:lnTo>
                  <a:pt x="386" y="98"/>
                </a:lnTo>
                <a:lnTo>
                  <a:pt x="377" y="115"/>
                </a:lnTo>
                <a:lnTo>
                  <a:pt x="366" y="132"/>
                </a:lnTo>
                <a:lnTo>
                  <a:pt x="350" y="143"/>
                </a:lnTo>
                <a:lnTo>
                  <a:pt x="331" y="152"/>
                </a:lnTo>
                <a:lnTo>
                  <a:pt x="311" y="154"/>
                </a:lnTo>
                <a:lnTo>
                  <a:pt x="78" y="154"/>
                </a:lnTo>
                <a:lnTo>
                  <a:pt x="57" y="152"/>
                </a:lnTo>
                <a:lnTo>
                  <a:pt x="38" y="143"/>
                </a:lnTo>
                <a:lnTo>
                  <a:pt x="23" y="132"/>
                </a:lnTo>
                <a:lnTo>
                  <a:pt x="10" y="115"/>
                </a:lnTo>
                <a:lnTo>
                  <a:pt x="3" y="98"/>
                </a:lnTo>
                <a:lnTo>
                  <a:pt x="0" y="78"/>
                </a:lnTo>
                <a:lnTo>
                  <a:pt x="3" y="56"/>
                </a:lnTo>
                <a:lnTo>
                  <a:pt x="10" y="39"/>
                </a:lnTo>
                <a:lnTo>
                  <a:pt x="23" y="22"/>
                </a:lnTo>
                <a:lnTo>
                  <a:pt x="38" y="11"/>
                </a:lnTo>
                <a:lnTo>
                  <a:pt x="57" y="3"/>
                </a:lnTo>
                <a:lnTo>
                  <a:pt x="78"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5" name="Google Shape;263;p39">
            <a:extLst>
              <a:ext uri="{FF2B5EF4-FFF2-40B4-BE49-F238E27FC236}">
                <a16:creationId xmlns:a16="http://schemas.microsoft.com/office/drawing/2014/main" id="{286F1DC7-2F67-4217-AC57-F4AA2963648C}"/>
              </a:ext>
            </a:extLst>
          </p:cNvPr>
          <p:cNvSpPr/>
          <p:nvPr/>
        </p:nvSpPr>
        <p:spPr>
          <a:xfrm>
            <a:off x="1441588" y="3363063"/>
            <a:ext cx="60591" cy="28850"/>
          </a:xfrm>
          <a:custGeom>
            <a:avLst/>
            <a:gdLst/>
            <a:ahLst/>
            <a:cxnLst/>
            <a:rect l="l" t="t" r="r" b="b"/>
            <a:pathLst>
              <a:path w="357" h="270" extrusionOk="0">
                <a:moveTo>
                  <a:pt x="279" y="0"/>
                </a:moveTo>
                <a:lnTo>
                  <a:pt x="300" y="3"/>
                </a:lnTo>
                <a:lnTo>
                  <a:pt x="317" y="10"/>
                </a:lnTo>
                <a:lnTo>
                  <a:pt x="334" y="22"/>
                </a:lnTo>
                <a:lnTo>
                  <a:pt x="347" y="38"/>
                </a:lnTo>
                <a:lnTo>
                  <a:pt x="354" y="57"/>
                </a:lnTo>
                <a:lnTo>
                  <a:pt x="357" y="77"/>
                </a:lnTo>
                <a:lnTo>
                  <a:pt x="354" y="97"/>
                </a:lnTo>
                <a:lnTo>
                  <a:pt x="347" y="115"/>
                </a:lnTo>
                <a:lnTo>
                  <a:pt x="335" y="131"/>
                </a:lnTo>
                <a:lnTo>
                  <a:pt x="319" y="144"/>
                </a:lnTo>
                <a:lnTo>
                  <a:pt x="117" y="258"/>
                </a:lnTo>
                <a:lnTo>
                  <a:pt x="98" y="267"/>
                </a:lnTo>
                <a:lnTo>
                  <a:pt x="78" y="270"/>
                </a:lnTo>
                <a:lnTo>
                  <a:pt x="59" y="267"/>
                </a:lnTo>
                <a:lnTo>
                  <a:pt x="40" y="260"/>
                </a:lnTo>
                <a:lnTo>
                  <a:pt x="23" y="247"/>
                </a:lnTo>
                <a:lnTo>
                  <a:pt x="10" y="231"/>
                </a:lnTo>
                <a:lnTo>
                  <a:pt x="3" y="212"/>
                </a:lnTo>
                <a:lnTo>
                  <a:pt x="0" y="192"/>
                </a:lnTo>
                <a:lnTo>
                  <a:pt x="3" y="173"/>
                </a:lnTo>
                <a:lnTo>
                  <a:pt x="10" y="154"/>
                </a:lnTo>
                <a:lnTo>
                  <a:pt x="23" y="139"/>
                </a:lnTo>
                <a:lnTo>
                  <a:pt x="38" y="125"/>
                </a:lnTo>
                <a:lnTo>
                  <a:pt x="240" y="10"/>
                </a:lnTo>
                <a:lnTo>
                  <a:pt x="260" y="3"/>
                </a:lnTo>
                <a:lnTo>
                  <a:pt x="279"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6" name="Google Shape;264;p39">
            <a:extLst>
              <a:ext uri="{FF2B5EF4-FFF2-40B4-BE49-F238E27FC236}">
                <a16:creationId xmlns:a16="http://schemas.microsoft.com/office/drawing/2014/main" id="{437B6E77-AB87-4AEF-AFDC-36E31F771E34}"/>
              </a:ext>
            </a:extLst>
          </p:cNvPr>
          <p:cNvSpPr/>
          <p:nvPr/>
        </p:nvSpPr>
        <p:spPr>
          <a:xfrm>
            <a:off x="1382606" y="3295106"/>
            <a:ext cx="45825" cy="37825"/>
          </a:xfrm>
          <a:custGeom>
            <a:avLst/>
            <a:gdLst/>
            <a:ahLst/>
            <a:cxnLst/>
            <a:rect l="l" t="t" r="r" b="b"/>
            <a:pathLst>
              <a:path w="271" h="354" extrusionOk="0">
                <a:moveTo>
                  <a:pt x="193" y="0"/>
                </a:moveTo>
                <a:lnTo>
                  <a:pt x="213" y="3"/>
                </a:lnTo>
                <a:lnTo>
                  <a:pt x="232" y="12"/>
                </a:lnTo>
                <a:lnTo>
                  <a:pt x="249" y="24"/>
                </a:lnTo>
                <a:lnTo>
                  <a:pt x="261" y="40"/>
                </a:lnTo>
                <a:lnTo>
                  <a:pt x="269" y="58"/>
                </a:lnTo>
                <a:lnTo>
                  <a:pt x="271" y="77"/>
                </a:lnTo>
                <a:lnTo>
                  <a:pt x="269" y="97"/>
                </a:lnTo>
                <a:lnTo>
                  <a:pt x="261" y="116"/>
                </a:lnTo>
                <a:lnTo>
                  <a:pt x="145" y="317"/>
                </a:lnTo>
                <a:lnTo>
                  <a:pt x="132" y="333"/>
                </a:lnTo>
                <a:lnTo>
                  <a:pt x="115" y="345"/>
                </a:lnTo>
                <a:lnTo>
                  <a:pt x="98" y="352"/>
                </a:lnTo>
                <a:lnTo>
                  <a:pt x="77" y="354"/>
                </a:lnTo>
                <a:lnTo>
                  <a:pt x="58" y="352"/>
                </a:lnTo>
                <a:lnTo>
                  <a:pt x="39" y="344"/>
                </a:lnTo>
                <a:lnTo>
                  <a:pt x="22" y="332"/>
                </a:lnTo>
                <a:lnTo>
                  <a:pt x="10" y="317"/>
                </a:lnTo>
                <a:lnTo>
                  <a:pt x="3" y="298"/>
                </a:lnTo>
                <a:lnTo>
                  <a:pt x="0" y="279"/>
                </a:lnTo>
                <a:lnTo>
                  <a:pt x="3" y="259"/>
                </a:lnTo>
                <a:lnTo>
                  <a:pt x="10" y="240"/>
                </a:lnTo>
                <a:lnTo>
                  <a:pt x="127" y="40"/>
                </a:lnTo>
                <a:lnTo>
                  <a:pt x="140" y="23"/>
                </a:lnTo>
                <a:lnTo>
                  <a:pt x="156" y="11"/>
                </a:lnTo>
                <a:lnTo>
                  <a:pt x="174" y="3"/>
                </a:lnTo>
                <a:lnTo>
                  <a:pt x="193"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7" name="Google Shape;265;p39">
            <a:extLst>
              <a:ext uri="{FF2B5EF4-FFF2-40B4-BE49-F238E27FC236}">
                <a16:creationId xmlns:a16="http://schemas.microsoft.com/office/drawing/2014/main" id="{46D3292F-E533-4C07-AC48-EE1EADBD0B5C}"/>
              </a:ext>
            </a:extLst>
          </p:cNvPr>
          <p:cNvSpPr/>
          <p:nvPr/>
        </p:nvSpPr>
        <p:spPr>
          <a:xfrm>
            <a:off x="1289967" y="3394798"/>
            <a:ext cx="63137" cy="128221"/>
          </a:xfrm>
          <a:custGeom>
            <a:avLst/>
            <a:gdLst/>
            <a:ahLst/>
            <a:cxnLst/>
            <a:rect l="l" t="t" r="r" b="b"/>
            <a:pathLst>
              <a:path w="373" h="1200" extrusionOk="0">
                <a:moveTo>
                  <a:pt x="186" y="0"/>
                </a:moveTo>
                <a:lnTo>
                  <a:pt x="224" y="3"/>
                </a:lnTo>
                <a:lnTo>
                  <a:pt x="257" y="9"/>
                </a:lnTo>
                <a:lnTo>
                  <a:pt x="288" y="20"/>
                </a:lnTo>
                <a:lnTo>
                  <a:pt x="313" y="37"/>
                </a:lnTo>
                <a:lnTo>
                  <a:pt x="335" y="57"/>
                </a:lnTo>
                <a:lnTo>
                  <a:pt x="351" y="81"/>
                </a:lnTo>
                <a:lnTo>
                  <a:pt x="364" y="110"/>
                </a:lnTo>
                <a:lnTo>
                  <a:pt x="370" y="144"/>
                </a:lnTo>
                <a:lnTo>
                  <a:pt x="373" y="182"/>
                </a:lnTo>
                <a:lnTo>
                  <a:pt x="373" y="453"/>
                </a:lnTo>
                <a:lnTo>
                  <a:pt x="371" y="490"/>
                </a:lnTo>
                <a:lnTo>
                  <a:pt x="367" y="527"/>
                </a:lnTo>
                <a:lnTo>
                  <a:pt x="364" y="564"/>
                </a:lnTo>
                <a:lnTo>
                  <a:pt x="290" y="1113"/>
                </a:lnTo>
                <a:lnTo>
                  <a:pt x="285" y="1140"/>
                </a:lnTo>
                <a:lnTo>
                  <a:pt x="276" y="1161"/>
                </a:lnTo>
                <a:lnTo>
                  <a:pt x="265" y="1176"/>
                </a:lnTo>
                <a:lnTo>
                  <a:pt x="250" y="1188"/>
                </a:lnTo>
                <a:lnTo>
                  <a:pt x="232" y="1195"/>
                </a:lnTo>
                <a:lnTo>
                  <a:pt x="210" y="1199"/>
                </a:lnTo>
                <a:lnTo>
                  <a:pt x="186" y="1200"/>
                </a:lnTo>
                <a:lnTo>
                  <a:pt x="162" y="1199"/>
                </a:lnTo>
                <a:lnTo>
                  <a:pt x="140" y="1195"/>
                </a:lnTo>
                <a:lnTo>
                  <a:pt x="123" y="1188"/>
                </a:lnTo>
                <a:lnTo>
                  <a:pt x="107" y="1176"/>
                </a:lnTo>
                <a:lnTo>
                  <a:pt x="96" y="1161"/>
                </a:lnTo>
                <a:lnTo>
                  <a:pt x="87" y="1140"/>
                </a:lnTo>
                <a:lnTo>
                  <a:pt x="82" y="1113"/>
                </a:lnTo>
                <a:lnTo>
                  <a:pt x="9" y="564"/>
                </a:lnTo>
                <a:lnTo>
                  <a:pt x="5" y="527"/>
                </a:lnTo>
                <a:lnTo>
                  <a:pt x="1" y="490"/>
                </a:lnTo>
                <a:lnTo>
                  <a:pt x="0" y="453"/>
                </a:lnTo>
                <a:lnTo>
                  <a:pt x="0" y="182"/>
                </a:lnTo>
                <a:lnTo>
                  <a:pt x="2" y="144"/>
                </a:lnTo>
                <a:lnTo>
                  <a:pt x="9" y="110"/>
                </a:lnTo>
                <a:lnTo>
                  <a:pt x="21" y="81"/>
                </a:lnTo>
                <a:lnTo>
                  <a:pt x="38" y="57"/>
                </a:lnTo>
                <a:lnTo>
                  <a:pt x="59" y="37"/>
                </a:lnTo>
                <a:lnTo>
                  <a:pt x="85" y="20"/>
                </a:lnTo>
                <a:lnTo>
                  <a:pt x="115" y="9"/>
                </a:lnTo>
                <a:lnTo>
                  <a:pt x="148" y="3"/>
                </a:lnTo>
                <a:lnTo>
                  <a:pt x="186"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8" name="Google Shape;266;p39">
            <a:extLst>
              <a:ext uri="{FF2B5EF4-FFF2-40B4-BE49-F238E27FC236}">
                <a16:creationId xmlns:a16="http://schemas.microsoft.com/office/drawing/2014/main" id="{73874358-BDC7-476D-9691-CDBBD7145AA7}"/>
              </a:ext>
            </a:extLst>
          </p:cNvPr>
          <p:cNvSpPr/>
          <p:nvPr/>
        </p:nvSpPr>
        <p:spPr>
          <a:xfrm>
            <a:off x="1289006" y="3539367"/>
            <a:ext cx="41672" cy="41031"/>
          </a:xfrm>
          <a:custGeom>
            <a:avLst/>
            <a:gdLst/>
            <a:ahLst/>
            <a:cxnLst/>
            <a:rect l="l" t="t" r="r" b="b"/>
            <a:pathLst>
              <a:path w="388" h="386" extrusionOk="0">
                <a:moveTo>
                  <a:pt x="194" y="0"/>
                </a:moveTo>
                <a:lnTo>
                  <a:pt x="233" y="6"/>
                </a:lnTo>
                <a:lnTo>
                  <a:pt x="269" y="17"/>
                </a:lnTo>
                <a:lnTo>
                  <a:pt x="302" y="34"/>
                </a:lnTo>
                <a:lnTo>
                  <a:pt x="331" y="57"/>
                </a:lnTo>
                <a:lnTo>
                  <a:pt x="355" y="86"/>
                </a:lnTo>
                <a:lnTo>
                  <a:pt x="373" y="119"/>
                </a:lnTo>
                <a:lnTo>
                  <a:pt x="384" y="155"/>
                </a:lnTo>
                <a:lnTo>
                  <a:pt x="388" y="193"/>
                </a:lnTo>
                <a:lnTo>
                  <a:pt x="384" y="232"/>
                </a:lnTo>
                <a:lnTo>
                  <a:pt x="373" y="269"/>
                </a:lnTo>
                <a:lnTo>
                  <a:pt x="355" y="301"/>
                </a:lnTo>
                <a:lnTo>
                  <a:pt x="331" y="329"/>
                </a:lnTo>
                <a:lnTo>
                  <a:pt x="302" y="353"/>
                </a:lnTo>
                <a:lnTo>
                  <a:pt x="269" y="371"/>
                </a:lnTo>
                <a:lnTo>
                  <a:pt x="233" y="382"/>
                </a:lnTo>
                <a:lnTo>
                  <a:pt x="194" y="386"/>
                </a:lnTo>
                <a:lnTo>
                  <a:pt x="155" y="382"/>
                </a:lnTo>
                <a:lnTo>
                  <a:pt x="119" y="371"/>
                </a:lnTo>
                <a:lnTo>
                  <a:pt x="86" y="353"/>
                </a:lnTo>
                <a:lnTo>
                  <a:pt x="57" y="329"/>
                </a:lnTo>
                <a:lnTo>
                  <a:pt x="33" y="301"/>
                </a:lnTo>
                <a:lnTo>
                  <a:pt x="15" y="269"/>
                </a:lnTo>
                <a:lnTo>
                  <a:pt x="4" y="232"/>
                </a:lnTo>
                <a:lnTo>
                  <a:pt x="0" y="193"/>
                </a:lnTo>
                <a:lnTo>
                  <a:pt x="4" y="155"/>
                </a:lnTo>
                <a:lnTo>
                  <a:pt x="15" y="119"/>
                </a:lnTo>
                <a:lnTo>
                  <a:pt x="33" y="86"/>
                </a:lnTo>
                <a:lnTo>
                  <a:pt x="57" y="57"/>
                </a:lnTo>
                <a:lnTo>
                  <a:pt x="86" y="34"/>
                </a:lnTo>
                <a:lnTo>
                  <a:pt x="119" y="17"/>
                </a:lnTo>
                <a:lnTo>
                  <a:pt x="155" y="6"/>
                </a:lnTo>
                <a:lnTo>
                  <a:pt x="194"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9" name="Google Shape;267;p39">
            <a:extLst>
              <a:ext uri="{FF2B5EF4-FFF2-40B4-BE49-F238E27FC236}">
                <a16:creationId xmlns:a16="http://schemas.microsoft.com/office/drawing/2014/main" id="{69279932-20BE-486F-989C-95E4359DEAB2}"/>
              </a:ext>
            </a:extLst>
          </p:cNvPr>
          <p:cNvSpPr/>
          <p:nvPr/>
        </p:nvSpPr>
        <p:spPr>
          <a:xfrm>
            <a:off x="3291775" y="3072912"/>
            <a:ext cx="820615" cy="822960"/>
          </a:xfrm>
          <a:prstGeom prst="ellipse">
            <a:avLst/>
          </a:prstGeom>
          <a:solidFill>
            <a:srgbClr val="57687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31" name="Google Shape;269;p39">
            <a:extLst>
              <a:ext uri="{FF2B5EF4-FFF2-40B4-BE49-F238E27FC236}">
                <a16:creationId xmlns:a16="http://schemas.microsoft.com/office/drawing/2014/main" id="{7762E79E-BD44-4918-8181-3C5E172909AC}"/>
              </a:ext>
            </a:extLst>
          </p:cNvPr>
          <p:cNvSpPr/>
          <p:nvPr/>
        </p:nvSpPr>
        <p:spPr>
          <a:xfrm>
            <a:off x="5684016" y="3072912"/>
            <a:ext cx="820615" cy="822960"/>
          </a:xfrm>
          <a:prstGeom prst="ellipse">
            <a:avLst/>
          </a:prstGeom>
          <a:solidFill>
            <a:srgbClr val="359CD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32" name="Google Shape;270;p39">
            <a:extLst>
              <a:ext uri="{FF2B5EF4-FFF2-40B4-BE49-F238E27FC236}">
                <a16:creationId xmlns:a16="http://schemas.microsoft.com/office/drawing/2014/main" id="{B349791C-1E74-47D8-846A-D355A7848961}"/>
              </a:ext>
            </a:extLst>
          </p:cNvPr>
          <p:cNvSpPr/>
          <p:nvPr/>
        </p:nvSpPr>
        <p:spPr>
          <a:xfrm>
            <a:off x="3525029" y="3306432"/>
            <a:ext cx="354105" cy="435808"/>
          </a:xfrm>
          <a:custGeom>
            <a:avLst/>
            <a:gdLst/>
            <a:ahLst/>
            <a:cxnLst/>
            <a:rect l="l" t="t" r="r" b="b"/>
            <a:pathLst>
              <a:path w="3584" h="3573" extrusionOk="0">
                <a:moveTo>
                  <a:pt x="10" y="2754"/>
                </a:moveTo>
                <a:lnTo>
                  <a:pt x="25" y="2802"/>
                </a:lnTo>
                <a:lnTo>
                  <a:pt x="47" y="2850"/>
                </a:lnTo>
                <a:lnTo>
                  <a:pt x="76" y="2895"/>
                </a:lnTo>
                <a:lnTo>
                  <a:pt x="112" y="2939"/>
                </a:lnTo>
                <a:lnTo>
                  <a:pt x="153" y="2981"/>
                </a:lnTo>
                <a:lnTo>
                  <a:pt x="202" y="3020"/>
                </a:lnTo>
                <a:lnTo>
                  <a:pt x="255" y="3058"/>
                </a:lnTo>
                <a:lnTo>
                  <a:pt x="313" y="3093"/>
                </a:lnTo>
                <a:lnTo>
                  <a:pt x="377" y="3125"/>
                </a:lnTo>
                <a:lnTo>
                  <a:pt x="445" y="3154"/>
                </a:lnTo>
                <a:lnTo>
                  <a:pt x="517" y="3182"/>
                </a:lnTo>
                <a:lnTo>
                  <a:pt x="593" y="3205"/>
                </a:lnTo>
                <a:lnTo>
                  <a:pt x="674" y="3226"/>
                </a:lnTo>
                <a:lnTo>
                  <a:pt x="758" y="3243"/>
                </a:lnTo>
                <a:lnTo>
                  <a:pt x="845" y="3257"/>
                </a:lnTo>
                <a:lnTo>
                  <a:pt x="934" y="3268"/>
                </a:lnTo>
                <a:lnTo>
                  <a:pt x="1026" y="3273"/>
                </a:lnTo>
                <a:lnTo>
                  <a:pt x="1121" y="3275"/>
                </a:lnTo>
                <a:lnTo>
                  <a:pt x="1215" y="3273"/>
                </a:lnTo>
                <a:lnTo>
                  <a:pt x="1306" y="3268"/>
                </a:lnTo>
                <a:lnTo>
                  <a:pt x="1397" y="3257"/>
                </a:lnTo>
                <a:lnTo>
                  <a:pt x="1483" y="3243"/>
                </a:lnTo>
                <a:lnTo>
                  <a:pt x="1567" y="3226"/>
                </a:lnTo>
                <a:lnTo>
                  <a:pt x="1647" y="3205"/>
                </a:lnTo>
                <a:lnTo>
                  <a:pt x="1723" y="3182"/>
                </a:lnTo>
                <a:lnTo>
                  <a:pt x="1796" y="3154"/>
                </a:lnTo>
                <a:lnTo>
                  <a:pt x="1863" y="3125"/>
                </a:lnTo>
                <a:lnTo>
                  <a:pt x="1927" y="3093"/>
                </a:lnTo>
                <a:lnTo>
                  <a:pt x="1986" y="3058"/>
                </a:lnTo>
                <a:lnTo>
                  <a:pt x="2039" y="3020"/>
                </a:lnTo>
                <a:lnTo>
                  <a:pt x="2087" y="2981"/>
                </a:lnTo>
                <a:lnTo>
                  <a:pt x="2128" y="2939"/>
                </a:lnTo>
                <a:lnTo>
                  <a:pt x="2165" y="2895"/>
                </a:lnTo>
                <a:lnTo>
                  <a:pt x="2193" y="2850"/>
                </a:lnTo>
                <a:lnTo>
                  <a:pt x="2215" y="2802"/>
                </a:lnTo>
                <a:lnTo>
                  <a:pt x="2231" y="2754"/>
                </a:lnTo>
                <a:lnTo>
                  <a:pt x="2237" y="2791"/>
                </a:lnTo>
                <a:lnTo>
                  <a:pt x="2241" y="2829"/>
                </a:lnTo>
                <a:lnTo>
                  <a:pt x="2241" y="2977"/>
                </a:lnTo>
                <a:lnTo>
                  <a:pt x="2237" y="3027"/>
                </a:lnTo>
                <a:lnTo>
                  <a:pt x="2226" y="3074"/>
                </a:lnTo>
                <a:lnTo>
                  <a:pt x="2208" y="3120"/>
                </a:lnTo>
                <a:lnTo>
                  <a:pt x="2183" y="3165"/>
                </a:lnTo>
                <a:lnTo>
                  <a:pt x="2152" y="3209"/>
                </a:lnTo>
                <a:lnTo>
                  <a:pt x="2116" y="3251"/>
                </a:lnTo>
                <a:lnTo>
                  <a:pt x="2073" y="3291"/>
                </a:lnTo>
                <a:lnTo>
                  <a:pt x="2024" y="3329"/>
                </a:lnTo>
                <a:lnTo>
                  <a:pt x="1970" y="3366"/>
                </a:lnTo>
                <a:lnTo>
                  <a:pt x="1913" y="3399"/>
                </a:lnTo>
                <a:lnTo>
                  <a:pt x="1849" y="3429"/>
                </a:lnTo>
                <a:lnTo>
                  <a:pt x="1782" y="3458"/>
                </a:lnTo>
                <a:lnTo>
                  <a:pt x="1710" y="3484"/>
                </a:lnTo>
                <a:lnTo>
                  <a:pt x="1635" y="3506"/>
                </a:lnTo>
                <a:lnTo>
                  <a:pt x="1557" y="3526"/>
                </a:lnTo>
                <a:lnTo>
                  <a:pt x="1474" y="3543"/>
                </a:lnTo>
                <a:lnTo>
                  <a:pt x="1390" y="3556"/>
                </a:lnTo>
                <a:lnTo>
                  <a:pt x="1302" y="3566"/>
                </a:lnTo>
                <a:lnTo>
                  <a:pt x="1212" y="3571"/>
                </a:lnTo>
                <a:lnTo>
                  <a:pt x="1121" y="3573"/>
                </a:lnTo>
                <a:lnTo>
                  <a:pt x="1028" y="3571"/>
                </a:lnTo>
                <a:lnTo>
                  <a:pt x="939" y="3566"/>
                </a:lnTo>
                <a:lnTo>
                  <a:pt x="851" y="3556"/>
                </a:lnTo>
                <a:lnTo>
                  <a:pt x="767" y="3543"/>
                </a:lnTo>
                <a:lnTo>
                  <a:pt x="684" y="3526"/>
                </a:lnTo>
                <a:lnTo>
                  <a:pt x="606" y="3506"/>
                </a:lnTo>
                <a:lnTo>
                  <a:pt x="531" y="3484"/>
                </a:lnTo>
                <a:lnTo>
                  <a:pt x="459" y="3458"/>
                </a:lnTo>
                <a:lnTo>
                  <a:pt x="392" y="3429"/>
                </a:lnTo>
                <a:lnTo>
                  <a:pt x="329" y="3399"/>
                </a:lnTo>
                <a:lnTo>
                  <a:pt x="270" y="3366"/>
                </a:lnTo>
                <a:lnTo>
                  <a:pt x="216" y="3329"/>
                </a:lnTo>
                <a:lnTo>
                  <a:pt x="168" y="3291"/>
                </a:lnTo>
                <a:lnTo>
                  <a:pt x="125" y="3251"/>
                </a:lnTo>
                <a:lnTo>
                  <a:pt x="88" y="3209"/>
                </a:lnTo>
                <a:lnTo>
                  <a:pt x="57" y="3165"/>
                </a:lnTo>
                <a:lnTo>
                  <a:pt x="33" y="3120"/>
                </a:lnTo>
                <a:lnTo>
                  <a:pt x="14" y="3074"/>
                </a:lnTo>
                <a:lnTo>
                  <a:pt x="3" y="3027"/>
                </a:lnTo>
                <a:lnTo>
                  <a:pt x="0" y="2977"/>
                </a:lnTo>
                <a:lnTo>
                  <a:pt x="0" y="2829"/>
                </a:lnTo>
                <a:lnTo>
                  <a:pt x="3" y="2791"/>
                </a:lnTo>
                <a:lnTo>
                  <a:pt x="10" y="2754"/>
                </a:lnTo>
                <a:close/>
                <a:moveTo>
                  <a:pt x="10" y="2307"/>
                </a:moveTo>
                <a:lnTo>
                  <a:pt x="25" y="2356"/>
                </a:lnTo>
                <a:lnTo>
                  <a:pt x="47" y="2403"/>
                </a:lnTo>
                <a:lnTo>
                  <a:pt x="76" y="2448"/>
                </a:lnTo>
                <a:lnTo>
                  <a:pt x="112" y="2492"/>
                </a:lnTo>
                <a:lnTo>
                  <a:pt x="153" y="2533"/>
                </a:lnTo>
                <a:lnTo>
                  <a:pt x="202" y="2574"/>
                </a:lnTo>
                <a:lnTo>
                  <a:pt x="255" y="2611"/>
                </a:lnTo>
                <a:lnTo>
                  <a:pt x="313" y="2646"/>
                </a:lnTo>
                <a:lnTo>
                  <a:pt x="377" y="2678"/>
                </a:lnTo>
                <a:lnTo>
                  <a:pt x="445" y="2708"/>
                </a:lnTo>
                <a:lnTo>
                  <a:pt x="517" y="2735"/>
                </a:lnTo>
                <a:lnTo>
                  <a:pt x="593" y="2758"/>
                </a:lnTo>
                <a:lnTo>
                  <a:pt x="674" y="2779"/>
                </a:lnTo>
                <a:lnTo>
                  <a:pt x="758" y="2797"/>
                </a:lnTo>
                <a:lnTo>
                  <a:pt x="845" y="2810"/>
                </a:lnTo>
                <a:lnTo>
                  <a:pt x="934" y="2820"/>
                </a:lnTo>
                <a:lnTo>
                  <a:pt x="1026" y="2827"/>
                </a:lnTo>
                <a:lnTo>
                  <a:pt x="1121" y="2829"/>
                </a:lnTo>
                <a:lnTo>
                  <a:pt x="1215" y="2827"/>
                </a:lnTo>
                <a:lnTo>
                  <a:pt x="1306" y="2820"/>
                </a:lnTo>
                <a:lnTo>
                  <a:pt x="1397" y="2810"/>
                </a:lnTo>
                <a:lnTo>
                  <a:pt x="1483" y="2797"/>
                </a:lnTo>
                <a:lnTo>
                  <a:pt x="1567" y="2779"/>
                </a:lnTo>
                <a:lnTo>
                  <a:pt x="1647" y="2758"/>
                </a:lnTo>
                <a:lnTo>
                  <a:pt x="1723" y="2735"/>
                </a:lnTo>
                <a:lnTo>
                  <a:pt x="1796" y="2708"/>
                </a:lnTo>
                <a:lnTo>
                  <a:pt x="1863" y="2678"/>
                </a:lnTo>
                <a:lnTo>
                  <a:pt x="1927" y="2646"/>
                </a:lnTo>
                <a:lnTo>
                  <a:pt x="1986" y="2611"/>
                </a:lnTo>
                <a:lnTo>
                  <a:pt x="2039" y="2574"/>
                </a:lnTo>
                <a:lnTo>
                  <a:pt x="2087" y="2533"/>
                </a:lnTo>
                <a:lnTo>
                  <a:pt x="2128" y="2492"/>
                </a:lnTo>
                <a:lnTo>
                  <a:pt x="2165" y="2448"/>
                </a:lnTo>
                <a:lnTo>
                  <a:pt x="2193" y="2403"/>
                </a:lnTo>
                <a:lnTo>
                  <a:pt x="2215" y="2356"/>
                </a:lnTo>
                <a:lnTo>
                  <a:pt x="2231" y="2307"/>
                </a:lnTo>
                <a:lnTo>
                  <a:pt x="2237" y="2345"/>
                </a:lnTo>
                <a:lnTo>
                  <a:pt x="2241" y="2382"/>
                </a:lnTo>
                <a:lnTo>
                  <a:pt x="2241" y="2531"/>
                </a:lnTo>
                <a:lnTo>
                  <a:pt x="2237" y="2580"/>
                </a:lnTo>
                <a:lnTo>
                  <a:pt x="2226" y="2627"/>
                </a:lnTo>
                <a:lnTo>
                  <a:pt x="2208" y="2674"/>
                </a:lnTo>
                <a:lnTo>
                  <a:pt x="2183" y="2719"/>
                </a:lnTo>
                <a:lnTo>
                  <a:pt x="2152" y="2763"/>
                </a:lnTo>
                <a:lnTo>
                  <a:pt x="2116" y="2805"/>
                </a:lnTo>
                <a:lnTo>
                  <a:pt x="2073" y="2844"/>
                </a:lnTo>
                <a:lnTo>
                  <a:pt x="2024" y="2883"/>
                </a:lnTo>
                <a:lnTo>
                  <a:pt x="1970" y="2918"/>
                </a:lnTo>
                <a:lnTo>
                  <a:pt x="1913" y="2952"/>
                </a:lnTo>
                <a:lnTo>
                  <a:pt x="1849" y="2983"/>
                </a:lnTo>
                <a:lnTo>
                  <a:pt x="1782" y="3011"/>
                </a:lnTo>
                <a:lnTo>
                  <a:pt x="1710" y="3037"/>
                </a:lnTo>
                <a:lnTo>
                  <a:pt x="1635" y="3060"/>
                </a:lnTo>
                <a:lnTo>
                  <a:pt x="1557" y="3080"/>
                </a:lnTo>
                <a:lnTo>
                  <a:pt x="1474" y="3096"/>
                </a:lnTo>
                <a:lnTo>
                  <a:pt x="1390" y="3109"/>
                </a:lnTo>
                <a:lnTo>
                  <a:pt x="1302" y="3118"/>
                </a:lnTo>
                <a:lnTo>
                  <a:pt x="1212" y="3125"/>
                </a:lnTo>
                <a:lnTo>
                  <a:pt x="1121" y="3127"/>
                </a:lnTo>
                <a:lnTo>
                  <a:pt x="1028" y="3125"/>
                </a:lnTo>
                <a:lnTo>
                  <a:pt x="939" y="3118"/>
                </a:lnTo>
                <a:lnTo>
                  <a:pt x="851" y="3109"/>
                </a:lnTo>
                <a:lnTo>
                  <a:pt x="767" y="3096"/>
                </a:lnTo>
                <a:lnTo>
                  <a:pt x="684" y="3080"/>
                </a:lnTo>
                <a:lnTo>
                  <a:pt x="606" y="3060"/>
                </a:lnTo>
                <a:lnTo>
                  <a:pt x="531" y="3037"/>
                </a:lnTo>
                <a:lnTo>
                  <a:pt x="459" y="3011"/>
                </a:lnTo>
                <a:lnTo>
                  <a:pt x="392" y="2983"/>
                </a:lnTo>
                <a:lnTo>
                  <a:pt x="329" y="2952"/>
                </a:lnTo>
                <a:lnTo>
                  <a:pt x="270" y="2918"/>
                </a:lnTo>
                <a:lnTo>
                  <a:pt x="216" y="2883"/>
                </a:lnTo>
                <a:lnTo>
                  <a:pt x="168" y="2844"/>
                </a:lnTo>
                <a:lnTo>
                  <a:pt x="125" y="2805"/>
                </a:lnTo>
                <a:lnTo>
                  <a:pt x="88" y="2763"/>
                </a:lnTo>
                <a:lnTo>
                  <a:pt x="57" y="2719"/>
                </a:lnTo>
                <a:lnTo>
                  <a:pt x="33" y="2674"/>
                </a:lnTo>
                <a:lnTo>
                  <a:pt x="14" y="2627"/>
                </a:lnTo>
                <a:lnTo>
                  <a:pt x="3" y="2580"/>
                </a:lnTo>
                <a:lnTo>
                  <a:pt x="0" y="2531"/>
                </a:lnTo>
                <a:lnTo>
                  <a:pt x="0" y="2382"/>
                </a:lnTo>
                <a:lnTo>
                  <a:pt x="3" y="2345"/>
                </a:lnTo>
                <a:lnTo>
                  <a:pt x="10" y="2307"/>
                </a:lnTo>
                <a:close/>
                <a:moveTo>
                  <a:pt x="3576" y="2159"/>
                </a:moveTo>
                <a:lnTo>
                  <a:pt x="3582" y="2195"/>
                </a:lnTo>
                <a:lnTo>
                  <a:pt x="3584" y="2233"/>
                </a:lnTo>
                <a:lnTo>
                  <a:pt x="3584" y="2382"/>
                </a:lnTo>
                <a:lnTo>
                  <a:pt x="3581" y="2431"/>
                </a:lnTo>
                <a:lnTo>
                  <a:pt x="3570" y="2478"/>
                </a:lnTo>
                <a:lnTo>
                  <a:pt x="3552" y="2525"/>
                </a:lnTo>
                <a:lnTo>
                  <a:pt x="3528" y="2570"/>
                </a:lnTo>
                <a:lnTo>
                  <a:pt x="3497" y="2613"/>
                </a:lnTo>
                <a:lnTo>
                  <a:pt x="3460" y="2655"/>
                </a:lnTo>
                <a:lnTo>
                  <a:pt x="3417" y="2696"/>
                </a:lnTo>
                <a:lnTo>
                  <a:pt x="3368" y="2733"/>
                </a:lnTo>
                <a:lnTo>
                  <a:pt x="3315" y="2769"/>
                </a:lnTo>
                <a:lnTo>
                  <a:pt x="3257" y="2803"/>
                </a:lnTo>
                <a:lnTo>
                  <a:pt x="3194" y="2834"/>
                </a:lnTo>
                <a:lnTo>
                  <a:pt x="3127" y="2863"/>
                </a:lnTo>
                <a:lnTo>
                  <a:pt x="3055" y="2888"/>
                </a:lnTo>
                <a:lnTo>
                  <a:pt x="2980" y="2911"/>
                </a:lnTo>
                <a:lnTo>
                  <a:pt x="2900" y="2931"/>
                </a:lnTo>
                <a:lnTo>
                  <a:pt x="2819" y="2948"/>
                </a:lnTo>
                <a:lnTo>
                  <a:pt x="2734" y="2961"/>
                </a:lnTo>
                <a:lnTo>
                  <a:pt x="2647" y="2970"/>
                </a:lnTo>
                <a:lnTo>
                  <a:pt x="2556" y="2975"/>
                </a:lnTo>
                <a:lnTo>
                  <a:pt x="2465" y="2977"/>
                </a:lnTo>
                <a:lnTo>
                  <a:pt x="2427" y="2977"/>
                </a:lnTo>
                <a:lnTo>
                  <a:pt x="2390" y="2975"/>
                </a:lnTo>
                <a:lnTo>
                  <a:pt x="2390" y="2678"/>
                </a:lnTo>
                <a:lnTo>
                  <a:pt x="2427" y="2679"/>
                </a:lnTo>
                <a:lnTo>
                  <a:pt x="2465" y="2679"/>
                </a:lnTo>
                <a:lnTo>
                  <a:pt x="2558" y="2678"/>
                </a:lnTo>
                <a:lnTo>
                  <a:pt x="2651" y="2671"/>
                </a:lnTo>
                <a:lnTo>
                  <a:pt x="2740" y="2662"/>
                </a:lnTo>
                <a:lnTo>
                  <a:pt x="2828" y="2647"/>
                </a:lnTo>
                <a:lnTo>
                  <a:pt x="2910" y="2631"/>
                </a:lnTo>
                <a:lnTo>
                  <a:pt x="2991" y="2610"/>
                </a:lnTo>
                <a:lnTo>
                  <a:pt x="3067" y="2586"/>
                </a:lnTo>
                <a:lnTo>
                  <a:pt x="3140" y="2559"/>
                </a:lnTo>
                <a:lnTo>
                  <a:pt x="3208" y="2530"/>
                </a:lnTo>
                <a:lnTo>
                  <a:pt x="3272" y="2497"/>
                </a:lnTo>
                <a:lnTo>
                  <a:pt x="3331" y="2461"/>
                </a:lnTo>
                <a:lnTo>
                  <a:pt x="3384" y="2424"/>
                </a:lnTo>
                <a:lnTo>
                  <a:pt x="3431" y="2384"/>
                </a:lnTo>
                <a:lnTo>
                  <a:pt x="3473" y="2343"/>
                </a:lnTo>
                <a:lnTo>
                  <a:pt x="3508" y="2299"/>
                </a:lnTo>
                <a:lnTo>
                  <a:pt x="3538" y="2253"/>
                </a:lnTo>
                <a:lnTo>
                  <a:pt x="3560" y="2207"/>
                </a:lnTo>
                <a:lnTo>
                  <a:pt x="3576" y="2159"/>
                </a:lnTo>
                <a:close/>
                <a:moveTo>
                  <a:pt x="3576" y="1711"/>
                </a:moveTo>
                <a:lnTo>
                  <a:pt x="3582" y="1749"/>
                </a:lnTo>
                <a:lnTo>
                  <a:pt x="3584" y="1786"/>
                </a:lnTo>
                <a:lnTo>
                  <a:pt x="3584" y="1934"/>
                </a:lnTo>
                <a:lnTo>
                  <a:pt x="3581" y="1984"/>
                </a:lnTo>
                <a:lnTo>
                  <a:pt x="3570" y="2031"/>
                </a:lnTo>
                <a:lnTo>
                  <a:pt x="3552" y="2079"/>
                </a:lnTo>
                <a:lnTo>
                  <a:pt x="3528" y="2124"/>
                </a:lnTo>
                <a:lnTo>
                  <a:pt x="3497" y="2167"/>
                </a:lnTo>
                <a:lnTo>
                  <a:pt x="3460" y="2208"/>
                </a:lnTo>
                <a:lnTo>
                  <a:pt x="3417" y="2249"/>
                </a:lnTo>
                <a:lnTo>
                  <a:pt x="3368" y="2286"/>
                </a:lnTo>
                <a:lnTo>
                  <a:pt x="3315" y="2323"/>
                </a:lnTo>
                <a:lnTo>
                  <a:pt x="3257" y="2356"/>
                </a:lnTo>
                <a:lnTo>
                  <a:pt x="3194" y="2388"/>
                </a:lnTo>
                <a:lnTo>
                  <a:pt x="3127" y="2416"/>
                </a:lnTo>
                <a:lnTo>
                  <a:pt x="3055" y="2442"/>
                </a:lnTo>
                <a:lnTo>
                  <a:pt x="2980" y="2465"/>
                </a:lnTo>
                <a:lnTo>
                  <a:pt x="2900" y="2483"/>
                </a:lnTo>
                <a:lnTo>
                  <a:pt x="2819" y="2500"/>
                </a:lnTo>
                <a:lnTo>
                  <a:pt x="2734" y="2513"/>
                </a:lnTo>
                <a:lnTo>
                  <a:pt x="2647" y="2523"/>
                </a:lnTo>
                <a:lnTo>
                  <a:pt x="2556" y="2528"/>
                </a:lnTo>
                <a:lnTo>
                  <a:pt x="2465" y="2531"/>
                </a:lnTo>
                <a:lnTo>
                  <a:pt x="2427" y="2530"/>
                </a:lnTo>
                <a:lnTo>
                  <a:pt x="2390" y="2528"/>
                </a:lnTo>
                <a:lnTo>
                  <a:pt x="2390" y="2231"/>
                </a:lnTo>
                <a:lnTo>
                  <a:pt x="2427" y="2233"/>
                </a:lnTo>
                <a:lnTo>
                  <a:pt x="2465" y="2233"/>
                </a:lnTo>
                <a:lnTo>
                  <a:pt x="2558" y="2230"/>
                </a:lnTo>
                <a:lnTo>
                  <a:pt x="2651" y="2225"/>
                </a:lnTo>
                <a:lnTo>
                  <a:pt x="2740" y="2215"/>
                </a:lnTo>
                <a:lnTo>
                  <a:pt x="2828" y="2201"/>
                </a:lnTo>
                <a:lnTo>
                  <a:pt x="2910" y="2184"/>
                </a:lnTo>
                <a:lnTo>
                  <a:pt x="2991" y="2163"/>
                </a:lnTo>
                <a:lnTo>
                  <a:pt x="3067" y="2139"/>
                </a:lnTo>
                <a:lnTo>
                  <a:pt x="3140" y="2113"/>
                </a:lnTo>
                <a:lnTo>
                  <a:pt x="3208" y="2083"/>
                </a:lnTo>
                <a:lnTo>
                  <a:pt x="3272" y="2050"/>
                </a:lnTo>
                <a:lnTo>
                  <a:pt x="3331" y="2015"/>
                </a:lnTo>
                <a:lnTo>
                  <a:pt x="3384" y="1977"/>
                </a:lnTo>
                <a:lnTo>
                  <a:pt x="3431" y="1938"/>
                </a:lnTo>
                <a:lnTo>
                  <a:pt x="3473" y="1896"/>
                </a:lnTo>
                <a:lnTo>
                  <a:pt x="3508" y="1852"/>
                </a:lnTo>
                <a:lnTo>
                  <a:pt x="3538" y="1807"/>
                </a:lnTo>
                <a:lnTo>
                  <a:pt x="3560" y="1760"/>
                </a:lnTo>
                <a:lnTo>
                  <a:pt x="3576" y="1711"/>
                </a:lnTo>
                <a:close/>
                <a:moveTo>
                  <a:pt x="1121" y="1488"/>
                </a:moveTo>
                <a:lnTo>
                  <a:pt x="1212" y="1490"/>
                </a:lnTo>
                <a:lnTo>
                  <a:pt x="1302" y="1496"/>
                </a:lnTo>
                <a:lnTo>
                  <a:pt x="1390" y="1505"/>
                </a:lnTo>
                <a:lnTo>
                  <a:pt x="1474" y="1519"/>
                </a:lnTo>
                <a:lnTo>
                  <a:pt x="1557" y="1535"/>
                </a:lnTo>
                <a:lnTo>
                  <a:pt x="1635" y="1555"/>
                </a:lnTo>
                <a:lnTo>
                  <a:pt x="1710" y="1577"/>
                </a:lnTo>
                <a:lnTo>
                  <a:pt x="1782" y="1603"/>
                </a:lnTo>
                <a:lnTo>
                  <a:pt x="1849" y="1632"/>
                </a:lnTo>
                <a:lnTo>
                  <a:pt x="1913" y="1663"/>
                </a:lnTo>
                <a:lnTo>
                  <a:pt x="1970" y="1696"/>
                </a:lnTo>
                <a:lnTo>
                  <a:pt x="2024" y="1732"/>
                </a:lnTo>
                <a:lnTo>
                  <a:pt x="2073" y="1771"/>
                </a:lnTo>
                <a:lnTo>
                  <a:pt x="2116" y="1810"/>
                </a:lnTo>
                <a:lnTo>
                  <a:pt x="2152" y="1852"/>
                </a:lnTo>
                <a:lnTo>
                  <a:pt x="2183" y="1896"/>
                </a:lnTo>
                <a:lnTo>
                  <a:pt x="2208" y="1941"/>
                </a:lnTo>
                <a:lnTo>
                  <a:pt x="2226" y="1987"/>
                </a:lnTo>
                <a:lnTo>
                  <a:pt x="2237" y="2035"/>
                </a:lnTo>
                <a:lnTo>
                  <a:pt x="2241" y="2084"/>
                </a:lnTo>
                <a:lnTo>
                  <a:pt x="2237" y="2132"/>
                </a:lnTo>
                <a:lnTo>
                  <a:pt x="2226" y="2181"/>
                </a:lnTo>
                <a:lnTo>
                  <a:pt x="2208" y="2227"/>
                </a:lnTo>
                <a:lnTo>
                  <a:pt x="2183" y="2272"/>
                </a:lnTo>
                <a:lnTo>
                  <a:pt x="2152" y="2316"/>
                </a:lnTo>
                <a:lnTo>
                  <a:pt x="2116" y="2358"/>
                </a:lnTo>
                <a:lnTo>
                  <a:pt x="2073" y="2398"/>
                </a:lnTo>
                <a:lnTo>
                  <a:pt x="2024" y="2436"/>
                </a:lnTo>
                <a:lnTo>
                  <a:pt x="1970" y="2471"/>
                </a:lnTo>
                <a:lnTo>
                  <a:pt x="1913" y="2505"/>
                </a:lnTo>
                <a:lnTo>
                  <a:pt x="1849" y="2536"/>
                </a:lnTo>
                <a:lnTo>
                  <a:pt x="1782" y="2565"/>
                </a:lnTo>
                <a:lnTo>
                  <a:pt x="1710" y="2590"/>
                </a:lnTo>
                <a:lnTo>
                  <a:pt x="1635" y="2613"/>
                </a:lnTo>
                <a:lnTo>
                  <a:pt x="1557" y="2633"/>
                </a:lnTo>
                <a:lnTo>
                  <a:pt x="1474" y="2649"/>
                </a:lnTo>
                <a:lnTo>
                  <a:pt x="1390" y="2663"/>
                </a:lnTo>
                <a:lnTo>
                  <a:pt x="1302" y="2671"/>
                </a:lnTo>
                <a:lnTo>
                  <a:pt x="1212" y="2678"/>
                </a:lnTo>
                <a:lnTo>
                  <a:pt x="1121" y="2679"/>
                </a:lnTo>
                <a:lnTo>
                  <a:pt x="1028" y="2678"/>
                </a:lnTo>
                <a:lnTo>
                  <a:pt x="939" y="2671"/>
                </a:lnTo>
                <a:lnTo>
                  <a:pt x="851" y="2663"/>
                </a:lnTo>
                <a:lnTo>
                  <a:pt x="767" y="2649"/>
                </a:lnTo>
                <a:lnTo>
                  <a:pt x="684" y="2633"/>
                </a:lnTo>
                <a:lnTo>
                  <a:pt x="606" y="2613"/>
                </a:lnTo>
                <a:lnTo>
                  <a:pt x="531" y="2590"/>
                </a:lnTo>
                <a:lnTo>
                  <a:pt x="459" y="2565"/>
                </a:lnTo>
                <a:lnTo>
                  <a:pt x="392" y="2536"/>
                </a:lnTo>
                <a:lnTo>
                  <a:pt x="329" y="2505"/>
                </a:lnTo>
                <a:lnTo>
                  <a:pt x="270" y="2471"/>
                </a:lnTo>
                <a:lnTo>
                  <a:pt x="216" y="2436"/>
                </a:lnTo>
                <a:lnTo>
                  <a:pt x="168" y="2398"/>
                </a:lnTo>
                <a:lnTo>
                  <a:pt x="125" y="2358"/>
                </a:lnTo>
                <a:lnTo>
                  <a:pt x="88" y="2316"/>
                </a:lnTo>
                <a:lnTo>
                  <a:pt x="57" y="2272"/>
                </a:lnTo>
                <a:lnTo>
                  <a:pt x="33" y="2227"/>
                </a:lnTo>
                <a:lnTo>
                  <a:pt x="14" y="2181"/>
                </a:lnTo>
                <a:lnTo>
                  <a:pt x="3" y="2132"/>
                </a:lnTo>
                <a:lnTo>
                  <a:pt x="0" y="2084"/>
                </a:lnTo>
                <a:lnTo>
                  <a:pt x="3" y="2035"/>
                </a:lnTo>
                <a:lnTo>
                  <a:pt x="14" y="1987"/>
                </a:lnTo>
                <a:lnTo>
                  <a:pt x="33" y="1941"/>
                </a:lnTo>
                <a:lnTo>
                  <a:pt x="57" y="1896"/>
                </a:lnTo>
                <a:lnTo>
                  <a:pt x="88" y="1852"/>
                </a:lnTo>
                <a:lnTo>
                  <a:pt x="125" y="1810"/>
                </a:lnTo>
                <a:lnTo>
                  <a:pt x="168" y="1771"/>
                </a:lnTo>
                <a:lnTo>
                  <a:pt x="216" y="1732"/>
                </a:lnTo>
                <a:lnTo>
                  <a:pt x="270" y="1696"/>
                </a:lnTo>
                <a:lnTo>
                  <a:pt x="329" y="1663"/>
                </a:lnTo>
                <a:lnTo>
                  <a:pt x="392" y="1632"/>
                </a:lnTo>
                <a:lnTo>
                  <a:pt x="459" y="1603"/>
                </a:lnTo>
                <a:lnTo>
                  <a:pt x="531" y="1577"/>
                </a:lnTo>
                <a:lnTo>
                  <a:pt x="606" y="1555"/>
                </a:lnTo>
                <a:lnTo>
                  <a:pt x="684" y="1535"/>
                </a:lnTo>
                <a:lnTo>
                  <a:pt x="767" y="1519"/>
                </a:lnTo>
                <a:lnTo>
                  <a:pt x="851" y="1505"/>
                </a:lnTo>
                <a:lnTo>
                  <a:pt x="939" y="1496"/>
                </a:lnTo>
                <a:lnTo>
                  <a:pt x="1028" y="1490"/>
                </a:lnTo>
                <a:lnTo>
                  <a:pt x="1121" y="1488"/>
                </a:lnTo>
                <a:close/>
                <a:moveTo>
                  <a:pt x="3576" y="1265"/>
                </a:moveTo>
                <a:lnTo>
                  <a:pt x="3582" y="1302"/>
                </a:lnTo>
                <a:lnTo>
                  <a:pt x="3584" y="1339"/>
                </a:lnTo>
                <a:lnTo>
                  <a:pt x="3584" y="1488"/>
                </a:lnTo>
                <a:lnTo>
                  <a:pt x="3581" y="1537"/>
                </a:lnTo>
                <a:lnTo>
                  <a:pt x="3570" y="1585"/>
                </a:lnTo>
                <a:lnTo>
                  <a:pt x="3552" y="1632"/>
                </a:lnTo>
                <a:lnTo>
                  <a:pt x="3528" y="1677"/>
                </a:lnTo>
                <a:lnTo>
                  <a:pt x="3497" y="1720"/>
                </a:lnTo>
                <a:lnTo>
                  <a:pt x="3460" y="1762"/>
                </a:lnTo>
                <a:lnTo>
                  <a:pt x="3417" y="1802"/>
                </a:lnTo>
                <a:lnTo>
                  <a:pt x="3368" y="1840"/>
                </a:lnTo>
                <a:lnTo>
                  <a:pt x="3315" y="1876"/>
                </a:lnTo>
                <a:lnTo>
                  <a:pt x="3257" y="1909"/>
                </a:lnTo>
                <a:lnTo>
                  <a:pt x="3194" y="1941"/>
                </a:lnTo>
                <a:lnTo>
                  <a:pt x="3127" y="1970"/>
                </a:lnTo>
                <a:lnTo>
                  <a:pt x="3055" y="1995"/>
                </a:lnTo>
                <a:lnTo>
                  <a:pt x="2980" y="2018"/>
                </a:lnTo>
                <a:lnTo>
                  <a:pt x="2900" y="2037"/>
                </a:lnTo>
                <a:lnTo>
                  <a:pt x="2819" y="2053"/>
                </a:lnTo>
                <a:lnTo>
                  <a:pt x="2734" y="2066"/>
                </a:lnTo>
                <a:lnTo>
                  <a:pt x="2647" y="2076"/>
                </a:lnTo>
                <a:lnTo>
                  <a:pt x="2556" y="2082"/>
                </a:lnTo>
                <a:lnTo>
                  <a:pt x="2465" y="2084"/>
                </a:lnTo>
                <a:lnTo>
                  <a:pt x="2427" y="2083"/>
                </a:lnTo>
                <a:lnTo>
                  <a:pt x="2390" y="2082"/>
                </a:lnTo>
                <a:lnTo>
                  <a:pt x="2386" y="2028"/>
                </a:lnTo>
                <a:lnTo>
                  <a:pt x="2376" y="1975"/>
                </a:lnTo>
                <a:lnTo>
                  <a:pt x="2361" y="1923"/>
                </a:lnTo>
                <a:lnTo>
                  <a:pt x="2340" y="1873"/>
                </a:lnTo>
                <a:lnTo>
                  <a:pt x="2312" y="1824"/>
                </a:lnTo>
                <a:lnTo>
                  <a:pt x="2280" y="1777"/>
                </a:lnTo>
                <a:lnTo>
                  <a:pt x="2372" y="1784"/>
                </a:lnTo>
                <a:lnTo>
                  <a:pt x="2465" y="1786"/>
                </a:lnTo>
                <a:lnTo>
                  <a:pt x="2558" y="1784"/>
                </a:lnTo>
                <a:lnTo>
                  <a:pt x="2651" y="1778"/>
                </a:lnTo>
                <a:lnTo>
                  <a:pt x="2740" y="1768"/>
                </a:lnTo>
                <a:lnTo>
                  <a:pt x="2828" y="1754"/>
                </a:lnTo>
                <a:lnTo>
                  <a:pt x="2910" y="1736"/>
                </a:lnTo>
                <a:lnTo>
                  <a:pt x="2991" y="1717"/>
                </a:lnTo>
                <a:lnTo>
                  <a:pt x="3067" y="1692"/>
                </a:lnTo>
                <a:lnTo>
                  <a:pt x="3140" y="1665"/>
                </a:lnTo>
                <a:lnTo>
                  <a:pt x="3208" y="1635"/>
                </a:lnTo>
                <a:lnTo>
                  <a:pt x="3272" y="1603"/>
                </a:lnTo>
                <a:lnTo>
                  <a:pt x="3331" y="1568"/>
                </a:lnTo>
                <a:lnTo>
                  <a:pt x="3384" y="1531"/>
                </a:lnTo>
                <a:lnTo>
                  <a:pt x="3431" y="1491"/>
                </a:lnTo>
                <a:lnTo>
                  <a:pt x="3473" y="1449"/>
                </a:lnTo>
                <a:lnTo>
                  <a:pt x="3508" y="1405"/>
                </a:lnTo>
                <a:lnTo>
                  <a:pt x="3538" y="1360"/>
                </a:lnTo>
                <a:lnTo>
                  <a:pt x="3560" y="1313"/>
                </a:lnTo>
                <a:lnTo>
                  <a:pt x="3576" y="1265"/>
                </a:lnTo>
                <a:close/>
                <a:moveTo>
                  <a:pt x="3576" y="818"/>
                </a:moveTo>
                <a:lnTo>
                  <a:pt x="3582" y="855"/>
                </a:lnTo>
                <a:lnTo>
                  <a:pt x="3584" y="893"/>
                </a:lnTo>
                <a:lnTo>
                  <a:pt x="3584" y="1041"/>
                </a:lnTo>
                <a:lnTo>
                  <a:pt x="3581" y="1091"/>
                </a:lnTo>
                <a:lnTo>
                  <a:pt x="3570" y="1138"/>
                </a:lnTo>
                <a:lnTo>
                  <a:pt x="3552" y="1184"/>
                </a:lnTo>
                <a:lnTo>
                  <a:pt x="3528" y="1229"/>
                </a:lnTo>
                <a:lnTo>
                  <a:pt x="3497" y="1273"/>
                </a:lnTo>
                <a:lnTo>
                  <a:pt x="3460" y="1315"/>
                </a:lnTo>
                <a:lnTo>
                  <a:pt x="3417" y="1355"/>
                </a:lnTo>
                <a:lnTo>
                  <a:pt x="3368" y="1393"/>
                </a:lnTo>
                <a:lnTo>
                  <a:pt x="3315" y="1430"/>
                </a:lnTo>
                <a:lnTo>
                  <a:pt x="3257" y="1463"/>
                </a:lnTo>
                <a:lnTo>
                  <a:pt x="3194" y="1493"/>
                </a:lnTo>
                <a:lnTo>
                  <a:pt x="3127" y="1522"/>
                </a:lnTo>
                <a:lnTo>
                  <a:pt x="3055" y="1548"/>
                </a:lnTo>
                <a:lnTo>
                  <a:pt x="2980" y="1570"/>
                </a:lnTo>
                <a:lnTo>
                  <a:pt x="2900" y="1590"/>
                </a:lnTo>
                <a:lnTo>
                  <a:pt x="2819" y="1607"/>
                </a:lnTo>
                <a:lnTo>
                  <a:pt x="2734" y="1620"/>
                </a:lnTo>
                <a:lnTo>
                  <a:pt x="2647" y="1630"/>
                </a:lnTo>
                <a:lnTo>
                  <a:pt x="2556" y="1635"/>
                </a:lnTo>
                <a:lnTo>
                  <a:pt x="2465" y="1637"/>
                </a:lnTo>
                <a:lnTo>
                  <a:pt x="2369" y="1635"/>
                </a:lnTo>
                <a:lnTo>
                  <a:pt x="2276" y="1629"/>
                </a:lnTo>
                <a:lnTo>
                  <a:pt x="2185" y="1618"/>
                </a:lnTo>
                <a:lnTo>
                  <a:pt x="2097" y="1603"/>
                </a:lnTo>
                <a:lnTo>
                  <a:pt x="2033" y="1562"/>
                </a:lnTo>
                <a:lnTo>
                  <a:pt x="1964" y="1523"/>
                </a:lnTo>
                <a:lnTo>
                  <a:pt x="1889" y="1488"/>
                </a:lnTo>
                <a:lnTo>
                  <a:pt x="1809" y="1456"/>
                </a:lnTo>
                <a:lnTo>
                  <a:pt x="1725" y="1427"/>
                </a:lnTo>
                <a:lnTo>
                  <a:pt x="1637" y="1402"/>
                </a:lnTo>
                <a:lnTo>
                  <a:pt x="1546" y="1381"/>
                </a:lnTo>
                <a:lnTo>
                  <a:pt x="1500" y="1345"/>
                </a:lnTo>
                <a:lnTo>
                  <a:pt x="1461" y="1305"/>
                </a:lnTo>
                <a:lnTo>
                  <a:pt x="1426" y="1265"/>
                </a:lnTo>
                <a:lnTo>
                  <a:pt x="1398" y="1223"/>
                </a:lnTo>
                <a:lnTo>
                  <a:pt x="1375" y="1179"/>
                </a:lnTo>
                <a:lnTo>
                  <a:pt x="1358" y="1135"/>
                </a:lnTo>
                <a:lnTo>
                  <a:pt x="1348" y="1089"/>
                </a:lnTo>
                <a:lnTo>
                  <a:pt x="1345" y="1041"/>
                </a:lnTo>
                <a:lnTo>
                  <a:pt x="1345" y="893"/>
                </a:lnTo>
                <a:lnTo>
                  <a:pt x="1347" y="855"/>
                </a:lnTo>
                <a:lnTo>
                  <a:pt x="1354" y="818"/>
                </a:lnTo>
                <a:lnTo>
                  <a:pt x="1369" y="866"/>
                </a:lnTo>
                <a:lnTo>
                  <a:pt x="1391" y="914"/>
                </a:lnTo>
                <a:lnTo>
                  <a:pt x="1421" y="959"/>
                </a:lnTo>
                <a:lnTo>
                  <a:pt x="1456" y="1003"/>
                </a:lnTo>
                <a:lnTo>
                  <a:pt x="1498" y="1045"/>
                </a:lnTo>
                <a:lnTo>
                  <a:pt x="1546" y="1084"/>
                </a:lnTo>
                <a:lnTo>
                  <a:pt x="1599" y="1122"/>
                </a:lnTo>
                <a:lnTo>
                  <a:pt x="1657" y="1157"/>
                </a:lnTo>
                <a:lnTo>
                  <a:pt x="1721" y="1189"/>
                </a:lnTo>
                <a:lnTo>
                  <a:pt x="1789" y="1218"/>
                </a:lnTo>
                <a:lnTo>
                  <a:pt x="1861" y="1246"/>
                </a:lnTo>
                <a:lnTo>
                  <a:pt x="1938" y="1270"/>
                </a:lnTo>
                <a:lnTo>
                  <a:pt x="2019" y="1290"/>
                </a:lnTo>
                <a:lnTo>
                  <a:pt x="2102" y="1307"/>
                </a:lnTo>
                <a:lnTo>
                  <a:pt x="2189" y="1321"/>
                </a:lnTo>
                <a:lnTo>
                  <a:pt x="2278" y="1332"/>
                </a:lnTo>
                <a:lnTo>
                  <a:pt x="2371" y="1337"/>
                </a:lnTo>
                <a:lnTo>
                  <a:pt x="2465" y="1339"/>
                </a:lnTo>
                <a:lnTo>
                  <a:pt x="2558" y="1337"/>
                </a:lnTo>
                <a:lnTo>
                  <a:pt x="2651" y="1332"/>
                </a:lnTo>
                <a:lnTo>
                  <a:pt x="2740" y="1321"/>
                </a:lnTo>
                <a:lnTo>
                  <a:pt x="2828" y="1307"/>
                </a:lnTo>
                <a:lnTo>
                  <a:pt x="2910" y="1290"/>
                </a:lnTo>
                <a:lnTo>
                  <a:pt x="2991" y="1270"/>
                </a:lnTo>
                <a:lnTo>
                  <a:pt x="3067" y="1246"/>
                </a:lnTo>
                <a:lnTo>
                  <a:pt x="3140" y="1218"/>
                </a:lnTo>
                <a:lnTo>
                  <a:pt x="3208" y="1189"/>
                </a:lnTo>
                <a:lnTo>
                  <a:pt x="3272" y="1157"/>
                </a:lnTo>
                <a:lnTo>
                  <a:pt x="3331" y="1122"/>
                </a:lnTo>
                <a:lnTo>
                  <a:pt x="3384" y="1084"/>
                </a:lnTo>
                <a:lnTo>
                  <a:pt x="3431" y="1045"/>
                </a:lnTo>
                <a:lnTo>
                  <a:pt x="3473" y="1003"/>
                </a:lnTo>
                <a:lnTo>
                  <a:pt x="3508" y="959"/>
                </a:lnTo>
                <a:lnTo>
                  <a:pt x="3538" y="914"/>
                </a:lnTo>
                <a:lnTo>
                  <a:pt x="3560" y="866"/>
                </a:lnTo>
                <a:lnTo>
                  <a:pt x="3576" y="818"/>
                </a:lnTo>
                <a:close/>
                <a:moveTo>
                  <a:pt x="2465" y="0"/>
                </a:moveTo>
                <a:lnTo>
                  <a:pt x="2465" y="0"/>
                </a:lnTo>
                <a:lnTo>
                  <a:pt x="2556" y="1"/>
                </a:lnTo>
                <a:lnTo>
                  <a:pt x="2647" y="7"/>
                </a:lnTo>
                <a:lnTo>
                  <a:pt x="2734" y="16"/>
                </a:lnTo>
                <a:lnTo>
                  <a:pt x="2819" y="29"/>
                </a:lnTo>
                <a:lnTo>
                  <a:pt x="2900" y="46"/>
                </a:lnTo>
                <a:lnTo>
                  <a:pt x="2980" y="66"/>
                </a:lnTo>
                <a:lnTo>
                  <a:pt x="3055" y="89"/>
                </a:lnTo>
                <a:lnTo>
                  <a:pt x="3127" y="114"/>
                </a:lnTo>
                <a:lnTo>
                  <a:pt x="3194" y="143"/>
                </a:lnTo>
                <a:lnTo>
                  <a:pt x="3257" y="173"/>
                </a:lnTo>
                <a:lnTo>
                  <a:pt x="3315" y="207"/>
                </a:lnTo>
                <a:lnTo>
                  <a:pt x="3368" y="243"/>
                </a:lnTo>
                <a:lnTo>
                  <a:pt x="3417" y="281"/>
                </a:lnTo>
                <a:lnTo>
                  <a:pt x="3460" y="321"/>
                </a:lnTo>
                <a:lnTo>
                  <a:pt x="3497" y="363"/>
                </a:lnTo>
                <a:lnTo>
                  <a:pt x="3528" y="407"/>
                </a:lnTo>
                <a:lnTo>
                  <a:pt x="3552" y="452"/>
                </a:lnTo>
                <a:lnTo>
                  <a:pt x="3570" y="498"/>
                </a:lnTo>
                <a:lnTo>
                  <a:pt x="3581" y="546"/>
                </a:lnTo>
                <a:lnTo>
                  <a:pt x="3584" y="595"/>
                </a:lnTo>
                <a:lnTo>
                  <a:pt x="3581" y="643"/>
                </a:lnTo>
                <a:lnTo>
                  <a:pt x="3570" y="691"/>
                </a:lnTo>
                <a:lnTo>
                  <a:pt x="3552" y="738"/>
                </a:lnTo>
                <a:lnTo>
                  <a:pt x="3528" y="783"/>
                </a:lnTo>
                <a:lnTo>
                  <a:pt x="3497" y="827"/>
                </a:lnTo>
                <a:lnTo>
                  <a:pt x="3460" y="869"/>
                </a:lnTo>
                <a:lnTo>
                  <a:pt x="3417" y="908"/>
                </a:lnTo>
                <a:lnTo>
                  <a:pt x="3368" y="947"/>
                </a:lnTo>
                <a:lnTo>
                  <a:pt x="3315" y="982"/>
                </a:lnTo>
                <a:lnTo>
                  <a:pt x="3257" y="1016"/>
                </a:lnTo>
                <a:lnTo>
                  <a:pt x="3194" y="1047"/>
                </a:lnTo>
                <a:lnTo>
                  <a:pt x="3127" y="1075"/>
                </a:lnTo>
                <a:lnTo>
                  <a:pt x="3055" y="1101"/>
                </a:lnTo>
                <a:lnTo>
                  <a:pt x="2980" y="1124"/>
                </a:lnTo>
                <a:lnTo>
                  <a:pt x="2900" y="1144"/>
                </a:lnTo>
                <a:lnTo>
                  <a:pt x="2819" y="1160"/>
                </a:lnTo>
                <a:lnTo>
                  <a:pt x="2734" y="1173"/>
                </a:lnTo>
                <a:lnTo>
                  <a:pt x="2647" y="1183"/>
                </a:lnTo>
                <a:lnTo>
                  <a:pt x="2556" y="1189"/>
                </a:lnTo>
                <a:lnTo>
                  <a:pt x="2465" y="1191"/>
                </a:lnTo>
                <a:lnTo>
                  <a:pt x="2373" y="1189"/>
                </a:lnTo>
                <a:lnTo>
                  <a:pt x="2283" y="1183"/>
                </a:lnTo>
                <a:lnTo>
                  <a:pt x="2195" y="1173"/>
                </a:lnTo>
                <a:lnTo>
                  <a:pt x="2110" y="1160"/>
                </a:lnTo>
                <a:lnTo>
                  <a:pt x="2029" y="1144"/>
                </a:lnTo>
                <a:lnTo>
                  <a:pt x="1949" y="1124"/>
                </a:lnTo>
                <a:lnTo>
                  <a:pt x="1874" y="1101"/>
                </a:lnTo>
                <a:lnTo>
                  <a:pt x="1803" y="1075"/>
                </a:lnTo>
                <a:lnTo>
                  <a:pt x="1735" y="1047"/>
                </a:lnTo>
                <a:lnTo>
                  <a:pt x="1672" y="1016"/>
                </a:lnTo>
                <a:lnTo>
                  <a:pt x="1614" y="982"/>
                </a:lnTo>
                <a:lnTo>
                  <a:pt x="1561" y="947"/>
                </a:lnTo>
                <a:lnTo>
                  <a:pt x="1512" y="908"/>
                </a:lnTo>
                <a:lnTo>
                  <a:pt x="1469" y="869"/>
                </a:lnTo>
                <a:lnTo>
                  <a:pt x="1432" y="827"/>
                </a:lnTo>
                <a:lnTo>
                  <a:pt x="1401" y="783"/>
                </a:lnTo>
                <a:lnTo>
                  <a:pt x="1377" y="738"/>
                </a:lnTo>
                <a:lnTo>
                  <a:pt x="1359" y="691"/>
                </a:lnTo>
                <a:lnTo>
                  <a:pt x="1348" y="643"/>
                </a:lnTo>
                <a:lnTo>
                  <a:pt x="1345" y="595"/>
                </a:lnTo>
                <a:lnTo>
                  <a:pt x="1348" y="546"/>
                </a:lnTo>
                <a:lnTo>
                  <a:pt x="1359" y="498"/>
                </a:lnTo>
                <a:lnTo>
                  <a:pt x="1377" y="452"/>
                </a:lnTo>
                <a:lnTo>
                  <a:pt x="1401" y="407"/>
                </a:lnTo>
                <a:lnTo>
                  <a:pt x="1432" y="363"/>
                </a:lnTo>
                <a:lnTo>
                  <a:pt x="1469" y="321"/>
                </a:lnTo>
                <a:lnTo>
                  <a:pt x="1512" y="281"/>
                </a:lnTo>
                <a:lnTo>
                  <a:pt x="1561" y="243"/>
                </a:lnTo>
                <a:lnTo>
                  <a:pt x="1614" y="207"/>
                </a:lnTo>
                <a:lnTo>
                  <a:pt x="1672" y="173"/>
                </a:lnTo>
                <a:lnTo>
                  <a:pt x="1735" y="143"/>
                </a:lnTo>
                <a:lnTo>
                  <a:pt x="1803" y="114"/>
                </a:lnTo>
                <a:lnTo>
                  <a:pt x="1874" y="89"/>
                </a:lnTo>
                <a:lnTo>
                  <a:pt x="1949" y="66"/>
                </a:lnTo>
                <a:lnTo>
                  <a:pt x="2029" y="46"/>
                </a:lnTo>
                <a:lnTo>
                  <a:pt x="2110" y="29"/>
                </a:lnTo>
                <a:lnTo>
                  <a:pt x="2195" y="16"/>
                </a:lnTo>
                <a:lnTo>
                  <a:pt x="2283" y="7"/>
                </a:lnTo>
                <a:lnTo>
                  <a:pt x="2373" y="1"/>
                </a:lnTo>
                <a:lnTo>
                  <a:pt x="2465"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33" name="Google Shape;271;p39">
            <a:extLst>
              <a:ext uri="{FF2B5EF4-FFF2-40B4-BE49-F238E27FC236}">
                <a16:creationId xmlns:a16="http://schemas.microsoft.com/office/drawing/2014/main" id="{460B41F1-CF60-4FD1-B764-8BDA273D72EF}"/>
              </a:ext>
            </a:extLst>
          </p:cNvPr>
          <p:cNvSpPr/>
          <p:nvPr/>
        </p:nvSpPr>
        <p:spPr>
          <a:xfrm>
            <a:off x="8076257" y="3072912"/>
            <a:ext cx="820615" cy="822960"/>
          </a:xfrm>
          <a:prstGeom prst="ellipse">
            <a:avLst/>
          </a:prstGeom>
          <a:solidFill>
            <a:srgbClr val="57687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34" name="Google Shape;272;p39">
            <a:extLst>
              <a:ext uri="{FF2B5EF4-FFF2-40B4-BE49-F238E27FC236}">
                <a16:creationId xmlns:a16="http://schemas.microsoft.com/office/drawing/2014/main" id="{E5853631-3BC3-4BEA-8BAE-48AAD5E5912A}"/>
              </a:ext>
            </a:extLst>
          </p:cNvPr>
          <p:cNvSpPr/>
          <p:nvPr/>
        </p:nvSpPr>
        <p:spPr>
          <a:xfrm>
            <a:off x="8346825" y="3464314"/>
            <a:ext cx="281105" cy="115047"/>
          </a:xfrm>
          <a:custGeom>
            <a:avLst/>
            <a:gdLst/>
            <a:ahLst/>
            <a:cxnLst/>
            <a:rect l="l" t="t" r="r" b="b"/>
            <a:pathLst>
              <a:path w="2072" h="848" extrusionOk="0">
                <a:moveTo>
                  <a:pt x="1028" y="0"/>
                </a:moveTo>
                <a:lnTo>
                  <a:pt x="1093" y="1"/>
                </a:lnTo>
                <a:lnTo>
                  <a:pt x="1158" y="5"/>
                </a:lnTo>
                <a:lnTo>
                  <a:pt x="1222" y="12"/>
                </a:lnTo>
                <a:lnTo>
                  <a:pt x="1286" y="20"/>
                </a:lnTo>
                <a:lnTo>
                  <a:pt x="1349" y="31"/>
                </a:lnTo>
                <a:lnTo>
                  <a:pt x="1411" y="42"/>
                </a:lnTo>
                <a:lnTo>
                  <a:pt x="1471" y="56"/>
                </a:lnTo>
                <a:lnTo>
                  <a:pt x="1530" y="71"/>
                </a:lnTo>
                <a:lnTo>
                  <a:pt x="1587" y="86"/>
                </a:lnTo>
                <a:lnTo>
                  <a:pt x="1642" y="103"/>
                </a:lnTo>
                <a:lnTo>
                  <a:pt x="1695" y="120"/>
                </a:lnTo>
                <a:lnTo>
                  <a:pt x="1745" y="137"/>
                </a:lnTo>
                <a:lnTo>
                  <a:pt x="1793" y="154"/>
                </a:lnTo>
                <a:lnTo>
                  <a:pt x="1837" y="171"/>
                </a:lnTo>
                <a:lnTo>
                  <a:pt x="1879" y="187"/>
                </a:lnTo>
                <a:lnTo>
                  <a:pt x="1917" y="203"/>
                </a:lnTo>
                <a:lnTo>
                  <a:pt x="1952" y="218"/>
                </a:lnTo>
                <a:lnTo>
                  <a:pt x="1982" y="231"/>
                </a:lnTo>
                <a:lnTo>
                  <a:pt x="2008" y="243"/>
                </a:lnTo>
                <a:lnTo>
                  <a:pt x="2030" y="253"/>
                </a:lnTo>
                <a:lnTo>
                  <a:pt x="2048" y="262"/>
                </a:lnTo>
                <a:lnTo>
                  <a:pt x="2061" y="269"/>
                </a:lnTo>
                <a:lnTo>
                  <a:pt x="2069" y="272"/>
                </a:lnTo>
                <a:lnTo>
                  <a:pt x="2072" y="274"/>
                </a:lnTo>
                <a:lnTo>
                  <a:pt x="2072" y="848"/>
                </a:lnTo>
                <a:lnTo>
                  <a:pt x="2069" y="847"/>
                </a:lnTo>
                <a:lnTo>
                  <a:pt x="2060" y="844"/>
                </a:lnTo>
                <a:lnTo>
                  <a:pt x="2045" y="838"/>
                </a:lnTo>
                <a:lnTo>
                  <a:pt x="2025" y="830"/>
                </a:lnTo>
                <a:lnTo>
                  <a:pt x="2000" y="822"/>
                </a:lnTo>
                <a:lnTo>
                  <a:pt x="1971" y="810"/>
                </a:lnTo>
                <a:lnTo>
                  <a:pt x="1937" y="798"/>
                </a:lnTo>
                <a:lnTo>
                  <a:pt x="1899" y="786"/>
                </a:lnTo>
                <a:lnTo>
                  <a:pt x="1856" y="771"/>
                </a:lnTo>
                <a:lnTo>
                  <a:pt x="1811" y="758"/>
                </a:lnTo>
                <a:lnTo>
                  <a:pt x="1762" y="744"/>
                </a:lnTo>
                <a:lnTo>
                  <a:pt x="1711" y="728"/>
                </a:lnTo>
                <a:lnTo>
                  <a:pt x="1656" y="713"/>
                </a:lnTo>
                <a:lnTo>
                  <a:pt x="1600" y="699"/>
                </a:lnTo>
                <a:lnTo>
                  <a:pt x="1541" y="686"/>
                </a:lnTo>
                <a:lnTo>
                  <a:pt x="1480" y="672"/>
                </a:lnTo>
                <a:lnTo>
                  <a:pt x="1419" y="661"/>
                </a:lnTo>
                <a:lnTo>
                  <a:pt x="1357" y="650"/>
                </a:lnTo>
                <a:lnTo>
                  <a:pt x="1293" y="641"/>
                </a:lnTo>
                <a:lnTo>
                  <a:pt x="1228" y="633"/>
                </a:lnTo>
                <a:lnTo>
                  <a:pt x="1164" y="628"/>
                </a:lnTo>
                <a:lnTo>
                  <a:pt x="1100" y="623"/>
                </a:lnTo>
                <a:lnTo>
                  <a:pt x="1036" y="622"/>
                </a:lnTo>
                <a:lnTo>
                  <a:pt x="972" y="623"/>
                </a:lnTo>
                <a:lnTo>
                  <a:pt x="908" y="628"/>
                </a:lnTo>
                <a:lnTo>
                  <a:pt x="844" y="633"/>
                </a:lnTo>
                <a:lnTo>
                  <a:pt x="780" y="641"/>
                </a:lnTo>
                <a:lnTo>
                  <a:pt x="716" y="650"/>
                </a:lnTo>
                <a:lnTo>
                  <a:pt x="654" y="661"/>
                </a:lnTo>
                <a:lnTo>
                  <a:pt x="592" y="672"/>
                </a:lnTo>
                <a:lnTo>
                  <a:pt x="531" y="686"/>
                </a:lnTo>
                <a:lnTo>
                  <a:pt x="473" y="699"/>
                </a:lnTo>
                <a:lnTo>
                  <a:pt x="416" y="713"/>
                </a:lnTo>
                <a:lnTo>
                  <a:pt x="361" y="728"/>
                </a:lnTo>
                <a:lnTo>
                  <a:pt x="309" y="744"/>
                </a:lnTo>
                <a:lnTo>
                  <a:pt x="261" y="758"/>
                </a:lnTo>
                <a:lnTo>
                  <a:pt x="216" y="771"/>
                </a:lnTo>
                <a:lnTo>
                  <a:pt x="173" y="786"/>
                </a:lnTo>
                <a:lnTo>
                  <a:pt x="135" y="798"/>
                </a:lnTo>
                <a:lnTo>
                  <a:pt x="101" y="810"/>
                </a:lnTo>
                <a:lnTo>
                  <a:pt x="72" y="822"/>
                </a:lnTo>
                <a:lnTo>
                  <a:pt x="46" y="830"/>
                </a:lnTo>
                <a:lnTo>
                  <a:pt x="27" y="838"/>
                </a:lnTo>
                <a:lnTo>
                  <a:pt x="13" y="844"/>
                </a:lnTo>
                <a:lnTo>
                  <a:pt x="4" y="847"/>
                </a:lnTo>
                <a:lnTo>
                  <a:pt x="0" y="848"/>
                </a:lnTo>
                <a:lnTo>
                  <a:pt x="0" y="282"/>
                </a:lnTo>
                <a:lnTo>
                  <a:pt x="2" y="280"/>
                </a:lnTo>
                <a:lnTo>
                  <a:pt x="11" y="276"/>
                </a:lnTo>
                <a:lnTo>
                  <a:pt x="25" y="269"/>
                </a:lnTo>
                <a:lnTo>
                  <a:pt x="44" y="259"/>
                </a:lnTo>
                <a:lnTo>
                  <a:pt x="67" y="248"/>
                </a:lnTo>
                <a:lnTo>
                  <a:pt x="95" y="235"/>
                </a:lnTo>
                <a:lnTo>
                  <a:pt x="127" y="220"/>
                </a:lnTo>
                <a:lnTo>
                  <a:pt x="163" y="203"/>
                </a:lnTo>
                <a:lnTo>
                  <a:pt x="204" y="187"/>
                </a:lnTo>
                <a:lnTo>
                  <a:pt x="248" y="169"/>
                </a:lnTo>
                <a:lnTo>
                  <a:pt x="294" y="150"/>
                </a:lnTo>
                <a:lnTo>
                  <a:pt x="344" y="132"/>
                </a:lnTo>
                <a:lnTo>
                  <a:pt x="397" y="113"/>
                </a:lnTo>
                <a:lnTo>
                  <a:pt x="452" y="95"/>
                </a:lnTo>
                <a:lnTo>
                  <a:pt x="511" y="79"/>
                </a:lnTo>
                <a:lnTo>
                  <a:pt x="570" y="62"/>
                </a:lnTo>
                <a:lnTo>
                  <a:pt x="632" y="47"/>
                </a:lnTo>
                <a:lnTo>
                  <a:pt x="695" y="34"/>
                </a:lnTo>
                <a:lnTo>
                  <a:pt x="761" y="22"/>
                </a:lnTo>
                <a:lnTo>
                  <a:pt x="826" y="13"/>
                </a:lnTo>
                <a:lnTo>
                  <a:pt x="893" y="5"/>
                </a:lnTo>
                <a:lnTo>
                  <a:pt x="961" y="1"/>
                </a:lnTo>
                <a:lnTo>
                  <a:pt x="1028"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35" name="Google Shape;273;p39">
            <a:extLst>
              <a:ext uri="{FF2B5EF4-FFF2-40B4-BE49-F238E27FC236}">
                <a16:creationId xmlns:a16="http://schemas.microsoft.com/office/drawing/2014/main" id="{0B39C126-A0EB-4288-AB87-620667E19329}"/>
              </a:ext>
            </a:extLst>
          </p:cNvPr>
          <p:cNvSpPr/>
          <p:nvPr/>
        </p:nvSpPr>
        <p:spPr>
          <a:xfrm>
            <a:off x="8238833" y="3330273"/>
            <a:ext cx="495462" cy="308239"/>
          </a:xfrm>
          <a:custGeom>
            <a:avLst/>
            <a:gdLst/>
            <a:ahLst/>
            <a:cxnLst/>
            <a:rect l="l" t="t" r="r" b="b"/>
            <a:pathLst>
              <a:path w="3654" h="2269" extrusionOk="0">
                <a:moveTo>
                  <a:pt x="3321" y="951"/>
                </a:moveTo>
                <a:lnTo>
                  <a:pt x="3298" y="953"/>
                </a:lnTo>
                <a:lnTo>
                  <a:pt x="3277" y="962"/>
                </a:lnTo>
                <a:lnTo>
                  <a:pt x="3260" y="975"/>
                </a:lnTo>
                <a:lnTo>
                  <a:pt x="3246" y="993"/>
                </a:lnTo>
                <a:lnTo>
                  <a:pt x="3237" y="1014"/>
                </a:lnTo>
                <a:lnTo>
                  <a:pt x="3234" y="1037"/>
                </a:lnTo>
                <a:lnTo>
                  <a:pt x="3237" y="1060"/>
                </a:lnTo>
                <a:lnTo>
                  <a:pt x="3246" y="1080"/>
                </a:lnTo>
                <a:lnTo>
                  <a:pt x="3260" y="1098"/>
                </a:lnTo>
                <a:lnTo>
                  <a:pt x="3277" y="1111"/>
                </a:lnTo>
                <a:lnTo>
                  <a:pt x="3298" y="1120"/>
                </a:lnTo>
                <a:lnTo>
                  <a:pt x="3321" y="1122"/>
                </a:lnTo>
                <a:lnTo>
                  <a:pt x="3344" y="1120"/>
                </a:lnTo>
                <a:lnTo>
                  <a:pt x="3366" y="1111"/>
                </a:lnTo>
                <a:lnTo>
                  <a:pt x="3382" y="1098"/>
                </a:lnTo>
                <a:lnTo>
                  <a:pt x="3396" y="1080"/>
                </a:lnTo>
                <a:lnTo>
                  <a:pt x="3405" y="1060"/>
                </a:lnTo>
                <a:lnTo>
                  <a:pt x="3408" y="1037"/>
                </a:lnTo>
                <a:lnTo>
                  <a:pt x="3405" y="1014"/>
                </a:lnTo>
                <a:lnTo>
                  <a:pt x="3396" y="993"/>
                </a:lnTo>
                <a:lnTo>
                  <a:pt x="3382" y="975"/>
                </a:lnTo>
                <a:lnTo>
                  <a:pt x="3366" y="962"/>
                </a:lnTo>
                <a:lnTo>
                  <a:pt x="3344" y="953"/>
                </a:lnTo>
                <a:lnTo>
                  <a:pt x="3321" y="951"/>
                </a:lnTo>
                <a:close/>
                <a:moveTo>
                  <a:pt x="3324" y="769"/>
                </a:moveTo>
                <a:lnTo>
                  <a:pt x="3313" y="772"/>
                </a:lnTo>
                <a:lnTo>
                  <a:pt x="3299" y="775"/>
                </a:lnTo>
                <a:lnTo>
                  <a:pt x="3286" y="780"/>
                </a:lnTo>
                <a:lnTo>
                  <a:pt x="3273" y="787"/>
                </a:lnTo>
                <a:lnTo>
                  <a:pt x="3261" y="795"/>
                </a:lnTo>
                <a:lnTo>
                  <a:pt x="3250" y="802"/>
                </a:lnTo>
                <a:lnTo>
                  <a:pt x="3358" y="862"/>
                </a:lnTo>
                <a:lnTo>
                  <a:pt x="3358" y="808"/>
                </a:lnTo>
                <a:lnTo>
                  <a:pt x="3357" y="792"/>
                </a:lnTo>
                <a:lnTo>
                  <a:pt x="3352" y="780"/>
                </a:lnTo>
                <a:lnTo>
                  <a:pt x="3344" y="774"/>
                </a:lnTo>
                <a:lnTo>
                  <a:pt x="3335" y="769"/>
                </a:lnTo>
                <a:lnTo>
                  <a:pt x="3324" y="769"/>
                </a:lnTo>
                <a:close/>
                <a:moveTo>
                  <a:pt x="1787" y="0"/>
                </a:moveTo>
                <a:lnTo>
                  <a:pt x="3146" y="746"/>
                </a:lnTo>
                <a:lnTo>
                  <a:pt x="3152" y="737"/>
                </a:lnTo>
                <a:lnTo>
                  <a:pt x="3162" y="728"/>
                </a:lnTo>
                <a:lnTo>
                  <a:pt x="3177" y="719"/>
                </a:lnTo>
                <a:lnTo>
                  <a:pt x="3215" y="701"/>
                </a:lnTo>
                <a:lnTo>
                  <a:pt x="3251" y="689"/>
                </a:lnTo>
                <a:lnTo>
                  <a:pt x="3282" y="681"/>
                </a:lnTo>
                <a:lnTo>
                  <a:pt x="3310" y="676"/>
                </a:lnTo>
                <a:lnTo>
                  <a:pt x="3335" y="675"/>
                </a:lnTo>
                <a:lnTo>
                  <a:pt x="3358" y="676"/>
                </a:lnTo>
                <a:lnTo>
                  <a:pt x="3377" y="680"/>
                </a:lnTo>
                <a:lnTo>
                  <a:pt x="3393" y="687"/>
                </a:lnTo>
                <a:lnTo>
                  <a:pt x="3407" y="696"/>
                </a:lnTo>
                <a:lnTo>
                  <a:pt x="3418" y="706"/>
                </a:lnTo>
                <a:lnTo>
                  <a:pt x="3427" y="718"/>
                </a:lnTo>
                <a:lnTo>
                  <a:pt x="3435" y="731"/>
                </a:lnTo>
                <a:lnTo>
                  <a:pt x="3441" y="745"/>
                </a:lnTo>
                <a:lnTo>
                  <a:pt x="3445" y="759"/>
                </a:lnTo>
                <a:lnTo>
                  <a:pt x="3449" y="774"/>
                </a:lnTo>
                <a:lnTo>
                  <a:pt x="3450" y="788"/>
                </a:lnTo>
                <a:lnTo>
                  <a:pt x="3451" y="802"/>
                </a:lnTo>
                <a:lnTo>
                  <a:pt x="3451" y="815"/>
                </a:lnTo>
                <a:lnTo>
                  <a:pt x="3451" y="826"/>
                </a:lnTo>
                <a:lnTo>
                  <a:pt x="3450" y="837"/>
                </a:lnTo>
                <a:lnTo>
                  <a:pt x="3450" y="845"/>
                </a:lnTo>
                <a:lnTo>
                  <a:pt x="3449" y="852"/>
                </a:lnTo>
                <a:lnTo>
                  <a:pt x="3448" y="856"/>
                </a:lnTo>
                <a:lnTo>
                  <a:pt x="3448" y="857"/>
                </a:lnTo>
                <a:lnTo>
                  <a:pt x="3448" y="912"/>
                </a:lnTo>
                <a:lnTo>
                  <a:pt x="3654" y="1024"/>
                </a:lnTo>
                <a:lnTo>
                  <a:pt x="3448" y="1134"/>
                </a:lnTo>
                <a:lnTo>
                  <a:pt x="3448" y="1134"/>
                </a:lnTo>
                <a:lnTo>
                  <a:pt x="3448" y="1983"/>
                </a:lnTo>
                <a:lnTo>
                  <a:pt x="3583" y="1983"/>
                </a:lnTo>
                <a:lnTo>
                  <a:pt x="3583" y="2269"/>
                </a:lnTo>
                <a:lnTo>
                  <a:pt x="3399" y="2156"/>
                </a:lnTo>
                <a:lnTo>
                  <a:pt x="3234" y="2269"/>
                </a:lnTo>
                <a:lnTo>
                  <a:pt x="3234" y="1983"/>
                </a:lnTo>
                <a:lnTo>
                  <a:pt x="3358" y="1983"/>
                </a:lnTo>
                <a:lnTo>
                  <a:pt x="3358" y="1181"/>
                </a:lnTo>
                <a:lnTo>
                  <a:pt x="2985" y="1380"/>
                </a:lnTo>
                <a:lnTo>
                  <a:pt x="2985" y="1208"/>
                </a:lnTo>
                <a:lnTo>
                  <a:pt x="2983" y="1207"/>
                </a:lnTo>
                <a:lnTo>
                  <a:pt x="2974" y="1203"/>
                </a:lnTo>
                <a:lnTo>
                  <a:pt x="2961" y="1196"/>
                </a:lnTo>
                <a:lnTo>
                  <a:pt x="2943" y="1187"/>
                </a:lnTo>
                <a:lnTo>
                  <a:pt x="2920" y="1176"/>
                </a:lnTo>
                <a:lnTo>
                  <a:pt x="2892" y="1164"/>
                </a:lnTo>
                <a:lnTo>
                  <a:pt x="2860" y="1149"/>
                </a:lnTo>
                <a:lnTo>
                  <a:pt x="2826" y="1134"/>
                </a:lnTo>
                <a:lnTo>
                  <a:pt x="2786" y="1118"/>
                </a:lnTo>
                <a:lnTo>
                  <a:pt x="2742" y="1100"/>
                </a:lnTo>
                <a:lnTo>
                  <a:pt x="2696" y="1082"/>
                </a:lnTo>
                <a:lnTo>
                  <a:pt x="2647" y="1064"/>
                </a:lnTo>
                <a:lnTo>
                  <a:pt x="2594" y="1046"/>
                </a:lnTo>
                <a:lnTo>
                  <a:pt x="2539" y="1028"/>
                </a:lnTo>
                <a:lnTo>
                  <a:pt x="2481" y="1010"/>
                </a:lnTo>
                <a:lnTo>
                  <a:pt x="2422" y="992"/>
                </a:lnTo>
                <a:lnTo>
                  <a:pt x="2360" y="976"/>
                </a:lnTo>
                <a:lnTo>
                  <a:pt x="2297" y="961"/>
                </a:lnTo>
                <a:lnTo>
                  <a:pt x="2232" y="946"/>
                </a:lnTo>
                <a:lnTo>
                  <a:pt x="2165" y="934"/>
                </a:lnTo>
                <a:lnTo>
                  <a:pt x="2098" y="923"/>
                </a:lnTo>
                <a:lnTo>
                  <a:pt x="2029" y="914"/>
                </a:lnTo>
                <a:lnTo>
                  <a:pt x="1961" y="907"/>
                </a:lnTo>
                <a:lnTo>
                  <a:pt x="1891" y="903"/>
                </a:lnTo>
                <a:lnTo>
                  <a:pt x="1821" y="902"/>
                </a:lnTo>
                <a:lnTo>
                  <a:pt x="1751" y="903"/>
                </a:lnTo>
                <a:lnTo>
                  <a:pt x="1683" y="907"/>
                </a:lnTo>
                <a:lnTo>
                  <a:pt x="1614" y="914"/>
                </a:lnTo>
                <a:lnTo>
                  <a:pt x="1547" y="924"/>
                </a:lnTo>
                <a:lnTo>
                  <a:pt x="1479" y="935"/>
                </a:lnTo>
                <a:lnTo>
                  <a:pt x="1414" y="948"/>
                </a:lnTo>
                <a:lnTo>
                  <a:pt x="1350" y="962"/>
                </a:lnTo>
                <a:lnTo>
                  <a:pt x="1287" y="978"/>
                </a:lnTo>
                <a:lnTo>
                  <a:pt x="1226" y="995"/>
                </a:lnTo>
                <a:lnTo>
                  <a:pt x="1166" y="1013"/>
                </a:lnTo>
                <a:lnTo>
                  <a:pt x="1110" y="1031"/>
                </a:lnTo>
                <a:lnTo>
                  <a:pt x="1056" y="1050"/>
                </a:lnTo>
                <a:lnTo>
                  <a:pt x="1006" y="1069"/>
                </a:lnTo>
                <a:lnTo>
                  <a:pt x="956" y="1088"/>
                </a:lnTo>
                <a:lnTo>
                  <a:pt x="911" y="1106"/>
                </a:lnTo>
                <a:lnTo>
                  <a:pt x="870" y="1124"/>
                </a:lnTo>
                <a:lnTo>
                  <a:pt x="830" y="1140"/>
                </a:lnTo>
                <a:lnTo>
                  <a:pt x="796" y="1157"/>
                </a:lnTo>
                <a:lnTo>
                  <a:pt x="765" y="1171"/>
                </a:lnTo>
                <a:lnTo>
                  <a:pt x="738" y="1184"/>
                </a:lnTo>
                <a:lnTo>
                  <a:pt x="717" y="1195"/>
                </a:lnTo>
                <a:lnTo>
                  <a:pt x="699" y="1204"/>
                </a:lnTo>
                <a:lnTo>
                  <a:pt x="685" y="1212"/>
                </a:lnTo>
                <a:lnTo>
                  <a:pt x="677" y="1215"/>
                </a:lnTo>
                <a:lnTo>
                  <a:pt x="675" y="1217"/>
                </a:lnTo>
                <a:lnTo>
                  <a:pt x="675" y="1315"/>
                </a:lnTo>
                <a:lnTo>
                  <a:pt x="0" y="1012"/>
                </a:lnTo>
                <a:lnTo>
                  <a:pt x="1787"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36" name="Google Shape;274;p39">
            <a:extLst>
              <a:ext uri="{FF2B5EF4-FFF2-40B4-BE49-F238E27FC236}">
                <a16:creationId xmlns:a16="http://schemas.microsoft.com/office/drawing/2014/main" id="{A872E1E5-FF9F-4B5F-A5DC-6DACA482476C}"/>
              </a:ext>
            </a:extLst>
          </p:cNvPr>
          <p:cNvSpPr/>
          <p:nvPr/>
        </p:nvSpPr>
        <p:spPr>
          <a:xfrm>
            <a:off x="10468496" y="3072912"/>
            <a:ext cx="820615" cy="822960"/>
          </a:xfrm>
          <a:prstGeom prst="ellipse">
            <a:avLst/>
          </a:prstGeom>
          <a:solidFill>
            <a:srgbClr val="359CD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37" name="Google Shape;275;p39">
            <a:extLst>
              <a:ext uri="{FF2B5EF4-FFF2-40B4-BE49-F238E27FC236}">
                <a16:creationId xmlns:a16="http://schemas.microsoft.com/office/drawing/2014/main" id="{B9A8D3CC-3BBB-458D-9B50-693715172CDC}"/>
              </a:ext>
            </a:extLst>
          </p:cNvPr>
          <p:cNvSpPr/>
          <p:nvPr/>
        </p:nvSpPr>
        <p:spPr>
          <a:xfrm>
            <a:off x="10713094" y="3557605"/>
            <a:ext cx="144036" cy="141305"/>
          </a:xfrm>
          <a:custGeom>
            <a:avLst/>
            <a:gdLst/>
            <a:ahLst/>
            <a:cxnLst/>
            <a:rect l="l" t="t" r="r" b="b"/>
            <a:pathLst>
              <a:path w="1266" h="1244" extrusionOk="0">
                <a:moveTo>
                  <a:pt x="328" y="0"/>
                </a:moveTo>
                <a:lnTo>
                  <a:pt x="949" y="43"/>
                </a:lnTo>
                <a:lnTo>
                  <a:pt x="1266" y="314"/>
                </a:lnTo>
                <a:lnTo>
                  <a:pt x="933" y="1244"/>
                </a:lnTo>
                <a:lnTo>
                  <a:pt x="594" y="722"/>
                </a:lnTo>
                <a:lnTo>
                  <a:pt x="0" y="918"/>
                </a:lnTo>
                <a:lnTo>
                  <a:pt x="328"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38" name="Google Shape;276;p39">
            <a:extLst>
              <a:ext uri="{FF2B5EF4-FFF2-40B4-BE49-F238E27FC236}">
                <a16:creationId xmlns:a16="http://schemas.microsoft.com/office/drawing/2014/main" id="{5A6F4B0E-5251-4ACE-9DA0-E71AE65E8B3E}"/>
              </a:ext>
            </a:extLst>
          </p:cNvPr>
          <p:cNvSpPr/>
          <p:nvPr/>
        </p:nvSpPr>
        <p:spPr>
          <a:xfrm>
            <a:off x="10900477" y="3557605"/>
            <a:ext cx="144036" cy="141305"/>
          </a:xfrm>
          <a:custGeom>
            <a:avLst/>
            <a:gdLst/>
            <a:ahLst/>
            <a:cxnLst/>
            <a:rect l="l" t="t" r="r" b="b"/>
            <a:pathLst>
              <a:path w="1266" h="1244" extrusionOk="0">
                <a:moveTo>
                  <a:pt x="937" y="0"/>
                </a:moveTo>
                <a:lnTo>
                  <a:pt x="1266" y="918"/>
                </a:lnTo>
                <a:lnTo>
                  <a:pt x="671" y="722"/>
                </a:lnTo>
                <a:lnTo>
                  <a:pt x="332" y="1244"/>
                </a:lnTo>
                <a:lnTo>
                  <a:pt x="0" y="314"/>
                </a:lnTo>
                <a:lnTo>
                  <a:pt x="316" y="43"/>
                </a:lnTo>
                <a:lnTo>
                  <a:pt x="937"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39" name="Google Shape;277;p39">
            <a:extLst>
              <a:ext uri="{FF2B5EF4-FFF2-40B4-BE49-F238E27FC236}">
                <a16:creationId xmlns:a16="http://schemas.microsoft.com/office/drawing/2014/main" id="{5BEF9BD4-7768-41F9-9629-F18C6C59FC94}"/>
              </a:ext>
            </a:extLst>
          </p:cNvPr>
          <p:cNvSpPr/>
          <p:nvPr/>
        </p:nvSpPr>
        <p:spPr>
          <a:xfrm>
            <a:off x="10721627" y="3269874"/>
            <a:ext cx="314353" cy="310258"/>
          </a:xfrm>
          <a:custGeom>
            <a:avLst/>
            <a:gdLst/>
            <a:ahLst/>
            <a:cxnLst/>
            <a:rect l="l" t="t" r="r" b="b"/>
            <a:pathLst>
              <a:path w="2763" h="2729" extrusionOk="0">
                <a:moveTo>
                  <a:pt x="1374" y="594"/>
                </a:moveTo>
                <a:lnTo>
                  <a:pt x="1300" y="596"/>
                </a:lnTo>
                <a:lnTo>
                  <a:pt x="1227" y="607"/>
                </a:lnTo>
                <a:lnTo>
                  <a:pt x="1157" y="624"/>
                </a:lnTo>
                <a:lnTo>
                  <a:pt x="1089" y="646"/>
                </a:lnTo>
                <a:lnTo>
                  <a:pt x="1025" y="676"/>
                </a:lnTo>
                <a:lnTo>
                  <a:pt x="964" y="710"/>
                </a:lnTo>
                <a:lnTo>
                  <a:pt x="906" y="750"/>
                </a:lnTo>
                <a:lnTo>
                  <a:pt x="853" y="794"/>
                </a:lnTo>
                <a:lnTo>
                  <a:pt x="803" y="842"/>
                </a:lnTo>
                <a:lnTo>
                  <a:pt x="758" y="896"/>
                </a:lnTo>
                <a:lnTo>
                  <a:pt x="718" y="952"/>
                </a:lnTo>
                <a:lnTo>
                  <a:pt x="684" y="1013"/>
                </a:lnTo>
                <a:lnTo>
                  <a:pt x="654" y="1076"/>
                </a:lnTo>
                <a:lnTo>
                  <a:pt x="631" y="1143"/>
                </a:lnTo>
                <a:lnTo>
                  <a:pt x="615" y="1212"/>
                </a:lnTo>
                <a:lnTo>
                  <a:pt x="604" y="1284"/>
                </a:lnTo>
                <a:lnTo>
                  <a:pt x="600" y="1357"/>
                </a:lnTo>
                <a:lnTo>
                  <a:pt x="604" y="1431"/>
                </a:lnTo>
                <a:lnTo>
                  <a:pt x="615" y="1503"/>
                </a:lnTo>
                <a:lnTo>
                  <a:pt x="631" y="1573"/>
                </a:lnTo>
                <a:lnTo>
                  <a:pt x="654" y="1638"/>
                </a:lnTo>
                <a:lnTo>
                  <a:pt x="684" y="1703"/>
                </a:lnTo>
                <a:lnTo>
                  <a:pt x="718" y="1763"/>
                </a:lnTo>
                <a:lnTo>
                  <a:pt x="758" y="1820"/>
                </a:lnTo>
                <a:lnTo>
                  <a:pt x="803" y="1873"/>
                </a:lnTo>
                <a:lnTo>
                  <a:pt x="853" y="1922"/>
                </a:lnTo>
                <a:lnTo>
                  <a:pt x="906" y="1966"/>
                </a:lnTo>
                <a:lnTo>
                  <a:pt x="964" y="2006"/>
                </a:lnTo>
                <a:lnTo>
                  <a:pt x="1025" y="2040"/>
                </a:lnTo>
                <a:lnTo>
                  <a:pt x="1089" y="2068"/>
                </a:lnTo>
                <a:lnTo>
                  <a:pt x="1157" y="2091"/>
                </a:lnTo>
                <a:lnTo>
                  <a:pt x="1227" y="2108"/>
                </a:lnTo>
                <a:lnTo>
                  <a:pt x="1300" y="2118"/>
                </a:lnTo>
                <a:lnTo>
                  <a:pt x="1374" y="2122"/>
                </a:lnTo>
                <a:lnTo>
                  <a:pt x="1449" y="2118"/>
                </a:lnTo>
                <a:lnTo>
                  <a:pt x="1522" y="2108"/>
                </a:lnTo>
                <a:lnTo>
                  <a:pt x="1592" y="2091"/>
                </a:lnTo>
                <a:lnTo>
                  <a:pt x="1659" y="2068"/>
                </a:lnTo>
                <a:lnTo>
                  <a:pt x="1724" y="2040"/>
                </a:lnTo>
                <a:lnTo>
                  <a:pt x="1786" y="2006"/>
                </a:lnTo>
                <a:lnTo>
                  <a:pt x="1842" y="1966"/>
                </a:lnTo>
                <a:lnTo>
                  <a:pt x="1897" y="1922"/>
                </a:lnTo>
                <a:lnTo>
                  <a:pt x="1946" y="1873"/>
                </a:lnTo>
                <a:lnTo>
                  <a:pt x="1992" y="1820"/>
                </a:lnTo>
                <a:lnTo>
                  <a:pt x="2031" y="1763"/>
                </a:lnTo>
                <a:lnTo>
                  <a:pt x="2065" y="1703"/>
                </a:lnTo>
                <a:lnTo>
                  <a:pt x="2095" y="1638"/>
                </a:lnTo>
                <a:lnTo>
                  <a:pt x="2117" y="1573"/>
                </a:lnTo>
                <a:lnTo>
                  <a:pt x="2134" y="1503"/>
                </a:lnTo>
                <a:lnTo>
                  <a:pt x="2146" y="1431"/>
                </a:lnTo>
                <a:lnTo>
                  <a:pt x="2149" y="1357"/>
                </a:lnTo>
                <a:lnTo>
                  <a:pt x="2146" y="1284"/>
                </a:lnTo>
                <a:lnTo>
                  <a:pt x="2134" y="1212"/>
                </a:lnTo>
                <a:lnTo>
                  <a:pt x="2117" y="1143"/>
                </a:lnTo>
                <a:lnTo>
                  <a:pt x="2095" y="1076"/>
                </a:lnTo>
                <a:lnTo>
                  <a:pt x="2065" y="1013"/>
                </a:lnTo>
                <a:lnTo>
                  <a:pt x="2031" y="952"/>
                </a:lnTo>
                <a:lnTo>
                  <a:pt x="1992" y="896"/>
                </a:lnTo>
                <a:lnTo>
                  <a:pt x="1946" y="842"/>
                </a:lnTo>
                <a:lnTo>
                  <a:pt x="1897" y="794"/>
                </a:lnTo>
                <a:lnTo>
                  <a:pt x="1842" y="750"/>
                </a:lnTo>
                <a:lnTo>
                  <a:pt x="1786" y="710"/>
                </a:lnTo>
                <a:lnTo>
                  <a:pt x="1724" y="676"/>
                </a:lnTo>
                <a:lnTo>
                  <a:pt x="1659" y="646"/>
                </a:lnTo>
                <a:lnTo>
                  <a:pt x="1592" y="624"/>
                </a:lnTo>
                <a:lnTo>
                  <a:pt x="1522" y="607"/>
                </a:lnTo>
                <a:lnTo>
                  <a:pt x="1449" y="596"/>
                </a:lnTo>
                <a:lnTo>
                  <a:pt x="1374" y="594"/>
                </a:lnTo>
                <a:close/>
                <a:moveTo>
                  <a:pt x="1381" y="0"/>
                </a:moveTo>
                <a:lnTo>
                  <a:pt x="1803" y="361"/>
                </a:lnTo>
                <a:lnTo>
                  <a:pt x="2359" y="400"/>
                </a:lnTo>
                <a:lnTo>
                  <a:pt x="2397" y="949"/>
                </a:lnTo>
                <a:lnTo>
                  <a:pt x="2763" y="1365"/>
                </a:lnTo>
                <a:lnTo>
                  <a:pt x="2397" y="1780"/>
                </a:lnTo>
                <a:lnTo>
                  <a:pt x="2359" y="2330"/>
                </a:lnTo>
                <a:lnTo>
                  <a:pt x="1803" y="2368"/>
                </a:lnTo>
                <a:lnTo>
                  <a:pt x="1381" y="2729"/>
                </a:lnTo>
                <a:lnTo>
                  <a:pt x="961" y="2368"/>
                </a:lnTo>
                <a:lnTo>
                  <a:pt x="404" y="2330"/>
                </a:lnTo>
                <a:lnTo>
                  <a:pt x="366" y="1780"/>
                </a:lnTo>
                <a:lnTo>
                  <a:pt x="0" y="1365"/>
                </a:lnTo>
                <a:lnTo>
                  <a:pt x="366" y="949"/>
                </a:lnTo>
                <a:lnTo>
                  <a:pt x="404" y="400"/>
                </a:lnTo>
                <a:lnTo>
                  <a:pt x="961" y="361"/>
                </a:lnTo>
                <a:lnTo>
                  <a:pt x="1381"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40" name="Google Shape;278;p39">
            <a:extLst>
              <a:ext uri="{FF2B5EF4-FFF2-40B4-BE49-F238E27FC236}">
                <a16:creationId xmlns:a16="http://schemas.microsoft.com/office/drawing/2014/main" id="{63A53F23-ABB2-488D-BD2B-96F48A3820DB}"/>
              </a:ext>
            </a:extLst>
          </p:cNvPr>
          <p:cNvSpPr/>
          <p:nvPr/>
        </p:nvSpPr>
        <p:spPr>
          <a:xfrm>
            <a:off x="10848937" y="3375341"/>
            <a:ext cx="71563" cy="96934"/>
          </a:xfrm>
          <a:custGeom>
            <a:avLst/>
            <a:gdLst/>
            <a:ahLst/>
            <a:cxnLst/>
            <a:rect l="l" t="t" r="r" b="b"/>
            <a:pathLst>
              <a:path w="396" h="852" extrusionOk="0">
                <a:moveTo>
                  <a:pt x="228" y="0"/>
                </a:moveTo>
                <a:lnTo>
                  <a:pt x="396" y="0"/>
                </a:lnTo>
                <a:lnTo>
                  <a:pt x="396" y="852"/>
                </a:lnTo>
                <a:lnTo>
                  <a:pt x="200" y="852"/>
                </a:lnTo>
                <a:lnTo>
                  <a:pt x="200" y="180"/>
                </a:lnTo>
                <a:lnTo>
                  <a:pt x="197" y="180"/>
                </a:lnTo>
                <a:lnTo>
                  <a:pt x="33" y="257"/>
                </a:lnTo>
                <a:lnTo>
                  <a:pt x="0" y="106"/>
                </a:lnTo>
                <a:lnTo>
                  <a:pt x="228"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41" name="Google Shape;279;p39">
            <a:extLst>
              <a:ext uri="{FF2B5EF4-FFF2-40B4-BE49-F238E27FC236}">
                <a16:creationId xmlns:a16="http://schemas.microsoft.com/office/drawing/2014/main" id="{69C3378A-0BD0-4407-8ABE-2763AE9C7590}"/>
              </a:ext>
            </a:extLst>
          </p:cNvPr>
          <p:cNvSpPr/>
          <p:nvPr/>
        </p:nvSpPr>
        <p:spPr>
          <a:xfrm>
            <a:off x="334705" y="4170696"/>
            <a:ext cx="1838689" cy="1200329"/>
          </a:xfrm>
          <a:prstGeom prst="rect">
            <a:avLst/>
          </a:prstGeom>
          <a:noFill/>
          <a:ln>
            <a:noFill/>
          </a:ln>
        </p:spPr>
        <p:txBody>
          <a:bodyPr spcFirstLastPara="1" wrap="square" lIns="91425" tIns="45700" rIns="91425" bIns="45700" anchor="t" anchorCtr="0">
            <a:noAutofit/>
          </a:bodyPr>
          <a:lstStyle/>
          <a:p>
            <a:pPr algn="ctr">
              <a:buClr>
                <a:srgbClr val="000000"/>
              </a:buClr>
              <a:buFont typeface="Arial"/>
              <a:buNone/>
            </a:pPr>
            <a:r>
              <a:rPr lang="ar-SA" b="1" kern="0" dirty="0">
                <a:solidFill>
                  <a:srgbClr val="7F7F7F"/>
                </a:solidFill>
                <a:latin typeface="Sakkal Majalla" panose="02000000000000000000" pitchFamily="2" charset="-78"/>
                <a:ea typeface="Arial"/>
                <a:cs typeface="Sakkal Majalla" panose="02000000000000000000" pitchFamily="2" charset="-78"/>
                <a:sym typeface="Arial"/>
              </a:rPr>
              <a:t>المتكلم أو المصدًر للمعلومات</a:t>
            </a:r>
          </a:p>
        </p:txBody>
      </p:sp>
      <p:sp>
        <p:nvSpPr>
          <p:cNvPr id="42" name="Google Shape;280;p39">
            <a:extLst>
              <a:ext uri="{FF2B5EF4-FFF2-40B4-BE49-F238E27FC236}">
                <a16:creationId xmlns:a16="http://schemas.microsoft.com/office/drawing/2014/main" id="{F6FE0323-54AF-4167-B8AD-828D83C9763F}"/>
              </a:ext>
            </a:extLst>
          </p:cNvPr>
          <p:cNvSpPr/>
          <p:nvPr/>
        </p:nvSpPr>
        <p:spPr>
          <a:xfrm>
            <a:off x="2905487" y="4200385"/>
            <a:ext cx="1838689" cy="1200329"/>
          </a:xfrm>
          <a:prstGeom prst="rect">
            <a:avLst/>
          </a:prstGeom>
          <a:noFill/>
          <a:ln>
            <a:noFill/>
          </a:ln>
        </p:spPr>
        <p:txBody>
          <a:bodyPr spcFirstLastPara="1" wrap="square" lIns="91425" tIns="45700" rIns="91425" bIns="45700" anchor="t" anchorCtr="0">
            <a:noAutofit/>
          </a:bodyPr>
          <a:lstStyle/>
          <a:p>
            <a:pPr algn="ctr">
              <a:buClr>
                <a:srgbClr val="000000"/>
              </a:buClr>
            </a:pPr>
            <a:r>
              <a:rPr lang="ar-SA" b="1" kern="0" dirty="0">
                <a:solidFill>
                  <a:srgbClr val="7F7F7F"/>
                </a:solidFill>
                <a:latin typeface="Sakkal Majalla" panose="02000000000000000000" pitchFamily="2" charset="-78"/>
                <a:cs typeface="Sakkal Majalla" panose="02000000000000000000" pitchFamily="2" charset="-78"/>
                <a:sym typeface="Arial"/>
              </a:rPr>
              <a:t>المحتوى: رموز وأرقام وكتابات وأشكال</a:t>
            </a:r>
            <a:endParaRPr b="1" kern="0" dirty="0">
              <a:solidFill>
                <a:srgbClr val="7F7F7F"/>
              </a:solidFill>
              <a:latin typeface="Sakkal Majalla" panose="02000000000000000000" pitchFamily="2" charset="-78"/>
              <a:cs typeface="Sakkal Majalla" panose="02000000000000000000" pitchFamily="2" charset="-78"/>
              <a:sym typeface="Arial"/>
            </a:endParaRPr>
          </a:p>
        </p:txBody>
      </p:sp>
      <p:sp>
        <p:nvSpPr>
          <p:cNvPr id="43" name="Google Shape;281;p39">
            <a:extLst>
              <a:ext uri="{FF2B5EF4-FFF2-40B4-BE49-F238E27FC236}">
                <a16:creationId xmlns:a16="http://schemas.microsoft.com/office/drawing/2014/main" id="{341BA65E-C52A-4404-A153-6B02C66B2C75}"/>
              </a:ext>
            </a:extLst>
          </p:cNvPr>
          <p:cNvSpPr/>
          <p:nvPr/>
        </p:nvSpPr>
        <p:spPr>
          <a:xfrm>
            <a:off x="5225581" y="4216055"/>
            <a:ext cx="1838689" cy="1200329"/>
          </a:xfrm>
          <a:prstGeom prst="rect">
            <a:avLst/>
          </a:prstGeom>
          <a:noFill/>
          <a:ln>
            <a:noFill/>
          </a:ln>
        </p:spPr>
        <p:txBody>
          <a:bodyPr spcFirstLastPara="1" wrap="square" lIns="91425" tIns="45700" rIns="91425" bIns="45700" anchor="t" anchorCtr="0">
            <a:noAutofit/>
          </a:bodyPr>
          <a:lstStyle/>
          <a:p>
            <a:pPr algn="ctr">
              <a:buClr>
                <a:srgbClr val="000000"/>
              </a:buClr>
            </a:pPr>
            <a:r>
              <a:rPr lang="ar-SA" b="1" kern="0" dirty="0">
                <a:solidFill>
                  <a:srgbClr val="7F7F7F"/>
                </a:solidFill>
                <a:latin typeface="Sakkal Majalla" panose="02000000000000000000" pitchFamily="2" charset="-78"/>
                <a:cs typeface="Sakkal Majalla" panose="02000000000000000000" pitchFamily="2" charset="-78"/>
                <a:sym typeface="Arial"/>
              </a:rPr>
              <a:t>قناة الاتصال</a:t>
            </a:r>
          </a:p>
          <a:p>
            <a:pPr algn="ctr">
              <a:buClr>
                <a:srgbClr val="000000"/>
              </a:buClr>
            </a:pPr>
            <a:r>
              <a:rPr lang="ar-SA" b="1" kern="0" dirty="0">
                <a:solidFill>
                  <a:srgbClr val="7F7F7F"/>
                </a:solidFill>
                <a:latin typeface="Sakkal Majalla" panose="02000000000000000000" pitchFamily="2" charset="-78"/>
                <a:cs typeface="Sakkal Majalla" panose="02000000000000000000" pitchFamily="2" charset="-78"/>
                <a:sym typeface="Arial"/>
              </a:rPr>
              <a:t>الحواس الخمس</a:t>
            </a:r>
          </a:p>
          <a:p>
            <a:pPr algn="ctr">
              <a:buClr>
                <a:srgbClr val="000000"/>
              </a:buClr>
            </a:pPr>
            <a:r>
              <a:rPr lang="ar-SA" b="1" kern="0" dirty="0">
                <a:solidFill>
                  <a:srgbClr val="7F7F7F"/>
                </a:solidFill>
                <a:latin typeface="Sakkal Majalla" panose="02000000000000000000" pitchFamily="2" charset="-78"/>
                <a:cs typeface="Sakkal Majalla" panose="02000000000000000000" pitchFamily="2" charset="-78"/>
                <a:sym typeface="Arial"/>
              </a:rPr>
              <a:t>الوسائل التقنية</a:t>
            </a:r>
            <a:endParaRPr b="1" kern="0" dirty="0">
              <a:solidFill>
                <a:srgbClr val="7F7F7F"/>
              </a:solidFill>
              <a:latin typeface="Sakkal Majalla" panose="02000000000000000000" pitchFamily="2" charset="-78"/>
              <a:cs typeface="Sakkal Majalla" panose="02000000000000000000" pitchFamily="2" charset="-78"/>
              <a:sym typeface="Arial"/>
            </a:endParaRPr>
          </a:p>
        </p:txBody>
      </p:sp>
      <p:sp>
        <p:nvSpPr>
          <p:cNvPr id="44" name="Google Shape;282;p39">
            <a:extLst>
              <a:ext uri="{FF2B5EF4-FFF2-40B4-BE49-F238E27FC236}">
                <a16:creationId xmlns:a16="http://schemas.microsoft.com/office/drawing/2014/main" id="{FC885210-1FCE-48DC-82B8-D9CE881A84C0}"/>
              </a:ext>
            </a:extLst>
          </p:cNvPr>
          <p:cNvSpPr/>
          <p:nvPr/>
        </p:nvSpPr>
        <p:spPr>
          <a:xfrm>
            <a:off x="7545675" y="4230047"/>
            <a:ext cx="1838689" cy="1200329"/>
          </a:xfrm>
          <a:prstGeom prst="rect">
            <a:avLst/>
          </a:prstGeom>
          <a:noFill/>
          <a:ln>
            <a:noFill/>
          </a:ln>
        </p:spPr>
        <p:txBody>
          <a:bodyPr spcFirstLastPara="1" wrap="square" lIns="91425" tIns="45700" rIns="91425" bIns="45700" anchor="t" anchorCtr="0">
            <a:noAutofit/>
          </a:bodyPr>
          <a:lstStyle/>
          <a:p>
            <a:pPr algn="ctr">
              <a:buClr>
                <a:srgbClr val="000000"/>
              </a:buClr>
            </a:pPr>
            <a:r>
              <a:rPr lang="ar-SA" b="1" kern="0" dirty="0">
                <a:solidFill>
                  <a:srgbClr val="7F7F7F"/>
                </a:solidFill>
                <a:latin typeface="Sakkal Majalla" panose="02000000000000000000" pitchFamily="2" charset="-78"/>
                <a:cs typeface="Sakkal Majalla" panose="02000000000000000000" pitchFamily="2" charset="-78"/>
                <a:sym typeface="Arial"/>
              </a:rPr>
              <a:t>المستقبل للرسالة أو الشخص المستهدف</a:t>
            </a:r>
            <a:endParaRPr b="1" kern="0" dirty="0">
              <a:solidFill>
                <a:srgbClr val="7F7F7F"/>
              </a:solidFill>
              <a:latin typeface="Sakkal Majalla" panose="02000000000000000000" pitchFamily="2" charset="-78"/>
              <a:cs typeface="Sakkal Majalla" panose="02000000000000000000" pitchFamily="2" charset="-78"/>
              <a:sym typeface="Arial"/>
            </a:endParaRPr>
          </a:p>
        </p:txBody>
      </p:sp>
      <p:sp>
        <p:nvSpPr>
          <p:cNvPr id="45" name="Google Shape;283;p39">
            <a:extLst>
              <a:ext uri="{FF2B5EF4-FFF2-40B4-BE49-F238E27FC236}">
                <a16:creationId xmlns:a16="http://schemas.microsoft.com/office/drawing/2014/main" id="{FED5B3AD-5FC0-4DE9-A8F0-E1DF88AC1FF9}"/>
              </a:ext>
            </a:extLst>
          </p:cNvPr>
          <p:cNvSpPr/>
          <p:nvPr/>
        </p:nvSpPr>
        <p:spPr>
          <a:xfrm>
            <a:off x="9865767" y="4259708"/>
            <a:ext cx="1838689" cy="1200329"/>
          </a:xfrm>
          <a:prstGeom prst="rect">
            <a:avLst/>
          </a:prstGeom>
          <a:noFill/>
          <a:ln>
            <a:noFill/>
          </a:ln>
        </p:spPr>
        <p:txBody>
          <a:bodyPr spcFirstLastPara="1" wrap="square" lIns="91425" tIns="45700" rIns="91425" bIns="45700" anchor="t" anchorCtr="0">
            <a:noAutofit/>
          </a:bodyPr>
          <a:lstStyle/>
          <a:p>
            <a:pPr algn="ctr">
              <a:buClr>
                <a:srgbClr val="000000"/>
              </a:buClr>
            </a:pPr>
            <a:r>
              <a:rPr lang="ar-SA" b="1" kern="0" dirty="0">
                <a:solidFill>
                  <a:srgbClr val="7F7F7F"/>
                </a:solidFill>
                <a:latin typeface="Sakkal Majalla" panose="02000000000000000000" pitchFamily="2" charset="-78"/>
                <a:cs typeface="Sakkal Majalla" panose="02000000000000000000" pitchFamily="2" charset="-78"/>
                <a:sym typeface="Arial"/>
              </a:rPr>
              <a:t>ما يتلقاه المرسل من رد فعل الرسالة على المستقبل</a:t>
            </a:r>
            <a:endParaRPr b="1" kern="0" dirty="0">
              <a:solidFill>
                <a:srgbClr val="7F7F7F"/>
              </a:solidFill>
              <a:latin typeface="Sakkal Majalla" panose="02000000000000000000" pitchFamily="2" charset="-78"/>
              <a:cs typeface="Sakkal Majalla" panose="02000000000000000000" pitchFamily="2" charset="-78"/>
              <a:sym typeface="Arial"/>
            </a:endParaRPr>
          </a:p>
        </p:txBody>
      </p:sp>
      <p:sp>
        <p:nvSpPr>
          <p:cNvPr id="30" name="Google Shape;268;p39">
            <a:extLst>
              <a:ext uri="{FF2B5EF4-FFF2-40B4-BE49-F238E27FC236}">
                <a16:creationId xmlns:a16="http://schemas.microsoft.com/office/drawing/2014/main" id="{613AEE6D-EA58-4D7E-AA84-8062D9CCBB77}"/>
              </a:ext>
            </a:extLst>
          </p:cNvPr>
          <p:cNvSpPr/>
          <p:nvPr/>
        </p:nvSpPr>
        <p:spPr>
          <a:xfrm>
            <a:off x="5895946" y="3291301"/>
            <a:ext cx="396752" cy="386574"/>
          </a:xfrm>
          <a:custGeom>
            <a:avLst/>
            <a:gdLst/>
            <a:ahLst/>
            <a:cxnLst/>
            <a:rect l="l" t="t" r="r" b="b"/>
            <a:pathLst>
              <a:path w="3440" h="3436" extrusionOk="0">
                <a:moveTo>
                  <a:pt x="1723" y="1148"/>
                </a:moveTo>
                <a:lnTo>
                  <a:pt x="1664" y="1152"/>
                </a:lnTo>
                <a:lnTo>
                  <a:pt x="1607" y="1160"/>
                </a:lnTo>
                <a:lnTo>
                  <a:pt x="1552" y="1175"/>
                </a:lnTo>
                <a:lnTo>
                  <a:pt x="1500" y="1194"/>
                </a:lnTo>
                <a:lnTo>
                  <a:pt x="1449" y="1218"/>
                </a:lnTo>
                <a:lnTo>
                  <a:pt x="1402" y="1246"/>
                </a:lnTo>
                <a:lnTo>
                  <a:pt x="1358" y="1280"/>
                </a:lnTo>
                <a:lnTo>
                  <a:pt x="1318" y="1317"/>
                </a:lnTo>
                <a:lnTo>
                  <a:pt x="1280" y="1358"/>
                </a:lnTo>
                <a:lnTo>
                  <a:pt x="1247" y="1402"/>
                </a:lnTo>
                <a:lnTo>
                  <a:pt x="1219" y="1449"/>
                </a:lnTo>
                <a:lnTo>
                  <a:pt x="1194" y="1498"/>
                </a:lnTo>
                <a:lnTo>
                  <a:pt x="1174" y="1551"/>
                </a:lnTo>
                <a:lnTo>
                  <a:pt x="1161" y="1607"/>
                </a:lnTo>
                <a:lnTo>
                  <a:pt x="1152" y="1663"/>
                </a:lnTo>
                <a:lnTo>
                  <a:pt x="1149" y="1721"/>
                </a:lnTo>
                <a:lnTo>
                  <a:pt x="1152" y="1780"/>
                </a:lnTo>
                <a:lnTo>
                  <a:pt x="1161" y="1837"/>
                </a:lnTo>
                <a:lnTo>
                  <a:pt x="1174" y="1891"/>
                </a:lnTo>
                <a:lnTo>
                  <a:pt x="1194" y="1944"/>
                </a:lnTo>
                <a:lnTo>
                  <a:pt x="1219" y="1994"/>
                </a:lnTo>
                <a:lnTo>
                  <a:pt x="1247" y="2042"/>
                </a:lnTo>
                <a:lnTo>
                  <a:pt x="1280" y="2086"/>
                </a:lnTo>
                <a:lnTo>
                  <a:pt x="1318" y="2127"/>
                </a:lnTo>
                <a:lnTo>
                  <a:pt x="1358" y="2164"/>
                </a:lnTo>
                <a:lnTo>
                  <a:pt x="1402" y="2196"/>
                </a:lnTo>
                <a:lnTo>
                  <a:pt x="1449" y="2226"/>
                </a:lnTo>
                <a:lnTo>
                  <a:pt x="1500" y="2250"/>
                </a:lnTo>
                <a:lnTo>
                  <a:pt x="1552" y="2269"/>
                </a:lnTo>
                <a:lnTo>
                  <a:pt x="1607" y="2283"/>
                </a:lnTo>
                <a:lnTo>
                  <a:pt x="1664" y="2292"/>
                </a:lnTo>
                <a:lnTo>
                  <a:pt x="1723" y="2295"/>
                </a:lnTo>
                <a:lnTo>
                  <a:pt x="1782" y="2292"/>
                </a:lnTo>
                <a:lnTo>
                  <a:pt x="1838" y="2283"/>
                </a:lnTo>
                <a:lnTo>
                  <a:pt x="1893" y="2269"/>
                </a:lnTo>
                <a:lnTo>
                  <a:pt x="1946" y="2250"/>
                </a:lnTo>
                <a:lnTo>
                  <a:pt x="1996" y="2226"/>
                </a:lnTo>
                <a:lnTo>
                  <a:pt x="2044" y="2196"/>
                </a:lnTo>
                <a:lnTo>
                  <a:pt x="2088" y="2164"/>
                </a:lnTo>
                <a:lnTo>
                  <a:pt x="2128" y="2127"/>
                </a:lnTo>
                <a:lnTo>
                  <a:pt x="2166" y="2086"/>
                </a:lnTo>
                <a:lnTo>
                  <a:pt x="2198" y="2042"/>
                </a:lnTo>
                <a:lnTo>
                  <a:pt x="2227" y="1994"/>
                </a:lnTo>
                <a:lnTo>
                  <a:pt x="2251" y="1944"/>
                </a:lnTo>
                <a:lnTo>
                  <a:pt x="2271" y="1891"/>
                </a:lnTo>
                <a:lnTo>
                  <a:pt x="2285" y="1837"/>
                </a:lnTo>
                <a:lnTo>
                  <a:pt x="2294" y="1780"/>
                </a:lnTo>
                <a:lnTo>
                  <a:pt x="2296" y="1721"/>
                </a:lnTo>
                <a:lnTo>
                  <a:pt x="2294" y="1663"/>
                </a:lnTo>
                <a:lnTo>
                  <a:pt x="2285" y="1607"/>
                </a:lnTo>
                <a:lnTo>
                  <a:pt x="2271" y="1551"/>
                </a:lnTo>
                <a:lnTo>
                  <a:pt x="2251" y="1498"/>
                </a:lnTo>
                <a:lnTo>
                  <a:pt x="2227" y="1449"/>
                </a:lnTo>
                <a:lnTo>
                  <a:pt x="2198" y="1402"/>
                </a:lnTo>
                <a:lnTo>
                  <a:pt x="2166" y="1358"/>
                </a:lnTo>
                <a:lnTo>
                  <a:pt x="2128" y="1317"/>
                </a:lnTo>
                <a:lnTo>
                  <a:pt x="2088" y="1280"/>
                </a:lnTo>
                <a:lnTo>
                  <a:pt x="2044" y="1246"/>
                </a:lnTo>
                <a:lnTo>
                  <a:pt x="1996" y="1218"/>
                </a:lnTo>
                <a:lnTo>
                  <a:pt x="1946" y="1194"/>
                </a:lnTo>
                <a:lnTo>
                  <a:pt x="1893" y="1175"/>
                </a:lnTo>
                <a:lnTo>
                  <a:pt x="1838" y="1160"/>
                </a:lnTo>
                <a:lnTo>
                  <a:pt x="1782" y="1152"/>
                </a:lnTo>
                <a:lnTo>
                  <a:pt x="1723" y="1148"/>
                </a:lnTo>
                <a:close/>
                <a:moveTo>
                  <a:pt x="1727" y="0"/>
                </a:moveTo>
                <a:lnTo>
                  <a:pt x="1727" y="0"/>
                </a:lnTo>
                <a:lnTo>
                  <a:pt x="1824" y="3"/>
                </a:lnTo>
                <a:lnTo>
                  <a:pt x="1921" y="11"/>
                </a:lnTo>
                <a:lnTo>
                  <a:pt x="1941" y="16"/>
                </a:lnTo>
                <a:lnTo>
                  <a:pt x="1960" y="25"/>
                </a:lnTo>
                <a:lnTo>
                  <a:pt x="1975" y="38"/>
                </a:lnTo>
                <a:lnTo>
                  <a:pt x="1989" y="52"/>
                </a:lnTo>
                <a:lnTo>
                  <a:pt x="1998" y="70"/>
                </a:lnTo>
                <a:lnTo>
                  <a:pt x="2004" y="90"/>
                </a:lnTo>
                <a:lnTo>
                  <a:pt x="2005" y="111"/>
                </a:lnTo>
                <a:lnTo>
                  <a:pt x="2005" y="155"/>
                </a:lnTo>
                <a:lnTo>
                  <a:pt x="2010" y="197"/>
                </a:lnTo>
                <a:lnTo>
                  <a:pt x="2020" y="239"/>
                </a:lnTo>
                <a:lnTo>
                  <a:pt x="2033" y="279"/>
                </a:lnTo>
                <a:lnTo>
                  <a:pt x="2051" y="317"/>
                </a:lnTo>
                <a:lnTo>
                  <a:pt x="2073" y="353"/>
                </a:lnTo>
                <a:lnTo>
                  <a:pt x="2099" y="385"/>
                </a:lnTo>
                <a:lnTo>
                  <a:pt x="2129" y="416"/>
                </a:lnTo>
                <a:lnTo>
                  <a:pt x="2162" y="442"/>
                </a:lnTo>
                <a:lnTo>
                  <a:pt x="2198" y="465"/>
                </a:lnTo>
                <a:lnTo>
                  <a:pt x="2237" y="484"/>
                </a:lnTo>
                <a:lnTo>
                  <a:pt x="2277" y="498"/>
                </a:lnTo>
                <a:lnTo>
                  <a:pt x="2318" y="507"/>
                </a:lnTo>
                <a:lnTo>
                  <a:pt x="2360" y="512"/>
                </a:lnTo>
                <a:lnTo>
                  <a:pt x="2403" y="511"/>
                </a:lnTo>
                <a:lnTo>
                  <a:pt x="2446" y="505"/>
                </a:lnTo>
                <a:lnTo>
                  <a:pt x="2488" y="496"/>
                </a:lnTo>
                <a:lnTo>
                  <a:pt x="2528" y="482"/>
                </a:lnTo>
                <a:lnTo>
                  <a:pt x="2567" y="464"/>
                </a:lnTo>
                <a:lnTo>
                  <a:pt x="2603" y="443"/>
                </a:lnTo>
                <a:lnTo>
                  <a:pt x="2636" y="417"/>
                </a:lnTo>
                <a:lnTo>
                  <a:pt x="2667" y="389"/>
                </a:lnTo>
                <a:lnTo>
                  <a:pt x="2683" y="374"/>
                </a:lnTo>
                <a:lnTo>
                  <a:pt x="2700" y="364"/>
                </a:lnTo>
                <a:lnTo>
                  <a:pt x="2719" y="358"/>
                </a:lnTo>
                <a:lnTo>
                  <a:pt x="2739" y="357"/>
                </a:lnTo>
                <a:lnTo>
                  <a:pt x="2760" y="359"/>
                </a:lnTo>
                <a:lnTo>
                  <a:pt x="2779" y="367"/>
                </a:lnTo>
                <a:lnTo>
                  <a:pt x="2797" y="378"/>
                </a:lnTo>
                <a:lnTo>
                  <a:pt x="2871" y="440"/>
                </a:lnTo>
                <a:lnTo>
                  <a:pt x="2940" y="507"/>
                </a:lnTo>
                <a:lnTo>
                  <a:pt x="3007" y="578"/>
                </a:lnTo>
                <a:lnTo>
                  <a:pt x="3070" y="652"/>
                </a:lnTo>
                <a:lnTo>
                  <a:pt x="3080" y="670"/>
                </a:lnTo>
                <a:lnTo>
                  <a:pt x="3088" y="689"/>
                </a:lnTo>
                <a:lnTo>
                  <a:pt x="3090" y="709"/>
                </a:lnTo>
                <a:lnTo>
                  <a:pt x="3089" y="729"/>
                </a:lnTo>
                <a:lnTo>
                  <a:pt x="3082" y="749"/>
                </a:lnTo>
                <a:lnTo>
                  <a:pt x="3073" y="767"/>
                </a:lnTo>
                <a:lnTo>
                  <a:pt x="3059" y="783"/>
                </a:lnTo>
                <a:lnTo>
                  <a:pt x="3029" y="813"/>
                </a:lnTo>
                <a:lnTo>
                  <a:pt x="3002" y="847"/>
                </a:lnTo>
                <a:lnTo>
                  <a:pt x="2981" y="883"/>
                </a:lnTo>
                <a:lnTo>
                  <a:pt x="2963" y="920"/>
                </a:lnTo>
                <a:lnTo>
                  <a:pt x="2950" y="960"/>
                </a:lnTo>
                <a:lnTo>
                  <a:pt x="2940" y="1000"/>
                </a:lnTo>
                <a:lnTo>
                  <a:pt x="2936" y="1042"/>
                </a:lnTo>
                <a:lnTo>
                  <a:pt x="2935" y="1083"/>
                </a:lnTo>
                <a:lnTo>
                  <a:pt x="2940" y="1125"/>
                </a:lnTo>
                <a:lnTo>
                  <a:pt x="2949" y="1166"/>
                </a:lnTo>
                <a:lnTo>
                  <a:pt x="2962" y="1207"/>
                </a:lnTo>
                <a:lnTo>
                  <a:pt x="2982" y="1248"/>
                </a:lnTo>
                <a:lnTo>
                  <a:pt x="3008" y="1286"/>
                </a:lnTo>
                <a:lnTo>
                  <a:pt x="3036" y="1321"/>
                </a:lnTo>
                <a:lnTo>
                  <a:pt x="3069" y="1351"/>
                </a:lnTo>
                <a:lnTo>
                  <a:pt x="3103" y="1379"/>
                </a:lnTo>
                <a:lnTo>
                  <a:pt x="3142" y="1401"/>
                </a:lnTo>
                <a:lnTo>
                  <a:pt x="3183" y="1418"/>
                </a:lnTo>
                <a:lnTo>
                  <a:pt x="3228" y="1432"/>
                </a:lnTo>
                <a:lnTo>
                  <a:pt x="3273" y="1440"/>
                </a:lnTo>
                <a:lnTo>
                  <a:pt x="3319" y="1443"/>
                </a:lnTo>
                <a:lnTo>
                  <a:pt x="3340" y="1445"/>
                </a:lnTo>
                <a:lnTo>
                  <a:pt x="3361" y="1451"/>
                </a:lnTo>
                <a:lnTo>
                  <a:pt x="3381" y="1461"/>
                </a:lnTo>
                <a:lnTo>
                  <a:pt x="3399" y="1473"/>
                </a:lnTo>
                <a:lnTo>
                  <a:pt x="3414" y="1489"/>
                </a:lnTo>
                <a:lnTo>
                  <a:pt x="3424" y="1507"/>
                </a:lnTo>
                <a:lnTo>
                  <a:pt x="3430" y="1527"/>
                </a:lnTo>
                <a:lnTo>
                  <a:pt x="3438" y="1624"/>
                </a:lnTo>
                <a:lnTo>
                  <a:pt x="3440" y="1723"/>
                </a:lnTo>
                <a:lnTo>
                  <a:pt x="3437" y="1821"/>
                </a:lnTo>
                <a:lnTo>
                  <a:pt x="3429" y="1918"/>
                </a:lnTo>
                <a:lnTo>
                  <a:pt x="3424" y="1939"/>
                </a:lnTo>
                <a:lnTo>
                  <a:pt x="3415" y="1958"/>
                </a:lnTo>
                <a:lnTo>
                  <a:pt x="3402" y="1973"/>
                </a:lnTo>
                <a:lnTo>
                  <a:pt x="3387" y="1986"/>
                </a:lnTo>
                <a:lnTo>
                  <a:pt x="3369" y="1995"/>
                </a:lnTo>
                <a:lnTo>
                  <a:pt x="3349" y="2002"/>
                </a:lnTo>
                <a:lnTo>
                  <a:pt x="3329" y="2002"/>
                </a:lnTo>
                <a:lnTo>
                  <a:pt x="3307" y="2002"/>
                </a:lnTo>
                <a:lnTo>
                  <a:pt x="3261" y="2004"/>
                </a:lnTo>
                <a:lnTo>
                  <a:pt x="3217" y="2012"/>
                </a:lnTo>
                <a:lnTo>
                  <a:pt x="3175" y="2026"/>
                </a:lnTo>
                <a:lnTo>
                  <a:pt x="3134" y="2044"/>
                </a:lnTo>
                <a:lnTo>
                  <a:pt x="3096" y="2066"/>
                </a:lnTo>
                <a:lnTo>
                  <a:pt x="3060" y="2092"/>
                </a:lnTo>
                <a:lnTo>
                  <a:pt x="3028" y="2123"/>
                </a:lnTo>
                <a:lnTo>
                  <a:pt x="2999" y="2156"/>
                </a:lnTo>
                <a:lnTo>
                  <a:pt x="2975" y="2194"/>
                </a:lnTo>
                <a:lnTo>
                  <a:pt x="2955" y="2234"/>
                </a:lnTo>
                <a:lnTo>
                  <a:pt x="2940" y="2275"/>
                </a:lnTo>
                <a:lnTo>
                  <a:pt x="2931" y="2317"/>
                </a:lnTo>
                <a:lnTo>
                  <a:pt x="2927" y="2359"/>
                </a:lnTo>
                <a:lnTo>
                  <a:pt x="2927" y="2401"/>
                </a:lnTo>
                <a:lnTo>
                  <a:pt x="2931" y="2443"/>
                </a:lnTo>
                <a:lnTo>
                  <a:pt x="2940" y="2484"/>
                </a:lnTo>
                <a:lnTo>
                  <a:pt x="2954" y="2524"/>
                </a:lnTo>
                <a:lnTo>
                  <a:pt x="2972" y="2562"/>
                </a:lnTo>
                <a:lnTo>
                  <a:pt x="2994" y="2599"/>
                </a:lnTo>
                <a:lnTo>
                  <a:pt x="3020" y="2632"/>
                </a:lnTo>
                <a:lnTo>
                  <a:pt x="3052" y="2663"/>
                </a:lnTo>
                <a:lnTo>
                  <a:pt x="3066" y="2679"/>
                </a:lnTo>
                <a:lnTo>
                  <a:pt x="3075" y="2696"/>
                </a:lnTo>
                <a:lnTo>
                  <a:pt x="3081" y="2716"/>
                </a:lnTo>
                <a:lnTo>
                  <a:pt x="3082" y="2736"/>
                </a:lnTo>
                <a:lnTo>
                  <a:pt x="3080" y="2756"/>
                </a:lnTo>
                <a:lnTo>
                  <a:pt x="3073" y="2776"/>
                </a:lnTo>
                <a:lnTo>
                  <a:pt x="3061" y="2794"/>
                </a:lnTo>
                <a:lnTo>
                  <a:pt x="2998" y="2868"/>
                </a:lnTo>
                <a:lnTo>
                  <a:pt x="2931" y="2939"/>
                </a:lnTo>
                <a:lnTo>
                  <a:pt x="2858" y="3005"/>
                </a:lnTo>
                <a:lnTo>
                  <a:pt x="2784" y="3068"/>
                </a:lnTo>
                <a:lnTo>
                  <a:pt x="2766" y="3079"/>
                </a:lnTo>
                <a:lnTo>
                  <a:pt x="2747" y="3086"/>
                </a:lnTo>
                <a:lnTo>
                  <a:pt x="2727" y="3088"/>
                </a:lnTo>
                <a:lnTo>
                  <a:pt x="2707" y="3087"/>
                </a:lnTo>
                <a:lnTo>
                  <a:pt x="2687" y="3081"/>
                </a:lnTo>
                <a:lnTo>
                  <a:pt x="2670" y="3072"/>
                </a:lnTo>
                <a:lnTo>
                  <a:pt x="2653" y="3058"/>
                </a:lnTo>
                <a:lnTo>
                  <a:pt x="2624" y="3028"/>
                </a:lnTo>
                <a:lnTo>
                  <a:pt x="2591" y="3003"/>
                </a:lnTo>
                <a:lnTo>
                  <a:pt x="2554" y="2982"/>
                </a:lnTo>
                <a:lnTo>
                  <a:pt x="2516" y="2964"/>
                </a:lnTo>
                <a:lnTo>
                  <a:pt x="2476" y="2951"/>
                </a:lnTo>
                <a:lnTo>
                  <a:pt x="2434" y="2941"/>
                </a:lnTo>
                <a:lnTo>
                  <a:pt x="2392" y="2936"/>
                </a:lnTo>
                <a:lnTo>
                  <a:pt x="2350" y="2935"/>
                </a:lnTo>
                <a:lnTo>
                  <a:pt x="2308" y="2939"/>
                </a:lnTo>
                <a:lnTo>
                  <a:pt x="2267" y="2948"/>
                </a:lnTo>
                <a:lnTo>
                  <a:pt x="2228" y="2961"/>
                </a:lnTo>
                <a:lnTo>
                  <a:pt x="2185" y="2981"/>
                </a:lnTo>
                <a:lnTo>
                  <a:pt x="2146" y="3006"/>
                </a:lnTo>
                <a:lnTo>
                  <a:pt x="2111" y="3036"/>
                </a:lnTo>
                <a:lnTo>
                  <a:pt x="2079" y="3069"/>
                </a:lnTo>
                <a:lnTo>
                  <a:pt x="2052" y="3106"/>
                </a:lnTo>
                <a:lnTo>
                  <a:pt x="2030" y="3146"/>
                </a:lnTo>
                <a:lnTo>
                  <a:pt x="2012" y="3189"/>
                </a:lnTo>
                <a:lnTo>
                  <a:pt x="2001" y="3233"/>
                </a:lnTo>
                <a:lnTo>
                  <a:pt x="1993" y="3280"/>
                </a:lnTo>
                <a:lnTo>
                  <a:pt x="1992" y="3327"/>
                </a:lnTo>
                <a:lnTo>
                  <a:pt x="1990" y="3351"/>
                </a:lnTo>
                <a:lnTo>
                  <a:pt x="1982" y="3373"/>
                </a:lnTo>
                <a:lnTo>
                  <a:pt x="1969" y="3393"/>
                </a:lnTo>
                <a:lnTo>
                  <a:pt x="1951" y="3409"/>
                </a:lnTo>
                <a:lnTo>
                  <a:pt x="1931" y="3419"/>
                </a:lnTo>
                <a:lnTo>
                  <a:pt x="1907" y="3426"/>
                </a:lnTo>
                <a:lnTo>
                  <a:pt x="1812" y="3433"/>
                </a:lnTo>
                <a:lnTo>
                  <a:pt x="1717" y="3436"/>
                </a:lnTo>
                <a:lnTo>
                  <a:pt x="1619" y="3433"/>
                </a:lnTo>
                <a:lnTo>
                  <a:pt x="1520" y="3425"/>
                </a:lnTo>
                <a:lnTo>
                  <a:pt x="1499" y="3419"/>
                </a:lnTo>
                <a:lnTo>
                  <a:pt x="1481" y="3411"/>
                </a:lnTo>
                <a:lnTo>
                  <a:pt x="1465" y="3398"/>
                </a:lnTo>
                <a:lnTo>
                  <a:pt x="1451" y="3383"/>
                </a:lnTo>
                <a:lnTo>
                  <a:pt x="1442" y="3365"/>
                </a:lnTo>
                <a:lnTo>
                  <a:pt x="1436" y="3345"/>
                </a:lnTo>
                <a:lnTo>
                  <a:pt x="1435" y="3324"/>
                </a:lnTo>
                <a:lnTo>
                  <a:pt x="1435" y="3281"/>
                </a:lnTo>
                <a:lnTo>
                  <a:pt x="1430" y="3238"/>
                </a:lnTo>
                <a:lnTo>
                  <a:pt x="1421" y="3197"/>
                </a:lnTo>
                <a:lnTo>
                  <a:pt x="1407" y="3157"/>
                </a:lnTo>
                <a:lnTo>
                  <a:pt x="1389" y="3119"/>
                </a:lnTo>
                <a:lnTo>
                  <a:pt x="1366" y="3083"/>
                </a:lnTo>
                <a:lnTo>
                  <a:pt x="1341" y="3051"/>
                </a:lnTo>
                <a:lnTo>
                  <a:pt x="1311" y="3020"/>
                </a:lnTo>
                <a:lnTo>
                  <a:pt x="1278" y="2994"/>
                </a:lnTo>
                <a:lnTo>
                  <a:pt x="1242" y="2971"/>
                </a:lnTo>
                <a:lnTo>
                  <a:pt x="1203" y="2952"/>
                </a:lnTo>
                <a:lnTo>
                  <a:pt x="1163" y="2937"/>
                </a:lnTo>
                <a:lnTo>
                  <a:pt x="1122" y="2929"/>
                </a:lnTo>
                <a:lnTo>
                  <a:pt x="1080" y="2924"/>
                </a:lnTo>
                <a:lnTo>
                  <a:pt x="1037" y="2925"/>
                </a:lnTo>
                <a:lnTo>
                  <a:pt x="994" y="2931"/>
                </a:lnTo>
                <a:lnTo>
                  <a:pt x="952" y="2940"/>
                </a:lnTo>
                <a:lnTo>
                  <a:pt x="912" y="2954"/>
                </a:lnTo>
                <a:lnTo>
                  <a:pt x="873" y="2971"/>
                </a:lnTo>
                <a:lnTo>
                  <a:pt x="837" y="2993"/>
                </a:lnTo>
                <a:lnTo>
                  <a:pt x="804" y="3018"/>
                </a:lnTo>
                <a:lnTo>
                  <a:pt x="773" y="3047"/>
                </a:lnTo>
                <a:lnTo>
                  <a:pt x="758" y="3062"/>
                </a:lnTo>
                <a:lnTo>
                  <a:pt x="740" y="3072"/>
                </a:lnTo>
                <a:lnTo>
                  <a:pt x="720" y="3078"/>
                </a:lnTo>
                <a:lnTo>
                  <a:pt x="700" y="3079"/>
                </a:lnTo>
                <a:lnTo>
                  <a:pt x="680" y="3077"/>
                </a:lnTo>
                <a:lnTo>
                  <a:pt x="661" y="3069"/>
                </a:lnTo>
                <a:lnTo>
                  <a:pt x="643" y="3058"/>
                </a:lnTo>
                <a:lnTo>
                  <a:pt x="569" y="2995"/>
                </a:lnTo>
                <a:lnTo>
                  <a:pt x="499" y="2929"/>
                </a:lnTo>
                <a:lnTo>
                  <a:pt x="433" y="2857"/>
                </a:lnTo>
                <a:lnTo>
                  <a:pt x="370" y="2783"/>
                </a:lnTo>
                <a:lnTo>
                  <a:pt x="360" y="2765"/>
                </a:lnTo>
                <a:lnTo>
                  <a:pt x="353" y="2746"/>
                </a:lnTo>
                <a:lnTo>
                  <a:pt x="350" y="2726"/>
                </a:lnTo>
                <a:lnTo>
                  <a:pt x="351" y="2706"/>
                </a:lnTo>
                <a:lnTo>
                  <a:pt x="358" y="2687"/>
                </a:lnTo>
                <a:lnTo>
                  <a:pt x="367" y="2669"/>
                </a:lnTo>
                <a:lnTo>
                  <a:pt x="381" y="2653"/>
                </a:lnTo>
                <a:lnTo>
                  <a:pt x="411" y="2623"/>
                </a:lnTo>
                <a:lnTo>
                  <a:pt x="437" y="2589"/>
                </a:lnTo>
                <a:lnTo>
                  <a:pt x="459" y="2553"/>
                </a:lnTo>
                <a:lnTo>
                  <a:pt x="477" y="2516"/>
                </a:lnTo>
                <a:lnTo>
                  <a:pt x="490" y="2476"/>
                </a:lnTo>
                <a:lnTo>
                  <a:pt x="500" y="2435"/>
                </a:lnTo>
                <a:lnTo>
                  <a:pt x="504" y="2394"/>
                </a:lnTo>
                <a:lnTo>
                  <a:pt x="505" y="2352"/>
                </a:lnTo>
                <a:lnTo>
                  <a:pt x="500" y="2311"/>
                </a:lnTo>
                <a:lnTo>
                  <a:pt x="491" y="2269"/>
                </a:lnTo>
                <a:lnTo>
                  <a:pt x="477" y="2229"/>
                </a:lnTo>
                <a:lnTo>
                  <a:pt x="457" y="2187"/>
                </a:lnTo>
                <a:lnTo>
                  <a:pt x="431" y="2148"/>
                </a:lnTo>
                <a:lnTo>
                  <a:pt x="402" y="2112"/>
                </a:lnTo>
                <a:lnTo>
                  <a:pt x="369" y="2082"/>
                </a:lnTo>
                <a:lnTo>
                  <a:pt x="334" y="2054"/>
                </a:lnTo>
                <a:lnTo>
                  <a:pt x="295" y="2032"/>
                </a:lnTo>
                <a:lnTo>
                  <a:pt x="255" y="2014"/>
                </a:lnTo>
                <a:lnTo>
                  <a:pt x="212" y="2002"/>
                </a:lnTo>
                <a:lnTo>
                  <a:pt x="168" y="1995"/>
                </a:lnTo>
                <a:lnTo>
                  <a:pt x="123" y="1993"/>
                </a:lnTo>
                <a:lnTo>
                  <a:pt x="102" y="1991"/>
                </a:lnTo>
                <a:lnTo>
                  <a:pt x="80" y="1985"/>
                </a:lnTo>
                <a:lnTo>
                  <a:pt x="60" y="1975"/>
                </a:lnTo>
                <a:lnTo>
                  <a:pt x="41" y="1963"/>
                </a:lnTo>
                <a:lnTo>
                  <a:pt x="26" y="1947"/>
                </a:lnTo>
                <a:lnTo>
                  <a:pt x="16" y="1928"/>
                </a:lnTo>
                <a:lnTo>
                  <a:pt x="11" y="1908"/>
                </a:lnTo>
                <a:lnTo>
                  <a:pt x="2" y="1810"/>
                </a:lnTo>
                <a:lnTo>
                  <a:pt x="0" y="1714"/>
                </a:lnTo>
                <a:lnTo>
                  <a:pt x="0" y="1713"/>
                </a:lnTo>
                <a:lnTo>
                  <a:pt x="2" y="1615"/>
                </a:lnTo>
                <a:lnTo>
                  <a:pt x="12" y="1518"/>
                </a:lnTo>
                <a:lnTo>
                  <a:pt x="16" y="1497"/>
                </a:lnTo>
                <a:lnTo>
                  <a:pt x="24" y="1479"/>
                </a:lnTo>
                <a:lnTo>
                  <a:pt x="36" y="1464"/>
                </a:lnTo>
                <a:lnTo>
                  <a:pt x="51" y="1450"/>
                </a:lnTo>
                <a:lnTo>
                  <a:pt x="68" y="1441"/>
                </a:lnTo>
                <a:lnTo>
                  <a:pt x="88" y="1435"/>
                </a:lnTo>
                <a:lnTo>
                  <a:pt x="110" y="1433"/>
                </a:lnTo>
                <a:lnTo>
                  <a:pt x="160" y="1431"/>
                </a:lnTo>
                <a:lnTo>
                  <a:pt x="208" y="1423"/>
                </a:lnTo>
                <a:lnTo>
                  <a:pt x="255" y="1410"/>
                </a:lnTo>
                <a:lnTo>
                  <a:pt x="298" y="1392"/>
                </a:lnTo>
                <a:lnTo>
                  <a:pt x="339" y="1370"/>
                </a:lnTo>
                <a:lnTo>
                  <a:pt x="376" y="1344"/>
                </a:lnTo>
                <a:lnTo>
                  <a:pt x="409" y="1313"/>
                </a:lnTo>
                <a:lnTo>
                  <a:pt x="439" y="1280"/>
                </a:lnTo>
                <a:lnTo>
                  <a:pt x="464" y="1242"/>
                </a:lnTo>
                <a:lnTo>
                  <a:pt x="485" y="1201"/>
                </a:lnTo>
                <a:lnTo>
                  <a:pt x="499" y="1160"/>
                </a:lnTo>
                <a:lnTo>
                  <a:pt x="509" y="1119"/>
                </a:lnTo>
                <a:lnTo>
                  <a:pt x="514" y="1077"/>
                </a:lnTo>
                <a:lnTo>
                  <a:pt x="514" y="1035"/>
                </a:lnTo>
                <a:lnTo>
                  <a:pt x="509" y="993"/>
                </a:lnTo>
                <a:lnTo>
                  <a:pt x="500" y="952"/>
                </a:lnTo>
                <a:lnTo>
                  <a:pt x="486" y="912"/>
                </a:lnTo>
                <a:lnTo>
                  <a:pt x="468" y="874"/>
                </a:lnTo>
                <a:lnTo>
                  <a:pt x="446" y="837"/>
                </a:lnTo>
                <a:lnTo>
                  <a:pt x="419" y="804"/>
                </a:lnTo>
                <a:lnTo>
                  <a:pt x="388" y="772"/>
                </a:lnTo>
                <a:lnTo>
                  <a:pt x="375" y="756"/>
                </a:lnTo>
                <a:lnTo>
                  <a:pt x="365" y="739"/>
                </a:lnTo>
                <a:lnTo>
                  <a:pt x="359" y="720"/>
                </a:lnTo>
                <a:lnTo>
                  <a:pt x="358" y="700"/>
                </a:lnTo>
                <a:lnTo>
                  <a:pt x="360" y="680"/>
                </a:lnTo>
                <a:lnTo>
                  <a:pt x="367" y="660"/>
                </a:lnTo>
                <a:lnTo>
                  <a:pt x="379" y="642"/>
                </a:lnTo>
                <a:lnTo>
                  <a:pt x="442" y="567"/>
                </a:lnTo>
                <a:lnTo>
                  <a:pt x="509" y="497"/>
                </a:lnTo>
                <a:lnTo>
                  <a:pt x="581" y="431"/>
                </a:lnTo>
                <a:lnTo>
                  <a:pt x="657" y="368"/>
                </a:lnTo>
                <a:lnTo>
                  <a:pt x="675" y="356"/>
                </a:lnTo>
                <a:lnTo>
                  <a:pt x="694" y="350"/>
                </a:lnTo>
                <a:lnTo>
                  <a:pt x="714" y="347"/>
                </a:lnTo>
                <a:lnTo>
                  <a:pt x="734" y="349"/>
                </a:lnTo>
                <a:lnTo>
                  <a:pt x="752" y="355"/>
                </a:lnTo>
                <a:lnTo>
                  <a:pt x="770" y="364"/>
                </a:lnTo>
                <a:lnTo>
                  <a:pt x="786" y="378"/>
                </a:lnTo>
                <a:lnTo>
                  <a:pt x="817" y="408"/>
                </a:lnTo>
                <a:lnTo>
                  <a:pt x="849" y="433"/>
                </a:lnTo>
                <a:lnTo>
                  <a:pt x="886" y="454"/>
                </a:lnTo>
                <a:lnTo>
                  <a:pt x="924" y="472"/>
                </a:lnTo>
                <a:lnTo>
                  <a:pt x="964" y="485"/>
                </a:lnTo>
                <a:lnTo>
                  <a:pt x="1006" y="495"/>
                </a:lnTo>
                <a:lnTo>
                  <a:pt x="1048" y="500"/>
                </a:lnTo>
                <a:lnTo>
                  <a:pt x="1090" y="500"/>
                </a:lnTo>
                <a:lnTo>
                  <a:pt x="1132" y="497"/>
                </a:lnTo>
                <a:lnTo>
                  <a:pt x="1173" y="488"/>
                </a:lnTo>
                <a:lnTo>
                  <a:pt x="1212" y="475"/>
                </a:lnTo>
                <a:lnTo>
                  <a:pt x="1254" y="455"/>
                </a:lnTo>
                <a:lnTo>
                  <a:pt x="1293" y="430"/>
                </a:lnTo>
                <a:lnTo>
                  <a:pt x="1329" y="399"/>
                </a:lnTo>
                <a:lnTo>
                  <a:pt x="1361" y="367"/>
                </a:lnTo>
                <a:lnTo>
                  <a:pt x="1387" y="329"/>
                </a:lnTo>
                <a:lnTo>
                  <a:pt x="1410" y="289"/>
                </a:lnTo>
                <a:lnTo>
                  <a:pt x="1427" y="247"/>
                </a:lnTo>
                <a:lnTo>
                  <a:pt x="1440" y="203"/>
                </a:lnTo>
                <a:lnTo>
                  <a:pt x="1447" y="156"/>
                </a:lnTo>
                <a:lnTo>
                  <a:pt x="1448" y="109"/>
                </a:lnTo>
                <a:lnTo>
                  <a:pt x="1450" y="84"/>
                </a:lnTo>
                <a:lnTo>
                  <a:pt x="1459" y="62"/>
                </a:lnTo>
                <a:lnTo>
                  <a:pt x="1471" y="43"/>
                </a:lnTo>
                <a:lnTo>
                  <a:pt x="1489" y="27"/>
                </a:lnTo>
                <a:lnTo>
                  <a:pt x="1509" y="16"/>
                </a:lnTo>
                <a:lnTo>
                  <a:pt x="1533" y="10"/>
                </a:lnTo>
                <a:lnTo>
                  <a:pt x="1630" y="2"/>
                </a:lnTo>
                <a:lnTo>
                  <a:pt x="1727"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46" name="مربع نص 45">
            <a:extLst>
              <a:ext uri="{FF2B5EF4-FFF2-40B4-BE49-F238E27FC236}">
                <a16:creationId xmlns:a16="http://schemas.microsoft.com/office/drawing/2014/main" id="{5CCBAFCD-6DE1-4D82-9A4A-DD5E81F8D801}"/>
              </a:ext>
            </a:extLst>
          </p:cNvPr>
          <p:cNvSpPr txBox="1"/>
          <p:nvPr/>
        </p:nvSpPr>
        <p:spPr>
          <a:xfrm>
            <a:off x="1837525" y="6457450"/>
            <a:ext cx="1382753" cy="338554"/>
          </a:xfrm>
          <a:prstGeom prst="rect">
            <a:avLst/>
          </a:prstGeom>
          <a:noFill/>
        </p:spPr>
        <p:txBody>
          <a:bodyPr wrap="square">
            <a:spAutoFit/>
          </a:bodyPr>
          <a:lstStyle/>
          <a:p>
            <a:pPr algn="l"/>
            <a:r>
              <a:rPr lang="en-US" sz="1600" b="1" dirty="0">
                <a:latin typeface="Sakkal Majalla" panose="02000000000000000000" pitchFamily="2" charset="-78"/>
                <a:cs typeface="Sakkal Majalla" panose="02000000000000000000" pitchFamily="2" charset="-78"/>
              </a:rPr>
              <a:t>(</a:t>
            </a:r>
            <a:r>
              <a:rPr lang="en-US" sz="1600" b="1" dirty="0" err="1">
                <a:latin typeface="Sakkal Majalla" panose="02000000000000000000" pitchFamily="2" charset="-78"/>
                <a:cs typeface="Sakkal Majalla" panose="02000000000000000000" pitchFamily="2" charset="-78"/>
              </a:rPr>
              <a:t>LASSWEll</a:t>
            </a:r>
            <a:r>
              <a:rPr lang="en-US" sz="1600" b="1" dirty="0">
                <a:latin typeface="Sakkal Majalla" panose="02000000000000000000" pitchFamily="2" charset="-78"/>
                <a:cs typeface="Sakkal Majalla" panose="02000000000000000000" pitchFamily="2" charset="-78"/>
              </a:rPr>
              <a:t>, 1971) </a:t>
            </a:r>
            <a:endParaRPr lang="ar-OM"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00900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8676282" y="435088"/>
            <a:ext cx="1233030"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نشاط (1)</a:t>
            </a:r>
            <a:endParaRPr lang="ar-OM" sz="2800" b="1" dirty="0">
              <a:latin typeface="Sakkal Majalla" panose="02000000000000000000" pitchFamily="2" charset="-78"/>
              <a:cs typeface="Sakkal Majalla" panose="02000000000000000000" pitchFamily="2" charset="-78"/>
            </a:endParaRPr>
          </a:p>
        </p:txBody>
      </p:sp>
      <p:sp>
        <p:nvSpPr>
          <p:cNvPr id="9" name="مربع نص 8">
            <a:extLst>
              <a:ext uri="{FF2B5EF4-FFF2-40B4-BE49-F238E27FC236}">
                <a16:creationId xmlns:a16="http://schemas.microsoft.com/office/drawing/2014/main" id="{427EC0E5-DEE5-4AB9-966D-8DD1A59589F4}"/>
              </a:ext>
            </a:extLst>
          </p:cNvPr>
          <p:cNvSpPr txBox="1"/>
          <p:nvPr/>
        </p:nvSpPr>
        <p:spPr>
          <a:xfrm>
            <a:off x="6665771" y="2636987"/>
            <a:ext cx="3949219" cy="954107"/>
          </a:xfrm>
          <a:prstGeom prst="rect">
            <a:avLst/>
          </a:prstGeom>
          <a:noFill/>
        </p:spPr>
        <p:txBody>
          <a:bodyPr wrap="square" rtlCol="1">
            <a:spAutoFit/>
          </a:bodyPr>
          <a:lstStyle/>
          <a:p>
            <a:pPr algn="ctr"/>
            <a:r>
              <a:rPr lang="ar-SA" sz="2800" b="1" dirty="0">
                <a:effectLst/>
                <a:latin typeface="Sakkal Majalla" panose="02000000000000000000" pitchFamily="2" charset="-78"/>
                <a:ea typeface="Calibri" panose="020F0502020204030204" pitchFamily="34" charset="0"/>
                <a:cs typeface="Sakkal Majalla" panose="02000000000000000000" pitchFamily="2" charset="-78"/>
              </a:rPr>
              <a:t>ماذا </a:t>
            </a:r>
            <a:r>
              <a:rPr lang="ar-SA" sz="28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تعرف </a:t>
            </a:r>
            <a:r>
              <a:rPr lang="ar-SA" sz="2800" b="1" dirty="0">
                <a:effectLst/>
                <a:latin typeface="Sakkal Majalla" panose="02000000000000000000" pitchFamily="2" charset="-78"/>
                <a:ea typeface="Calibri" panose="020F0502020204030204" pitchFamily="34" charset="0"/>
                <a:cs typeface="Sakkal Majalla" panose="02000000000000000000" pitchFamily="2" charset="-78"/>
              </a:rPr>
              <a:t>عن التفاعل الصفي في التعليم التقليدي وعن بعد؟</a:t>
            </a:r>
            <a:endParaRPr lang="ar-OM" sz="2000" b="1" dirty="0">
              <a:latin typeface="Sakkal Majalla" panose="02000000000000000000" pitchFamily="2" charset="-78"/>
              <a:cs typeface="Sakkal Majalla" panose="02000000000000000000" pitchFamily="2" charset="-78"/>
            </a:endParaRPr>
          </a:p>
        </p:txBody>
      </p:sp>
      <p:pic>
        <p:nvPicPr>
          <p:cNvPr id="1026" name="Picture 2" descr="Things Schools Should Consider Before Conduct Classes Online">
            <a:extLst>
              <a:ext uri="{FF2B5EF4-FFF2-40B4-BE49-F238E27FC236}">
                <a16:creationId xmlns:a16="http://schemas.microsoft.com/office/drawing/2014/main" id="{01972960-57FC-4404-BAB5-406574417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068" y="4264401"/>
            <a:ext cx="2262999" cy="12694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rocessing Time Vector Icons - Download Free Vector Icons | Noun Project">
            <a:extLst>
              <a:ext uri="{FF2B5EF4-FFF2-40B4-BE49-F238E27FC236}">
                <a16:creationId xmlns:a16="http://schemas.microsoft.com/office/drawing/2014/main" id="{2E89F30D-DB3F-4776-9162-5309014F4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465" y="419914"/>
            <a:ext cx="800100" cy="800100"/>
          </a:xfrm>
          <a:prstGeom prst="rect">
            <a:avLst/>
          </a:prstGeom>
          <a:noFill/>
          <a:extLst>
            <a:ext uri="{909E8E84-426E-40DD-AFC4-6F175D3DCCD1}">
              <a14:hiddenFill xmlns:a14="http://schemas.microsoft.com/office/drawing/2010/main">
                <a:solidFill>
                  <a:srgbClr val="FFFFFF"/>
                </a:solidFill>
              </a14:hiddenFill>
            </a:ext>
          </a:extLst>
        </p:spPr>
      </p:pic>
      <p:sp>
        <p:nvSpPr>
          <p:cNvPr id="8" name="مربع نص 7">
            <a:extLst>
              <a:ext uri="{FF2B5EF4-FFF2-40B4-BE49-F238E27FC236}">
                <a16:creationId xmlns:a16="http://schemas.microsoft.com/office/drawing/2014/main" id="{DDB57B22-F9C3-4BB2-AC2C-23978C7C5AC8}"/>
              </a:ext>
            </a:extLst>
          </p:cNvPr>
          <p:cNvSpPr txBox="1"/>
          <p:nvPr/>
        </p:nvSpPr>
        <p:spPr>
          <a:xfrm>
            <a:off x="1897006" y="665921"/>
            <a:ext cx="1002197"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3 دقائق</a:t>
            </a:r>
            <a:endParaRPr lang="ar-OM" sz="2800" b="1" dirty="0">
              <a:latin typeface="Sakkal Majalla" panose="02000000000000000000" pitchFamily="2" charset="-78"/>
              <a:cs typeface="Sakkal Majalla" panose="02000000000000000000" pitchFamily="2" charset="-78"/>
            </a:endParaRPr>
          </a:p>
        </p:txBody>
      </p:sp>
      <p:pic>
        <p:nvPicPr>
          <p:cNvPr id="4" name="صورة 3">
            <a:extLst>
              <a:ext uri="{FF2B5EF4-FFF2-40B4-BE49-F238E27FC236}">
                <a16:creationId xmlns:a16="http://schemas.microsoft.com/office/drawing/2014/main" id="{C82457C4-108F-4E7D-97AD-6BF23887BE3C}"/>
              </a:ext>
            </a:extLst>
          </p:cNvPr>
          <p:cNvPicPr>
            <a:picLocks noChangeAspect="1"/>
          </p:cNvPicPr>
          <p:nvPr/>
        </p:nvPicPr>
        <p:blipFill>
          <a:blip r:embed="rId4"/>
          <a:stretch>
            <a:fillRect/>
          </a:stretch>
        </p:blipFill>
        <p:spPr>
          <a:xfrm>
            <a:off x="1339325" y="2511749"/>
            <a:ext cx="2401109" cy="2401109"/>
          </a:xfrm>
          <a:prstGeom prst="rect">
            <a:avLst/>
          </a:prstGeom>
        </p:spPr>
      </p:pic>
      <p:sp>
        <p:nvSpPr>
          <p:cNvPr id="11" name="مربع نص 10">
            <a:extLst>
              <a:ext uri="{FF2B5EF4-FFF2-40B4-BE49-F238E27FC236}">
                <a16:creationId xmlns:a16="http://schemas.microsoft.com/office/drawing/2014/main" id="{2D437A20-7466-4A91-A20F-F6A4C100209C}"/>
              </a:ext>
            </a:extLst>
          </p:cNvPr>
          <p:cNvSpPr txBox="1"/>
          <p:nvPr/>
        </p:nvSpPr>
        <p:spPr>
          <a:xfrm>
            <a:off x="183064" y="4948813"/>
            <a:ext cx="4713632" cy="369332"/>
          </a:xfrm>
          <a:prstGeom prst="rect">
            <a:avLst/>
          </a:prstGeom>
          <a:noFill/>
        </p:spPr>
        <p:txBody>
          <a:bodyPr wrap="square">
            <a:spAutoFit/>
          </a:bodyPr>
          <a:lstStyle/>
          <a:p>
            <a:r>
              <a:rPr lang="en-US" dirty="0"/>
              <a:t>https://padlet.com/s97779717/d2xpyslcihrfy4t4</a:t>
            </a:r>
            <a:endParaRPr lang="ar-OM" dirty="0"/>
          </a:p>
        </p:txBody>
      </p:sp>
      <p:sp>
        <p:nvSpPr>
          <p:cNvPr id="12" name="مربع نص 11">
            <a:extLst>
              <a:ext uri="{FF2B5EF4-FFF2-40B4-BE49-F238E27FC236}">
                <a16:creationId xmlns:a16="http://schemas.microsoft.com/office/drawing/2014/main" id="{48BEE748-B215-45F8-B9D4-036FC6600AA6}"/>
              </a:ext>
            </a:extLst>
          </p:cNvPr>
          <p:cNvSpPr txBox="1"/>
          <p:nvPr/>
        </p:nvSpPr>
        <p:spPr>
          <a:xfrm>
            <a:off x="1711679" y="1189141"/>
            <a:ext cx="2090886" cy="338554"/>
          </a:xfrm>
          <a:prstGeom prst="rect">
            <a:avLst/>
          </a:prstGeom>
          <a:noFill/>
        </p:spPr>
        <p:txBody>
          <a:bodyPr wrap="square" rtlCol="1">
            <a:spAutoFit/>
          </a:bodyPr>
          <a:lstStyle/>
          <a:p>
            <a:r>
              <a:rPr lang="ar-SA" sz="16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الإجابة تكون على حائط </a:t>
            </a:r>
            <a:r>
              <a:rPr lang="en-US" sz="16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Padlet</a:t>
            </a:r>
            <a:endParaRPr lang="ar-OM" sz="12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99198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7369834" y="435088"/>
            <a:ext cx="2539478"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مفهوم التفاعل الصفي</a:t>
            </a:r>
            <a:endParaRPr lang="ar-OM" sz="2800" b="1" dirty="0">
              <a:latin typeface="Sakkal Majalla" panose="02000000000000000000" pitchFamily="2" charset="-78"/>
              <a:cs typeface="Sakkal Majalla" panose="02000000000000000000" pitchFamily="2" charset="-78"/>
            </a:endParaRPr>
          </a:p>
        </p:txBody>
      </p:sp>
      <p:sp>
        <p:nvSpPr>
          <p:cNvPr id="9" name="مربع نص 8">
            <a:extLst>
              <a:ext uri="{FF2B5EF4-FFF2-40B4-BE49-F238E27FC236}">
                <a16:creationId xmlns:a16="http://schemas.microsoft.com/office/drawing/2014/main" id="{427EC0E5-DEE5-4AB9-966D-8DD1A59589F4}"/>
              </a:ext>
            </a:extLst>
          </p:cNvPr>
          <p:cNvSpPr txBox="1"/>
          <p:nvPr/>
        </p:nvSpPr>
        <p:spPr>
          <a:xfrm>
            <a:off x="3570621" y="2653800"/>
            <a:ext cx="6758610" cy="954107"/>
          </a:xfrm>
          <a:prstGeom prst="rect">
            <a:avLst/>
          </a:prstGeom>
          <a:noFill/>
        </p:spPr>
        <p:txBody>
          <a:bodyPr wrap="square" rtlCol="1">
            <a:spAutoFit/>
          </a:bodyPr>
          <a:lstStyle/>
          <a:p>
            <a:r>
              <a:rPr lang="ar-SA" sz="2000" b="1" dirty="0">
                <a:effectLst/>
                <a:latin typeface="Sakkal Majalla" panose="02000000000000000000" pitchFamily="2" charset="-78"/>
                <a:ea typeface="Calibri" panose="020F0502020204030204" pitchFamily="34" charset="0"/>
                <a:cs typeface="Sakkal Majalla" panose="02000000000000000000" pitchFamily="2" charset="-78"/>
              </a:rPr>
              <a:t>هو ما يصدر عن المعلم والتلاميذ داخل حجرة الدراسة، لفظي (كلام) أو غير لفظي (أفعال وحركات وإشارات)، بهدف التواصل لتبادل الأفكار والمشاعر وتحقيق المعرفة</a:t>
            </a:r>
          </a:p>
          <a:p>
            <a:pPr algn="l"/>
            <a:r>
              <a:rPr lang="ar-SA" sz="1600" b="1" dirty="0">
                <a:latin typeface="Sakkal Majalla" panose="02000000000000000000" pitchFamily="2" charset="-78"/>
                <a:cs typeface="Sakkal Majalla" panose="02000000000000000000" pitchFamily="2" charset="-78"/>
              </a:rPr>
              <a:t>(مجدي، 2002)</a:t>
            </a:r>
            <a:endParaRPr lang="ar-OM" sz="1600" b="1" dirty="0">
              <a:latin typeface="Sakkal Majalla" panose="02000000000000000000" pitchFamily="2" charset="-78"/>
              <a:cs typeface="Sakkal Majalla" panose="02000000000000000000" pitchFamily="2" charset="-78"/>
            </a:endParaRPr>
          </a:p>
        </p:txBody>
      </p:sp>
      <p:pic>
        <p:nvPicPr>
          <p:cNvPr id="1026" name="Picture 2" descr="Things Schools Should Consider Before Conduct Classes Online">
            <a:extLst>
              <a:ext uri="{FF2B5EF4-FFF2-40B4-BE49-F238E27FC236}">
                <a16:creationId xmlns:a16="http://schemas.microsoft.com/office/drawing/2014/main" id="{01972960-57FC-4404-BAB5-406574417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394" y="4184348"/>
            <a:ext cx="3550944" cy="1991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350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7398688" y="435088"/>
            <a:ext cx="2510624"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أنماط التفاعل الصفي</a:t>
            </a:r>
            <a:endParaRPr lang="ar-OM" sz="2800" b="1" dirty="0">
              <a:latin typeface="Sakkal Majalla" panose="02000000000000000000" pitchFamily="2" charset="-78"/>
              <a:cs typeface="Sakkal Majalla" panose="02000000000000000000" pitchFamily="2" charset="-78"/>
            </a:endParaRPr>
          </a:p>
        </p:txBody>
      </p:sp>
      <p:cxnSp>
        <p:nvCxnSpPr>
          <p:cNvPr id="28" name="Google Shape;452;p44">
            <a:extLst>
              <a:ext uri="{FF2B5EF4-FFF2-40B4-BE49-F238E27FC236}">
                <a16:creationId xmlns:a16="http://schemas.microsoft.com/office/drawing/2014/main" id="{A5D2A806-442B-4C7B-B741-428D2E4F821C}"/>
              </a:ext>
            </a:extLst>
          </p:cNvPr>
          <p:cNvCxnSpPr>
            <a:cxnSpLocks/>
            <a:stCxn id="37" idx="5"/>
            <a:endCxn id="30" idx="1"/>
          </p:cNvCxnSpPr>
          <p:nvPr/>
        </p:nvCxnSpPr>
        <p:spPr>
          <a:xfrm>
            <a:off x="4711283" y="3383966"/>
            <a:ext cx="1195613" cy="1176507"/>
          </a:xfrm>
          <a:prstGeom prst="straightConnector1">
            <a:avLst/>
          </a:prstGeom>
          <a:noFill/>
          <a:ln w="28575" cap="flat" cmpd="sng">
            <a:solidFill>
              <a:schemeClr val="tx2"/>
            </a:solidFill>
            <a:prstDash val="dash"/>
            <a:miter lim="800000"/>
            <a:headEnd type="none" w="med" len="med"/>
            <a:tailEnd type="triangle" w="med" len="med"/>
          </a:ln>
        </p:spPr>
      </p:cxnSp>
      <p:sp>
        <p:nvSpPr>
          <p:cNvPr id="29" name="Google Shape;453;p44">
            <a:extLst>
              <a:ext uri="{FF2B5EF4-FFF2-40B4-BE49-F238E27FC236}">
                <a16:creationId xmlns:a16="http://schemas.microsoft.com/office/drawing/2014/main" id="{43437E36-5C2C-49A6-9A5B-A697BCA634AE}"/>
              </a:ext>
            </a:extLst>
          </p:cNvPr>
          <p:cNvSpPr/>
          <p:nvPr/>
        </p:nvSpPr>
        <p:spPr>
          <a:xfrm>
            <a:off x="911754" y="4332825"/>
            <a:ext cx="1554480" cy="1554480"/>
          </a:xfrm>
          <a:prstGeom prst="ellipse">
            <a:avLst/>
          </a:prstGeom>
          <a:solidFill>
            <a:srgbClr val="DBDFE5"/>
          </a:solidFill>
          <a:ln>
            <a:noFill/>
          </a:ln>
        </p:spPr>
        <p:txBody>
          <a:bodyPr spcFirstLastPara="1" wrap="square" lIns="91425" tIns="45700" rIns="91425" bIns="45700" anchor="ctr" anchorCtr="0">
            <a:noAutofit/>
          </a:bodyPr>
          <a:lstStyle/>
          <a:p>
            <a:pPr algn="ctr" rtl="0">
              <a:buClr>
                <a:srgbClr val="000000"/>
              </a:buClr>
              <a:buFont typeface="Arial"/>
              <a:buNone/>
            </a:pPr>
            <a:endParaRPr kern="0">
              <a:solidFill>
                <a:srgbClr val="FFFFFF"/>
              </a:solidFill>
              <a:ea typeface="Calibri"/>
              <a:cs typeface="Calibri"/>
              <a:sym typeface="Calibri"/>
            </a:endParaRPr>
          </a:p>
        </p:txBody>
      </p:sp>
      <p:sp>
        <p:nvSpPr>
          <p:cNvPr id="30" name="Google Shape;454;p44">
            <a:extLst>
              <a:ext uri="{FF2B5EF4-FFF2-40B4-BE49-F238E27FC236}">
                <a16:creationId xmlns:a16="http://schemas.microsoft.com/office/drawing/2014/main" id="{EA9AC11D-C2C0-44A6-B4A2-DB082BBAC516}"/>
              </a:ext>
            </a:extLst>
          </p:cNvPr>
          <p:cNvSpPr/>
          <p:nvPr/>
        </p:nvSpPr>
        <p:spPr>
          <a:xfrm>
            <a:off x="5679248" y="4332825"/>
            <a:ext cx="1554480" cy="1554480"/>
          </a:xfrm>
          <a:prstGeom prst="ellipse">
            <a:avLst/>
          </a:prstGeom>
          <a:solidFill>
            <a:srgbClr val="DBDFE5"/>
          </a:solidFill>
          <a:ln>
            <a:noFill/>
          </a:ln>
        </p:spPr>
        <p:txBody>
          <a:bodyPr spcFirstLastPara="1" wrap="square" lIns="91425" tIns="45700" rIns="91425" bIns="45700" anchor="ctr" anchorCtr="0">
            <a:noAutofit/>
          </a:bodyPr>
          <a:lstStyle/>
          <a:p>
            <a:pPr algn="ctr" rtl="0">
              <a:buClr>
                <a:srgbClr val="000000"/>
              </a:buClr>
              <a:buFont typeface="Arial"/>
              <a:buNone/>
            </a:pPr>
            <a:endParaRPr kern="0">
              <a:solidFill>
                <a:srgbClr val="FFFFFF"/>
              </a:solidFill>
              <a:ea typeface="Calibri"/>
              <a:cs typeface="Calibri"/>
              <a:sym typeface="Calibri"/>
            </a:endParaRPr>
          </a:p>
        </p:txBody>
      </p:sp>
      <p:sp>
        <p:nvSpPr>
          <p:cNvPr id="31" name="Google Shape;455;p44">
            <a:extLst>
              <a:ext uri="{FF2B5EF4-FFF2-40B4-BE49-F238E27FC236}">
                <a16:creationId xmlns:a16="http://schemas.microsoft.com/office/drawing/2014/main" id="{EE5BD700-3448-4BF5-8CFC-FE3B9419D302}"/>
              </a:ext>
            </a:extLst>
          </p:cNvPr>
          <p:cNvSpPr/>
          <p:nvPr/>
        </p:nvSpPr>
        <p:spPr>
          <a:xfrm>
            <a:off x="3271300" y="4311885"/>
            <a:ext cx="1554480" cy="1554480"/>
          </a:xfrm>
          <a:prstGeom prst="ellipse">
            <a:avLst/>
          </a:prstGeom>
          <a:solidFill>
            <a:srgbClr val="DBDFE5"/>
          </a:solidFill>
          <a:ln>
            <a:noFill/>
          </a:ln>
        </p:spPr>
        <p:txBody>
          <a:bodyPr spcFirstLastPara="1" wrap="square" lIns="91425" tIns="45700" rIns="91425" bIns="45700" anchor="ctr" anchorCtr="0">
            <a:noAutofit/>
          </a:bodyPr>
          <a:lstStyle/>
          <a:p>
            <a:pPr algn="ctr" rtl="0">
              <a:buClr>
                <a:srgbClr val="000000"/>
              </a:buClr>
              <a:buFont typeface="Arial"/>
              <a:buNone/>
            </a:pPr>
            <a:endParaRPr kern="0">
              <a:solidFill>
                <a:srgbClr val="FFFFFF"/>
              </a:solidFill>
              <a:ea typeface="Calibri"/>
              <a:cs typeface="Calibri"/>
              <a:sym typeface="Calibri"/>
            </a:endParaRPr>
          </a:p>
        </p:txBody>
      </p:sp>
      <p:cxnSp>
        <p:nvCxnSpPr>
          <p:cNvPr id="32" name="Google Shape;456;p44">
            <a:extLst>
              <a:ext uri="{FF2B5EF4-FFF2-40B4-BE49-F238E27FC236}">
                <a16:creationId xmlns:a16="http://schemas.microsoft.com/office/drawing/2014/main" id="{D40BB904-8D6E-4AF1-AE6E-1042C018C94B}"/>
              </a:ext>
            </a:extLst>
          </p:cNvPr>
          <p:cNvCxnSpPr/>
          <p:nvPr/>
        </p:nvCxnSpPr>
        <p:spPr>
          <a:xfrm>
            <a:off x="4048540" y="3658744"/>
            <a:ext cx="0" cy="653141"/>
          </a:xfrm>
          <a:prstGeom prst="straightConnector1">
            <a:avLst/>
          </a:prstGeom>
          <a:noFill/>
          <a:ln w="28575" cap="flat" cmpd="sng">
            <a:solidFill>
              <a:schemeClr val="tx2"/>
            </a:solidFill>
            <a:prstDash val="dash"/>
            <a:miter lim="800000"/>
            <a:headEnd type="none" w="med" len="med"/>
            <a:tailEnd type="triangle" w="med" len="med"/>
          </a:ln>
        </p:spPr>
      </p:cxnSp>
      <p:sp>
        <p:nvSpPr>
          <p:cNvPr id="33" name="Google Shape;457;p44">
            <a:extLst>
              <a:ext uri="{FF2B5EF4-FFF2-40B4-BE49-F238E27FC236}">
                <a16:creationId xmlns:a16="http://schemas.microsoft.com/office/drawing/2014/main" id="{74FC42C4-E2F1-4F8A-9EC4-AC6C0B2FD3E9}"/>
              </a:ext>
            </a:extLst>
          </p:cNvPr>
          <p:cNvSpPr/>
          <p:nvPr/>
        </p:nvSpPr>
        <p:spPr>
          <a:xfrm>
            <a:off x="1035198" y="4456922"/>
            <a:ext cx="1307592" cy="1306286"/>
          </a:xfrm>
          <a:prstGeom prst="ellipse">
            <a:avLst/>
          </a:prstGeom>
          <a:solidFill>
            <a:srgbClr val="359CD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34" name="Google Shape;458;p44">
            <a:extLst>
              <a:ext uri="{FF2B5EF4-FFF2-40B4-BE49-F238E27FC236}">
                <a16:creationId xmlns:a16="http://schemas.microsoft.com/office/drawing/2014/main" id="{37514CA9-8C6C-4815-893D-D84AE1A76E81}"/>
              </a:ext>
            </a:extLst>
          </p:cNvPr>
          <p:cNvSpPr/>
          <p:nvPr/>
        </p:nvSpPr>
        <p:spPr>
          <a:xfrm>
            <a:off x="3394744" y="4435982"/>
            <a:ext cx="1307592" cy="1306286"/>
          </a:xfrm>
          <a:prstGeom prst="ellipse">
            <a:avLst/>
          </a:prstGeom>
          <a:solidFill>
            <a:srgbClr val="359CD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35" name="Google Shape;459;p44">
            <a:extLst>
              <a:ext uri="{FF2B5EF4-FFF2-40B4-BE49-F238E27FC236}">
                <a16:creationId xmlns:a16="http://schemas.microsoft.com/office/drawing/2014/main" id="{28C6CFE5-D7B1-4460-B969-55B4A5B7A636}"/>
              </a:ext>
            </a:extLst>
          </p:cNvPr>
          <p:cNvSpPr/>
          <p:nvPr/>
        </p:nvSpPr>
        <p:spPr>
          <a:xfrm>
            <a:off x="5802692" y="4456922"/>
            <a:ext cx="1307592" cy="1306286"/>
          </a:xfrm>
          <a:prstGeom prst="ellipse">
            <a:avLst/>
          </a:prstGeom>
          <a:solidFill>
            <a:srgbClr val="359CD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ea typeface="Calibri"/>
              <a:cs typeface="Calibri"/>
              <a:sym typeface="Calibri"/>
            </a:endParaRPr>
          </a:p>
        </p:txBody>
      </p:sp>
      <p:sp>
        <p:nvSpPr>
          <p:cNvPr id="37" name="Google Shape;461;p44">
            <a:extLst>
              <a:ext uri="{FF2B5EF4-FFF2-40B4-BE49-F238E27FC236}">
                <a16:creationId xmlns:a16="http://schemas.microsoft.com/office/drawing/2014/main" id="{DCE8E220-B6C9-4757-83B1-3230F49CBC3F}"/>
              </a:ext>
            </a:extLst>
          </p:cNvPr>
          <p:cNvSpPr/>
          <p:nvPr/>
        </p:nvSpPr>
        <p:spPr>
          <a:xfrm>
            <a:off x="3111280" y="1782442"/>
            <a:ext cx="1874520" cy="1876302"/>
          </a:xfrm>
          <a:prstGeom prst="ellipse">
            <a:avLst/>
          </a:prstGeom>
          <a:solidFill>
            <a:srgbClr val="DBDFE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39" name="Google Shape;463;p44">
            <a:extLst>
              <a:ext uri="{FF2B5EF4-FFF2-40B4-BE49-F238E27FC236}">
                <a16:creationId xmlns:a16="http://schemas.microsoft.com/office/drawing/2014/main" id="{806691C4-B2EE-4862-8FF1-3B1EE94219C6}"/>
              </a:ext>
            </a:extLst>
          </p:cNvPr>
          <p:cNvSpPr/>
          <p:nvPr/>
        </p:nvSpPr>
        <p:spPr>
          <a:xfrm>
            <a:off x="3225580" y="1896000"/>
            <a:ext cx="1645920" cy="1649187"/>
          </a:xfrm>
          <a:prstGeom prst="ellipse">
            <a:avLst/>
          </a:prstGeom>
          <a:solidFill>
            <a:srgbClr val="57687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cxnSp>
        <p:nvCxnSpPr>
          <p:cNvPr id="81" name="Google Shape;452;p44">
            <a:extLst>
              <a:ext uri="{FF2B5EF4-FFF2-40B4-BE49-F238E27FC236}">
                <a16:creationId xmlns:a16="http://schemas.microsoft.com/office/drawing/2014/main" id="{0334F556-4FB1-4E48-AF66-6B0AD0BBD5CD}"/>
              </a:ext>
            </a:extLst>
          </p:cNvPr>
          <p:cNvCxnSpPr>
            <a:cxnSpLocks/>
            <a:stCxn id="37" idx="3"/>
            <a:endCxn id="29" idx="7"/>
          </p:cNvCxnSpPr>
          <p:nvPr/>
        </p:nvCxnSpPr>
        <p:spPr>
          <a:xfrm flipH="1">
            <a:off x="2238586" y="3383966"/>
            <a:ext cx="1147211" cy="1176507"/>
          </a:xfrm>
          <a:prstGeom prst="straightConnector1">
            <a:avLst/>
          </a:prstGeom>
          <a:noFill/>
          <a:ln w="28575" cap="flat" cmpd="sng">
            <a:solidFill>
              <a:schemeClr val="tx2"/>
            </a:solidFill>
            <a:prstDash val="dash"/>
            <a:miter lim="800000"/>
            <a:headEnd type="none" w="med" len="med"/>
            <a:tailEnd type="triangle" w="med" len="med"/>
          </a:ln>
        </p:spPr>
      </p:cxnSp>
      <p:sp>
        <p:nvSpPr>
          <p:cNvPr id="82" name="مربع نص 81">
            <a:extLst>
              <a:ext uri="{FF2B5EF4-FFF2-40B4-BE49-F238E27FC236}">
                <a16:creationId xmlns:a16="http://schemas.microsoft.com/office/drawing/2014/main" id="{5201E276-7925-4D70-B999-895F73EBD8C2}"/>
              </a:ext>
            </a:extLst>
          </p:cNvPr>
          <p:cNvSpPr txBox="1"/>
          <p:nvPr/>
        </p:nvSpPr>
        <p:spPr>
          <a:xfrm>
            <a:off x="3732550" y="2489761"/>
            <a:ext cx="630302" cy="461665"/>
          </a:xfrm>
          <a:prstGeom prst="rect">
            <a:avLst/>
          </a:prstGeom>
          <a:noFill/>
        </p:spPr>
        <p:txBody>
          <a:bodyPr wrap="none" rtlCol="1">
            <a:spAutoFit/>
          </a:bodyPr>
          <a:lstStyle/>
          <a:p>
            <a:r>
              <a:rPr lang="ar-SA" sz="2400" b="1" dirty="0">
                <a:latin typeface="Sakkal Majalla" panose="02000000000000000000" pitchFamily="2" charset="-78"/>
                <a:cs typeface="Sakkal Majalla" panose="02000000000000000000" pitchFamily="2" charset="-78"/>
              </a:rPr>
              <a:t>معلم</a:t>
            </a:r>
            <a:endParaRPr lang="ar-OM" sz="2400" b="1" dirty="0">
              <a:latin typeface="Sakkal Majalla" panose="02000000000000000000" pitchFamily="2" charset="-78"/>
              <a:cs typeface="Sakkal Majalla" panose="02000000000000000000" pitchFamily="2" charset="-78"/>
            </a:endParaRPr>
          </a:p>
        </p:txBody>
      </p:sp>
      <p:sp>
        <p:nvSpPr>
          <p:cNvPr id="83" name="مربع نص 82">
            <a:extLst>
              <a:ext uri="{FF2B5EF4-FFF2-40B4-BE49-F238E27FC236}">
                <a16:creationId xmlns:a16="http://schemas.microsoft.com/office/drawing/2014/main" id="{8A83737D-6A57-471F-922C-478774878832}"/>
              </a:ext>
            </a:extLst>
          </p:cNvPr>
          <p:cNvSpPr txBox="1"/>
          <p:nvPr/>
        </p:nvSpPr>
        <p:spPr>
          <a:xfrm>
            <a:off x="1353261" y="4879232"/>
            <a:ext cx="700834" cy="461665"/>
          </a:xfrm>
          <a:prstGeom prst="rect">
            <a:avLst/>
          </a:prstGeom>
          <a:noFill/>
        </p:spPr>
        <p:txBody>
          <a:bodyPr wrap="none" rtlCol="1">
            <a:spAutoFit/>
          </a:bodyPr>
          <a:lstStyle/>
          <a:p>
            <a:r>
              <a:rPr lang="ar-SA" sz="2400" b="1" dirty="0">
                <a:latin typeface="Sakkal Majalla" panose="02000000000000000000" pitchFamily="2" charset="-78"/>
                <a:cs typeface="Sakkal Majalla" panose="02000000000000000000" pitchFamily="2" charset="-78"/>
              </a:rPr>
              <a:t>طالب</a:t>
            </a:r>
            <a:endParaRPr lang="ar-OM" sz="2400" b="1" dirty="0">
              <a:latin typeface="Sakkal Majalla" panose="02000000000000000000" pitchFamily="2" charset="-78"/>
              <a:cs typeface="Sakkal Majalla" panose="02000000000000000000" pitchFamily="2" charset="-78"/>
            </a:endParaRPr>
          </a:p>
        </p:txBody>
      </p:sp>
      <p:sp>
        <p:nvSpPr>
          <p:cNvPr id="84" name="مربع نص 83">
            <a:extLst>
              <a:ext uri="{FF2B5EF4-FFF2-40B4-BE49-F238E27FC236}">
                <a16:creationId xmlns:a16="http://schemas.microsoft.com/office/drawing/2014/main" id="{16EBF5F7-5E8E-4889-9BF2-1FB7A6929583}"/>
              </a:ext>
            </a:extLst>
          </p:cNvPr>
          <p:cNvSpPr txBox="1"/>
          <p:nvPr/>
        </p:nvSpPr>
        <p:spPr>
          <a:xfrm>
            <a:off x="3697284" y="4879232"/>
            <a:ext cx="700834" cy="461665"/>
          </a:xfrm>
          <a:prstGeom prst="rect">
            <a:avLst/>
          </a:prstGeom>
          <a:noFill/>
        </p:spPr>
        <p:txBody>
          <a:bodyPr wrap="none" rtlCol="1">
            <a:spAutoFit/>
          </a:bodyPr>
          <a:lstStyle/>
          <a:p>
            <a:r>
              <a:rPr lang="ar-SA" sz="2400" b="1" dirty="0">
                <a:latin typeface="Sakkal Majalla" panose="02000000000000000000" pitchFamily="2" charset="-78"/>
                <a:cs typeface="Sakkal Majalla" panose="02000000000000000000" pitchFamily="2" charset="-78"/>
              </a:rPr>
              <a:t>طالب</a:t>
            </a:r>
            <a:endParaRPr lang="ar-OM" sz="2400" b="1" dirty="0">
              <a:latin typeface="Sakkal Majalla" panose="02000000000000000000" pitchFamily="2" charset="-78"/>
              <a:cs typeface="Sakkal Majalla" panose="02000000000000000000" pitchFamily="2" charset="-78"/>
            </a:endParaRPr>
          </a:p>
        </p:txBody>
      </p:sp>
      <p:sp>
        <p:nvSpPr>
          <p:cNvPr id="85" name="مربع نص 84">
            <a:extLst>
              <a:ext uri="{FF2B5EF4-FFF2-40B4-BE49-F238E27FC236}">
                <a16:creationId xmlns:a16="http://schemas.microsoft.com/office/drawing/2014/main" id="{EAE5859C-3A03-4904-80B5-EEA5EFF7870D}"/>
              </a:ext>
            </a:extLst>
          </p:cNvPr>
          <p:cNvSpPr txBox="1"/>
          <p:nvPr/>
        </p:nvSpPr>
        <p:spPr>
          <a:xfrm>
            <a:off x="6077193" y="4878351"/>
            <a:ext cx="700834" cy="461665"/>
          </a:xfrm>
          <a:prstGeom prst="rect">
            <a:avLst/>
          </a:prstGeom>
          <a:noFill/>
        </p:spPr>
        <p:txBody>
          <a:bodyPr wrap="none" rtlCol="1">
            <a:spAutoFit/>
          </a:bodyPr>
          <a:lstStyle/>
          <a:p>
            <a:r>
              <a:rPr lang="ar-SA" sz="2400" b="1" dirty="0">
                <a:latin typeface="Sakkal Majalla" panose="02000000000000000000" pitchFamily="2" charset="-78"/>
                <a:cs typeface="Sakkal Majalla" panose="02000000000000000000" pitchFamily="2" charset="-78"/>
              </a:rPr>
              <a:t>طالب</a:t>
            </a:r>
            <a:endParaRPr lang="ar-OM" sz="2400" b="1" dirty="0">
              <a:latin typeface="Sakkal Majalla" panose="02000000000000000000" pitchFamily="2" charset="-78"/>
              <a:cs typeface="Sakkal Majalla" panose="02000000000000000000" pitchFamily="2" charset="-78"/>
            </a:endParaRPr>
          </a:p>
        </p:txBody>
      </p:sp>
      <p:sp>
        <p:nvSpPr>
          <p:cNvPr id="88" name="مربع نص 87">
            <a:extLst>
              <a:ext uri="{FF2B5EF4-FFF2-40B4-BE49-F238E27FC236}">
                <a16:creationId xmlns:a16="http://schemas.microsoft.com/office/drawing/2014/main" id="{9E07462C-6BC2-43A5-BDBE-AC75335D40D7}"/>
              </a:ext>
            </a:extLst>
          </p:cNvPr>
          <p:cNvSpPr txBox="1"/>
          <p:nvPr/>
        </p:nvSpPr>
        <p:spPr>
          <a:xfrm>
            <a:off x="7538150" y="3021967"/>
            <a:ext cx="2371162"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تفاعل احادي الاتجاه</a:t>
            </a:r>
            <a:endParaRPr lang="ar-OM" sz="2800" b="1" dirty="0">
              <a:latin typeface="Sakkal Majalla" panose="02000000000000000000" pitchFamily="2" charset="-78"/>
              <a:cs typeface="Sakkal Majalla" panose="02000000000000000000" pitchFamily="2" charset="-78"/>
            </a:endParaRPr>
          </a:p>
        </p:txBody>
      </p:sp>
      <p:sp>
        <p:nvSpPr>
          <p:cNvPr id="89" name="مربع نص 88">
            <a:extLst>
              <a:ext uri="{FF2B5EF4-FFF2-40B4-BE49-F238E27FC236}">
                <a16:creationId xmlns:a16="http://schemas.microsoft.com/office/drawing/2014/main" id="{E3A2962F-6618-4042-9AB1-70636F382DE5}"/>
              </a:ext>
            </a:extLst>
          </p:cNvPr>
          <p:cNvSpPr txBox="1"/>
          <p:nvPr/>
        </p:nvSpPr>
        <p:spPr>
          <a:xfrm>
            <a:off x="1837525" y="6457450"/>
            <a:ext cx="1382753" cy="338554"/>
          </a:xfrm>
          <a:prstGeom prst="rect">
            <a:avLst/>
          </a:prstGeom>
          <a:noFill/>
        </p:spPr>
        <p:txBody>
          <a:bodyPr wrap="square">
            <a:spAutoFit/>
          </a:bodyPr>
          <a:lstStyle/>
          <a:p>
            <a:pPr algn="l"/>
            <a:r>
              <a:rPr lang="ar-SA" sz="1600" b="1" dirty="0">
                <a:latin typeface="Sakkal Majalla" panose="02000000000000000000" pitchFamily="2" charset="-78"/>
                <a:cs typeface="Sakkal Majalla" panose="02000000000000000000" pitchFamily="2" charset="-78"/>
              </a:rPr>
              <a:t>(محمد، 2004</a:t>
            </a:r>
            <a:r>
              <a:rPr lang="en-US" sz="1600" b="1" dirty="0">
                <a:latin typeface="Sakkal Majalla" panose="02000000000000000000" pitchFamily="2" charset="-78"/>
                <a:cs typeface="Sakkal Majalla" panose="02000000000000000000" pitchFamily="2" charset="-78"/>
              </a:rPr>
              <a:t>(</a:t>
            </a:r>
            <a:endParaRPr lang="ar-OM"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09930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6;p27">
            <a:extLst>
              <a:ext uri="{FF2B5EF4-FFF2-40B4-BE49-F238E27FC236}">
                <a16:creationId xmlns:a16="http://schemas.microsoft.com/office/drawing/2014/main" id="{E842F1D3-AACF-49D4-BDF7-B8E5AD70BC42}"/>
              </a:ext>
            </a:extLst>
          </p:cNvPr>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rgbClr val="FFBD00"/>
              </a:gs>
              <a:gs pos="13000">
                <a:srgbClr val="FFBD00"/>
              </a:gs>
              <a:gs pos="84000">
                <a:srgbClr val="FF005B"/>
              </a:gs>
              <a:gs pos="100000">
                <a:srgbClr val="FF005B"/>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187;p27">
            <a:extLst>
              <a:ext uri="{FF2B5EF4-FFF2-40B4-BE49-F238E27FC236}">
                <a16:creationId xmlns:a16="http://schemas.microsoft.com/office/drawing/2014/main" id="{5D75C16E-D149-4370-8CA7-2D4813A44D1D}"/>
              </a:ext>
            </a:extLst>
          </p:cNvPr>
          <p:cNvSpPr/>
          <p:nvPr/>
        </p:nvSpPr>
        <p:spPr>
          <a:xfrm>
            <a:off x="0" y="0"/>
            <a:ext cx="12190322" cy="1331843"/>
          </a:xfrm>
          <a:custGeom>
            <a:avLst/>
            <a:gdLst/>
            <a:ahLst/>
            <a:cxnLst/>
            <a:rect l="l" t="t"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0">
                <a:srgbClr val="00EEB3"/>
              </a:gs>
              <a:gs pos="8000">
                <a:srgbClr val="00EEB3"/>
              </a:gs>
              <a:gs pos="76000">
                <a:srgbClr val="00C5D6"/>
              </a:gs>
              <a:gs pos="100000">
                <a:srgbClr val="00C5D6"/>
              </a:gs>
            </a:gsLst>
            <a:lin ang="0" scaled="0"/>
          </a:gra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مربع نص 1">
            <a:extLst>
              <a:ext uri="{FF2B5EF4-FFF2-40B4-BE49-F238E27FC236}">
                <a16:creationId xmlns:a16="http://schemas.microsoft.com/office/drawing/2014/main" id="{5C8D1729-5BF3-4A99-BE0B-C09415B65A57}"/>
              </a:ext>
            </a:extLst>
          </p:cNvPr>
          <p:cNvSpPr txBox="1"/>
          <p:nvPr/>
        </p:nvSpPr>
        <p:spPr>
          <a:xfrm>
            <a:off x="7398688" y="435088"/>
            <a:ext cx="2510624"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أنماط التفاعل الصفي</a:t>
            </a:r>
            <a:endParaRPr lang="ar-OM" sz="2800" b="1" dirty="0">
              <a:latin typeface="Sakkal Majalla" panose="02000000000000000000" pitchFamily="2" charset="-78"/>
              <a:cs typeface="Sakkal Majalla" panose="02000000000000000000" pitchFamily="2" charset="-78"/>
            </a:endParaRPr>
          </a:p>
        </p:txBody>
      </p:sp>
      <p:cxnSp>
        <p:nvCxnSpPr>
          <p:cNvPr id="28" name="Google Shape;452;p44">
            <a:extLst>
              <a:ext uri="{FF2B5EF4-FFF2-40B4-BE49-F238E27FC236}">
                <a16:creationId xmlns:a16="http://schemas.microsoft.com/office/drawing/2014/main" id="{A5D2A806-442B-4C7B-B741-428D2E4F821C}"/>
              </a:ext>
            </a:extLst>
          </p:cNvPr>
          <p:cNvCxnSpPr>
            <a:cxnSpLocks/>
            <a:stCxn id="37" idx="5"/>
            <a:endCxn id="30" idx="1"/>
          </p:cNvCxnSpPr>
          <p:nvPr/>
        </p:nvCxnSpPr>
        <p:spPr>
          <a:xfrm>
            <a:off x="4711283" y="3383966"/>
            <a:ext cx="1195613" cy="1176507"/>
          </a:xfrm>
          <a:prstGeom prst="straightConnector1">
            <a:avLst/>
          </a:prstGeom>
          <a:noFill/>
          <a:ln w="28575" cap="flat" cmpd="sng">
            <a:solidFill>
              <a:schemeClr val="accent2"/>
            </a:solidFill>
            <a:prstDash val="dash"/>
            <a:miter lim="800000"/>
            <a:headEnd type="triangle" w="med" len="med"/>
            <a:tailEnd type="triangle" w="med" len="med"/>
          </a:ln>
        </p:spPr>
      </p:cxnSp>
      <p:sp>
        <p:nvSpPr>
          <p:cNvPr id="29" name="Google Shape;453;p44">
            <a:extLst>
              <a:ext uri="{FF2B5EF4-FFF2-40B4-BE49-F238E27FC236}">
                <a16:creationId xmlns:a16="http://schemas.microsoft.com/office/drawing/2014/main" id="{43437E36-5C2C-49A6-9A5B-A697BCA634AE}"/>
              </a:ext>
            </a:extLst>
          </p:cNvPr>
          <p:cNvSpPr/>
          <p:nvPr/>
        </p:nvSpPr>
        <p:spPr>
          <a:xfrm>
            <a:off x="877858" y="4332825"/>
            <a:ext cx="1554480" cy="1554480"/>
          </a:xfrm>
          <a:prstGeom prst="ellipse">
            <a:avLst/>
          </a:prstGeom>
          <a:solidFill>
            <a:srgbClr val="DBDFE5"/>
          </a:solidFill>
          <a:ln>
            <a:noFill/>
          </a:ln>
        </p:spPr>
        <p:txBody>
          <a:bodyPr spcFirstLastPara="1" wrap="square" lIns="91425" tIns="45700" rIns="91425" bIns="45700" anchor="ctr" anchorCtr="0">
            <a:noAutofit/>
          </a:bodyPr>
          <a:lstStyle/>
          <a:p>
            <a:pPr algn="ctr" rtl="0">
              <a:buClr>
                <a:srgbClr val="000000"/>
              </a:buClr>
              <a:buFont typeface="Arial"/>
              <a:buNone/>
            </a:pPr>
            <a:endParaRPr kern="0">
              <a:solidFill>
                <a:srgbClr val="FFFFFF"/>
              </a:solidFill>
              <a:ea typeface="Calibri"/>
              <a:cs typeface="Calibri"/>
              <a:sym typeface="Calibri"/>
            </a:endParaRPr>
          </a:p>
        </p:txBody>
      </p:sp>
      <p:sp>
        <p:nvSpPr>
          <p:cNvPr id="30" name="Google Shape;454;p44">
            <a:extLst>
              <a:ext uri="{FF2B5EF4-FFF2-40B4-BE49-F238E27FC236}">
                <a16:creationId xmlns:a16="http://schemas.microsoft.com/office/drawing/2014/main" id="{EA9AC11D-C2C0-44A6-B4A2-DB082BBAC516}"/>
              </a:ext>
            </a:extLst>
          </p:cNvPr>
          <p:cNvSpPr/>
          <p:nvPr/>
        </p:nvSpPr>
        <p:spPr>
          <a:xfrm>
            <a:off x="5679248" y="4332825"/>
            <a:ext cx="1554480" cy="1554480"/>
          </a:xfrm>
          <a:prstGeom prst="ellipse">
            <a:avLst/>
          </a:prstGeom>
          <a:solidFill>
            <a:srgbClr val="DBDFE5"/>
          </a:solidFill>
          <a:ln>
            <a:noFill/>
          </a:ln>
        </p:spPr>
        <p:txBody>
          <a:bodyPr spcFirstLastPara="1" wrap="square" lIns="91425" tIns="45700" rIns="91425" bIns="45700" anchor="ctr" anchorCtr="0">
            <a:noAutofit/>
          </a:bodyPr>
          <a:lstStyle/>
          <a:p>
            <a:pPr algn="ctr" rtl="0">
              <a:buClr>
                <a:srgbClr val="000000"/>
              </a:buClr>
              <a:buFont typeface="Arial"/>
              <a:buNone/>
            </a:pPr>
            <a:endParaRPr kern="0">
              <a:solidFill>
                <a:srgbClr val="FFFFFF"/>
              </a:solidFill>
              <a:ea typeface="Calibri"/>
              <a:cs typeface="Calibri"/>
              <a:sym typeface="Calibri"/>
            </a:endParaRPr>
          </a:p>
        </p:txBody>
      </p:sp>
      <p:sp>
        <p:nvSpPr>
          <p:cNvPr id="31" name="Google Shape;455;p44">
            <a:extLst>
              <a:ext uri="{FF2B5EF4-FFF2-40B4-BE49-F238E27FC236}">
                <a16:creationId xmlns:a16="http://schemas.microsoft.com/office/drawing/2014/main" id="{EE5BD700-3448-4BF5-8CFC-FE3B9419D302}"/>
              </a:ext>
            </a:extLst>
          </p:cNvPr>
          <p:cNvSpPr/>
          <p:nvPr/>
        </p:nvSpPr>
        <p:spPr>
          <a:xfrm>
            <a:off x="3271300" y="4311885"/>
            <a:ext cx="1554480" cy="1554480"/>
          </a:xfrm>
          <a:prstGeom prst="ellipse">
            <a:avLst/>
          </a:prstGeom>
          <a:solidFill>
            <a:srgbClr val="DBDFE5"/>
          </a:solidFill>
          <a:ln>
            <a:noFill/>
          </a:ln>
        </p:spPr>
        <p:txBody>
          <a:bodyPr spcFirstLastPara="1" wrap="square" lIns="91425" tIns="45700" rIns="91425" bIns="45700" anchor="ctr" anchorCtr="0">
            <a:noAutofit/>
          </a:bodyPr>
          <a:lstStyle/>
          <a:p>
            <a:pPr algn="ctr" rtl="0">
              <a:buClr>
                <a:srgbClr val="000000"/>
              </a:buClr>
              <a:buFont typeface="Arial"/>
              <a:buNone/>
            </a:pPr>
            <a:endParaRPr kern="0">
              <a:solidFill>
                <a:srgbClr val="FFFFFF"/>
              </a:solidFill>
              <a:ea typeface="Calibri"/>
              <a:cs typeface="Calibri"/>
              <a:sym typeface="Calibri"/>
            </a:endParaRPr>
          </a:p>
        </p:txBody>
      </p:sp>
      <p:cxnSp>
        <p:nvCxnSpPr>
          <p:cNvPr id="32" name="Google Shape;456;p44">
            <a:extLst>
              <a:ext uri="{FF2B5EF4-FFF2-40B4-BE49-F238E27FC236}">
                <a16:creationId xmlns:a16="http://schemas.microsoft.com/office/drawing/2014/main" id="{D40BB904-8D6E-4AF1-AE6E-1042C018C94B}"/>
              </a:ext>
            </a:extLst>
          </p:cNvPr>
          <p:cNvCxnSpPr/>
          <p:nvPr/>
        </p:nvCxnSpPr>
        <p:spPr>
          <a:xfrm>
            <a:off x="4048540" y="3658744"/>
            <a:ext cx="0" cy="653141"/>
          </a:xfrm>
          <a:prstGeom prst="straightConnector1">
            <a:avLst/>
          </a:prstGeom>
          <a:noFill/>
          <a:ln w="28575" cap="flat" cmpd="sng">
            <a:solidFill>
              <a:schemeClr val="accent2"/>
            </a:solidFill>
            <a:prstDash val="dash"/>
            <a:miter lim="800000"/>
            <a:headEnd type="triangle" w="med" len="med"/>
            <a:tailEnd type="triangle" w="med" len="med"/>
          </a:ln>
        </p:spPr>
      </p:cxnSp>
      <p:sp>
        <p:nvSpPr>
          <p:cNvPr id="33" name="Google Shape;457;p44">
            <a:extLst>
              <a:ext uri="{FF2B5EF4-FFF2-40B4-BE49-F238E27FC236}">
                <a16:creationId xmlns:a16="http://schemas.microsoft.com/office/drawing/2014/main" id="{74FC42C4-E2F1-4F8A-9EC4-AC6C0B2FD3E9}"/>
              </a:ext>
            </a:extLst>
          </p:cNvPr>
          <p:cNvSpPr/>
          <p:nvPr/>
        </p:nvSpPr>
        <p:spPr>
          <a:xfrm>
            <a:off x="1001302" y="4456922"/>
            <a:ext cx="1307592" cy="1306286"/>
          </a:xfrm>
          <a:prstGeom prst="ellipse">
            <a:avLst/>
          </a:prstGeom>
          <a:solidFill>
            <a:srgbClr val="359CD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34" name="Google Shape;458;p44">
            <a:extLst>
              <a:ext uri="{FF2B5EF4-FFF2-40B4-BE49-F238E27FC236}">
                <a16:creationId xmlns:a16="http://schemas.microsoft.com/office/drawing/2014/main" id="{37514CA9-8C6C-4815-893D-D84AE1A76E81}"/>
              </a:ext>
            </a:extLst>
          </p:cNvPr>
          <p:cNvSpPr/>
          <p:nvPr/>
        </p:nvSpPr>
        <p:spPr>
          <a:xfrm>
            <a:off x="3394744" y="4435982"/>
            <a:ext cx="1307592" cy="1306286"/>
          </a:xfrm>
          <a:prstGeom prst="ellipse">
            <a:avLst/>
          </a:prstGeom>
          <a:solidFill>
            <a:srgbClr val="359CD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35" name="Google Shape;459;p44">
            <a:extLst>
              <a:ext uri="{FF2B5EF4-FFF2-40B4-BE49-F238E27FC236}">
                <a16:creationId xmlns:a16="http://schemas.microsoft.com/office/drawing/2014/main" id="{28C6CFE5-D7B1-4460-B969-55B4A5B7A636}"/>
              </a:ext>
            </a:extLst>
          </p:cNvPr>
          <p:cNvSpPr/>
          <p:nvPr/>
        </p:nvSpPr>
        <p:spPr>
          <a:xfrm>
            <a:off x="5802692" y="4456922"/>
            <a:ext cx="1307592" cy="1306286"/>
          </a:xfrm>
          <a:prstGeom prst="ellipse">
            <a:avLst/>
          </a:prstGeom>
          <a:solidFill>
            <a:srgbClr val="359CD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ea typeface="Calibri"/>
              <a:cs typeface="Calibri"/>
              <a:sym typeface="Calibri"/>
            </a:endParaRPr>
          </a:p>
        </p:txBody>
      </p:sp>
      <p:sp>
        <p:nvSpPr>
          <p:cNvPr id="37" name="Google Shape;461;p44">
            <a:extLst>
              <a:ext uri="{FF2B5EF4-FFF2-40B4-BE49-F238E27FC236}">
                <a16:creationId xmlns:a16="http://schemas.microsoft.com/office/drawing/2014/main" id="{DCE8E220-B6C9-4757-83B1-3230F49CBC3F}"/>
              </a:ext>
            </a:extLst>
          </p:cNvPr>
          <p:cNvSpPr/>
          <p:nvPr/>
        </p:nvSpPr>
        <p:spPr>
          <a:xfrm>
            <a:off x="3111280" y="1782442"/>
            <a:ext cx="1874520" cy="1876302"/>
          </a:xfrm>
          <a:prstGeom prst="ellipse">
            <a:avLst/>
          </a:prstGeom>
          <a:solidFill>
            <a:srgbClr val="DBDFE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39" name="Google Shape;463;p44">
            <a:extLst>
              <a:ext uri="{FF2B5EF4-FFF2-40B4-BE49-F238E27FC236}">
                <a16:creationId xmlns:a16="http://schemas.microsoft.com/office/drawing/2014/main" id="{806691C4-B2EE-4862-8FF1-3B1EE94219C6}"/>
              </a:ext>
            </a:extLst>
          </p:cNvPr>
          <p:cNvSpPr/>
          <p:nvPr/>
        </p:nvSpPr>
        <p:spPr>
          <a:xfrm>
            <a:off x="3225580" y="1896000"/>
            <a:ext cx="1645920" cy="1649187"/>
          </a:xfrm>
          <a:prstGeom prst="ellipse">
            <a:avLst/>
          </a:prstGeom>
          <a:solidFill>
            <a:srgbClr val="57687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cxnSp>
        <p:nvCxnSpPr>
          <p:cNvPr id="81" name="Google Shape;452;p44">
            <a:extLst>
              <a:ext uri="{FF2B5EF4-FFF2-40B4-BE49-F238E27FC236}">
                <a16:creationId xmlns:a16="http://schemas.microsoft.com/office/drawing/2014/main" id="{0334F556-4FB1-4E48-AF66-6B0AD0BBD5CD}"/>
              </a:ext>
            </a:extLst>
          </p:cNvPr>
          <p:cNvCxnSpPr>
            <a:cxnSpLocks/>
            <a:stCxn id="37" idx="3"/>
            <a:endCxn id="29" idx="7"/>
          </p:cNvCxnSpPr>
          <p:nvPr/>
        </p:nvCxnSpPr>
        <p:spPr>
          <a:xfrm flipH="1">
            <a:off x="2204690" y="3383966"/>
            <a:ext cx="1181107" cy="1176507"/>
          </a:xfrm>
          <a:prstGeom prst="straightConnector1">
            <a:avLst/>
          </a:prstGeom>
          <a:noFill/>
          <a:ln w="28575" cap="flat" cmpd="sng">
            <a:solidFill>
              <a:schemeClr val="accent2"/>
            </a:solidFill>
            <a:prstDash val="dash"/>
            <a:miter lim="800000"/>
            <a:headEnd type="triangle" w="med" len="med"/>
            <a:tailEnd type="triangle" w="med" len="med"/>
          </a:ln>
        </p:spPr>
      </p:cxnSp>
      <p:sp>
        <p:nvSpPr>
          <p:cNvPr id="82" name="مربع نص 81">
            <a:extLst>
              <a:ext uri="{FF2B5EF4-FFF2-40B4-BE49-F238E27FC236}">
                <a16:creationId xmlns:a16="http://schemas.microsoft.com/office/drawing/2014/main" id="{5201E276-7925-4D70-B999-895F73EBD8C2}"/>
              </a:ext>
            </a:extLst>
          </p:cNvPr>
          <p:cNvSpPr txBox="1"/>
          <p:nvPr/>
        </p:nvSpPr>
        <p:spPr>
          <a:xfrm>
            <a:off x="3732550" y="2489761"/>
            <a:ext cx="630302" cy="461665"/>
          </a:xfrm>
          <a:prstGeom prst="rect">
            <a:avLst/>
          </a:prstGeom>
          <a:noFill/>
        </p:spPr>
        <p:txBody>
          <a:bodyPr wrap="none" rtlCol="1">
            <a:spAutoFit/>
          </a:bodyPr>
          <a:lstStyle/>
          <a:p>
            <a:r>
              <a:rPr lang="ar-SA" sz="2400" b="1" dirty="0">
                <a:latin typeface="Sakkal Majalla" panose="02000000000000000000" pitchFamily="2" charset="-78"/>
                <a:cs typeface="Sakkal Majalla" panose="02000000000000000000" pitchFamily="2" charset="-78"/>
              </a:rPr>
              <a:t>معلم</a:t>
            </a:r>
            <a:endParaRPr lang="ar-OM" sz="2400" b="1" dirty="0">
              <a:latin typeface="Sakkal Majalla" panose="02000000000000000000" pitchFamily="2" charset="-78"/>
              <a:cs typeface="Sakkal Majalla" panose="02000000000000000000" pitchFamily="2" charset="-78"/>
            </a:endParaRPr>
          </a:p>
        </p:txBody>
      </p:sp>
      <p:sp>
        <p:nvSpPr>
          <p:cNvPr id="83" name="مربع نص 82">
            <a:extLst>
              <a:ext uri="{FF2B5EF4-FFF2-40B4-BE49-F238E27FC236}">
                <a16:creationId xmlns:a16="http://schemas.microsoft.com/office/drawing/2014/main" id="{8A83737D-6A57-471F-922C-478774878832}"/>
              </a:ext>
            </a:extLst>
          </p:cNvPr>
          <p:cNvSpPr txBox="1"/>
          <p:nvPr/>
        </p:nvSpPr>
        <p:spPr>
          <a:xfrm>
            <a:off x="1319365" y="4879232"/>
            <a:ext cx="700834" cy="461665"/>
          </a:xfrm>
          <a:prstGeom prst="rect">
            <a:avLst/>
          </a:prstGeom>
          <a:noFill/>
        </p:spPr>
        <p:txBody>
          <a:bodyPr wrap="none" rtlCol="1">
            <a:spAutoFit/>
          </a:bodyPr>
          <a:lstStyle/>
          <a:p>
            <a:r>
              <a:rPr lang="ar-SA" sz="2400" b="1" dirty="0">
                <a:latin typeface="Sakkal Majalla" panose="02000000000000000000" pitchFamily="2" charset="-78"/>
                <a:cs typeface="Sakkal Majalla" panose="02000000000000000000" pitchFamily="2" charset="-78"/>
              </a:rPr>
              <a:t>طالب</a:t>
            </a:r>
            <a:endParaRPr lang="ar-OM" sz="2400" b="1" dirty="0">
              <a:latin typeface="Sakkal Majalla" panose="02000000000000000000" pitchFamily="2" charset="-78"/>
              <a:cs typeface="Sakkal Majalla" panose="02000000000000000000" pitchFamily="2" charset="-78"/>
            </a:endParaRPr>
          </a:p>
        </p:txBody>
      </p:sp>
      <p:sp>
        <p:nvSpPr>
          <p:cNvPr id="84" name="مربع نص 83">
            <a:extLst>
              <a:ext uri="{FF2B5EF4-FFF2-40B4-BE49-F238E27FC236}">
                <a16:creationId xmlns:a16="http://schemas.microsoft.com/office/drawing/2014/main" id="{16EBF5F7-5E8E-4889-9BF2-1FB7A6929583}"/>
              </a:ext>
            </a:extLst>
          </p:cNvPr>
          <p:cNvSpPr txBox="1"/>
          <p:nvPr/>
        </p:nvSpPr>
        <p:spPr>
          <a:xfrm>
            <a:off x="3697284" y="4879232"/>
            <a:ext cx="700834" cy="461665"/>
          </a:xfrm>
          <a:prstGeom prst="rect">
            <a:avLst/>
          </a:prstGeom>
          <a:noFill/>
        </p:spPr>
        <p:txBody>
          <a:bodyPr wrap="none" rtlCol="1">
            <a:spAutoFit/>
          </a:bodyPr>
          <a:lstStyle/>
          <a:p>
            <a:r>
              <a:rPr lang="ar-SA" sz="2400" b="1" dirty="0">
                <a:latin typeface="Sakkal Majalla" panose="02000000000000000000" pitchFamily="2" charset="-78"/>
                <a:cs typeface="Sakkal Majalla" panose="02000000000000000000" pitchFamily="2" charset="-78"/>
              </a:rPr>
              <a:t>طالب</a:t>
            </a:r>
            <a:endParaRPr lang="ar-OM" sz="2400" b="1" dirty="0">
              <a:latin typeface="Sakkal Majalla" panose="02000000000000000000" pitchFamily="2" charset="-78"/>
              <a:cs typeface="Sakkal Majalla" panose="02000000000000000000" pitchFamily="2" charset="-78"/>
            </a:endParaRPr>
          </a:p>
        </p:txBody>
      </p:sp>
      <p:sp>
        <p:nvSpPr>
          <p:cNvPr id="85" name="مربع نص 84">
            <a:extLst>
              <a:ext uri="{FF2B5EF4-FFF2-40B4-BE49-F238E27FC236}">
                <a16:creationId xmlns:a16="http://schemas.microsoft.com/office/drawing/2014/main" id="{EAE5859C-3A03-4904-80B5-EEA5EFF7870D}"/>
              </a:ext>
            </a:extLst>
          </p:cNvPr>
          <p:cNvSpPr txBox="1"/>
          <p:nvPr/>
        </p:nvSpPr>
        <p:spPr>
          <a:xfrm>
            <a:off x="6077193" y="4878351"/>
            <a:ext cx="700834" cy="461665"/>
          </a:xfrm>
          <a:prstGeom prst="rect">
            <a:avLst/>
          </a:prstGeom>
          <a:noFill/>
        </p:spPr>
        <p:txBody>
          <a:bodyPr wrap="none" rtlCol="1">
            <a:spAutoFit/>
          </a:bodyPr>
          <a:lstStyle/>
          <a:p>
            <a:r>
              <a:rPr lang="ar-SA" sz="2400" b="1" dirty="0">
                <a:latin typeface="Sakkal Majalla" panose="02000000000000000000" pitchFamily="2" charset="-78"/>
                <a:cs typeface="Sakkal Majalla" panose="02000000000000000000" pitchFamily="2" charset="-78"/>
              </a:rPr>
              <a:t>طالب</a:t>
            </a:r>
            <a:endParaRPr lang="ar-OM" sz="2400" b="1" dirty="0">
              <a:latin typeface="Sakkal Majalla" panose="02000000000000000000" pitchFamily="2" charset="-78"/>
              <a:cs typeface="Sakkal Majalla" panose="02000000000000000000" pitchFamily="2" charset="-78"/>
            </a:endParaRPr>
          </a:p>
        </p:txBody>
      </p:sp>
      <p:sp>
        <p:nvSpPr>
          <p:cNvPr id="88" name="مربع نص 87">
            <a:extLst>
              <a:ext uri="{FF2B5EF4-FFF2-40B4-BE49-F238E27FC236}">
                <a16:creationId xmlns:a16="http://schemas.microsoft.com/office/drawing/2014/main" id="{9E07462C-6BC2-43A5-BDBE-AC75335D40D7}"/>
              </a:ext>
            </a:extLst>
          </p:cNvPr>
          <p:cNvSpPr txBox="1"/>
          <p:nvPr/>
        </p:nvSpPr>
        <p:spPr>
          <a:xfrm>
            <a:off x="7722495" y="3021967"/>
            <a:ext cx="2186817" cy="523220"/>
          </a:xfrm>
          <a:prstGeom prst="rect">
            <a:avLst/>
          </a:prstGeom>
          <a:noFill/>
        </p:spPr>
        <p:txBody>
          <a:bodyPr wrap="none" rtlCol="1">
            <a:spAutoFit/>
          </a:bodyPr>
          <a:lstStyle/>
          <a:p>
            <a:r>
              <a:rPr lang="ar-SA" sz="2800" b="1" dirty="0">
                <a:latin typeface="Sakkal Majalla" panose="02000000000000000000" pitchFamily="2" charset="-78"/>
                <a:cs typeface="Sakkal Majalla" panose="02000000000000000000" pitchFamily="2" charset="-78"/>
              </a:rPr>
              <a:t>تفاعل ثنائي الاتجاه</a:t>
            </a:r>
            <a:endParaRPr lang="ar-OM" sz="2800" b="1" dirty="0">
              <a:latin typeface="Sakkal Majalla" panose="02000000000000000000" pitchFamily="2" charset="-78"/>
              <a:cs typeface="Sakkal Majalla" panose="02000000000000000000" pitchFamily="2" charset="-78"/>
            </a:endParaRPr>
          </a:p>
        </p:txBody>
      </p:sp>
      <p:sp>
        <p:nvSpPr>
          <p:cNvPr id="89" name="مربع نص 88">
            <a:extLst>
              <a:ext uri="{FF2B5EF4-FFF2-40B4-BE49-F238E27FC236}">
                <a16:creationId xmlns:a16="http://schemas.microsoft.com/office/drawing/2014/main" id="{E3A2962F-6618-4042-9AB1-70636F382DE5}"/>
              </a:ext>
            </a:extLst>
          </p:cNvPr>
          <p:cNvSpPr txBox="1"/>
          <p:nvPr/>
        </p:nvSpPr>
        <p:spPr>
          <a:xfrm>
            <a:off x="1837525" y="6457450"/>
            <a:ext cx="1382753" cy="338554"/>
          </a:xfrm>
          <a:prstGeom prst="rect">
            <a:avLst/>
          </a:prstGeom>
          <a:noFill/>
        </p:spPr>
        <p:txBody>
          <a:bodyPr wrap="square">
            <a:spAutoFit/>
          </a:bodyPr>
          <a:lstStyle/>
          <a:p>
            <a:pPr algn="l"/>
            <a:r>
              <a:rPr lang="ar-SA" sz="1600" b="1" dirty="0">
                <a:latin typeface="Sakkal Majalla" panose="02000000000000000000" pitchFamily="2" charset="-78"/>
                <a:cs typeface="Sakkal Majalla" panose="02000000000000000000" pitchFamily="2" charset="-78"/>
              </a:rPr>
              <a:t>(محمد، 2004</a:t>
            </a:r>
            <a:r>
              <a:rPr lang="en-US" sz="1600" b="1" dirty="0">
                <a:latin typeface="Sakkal Majalla" panose="02000000000000000000" pitchFamily="2" charset="-78"/>
                <a:cs typeface="Sakkal Majalla" panose="02000000000000000000" pitchFamily="2" charset="-78"/>
              </a:rPr>
              <a:t>(</a:t>
            </a:r>
            <a:endParaRPr lang="ar-OM"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30449345"/>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left" visibility="0" width="525"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312D99D-0667-4583-87B0-9E6355FA2AFB}">
  <we:reference id="wa104381063" version="1.0.0.1" store="en-001"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1175</TotalTime>
  <Words>1309</Words>
  <Application>Microsoft Office PowerPoint</Application>
  <PresentationFormat>شاشة عريضة</PresentationFormat>
  <Paragraphs>325</Paragraphs>
  <Slides>34</Slides>
  <Notes>4</Notes>
  <HiddenSlides>0</HiddenSlides>
  <MMClips>0</MMClips>
  <ScaleCrop>false</ScaleCrop>
  <HeadingPairs>
    <vt:vector size="4" baseType="variant">
      <vt:variant>
        <vt:lpstr>نسق</vt:lpstr>
      </vt:variant>
      <vt:variant>
        <vt:i4>1</vt:i4>
      </vt:variant>
      <vt:variant>
        <vt:lpstr>عناوين الشرائح</vt:lpstr>
      </vt:variant>
      <vt:variant>
        <vt:i4>34</vt:i4>
      </vt:variant>
    </vt:vector>
  </HeadingPairs>
  <TitlesOfParts>
    <vt:vector size="35"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سعيد الكلباني</dc:creator>
  <cp:lastModifiedBy>سعيد بن محمد بن راشد الكلباني</cp:lastModifiedBy>
  <cp:revision>68</cp:revision>
  <dcterms:created xsi:type="dcterms:W3CDTF">2021-03-12T16:22:27Z</dcterms:created>
  <dcterms:modified xsi:type="dcterms:W3CDTF">2022-05-15T09:50:15Z</dcterms:modified>
</cp:coreProperties>
</file>