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FE5BB-5EBA-474F-8514-F1C3CA08C30E}" type="datetimeFigureOut">
              <a:rPr lang="ar-SA" smtClean="0"/>
              <a:t>26/01/40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637DE-04E0-4AF7-822A-7B2F0F39F5D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47945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FE5BB-5EBA-474F-8514-F1C3CA08C30E}" type="datetimeFigureOut">
              <a:rPr lang="ar-SA" smtClean="0"/>
              <a:t>26/01/40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637DE-04E0-4AF7-822A-7B2F0F39F5D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9464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FE5BB-5EBA-474F-8514-F1C3CA08C30E}" type="datetimeFigureOut">
              <a:rPr lang="ar-SA" smtClean="0"/>
              <a:t>26/01/40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637DE-04E0-4AF7-822A-7B2F0F39F5D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4645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FE5BB-5EBA-474F-8514-F1C3CA08C30E}" type="datetimeFigureOut">
              <a:rPr lang="ar-SA" smtClean="0"/>
              <a:t>26/01/40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637DE-04E0-4AF7-822A-7B2F0F39F5D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44561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FE5BB-5EBA-474F-8514-F1C3CA08C30E}" type="datetimeFigureOut">
              <a:rPr lang="ar-SA" smtClean="0"/>
              <a:t>26/01/40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637DE-04E0-4AF7-822A-7B2F0F39F5D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84757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FE5BB-5EBA-474F-8514-F1C3CA08C30E}" type="datetimeFigureOut">
              <a:rPr lang="ar-SA" smtClean="0"/>
              <a:t>26/01/40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637DE-04E0-4AF7-822A-7B2F0F39F5D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18379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FE5BB-5EBA-474F-8514-F1C3CA08C30E}" type="datetimeFigureOut">
              <a:rPr lang="ar-SA" smtClean="0"/>
              <a:t>26/01/40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637DE-04E0-4AF7-822A-7B2F0F39F5D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02594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FE5BB-5EBA-474F-8514-F1C3CA08C30E}" type="datetimeFigureOut">
              <a:rPr lang="ar-SA" smtClean="0"/>
              <a:t>26/01/40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637DE-04E0-4AF7-822A-7B2F0F39F5D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51617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FE5BB-5EBA-474F-8514-F1C3CA08C30E}" type="datetimeFigureOut">
              <a:rPr lang="ar-SA" smtClean="0"/>
              <a:t>26/01/40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637DE-04E0-4AF7-822A-7B2F0F39F5D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62626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FE5BB-5EBA-474F-8514-F1C3CA08C30E}" type="datetimeFigureOut">
              <a:rPr lang="ar-SA" smtClean="0"/>
              <a:t>26/01/40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637DE-04E0-4AF7-822A-7B2F0F39F5D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17222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FE5BB-5EBA-474F-8514-F1C3CA08C30E}" type="datetimeFigureOut">
              <a:rPr lang="ar-SA" smtClean="0"/>
              <a:t>26/01/40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637DE-04E0-4AF7-822A-7B2F0F39F5D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8595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4FE5BB-5EBA-474F-8514-F1C3CA08C30E}" type="datetimeFigureOut">
              <a:rPr lang="ar-SA" smtClean="0"/>
              <a:t>26/01/40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637DE-04E0-4AF7-822A-7B2F0F39F5D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2421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6184900" y="139700"/>
            <a:ext cx="5829300" cy="65659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29" y="139700"/>
            <a:ext cx="5840474" cy="6578154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400" y="990600"/>
            <a:ext cx="5448300" cy="4787900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76" y="1130300"/>
            <a:ext cx="5263379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073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6184900" y="139700"/>
            <a:ext cx="5829300" cy="65659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29" y="139700"/>
            <a:ext cx="5840474" cy="6578154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400" y="850900"/>
            <a:ext cx="5473700" cy="5207000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0" y="850900"/>
            <a:ext cx="5168900" cy="501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05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6184900" y="139700"/>
            <a:ext cx="5829300" cy="65659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29" y="139700"/>
            <a:ext cx="5840474" cy="6578154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300" y="812800"/>
            <a:ext cx="4908550" cy="5270500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0" y="927100"/>
            <a:ext cx="5181600" cy="515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024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6184900" y="139700"/>
            <a:ext cx="5829300" cy="65659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29" y="139700"/>
            <a:ext cx="5840474" cy="6578154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300" y="927100"/>
            <a:ext cx="4800600" cy="5181600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16" y="850900"/>
            <a:ext cx="50673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002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6184900" y="139700"/>
            <a:ext cx="5829300" cy="65659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29" y="139700"/>
            <a:ext cx="5840474" cy="6578154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498" y="927100"/>
            <a:ext cx="5484103" cy="5168900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016" y="800100"/>
            <a:ext cx="4787900" cy="561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64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6184900" y="139700"/>
            <a:ext cx="5829300" cy="65659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29" y="139700"/>
            <a:ext cx="5840474" cy="6578154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900" y="927100"/>
            <a:ext cx="5283200" cy="4978400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53" y="1092200"/>
            <a:ext cx="4936247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82117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0</Words>
  <Application>Microsoft Office PowerPoint</Application>
  <PresentationFormat>ملء الشاشة</PresentationFormat>
  <Paragraphs>0</Paragraphs>
  <Slides>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jawaher alnefaie</dc:creator>
  <cp:lastModifiedBy>jawaher alnefaie</cp:lastModifiedBy>
  <cp:revision>3</cp:revision>
  <dcterms:created xsi:type="dcterms:W3CDTF">2018-10-06T17:38:30Z</dcterms:created>
  <dcterms:modified xsi:type="dcterms:W3CDTF">2018-10-06T18:28:53Z</dcterms:modified>
</cp:coreProperties>
</file>