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794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46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64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4561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475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837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59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161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62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722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859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42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400" y="990600"/>
            <a:ext cx="5448300" cy="478790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76" y="1130300"/>
            <a:ext cx="5263379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07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400" y="850900"/>
            <a:ext cx="5473700" cy="520700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850900"/>
            <a:ext cx="5168900" cy="501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812800"/>
            <a:ext cx="4908550" cy="527050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927100"/>
            <a:ext cx="5181600" cy="515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024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927100"/>
            <a:ext cx="4800600" cy="518160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16" y="850900"/>
            <a:ext cx="50673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002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498" y="927100"/>
            <a:ext cx="5484103" cy="516890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16" y="800100"/>
            <a:ext cx="4787900" cy="56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4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900" y="927100"/>
            <a:ext cx="5283200" cy="497840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53" y="1092200"/>
            <a:ext cx="4936247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21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ملء الشاشة</PresentationFormat>
  <Paragraphs>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3</cp:revision>
  <dcterms:created xsi:type="dcterms:W3CDTF">2018-10-06T17:38:30Z</dcterms:created>
  <dcterms:modified xsi:type="dcterms:W3CDTF">2018-10-06T18:28:53Z</dcterms:modified>
</cp:coreProperties>
</file>