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94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6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64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5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47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37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5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161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62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722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859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E5BB-5EBA-474F-8514-F1C3CA08C30E}" type="datetimeFigureOut">
              <a:rPr lang="ar-SA" smtClean="0"/>
              <a:t>26/01/40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37DE-04E0-4AF7-822A-7B2F0F39F5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42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990600"/>
            <a:ext cx="5448300" cy="47879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6" y="1130300"/>
            <a:ext cx="526337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7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850900"/>
            <a:ext cx="5473700" cy="52070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850900"/>
            <a:ext cx="51689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812800"/>
            <a:ext cx="4908550" cy="52705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927100"/>
            <a:ext cx="51816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2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927100"/>
            <a:ext cx="4800600" cy="51816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6" y="850900"/>
            <a:ext cx="50673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0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98" y="927100"/>
            <a:ext cx="5484103" cy="51689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16" y="800100"/>
            <a:ext cx="47879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84900" y="139700"/>
            <a:ext cx="5829300" cy="656590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9" y="139700"/>
            <a:ext cx="5840474" cy="657815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927100"/>
            <a:ext cx="5283200" cy="49784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53" y="1092200"/>
            <a:ext cx="493624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21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ملء الشاشة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3</cp:revision>
  <dcterms:created xsi:type="dcterms:W3CDTF">2018-10-06T17:38:30Z</dcterms:created>
  <dcterms:modified xsi:type="dcterms:W3CDTF">2018-10-06T18:28:53Z</dcterms:modified>
</cp:coreProperties>
</file>