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59" d="100"/>
          <a:sy n="59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69A44-FB8D-42E3-9A24-B25F905A2980}" type="datetimeFigureOut">
              <a:rPr lang="ar-SA" smtClean="0"/>
              <a:t>24/05/36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C327D-632F-40A3-B260-1DC64C8D699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8" y="0"/>
            <a:ext cx="89963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0"/>
            <a:ext cx="56436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4613" y="214290"/>
            <a:ext cx="4814907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5" y="214291"/>
            <a:ext cx="8358246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2175" y="1052513"/>
            <a:ext cx="481965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91625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3"/>
            <a:ext cx="9172575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3100" y="752474"/>
            <a:ext cx="5843610" cy="610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838" y="1628774"/>
            <a:ext cx="8920162" cy="4657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4174" y="100013"/>
            <a:ext cx="4576783" cy="665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28738"/>
            <a:ext cx="8858280" cy="495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" y="995363"/>
            <a:ext cx="902970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71588"/>
            <a:ext cx="9163050" cy="5014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DELL-USER</dc:creator>
  <cp:lastModifiedBy>DELL-USER</cp:lastModifiedBy>
  <cp:revision>7</cp:revision>
  <dcterms:created xsi:type="dcterms:W3CDTF">2015-03-14T13:52:37Z</dcterms:created>
  <dcterms:modified xsi:type="dcterms:W3CDTF">2015-03-14T14:24:25Z</dcterms:modified>
</cp:coreProperties>
</file>