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1066" r:id="rId2"/>
    <p:sldId id="1120" r:id="rId3"/>
    <p:sldId id="1067" r:id="rId4"/>
    <p:sldId id="1068" r:id="rId5"/>
    <p:sldId id="1121" r:id="rId6"/>
    <p:sldId id="1069" r:id="rId7"/>
    <p:sldId id="1070" r:id="rId8"/>
    <p:sldId id="1071" r:id="rId9"/>
    <p:sldId id="1072" r:id="rId10"/>
    <p:sldId id="1073" r:id="rId11"/>
    <p:sldId id="1123" r:id="rId12"/>
    <p:sldId id="1074" r:id="rId13"/>
    <p:sldId id="1075" r:id="rId14"/>
    <p:sldId id="1076" r:id="rId15"/>
    <p:sldId id="1124" r:id="rId16"/>
    <p:sldId id="1077" r:id="rId17"/>
    <p:sldId id="1078" r:id="rId18"/>
    <p:sldId id="1125" r:id="rId19"/>
    <p:sldId id="1079" r:id="rId20"/>
    <p:sldId id="1080" r:id="rId21"/>
    <p:sldId id="1081" r:id="rId22"/>
    <p:sldId id="1082" r:id="rId23"/>
    <p:sldId id="1083" r:id="rId24"/>
    <p:sldId id="1084" r:id="rId25"/>
    <p:sldId id="1085" r:id="rId26"/>
    <p:sldId id="1086" r:id="rId27"/>
    <p:sldId id="1087" r:id="rId28"/>
    <p:sldId id="1088" r:id="rId29"/>
    <p:sldId id="1089" r:id="rId30"/>
    <p:sldId id="1090" r:id="rId31"/>
    <p:sldId id="1091" r:id="rId32"/>
    <p:sldId id="1092" r:id="rId33"/>
    <p:sldId id="1093" r:id="rId34"/>
    <p:sldId id="1094" r:id="rId35"/>
    <p:sldId id="1095" r:id="rId36"/>
    <p:sldId id="1096" r:id="rId37"/>
    <p:sldId id="1097" r:id="rId38"/>
    <p:sldId id="1098" r:id="rId39"/>
    <p:sldId id="1099" r:id="rId40"/>
    <p:sldId id="1100" r:id="rId41"/>
    <p:sldId id="1101" r:id="rId42"/>
    <p:sldId id="1103" r:id="rId43"/>
    <p:sldId id="1102" r:id="rId44"/>
    <p:sldId id="1104" r:id="rId45"/>
    <p:sldId id="1105" r:id="rId46"/>
    <p:sldId id="1106" r:id="rId47"/>
    <p:sldId id="1107" r:id="rId48"/>
    <p:sldId id="1108" r:id="rId49"/>
    <p:sldId id="1109" r:id="rId50"/>
    <p:sldId id="1110" r:id="rId51"/>
    <p:sldId id="1111" r:id="rId52"/>
    <p:sldId id="1112" r:id="rId53"/>
    <p:sldId id="1113" r:id="rId54"/>
    <p:sldId id="1114" r:id="rId55"/>
    <p:sldId id="1115" r:id="rId56"/>
    <p:sldId id="1116" r:id="rId57"/>
    <p:sldId id="1117" r:id="rId58"/>
    <p:sldId id="1118" r:id="rId59"/>
    <p:sldId id="1119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903"/>
    <a:srgbClr val="00589A"/>
    <a:srgbClr val="059F0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-14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947FCA3-8EB7-4042-AD1B-C2749A6F2890}" type="datetimeFigureOut">
              <a:rPr lang="ar-EG" smtClean="0"/>
              <a:pPr/>
              <a:t>04/09/1435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51351F7-AC8B-434C-8906-88B8C6C3440F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xmlns="" val="373761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DFB3E-0667-4BDB-B0C1-8CD0C78D7C1D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BFA97-B857-41FE-ADC7-7A9D08EAE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64.png"/><Relationship Id="rId4" Type="http://schemas.openxmlformats.org/officeDocument/2006/relationships/audio" Target="../media/audio1.wav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12" Type="http://schemas.microsoft.com/office/2007/relationships/hdphoto" Target="../media/hdphoto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7.png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66.png"/><Relationship Id="rId1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7.png"/><Relationship Id="rId5" Type="http://schemas.openxmlformats.org/officeDocument/2006/relationships/image" Target="../media/image5.png"/><Relationship Id="rId10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openxmlformats.org/officeDocument/2006/relationships/image" Target="../media/image79.png"/><Relationship Id="rId12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1.png"/><Relationship Id="rId5" Type="http://schemas.openxmlformats.org/officeDocument/2006/relationships/image" Target="../media/image5.png"/><Relationship Id="rId10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6.png"/><Relationship Id="rId5" Type="http://schemas.openxmlformats.org/officeDocument/2006/relationships/image" Target="../media/image5.png"/><Relationship Id="rId10" Type="http://schemas.openxmlformats.org/officeDocument/2006/relationships/image" Target="../media/image85.png"/><Relationship Id="rId4" Type="http://schemas.openxmlformats.org/officeDocument/2006/relationships/audio" Target="../media/audio1.wav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.png"/><Relationship Id="rId7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audio" Target="../media/audio1.wav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.png"/><Relationship Id="rId7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5.png"/><Relationship Id="rId4" Type="http://schemas.openxmlformats.org/officeDocument/2006/relationships/audio" Target="../media/audio1.wav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4.png"/><Relationship Id="rId7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9.png"/><Relationship Id="rId4" Type="http://schemas.openxmlformats.org/officeDocument/2006/relationships/audio" Target="../media/audio1.wav"/><Relationship Id="rId9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.png"/><Relationship Id="rId7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4.png"/><Relationship Id="rId5" Type="http://schemas.openxmlformats.org/officeDocument/2006/relationships/image" Target="../media/image5.png"/><Relationship Id="rId10" Type="http://schemas.openxmlformats.org/officeDocument/2006/relationships/image" Target="../media/image103.png"/><Relationship Id="rId4" Type="http://schemas.openxmlformats.org/officeDocument/2006/relationships/audio" Target="../media/audio1.wav"/><Relationship Id="rId9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4.png"/><Relationship Id="rId7" Type="http://schemas.openxmlformats.org/officeDocument/2006/relationships/image" Target="../media/image1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1.png"/><Relationship Id="rId5" Type="http://schemas.openxmlformats.org/officeDocument/2006/relationships/image" Target="../media/image5.png"/><Relationship Id="rId10" Type="http://schemas.openxmlformats.org/officeDocument/2006/relationships/image" Target="../media/image110.png"/><Relationship Id="rId4" Type="http://schemas.openxmlformats.org/officeDocument/2006/relationships/audio" Target="../media/audio1.wav"/><Relationship Id="rId9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7.png"/><Relationship Id="rId5" Type="http://schemas.openxmlformats.org/officeDocument/2006/relationships/image" Target="../media/image5.png"/><Relationship Id="rId10" Type="http://schemas.openxmlformats.org/officeDocument/2006/relationships/image" Target="../media/image116.png"/><Relationship Id="rId4" Type="http://schemas.openxmlformats.org/officeDocument/2006/relationships/audio" Target="../media/audio1.wav"/><Relationship Id="rId9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3.png"/><Relationship Id="rId5" Type="http://schemas.openxmlformats.org/officeDocument/2006/relationships/image" Target="../media/image5.png"/><Relationship Id="rId10" Type="http://schemas.openxmlformats.org/officeDocument/2006/relationships/image" Target="../media/image122.png"/><Relationship Id="rId4" Type="http://schemas.openxmlformats.org/officeDocument/2006/relationships/audio" Target="../media/audio1.wav"/><Relationship Id="rId9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4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9.png"/><Relationship Id="rId5" Type="http://schemas.openxmlformats.org/officeDocument/2006/relationships/image" Target="../media/image5.png"/><Relationship Id="rId10" Type="http://schemas.openxmlformats.org/officeDocument/2006/relationships/image" Target="../media/image128.png"/><Relationship Id="rId4" Type="http://schemas.openxmlformats.org/officeDocument/2006/relationships/audio" Target="../media/audio1.wav"/><Relationship Id="rId9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4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5.png"/><Relationship Id="rId5" Type="http://schemas.openxmlformats.org/officeDocument/2006/relationships/image" Target="../media/image5.png"/><Relationship Id="rId10" Type="http://schemas.openxmlformats.org/officeDocument/2006/relationships/image" Target="../media/image134.png"/><Relationship Id="rId4" Type="http://schemas.openxmlformats.org/officeDocument/2006/relationships/audio" Target="../media/audio1.wav"/><Relationship Id="rId9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4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1.png"/><Relationship Id="rId5" Type="http://schemas.openxmlformats.org/officeDocument/2006/relationships/image" Target="../media/image5.png"/><Relationship Id="rId10" Type="http://schemas.openxmlformats.org/officeDocument/2006/relationships/image" Target="../media/image140.png"/><Relationship Id="rId4" Type="http://schemas.openxmlformats.org/officeDocument/2006/relationships/audio" Target="../media/audio1.wav"/><Relationship Id="rId9" Type="http://schemas.openxmlformats.org/officeDocument/2006/relationships/image" Target="../media/image1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4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7.png"/><Relationship Id="rId5" Type="http://schemas.openxmlformats.org/officeDocument/2006/relationships/image" Target="../media/image5.png"/><Relationship Id="rId10" Type="http://schemas.openxmlformats.org/officeDocument/2006/relationships/image" Target="../media/image146.png"/><Relationship Id="rId4" Type="http://schemas.openxmlformats.org/officeDocument/2006/relationships/audio" Target="../media/audio1.wav"/><Relationship Id="rId9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4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3.png"/><Relationship Id="rId5" Type="http://schemas.openxmlformats.org/officeDocument/2006/relationships/image" Target="../media/image5.png"/><Relationship Id="rId10" Type="http://schemas.openxmlformats.org/officeDocument/2006/relationships/image" Target="../media/image152.png"/><Relationship Id="rId4" Type="http://schemas.openxmlformats.org/officeDocument/2006/relationships/audio" Target="../media/audio1.wav"/><Relationship Id="rId9" Type="http://schemas.openxmlformats.org/officeDocument/2006/relationships/image" Target="../media/image1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4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9.png"/><Relationship Id="rId5" Type="http://schemas.openxmlformats.org/officeDocument/2006/relationships/image" Target="../media/image5.png"/><Relationship Id="rId10" Type="http://schemas.openxmlformats.org/officeDocument/2006/relationships/image" Target="../media/image158.png"/><Relationship Id="rId4" Type="http://schemas.openxmlformats.org/officeDocument/2006/relationships/audio" Target="../media/audio1.wav"/><Relationship Id="rId9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4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65.png"/><Relationship Id="rId5" Type="http://schemas.openxmlformats.org/officeDocument/2006/relationships/image" Target="../media/image5.png"/><Relationship Id="rId10" Type="http://schemas.openxmlformats.org/officeDocument/2006/relationships/image" Target="../media/image164.png"/><Relationship Id="rId4" Type="http://schemas.openxmlformats.org/officeDocument/2006/relationships/audio" Target="../media/audio1.wav"/><Relationship Id="rId9" Type="http://schemas.openxmlformats.org/officeDocument/2006/relationships/image" Target="../media/image1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4.png"/><Relationship Id="rId7" Type="http://schemas.openxmlformats.org/officeDocument/2006/relationships/image" Target="../media/image1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70.png"/><Relationship Id="rId4" Type="http://schemas.openxmlformats.org/officeDocument/2006/relationships/audio" Target="../media/audio1.wav"/><Relationship Id="rId9" Type="http://schemas.openxmlformats.org/officeDocument/2006/relationships/image" Target="../media/image1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4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5.png"/><Relationship Id="rId5" Type="http://schemas.openxmlformats.org/officeDocument/2006/relationships/image" Target="../media/image5.png"/><Relationship Id="rId10" Type="http://schemas.openxmlformats.org/officeDocument/2006/relationships/image" Target="../media/image174.png"/><Relationship Id="rId4" Type="http://schemas.openxmlformats.org/officeDocument/2006/relationships/audio" Target="../media/audio1.wav"/><Relationship Id="rId9" Type="http://schemas.openxmlformats.org/officeDocument/2006/relationships/image" Target="../media/image1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4.png"/><Relationship Id="rId7" Type="http://schemas.openxmlformats.org/officeDocument/2006/relationships/image" Target="../media/image1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80.png"/><Relationship Id="rId4" Type="http://schemas.openxmlformats.org/officeDocument/2006/relationships/audio" Target="../media/audio1.wav"/><Relationship Id="rId9" Type="http://schemas.openxmlformats.org/officeDocument/2006/relationships/image" Target="../media/image1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.png"/><Relationship Id="rId7" Type="http://schemas.openxmlformats.org/officeDocument/2006/relationships/image" Target="../media/image1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84.png"/><Relationship Id="rId4" Type="http://schemas.openxmlformats.org/officeDocument/2006/relationships/audio" Target="../media/audio1.wav"/><Relationship Id="rId9" Type="http://schemas.openxmlformats.org/officeDocument/2006/relationships/image" Target="../media/image18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4.png"/><Relationship Id="rId7" Type="http://schemas.openxmlformats.org/officeDocument/2006/relationships/image" Target="../media/image1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88.png"/><Relationship Id="rId4" Type="http://schemas.openxmlformats.org/officeDocument/2006/relationships/audio" Target="../media/audio1.wav"/><Relationship Id="rId9" Type="http://schemas.openxmlformats.org/officeDocument/2006/relationships/image" Target="../media/image1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4.png"/><Relationship Id="rId7" Type="http://schemas.openxmlformats.org/officeDocument/2006/relationships/image" Target="../media/image1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92.png"/><Relationship Id="rId4" Type="http://schemas.openxmlformats.org/officeDocument/2006/relationships/audio" Target="../media/audio1.wav"/><Relationship Id="rId9" Type="http://schemas.openxmlformats.org/officeDocument/2006/relationships/image" Target="../media/image1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9.png"/><Relationship Id="rId3" Type="http://schemas.openxmlformats.org/officeDocument/2006/relationships/image" Target="../media/image4.png"/><Relationship Id="rId7" Type="http://schemas.openxmlformats.org/officeDocument/2006/relationships/image" Target="../media/image193.png"/><Relationship Id="rId12" Type="http://schemas.openxmlformats.org/officeDocument/2006/relationships/image" Target="../media/image19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97.png"/><Relationship Id="rId5" Type="http://schemas.openxmlformats.org/officeDocument/2006/relationships/image" Target="../media/image5.png"/><Relationship Id="rId10" Type="http://schemas.openxmlformats.org/officeDocument/2006/relationships/image" Target="../media/image196.png"/><Relationship Id="rId4" Type="http://schemas.openxmlformats.org/officeDocument/2006/relationships/audio" Target="../media/audio1.wav"/><Relationship Id="rId9" Type="http://schemas.openxmlformats.org/officeDocument/2006/relationships/image" Target="../media/image19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3" Type="http://schemas.openxmlformats.org/officeDocument/2006/relationships/image" Target="../media/image4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04.png"/><Relationship Id="rId5" Type="http://schemas.openxmlformats.org/officeDocument/2006/relationships/image" Target="../media/image5.png"/><Relationship Id="rId10" Type="http://schemas.openxmlformats.org/officeDocument/2006/relationships/image" Target="../media/image203.png"/><Relationship Id="rId4" Type="http://schemas.openxmlformats.org/officeDocument/2006/relationships/audio" Target="../media/audio1.wav"/><Relationship Id="rId9" Type="http://schemas.openxmlformats.org/officeDocument/2006/relationships/image" Target="../media/image20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4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11.png"/><Relationship Id="rId5" Type="http://schemas.openxmlformats.org/officeDocument/2006/relationships/image" Target="../media/image5.png"/><Relationship Id="rId10" Type="http://schemas.openxmlformats.org/officeDocument/2006/relationships/image" Target="../media/image210.png"/><Relationship Id="rId4" Type="http://schemas.openxmlformats.org/officeDocument/2006/relationships/audio" Target="../media/audio1.wav"/><Relationship Id="rId9" Type="http://schemas.openxmlformats.org/officeDocument/2006/relationships/image" Target="../media/image20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4.png"/><Relationship Id="rId7" Type="http://schemas.openxmlformats.org/officeDocument/2006/relationships/image" Target="../media/image213.png"/><Relationship Id="rId12" Type="http://schemas.openxmlformats.org/officeDocument/2006/relationships/image" Target="../media/image2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17.png"/><Relationship Id="rId5" Type="http://schemas.openxmlformats.org/officeDocument/2006/relationships/image" Target="../media/image5.png"/><Relationship Id="rId10" Type="http://schemas.openxmlformats.org/officeDocument/2006/relationships/image" Target="../media/image216.png"/><Relationship Id="rId4" Type="http://schemas.openxmlformats.org/officeDocument/2006/relationships/audio" Target="../media/audio1.wav"/><Relationship Id="rId9" Type="http://schemas.openxmlformats.org/officeDocument/2006/relationships/image" Target="../media/image2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4.png"/><Relationship Id="rId7" Type="http://schemas.openxmlformats.org/officeDocument/2006/relationships/image" Target="../media/image219.png"/><Relationship Id="rId12" Type="http://schemas.openxmlformats.org/officeDocument/2006/relationships/image" Target="../media/image2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23.png"/><Relationship Id="rId5" Type="http://schemas.openxmlformats.org/officeDocument/2006/relationships/image" Target="../media/image5.png"/><Relationship Id="rId10" Type="http://schemas.openxmlformats.org/officeDocument/2006/relationships/image" Target="../media/image222.png"/><Relationship Id="rId4" Type="http://schemas.openxmlformats.org/officeDocument/2006/relationships/audio" Target="../media/audio1.wav"/><Relationship Id="rId9" Type="http://schemas.openxmlformats.org/officeDocument/2006/relationships/image" Target="../media/image2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4.png"/><Relationship Id="rId7" Type="http://schemas.openxmlformats.org/officeDocument/2006/relationships/image" Target="../media/image2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28.png"/><Relationship Id="rId4" Type="http://schemas.openxmlformats.org/officeDocument/2006/relationships/audio" Target="../media/audio1.wav"/><Relationship Id="rId9" Type="http://schemas.openxmlformats.org/officeDocument/2006/relationships/image" Target="../media/image2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4.png"/><Relationship Id="rId7" Type="http://schemas.openxmlformats.org/officeDocument/2006/relationships/image" Target="../media/image2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32.png"/><Relationship Id="rId4" Type="http://schemas.openxmlformats.org/officeDocument/2006/relationships/audio" Target="../media/audio1.wav"/><Relationship Id="rId9" Type="http://schemas.openxmlformats.org/officeDocument/2006/relationships/image" Target="../media/image23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4.png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37.png"/><Relationship Id="rId5" Type="http://schemas.openxmlformats.org/officeDocument/2006/relationships/image" Target="../media/image5.png"/><Relationship Id="rId10" Type="http://schemas.openxmlformats.org/officeDocument/2006/relationships/image" Target="../media/image236.png"/><Relationship Id="rId4" Type="http://schemas.openxmlformats.org/officeDocument/2006/relationships/audio" Target="../media/audio1.wav"/><Relationship Id="rId9" Type="http://schemas.openxmlformats.org/officeDocument/2006/relationships/image" Target="../media/image23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5.png"/><Relationship Id="rId3" Type="http://schemas.openxmlformats.org/officeDocument/2006/relationships/image" Target="../media/image4.png"/><Relationship Id="rId7" Type="http://schemas.openxmlformats.org/officeDocument/2006/relationships/image" Target="../media/image239.png"/><Relationship Id="rId12" Type="http://schemas.openxmlformats.org/officeDocument/2006/relationships/image" Target="../media/image2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43.png"/><Relationship Id="rId5" Type="http://schemas.openxmlformats.org/officeDocument/2006/relationships/image" Target="../media/image5.png"/><Relationship Id="rId10" Type="http://schemas.openxmlformats.org/officeDocument/2006/relationships/image" Target="../media/image242.png"/><Relationship Id="rId4" Type="http://schemas.openxmlformats.org/officeDocument/2006/relationships/audio" Target="../media/audio1.wav"/><Relationship Id="rId9" Type="http://schemas.openxmlformats.org/officeDocument/2006/relationships/image" Target="../media/image2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4.png"/><Relationship Id="rId7" Type="http://schemas.openxmlformats.org/officeDocument/2006/relationships/image" Target="../media/image2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50.png"/><Relationship Id="rId5" Type="http://schemas.openxmlformats.org/officeDocument/2006/relationships/image" Target="../media/image5.png"/><Relationship Id="rId10" Type="http://schemas.openxmlformats.org/officeDocument/2006/relationships/image" Target="../media/image249.png"/><Relationship Id="rId4" Type="http://schemas.openxmlformats.org/officeDocument/2006/relationships/audio" Target="../media/audio1.wav"/><Relationship Id="rId9" Type="http://schemas.openxmlformats.org/officeDocument/2006/relationships/image" Target="../media/image24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4.pn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55.png"/><Relationship Id="rId5" Type="http://schemas.openxmlformats.org/officeDocument/2006/relationships/image" Target="../media/image5.png"/><Relationship Id="rId10" Type="http://schemas.openxmlformats.org/officeDocument/2006/relationships/image" Target="../media/image254.png"/><Relationship Id="rId4" Type="http://schemas.openxmlformats.org/officeDocument/2006/relationships/audio" Target="../media/audio1.wav"/><Relationship Id="rId9" Type="http://schemas.openxmlformats.org/officeDocument/2006/relationships/image" Target="../media/image25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4.png"/><Relationship Id="rId7" Type="http://schemas.openxmlformats.org/officeDocument/2006/relationships/image" Target="../media/image257.png"/><Relationship Id="rId12" Type="http://schemas.openxmlformats.org/officeDocument/2006/relationships/image" Target="../media/image2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61.png"/><Relationship Id="rId5" Type="http://schemas.openxmlformats.org/officeDocument/2006/relationships/image" Target="../media/image5.png"/><Relationship Id="rId10" Type="http://schemas.openxmlformats.org/officeDocument/2006/relationships/image" Target="../media/image260.png"/><Relationship Id="rId4" Type="http://schemas.openxmlformats.org/officeDocument/2006/relationships/audio" Target="../media/audio1.wav"/><Relationship Id="rId9" Type="http://schemas.openxmlformats.org/officeDocument/2006/relationships/image" Target="../media/image25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4.png"/><Relationship Id="rId7" Type="http://schemas.openxmlformats.org/officeDocument/2006/relationships/image" Target="../media/image2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4.png"/><Relationship Id="rId7" Type="http://schemas.openxmlformats.org/officeDocument/2006/relationships/image" Target="../media/image2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4.png"/><Relationship Id="rId7" Type="http://schemas.openxmlformats.org/officeDocument/2006/relationships/image" Target="../media/image2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71.png"/><Relationship Id="rId5" Type="http://schemas.openxmlformats.org/officeDocument/2006/relationships/image" Target="../media/image5.png"/><Relationship Id="rId10" Type="http://schemas.openxmlformats.org/officeDocument/2006/relationships/image" Target="../media/image270.png"/><Relationship Id="rId4" Type="http://schemas.openxmlformats.org/officeDocument/2006/relationships/audio" Target="../media/audio1.wav"/><Relationship Id="rId9" Type="http://schemas.openxmlformats.org/officeDocument/2006/relationships/image" Target="../media/image26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4.png"/><Relationship Id="rId7" Type="http://schemas.openxmlformats.org/officeDocument/2006/relationships/image" Target="../media/image2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4.png"/><Relationship Id="rId7" Type="http://schemas.openxmlformats.org/officeDocument/2006/relationships/image" Target="../media/image2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77.png"/><Relationship Id="rId4" Type="http://schemas.openxmlformats.org/officeDocument/2006/relationships/audio" Target="../media/audio1.wav"/><Relationship Id="rId9" Type="http://schemas.openxmlformats.org/officeDocument/2006/relationships/image" Target="../media/image27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4.png"/><Relationship Id="rId7" Type="http://schemas.openxmlformats.org/officeDocument/2006/relationships/image" Target="../media/image2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81.png"/><Relationship Id="rId4" Type="http://schemas.openxmlformats.org/officeDocument/2006/relationships/audio" Target="../media/audio1.wav"/><Relationship Id="rId9" Type="http://schemas.openxmlformats.org/officeDocument/2006/relationships/image" Target="../media/image28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4.png"/><Relationship Id="rId7" Type="http://schemas.openxmlformats.org/officeDocument/2006/relationships/image" Target="../media/image2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2928934"/>
            <a:ext cx="5643602" cy="1169596"/>
          </a:xfrm>
          <a:prstGeom prst="rect">
            <a:avLst/>
          </a:prstGeom>
        </p:spPr>
      </p:pic>
      <p:pic>
        <p:nvPicPr>
          <p:cNvPr id="11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2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4" name="Picture 6" descr="exit.jpg">
            <a:hlinkClick r:id="" action="ppaction://hlinkshowjump?jump=endshow" highlightClick="1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16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18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10" name="صورة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31299">
            <a:off x="795302" y="999547"/>
            <a:ext cx="2787468" cy="40651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643438" y="263485"/>
            <a:ext cx="4244546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2987657"/>
            <a:ext cx="5091137" cy="1798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2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4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16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18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013083" y="73090"/>
            <a:ext cx="38042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القوى داخل السوائل</a:t>
            </a:r>
            <a:endParaRPr lang="ar-SA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285984" y="800322"/>
            <a:ext cx="50786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قوى التماسك وقوي التلاصق</a:t>
            </a:r>
            <a:endParaRPr lang="ar-SA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600" y="1542278"/>
            <a:ext cx="8876630" cy="239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9634" y="4028440"/>
            <a:ext cx="4843842" cy="265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987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786182" y="1195569"/>
            <a:ext cx="5091137" cy="1693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ربع نص 10"/>
          <p:cNvSpPr txBox="1"/>
          <p:nvPr/>
        </p:nvSpPr>
        <p:spPr>
          <a:xfrm>
            <a:off x="6786578" y="260648"/>
            <a:ext cx="2177910" cy="58221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مراجعة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5143504" y="241484"/>
            <a:ext cx="1552970" cy="59561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EG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صفحة </a:t>
            </a:r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 187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500174"/>
            <a:ext cx="3238500" cy="1190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853465" y="3286124"/>
            <a:ext cx="4956570" cy="1693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0980" y="3143248"/>
            <a:ext cx="3219450" cy="1857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31943" y="214290"/>
            <a:ext cx="4697775" cy="1693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187462" y="3429000"/>
            <a:ext cx="4742256" cy="934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1428736"/>
            <a:ext cx="3714776" cy="171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628" y="4643446"/>
            <a:ext cx="3162300" cy="154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14810" y="285728"/>
            <a:ext cx="4697775" cy="943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383409" y="3429000"/>
            <a:ext cx="4446031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1571612"/>
            <a:ext cx="3973911" cy="1057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7224" y="3643314"/>
            <a:ext cx="3133725" cy="154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2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4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16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18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262490" y="312323"/>
            <a:ext cx="29482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الموائع الساكنة</a:t>
            </a:r>
            <a:endParaRPr lang="ar-SA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385" y="1095716"/>
            <a:ext cx="8607136" cy="195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5546" y="2743940"/>
            <a:ext cx="1394556" cy="1102967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8378" y="2714912"/>
            <a:ext cx="1288733" cy="1102967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1464" y="3962084"/>
            <a:ext cx="7834060" cy="1723159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987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85786" y="1214422"/>
            <a:ext cx="8152363" cy="1095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6786578" y="260648"/>
            <a:ext cx="2177910" cy="58221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مسائل تدريبية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143504" y="241484"/>
            <a:ext cx="1552970" cy="59561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EG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صفحة </a:t>
            </a:r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 189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2071678"/>
            <a:ext cx="1852621" cy="677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85786" y="3496938"/>
            <a:ext cx="8152363" cy="816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55818" y="4281495"/>
            <a:ext cx="1844546" cy="647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714480" y="357166"/>
            <a:ext cx="7199479" cy="1071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214421"/>
            <a:ext cx="1009656" cy="837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714480" y="2402166"/>
            <a:ext cx="7199479" cy="98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10" cstate="print"/>
          <a:srcRect b="47674"/>
          <a:stretch>
            <a:fillRect/>
          </a:stretch>
        </p:blipFill>
        <p:spPr bwMode="auto">
          <a:xfrm>
            <a:off x="913914" y="3842880"/>
            <a:ext cx="2066928" cy="540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357553" y="3828783"/>
            <a:ext cx="5556405" cy="600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357554" y="4855765"/>
            <a:ext cx="5556405" cy="461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/>
          <a:srcRect l="24194" t="55300" b="-3687"/>
          <a:stretch>
            <a:fillRect/>
          </a:stretch>
        </p:blipFill>
        <p:spPr bwMode="auto">
          <a:xfrm>
            <a:off x="5500694" y="5643578"/>
            <a:ext cx="1566862" cy="500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2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4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16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18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845518" y="197335"/>
            <a:ext cx="40516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السباحة تحت الضغط</a:t>
            </a:r>
            <a:endParaRPr lang="ar-SA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018" y="1124744"/>
            <a:ext cx="894451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467" y="2967924"/>
            <a:ext cx="8958803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629" y="5229200"/>
            <a:ext cx="3182122" cy="77334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987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85720" y="1285860"/>
            <a:ext cx="8628240" cy="857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ربع نص 15"/>
          <p:cNvSpPr txBox="1"/>
          <p:nvPr/>
        </p:nvSpPr>
        <p:spPr>
          <a:xfrm>
            <a:off x="6786578" y="260648"/>
            <a:ext cx="2177910" cy="58221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مسائل تدريبية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5143504" y="241484"/>
            <a:ext cx="1552970" cy="59561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EG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صفحة </a:t>
            </a:r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 194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1857364"/>
            <a:ext cx="1847859" cy="569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85720" y="2756561"/>
            <a:ext cx="8628240" cy="773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10" y="3286125"/>
            <a:ext cx="2071702" cy="571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85720" y="4143380"/>
            <a:ext cx="8633166" cy="857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86380" y="5357826"/>
            <a:ext cx="1821069" cy="657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2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4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16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18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8298" y="202592"/>
            <a:ext cx="3605240" cy="7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31" y="1124744"/>
            <a:ext cx="8711045" cy="223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6804" y="3377519"/>
            <a:ext cx="59817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247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285852" y="357166"/>
            <a:ext cx="7624697" cy="1071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1857364"/>
            <a:ext cx="1990735" cy="703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285852" y="3325734"/>
            <a:ext cx="7624697" cy="706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14802" y="4429132"/>
            <a:ext cx="2100272" cy="578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86248" y="1142984"/>
            <a:ext cx="4610342" cy="2357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ربع نص 15"/>
          <p:cNvSpPr txBox="1"/>
          <p:nvPr/>
        </p:nvSpPr>
        <p:spPr>
          <a:xfrm>
            <a:off x="6786578" y="260648"/>
            <a:ext cx="2177910" cy="58221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مراجعة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5143504" y="241484"/>
            <a:ext cx="1552970" cy="59561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EG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صفحة </a:t>
            </a:r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 197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714488"/>
            <a:ext cx="3858767" cy="3148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286248" y="4405321"/>
            <a:ext cx="4610342" cy="1195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2066" y="5834081"/>
            <a:ext cx="3369483" cy="595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357686" y="214290"/>
            <a:ext cx="4610342" cy="1613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571480"/>
            <a:ext cx="1381132" cy="845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286248" y="2684924"/>
            <a:ext cx="4684662" cy="2672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298" y="3756494"/>
            <a:ext cx="1157294" cy="808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929190" y="214290"/>
            <a:ext cx="4008594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929190" y="3000372"/>
            <a:ext cx="4008594" cy="2215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32" y="785794"/>
            <a:ext cx="2409837" cy="1421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4414" y="3000721"/>
            <a:ext cx="3171825" cy="866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00149" y="4143380"/>
            <a:ext cx="3228975" cy="83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000496" y="214290"/>
            <a:ext cx="4904302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2571744"/>
            <a:ext cx="4467245" cy="3727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8596" y="1214422"/>
            <a:ext cx="8491975" cy="750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ربع نص 10"/>
          <p:cNvSpPr txBox="1"/>
          <p:nvPr/>
        </p:nvSpPr>
        <p:spPr>
          <a:xfrm>
            <a:off x="6786578" y="260648"/>
            <a:ext cx="2177910" cy="58221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مسائل تدريبية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5143504" y="241484"/>
            <a:ext cx="1552970" cy="59561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EG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صفحة </a:t>
            </a:r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 203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1774237"/>
            <a:ext cx="1543058" cy="654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28596" y="2786058"/>
            <a:ext cx="8423925" cy="857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85852" y="3286124"/>
            <a:ext cx="1319219" cy="612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34355" y="4329090"/>
            <a:ext cx="8423925" cy="771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86380" y="5429264"/>
            <a:ext cx="947742" cy="710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582659" y="214290"/>
            <a:ext cx="7349033" cy="1428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142984"/>
            <a:ext cx="3228975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571604" y="3071810"/>
            <a:ext cx="7349033" cy="699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3714752"/>
            <a:ext cx="1936754" cy="601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571604" y="4500570"/>
            <a:ext cx="7349033" cy="708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14876" y="5500702"/>
            <a:ext cx="1571636" cy="565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500562" y="1000108"/>
            <a:ext cx="4405688" cy="185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مربع نص 13"/>
          <p:cNvSpPr txBox="1"/>
          <p:nvPr/>
        </p:nvSpPr>
        <p:spPr>
          <a:xfrm>
            <a:off x="6786578" y="260648"/>
            <a:ext cx="2177910" cy="58221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مراجعة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143504" y="241484"/>
            <a:ext cx="1552970" cy="59561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EG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صفحة </a:t>
            </a:r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 205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42" y="1547413"/>
            <a:ext cx="2457455" cy="738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500562" y="3143248"/>
            <a:ext cx="4405688" cy="815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662" y="3143248"/>
            <a:ext cx="3200400" cy="1533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500562" y="4143380"/>
            <a:ext cx="4405688" cy="788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3504" y="5143512"/>
            <a:ext cx="3171825" cy="1562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500562" y="214290"/>
            <a:ext cx="4405688" cy="808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18" y="785794"/>
            <a:ext cx="3162300" cy="1181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143504" y="2285992"/>
            <a:ext cx="3767606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143504" y="4286256"/>
            <a:ext cx="3761377" cy="1937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57290" y="2357430"/>
            <a:ext cx="3200400" cy="1533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1670" y="4500570"/>
            <a:ext cx="2708929" cy="571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14942" y="1214422"/>
            <a:ext cx="3691308" cy="499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ربع نص 15"/>
          <p:cNvSpPr txBox="1"/>
          <p:nvPr/>
        </p:nvSpPr>
        <p:spPr>
          <a:xfrm>
            <a:off x="6786578" y="260648"/>
            <a:ext cx="2177910" cy="58221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التقويم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143504" y="241484"/>
            <a:ext cx="1552970" cy="59561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EG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صفحة </a:t>
            </a:r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 210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1219324"/>
            <a:ext cx="4133866" cy="1310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214942" y="2857496"/>
            <a:ext cx="3689447" cy="1000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57290" y="2960873"/>
            <a:ext cx="3771900" cy="866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214942" y="4286256"/>
            <a:ext cx="3689447" cy="431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73484" y="5072074"/>
            <a:ext cx="3705225" cy="1162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786578" y="260648"/>
            <a:ext cx="2177910" cy="58221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مسائل تدريبية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004048" y="241484"/>
            <a:ext cx="1692426" cy="591145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EG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صفحة </a:t>
            </a:r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 177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7158" y="1142984"/>
            <a:ext cx="8579488" cy="987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1827868"/>
            <a:ext cx="1914530" cy="607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85720" y="2644105"/>
            <a:ext cx="8579488" cy="910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3530545"/>
            <a:ext cx="1719270" cy="523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85720" y="4268610"/>
            <a:ext cx="8579488" cy="832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57818" y="5500702"/>
            <a:ext cx="1200156" cy="579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500562" y="214290"/>
            <a:ext cx="4435557" cy="84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857232"/>
            <a:ext cx="3714750" cy="1133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538934" y="2214554"/>
            <a:ext cx="4358813" cy="84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1538" y="2928934"/>
            <a:ext cx="3724275" cy="117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481054" y="4357694"/>
            <a:ext cx="4394934" cy="1571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472" y="4352937"/>
            <a:ext cx="3676650" cy="790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513815" y="214290"/>
            <a:ext cx="4409050" cy="84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500562" y="2058294"/>
            <a:ext cx="4409050" cy="733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946567" y="3357562"/>
            <a:ext cx="3949041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85852" y="714356"/>
            <a:ext cx="3676650" cy="857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48" y="2214554"/>
            <a:ext cx="3424251" cy="512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4348" y="4000504"/>
            <a:ext cx="3667125" cy="771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86248" y="214290"/>
            <a:ext cx="4640781" cy="1305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313294" y="2500306"/>
            <a:ext cx="4623920" cy="928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286248" y="4381969"/>
            <a:ext cx="4609360" cy="860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1538" y="1071546"/>
            <a:ext cx="3676650" cy="1152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8662" y="3062293"/>
            <a:ext cx="3733800" cy="1152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6314" y="5429264"/>
            <a:ext cx="3771900" cy="1152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86248" y="214289"/>
            <a:ext cx="4623187" cy="1665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313294" y="2862806"/>
            <a:ext cx="4623920" cy="566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357686" y="4572008"/>
            <a:ext cx="4512652" cy="1230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00166" y="2071678"/>
            <a:ext cx="6105525" cy="466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1736" y="3643314"/>
            <a:ext cx="4162425" cy="504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868" y="6072206"/>
            <a:ext cx="5343516" cy="514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302352" y="214289"/>
            <a:ext cx="4590979" cy="1665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786446" y="2128126"/>
            <a:ext cx="3084451" cy="2187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381536" y="4572008"/>
            <a:ext cx="4464951" cy="1230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22" y="642918"/>
            <a:ext cx="1419232" cy="709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00166" y="2714620"/>
            <a:ext cx="3590925" cy="1238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57752" y="5944320"/>
            <a:ext cx="3581400" cy="790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302352" y="285728"/>
            <a:ext cx="4590979" cy="1282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29256" y="1928802"/>
            <a:ext cx="3502546" cy="4462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1357298"/>
            <a:ext cx="4252917" cy="583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0100" y="3571876"/>
            <a:ext cx="4086245" cy="628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357686" y="198643"/>
            <a:ext cx="4554822" cy="2373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357686" y="2714620"/>
            <a:ext cx="4513211" cy="1930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381536" y="4786322"/>
            <a:ext cx="4464951" cy="1158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72" y="1114419"/>
            <a:ext cx="3638550" cy="1457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85852" y="3000372"/>
            <a:ext cx="2200285" cy="1263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86446" y="6102186"/>
            <a:ext cx="1766896" cy="579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302352" y="285728"/>
            <a:ext cx="4590979" cy="1197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382250" y="2071678"/>
            <a:ext cx="4509210" cy="378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8794" y="500042"/>
            <a:ext cx="1661730" cy="661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57290" y="3000372"/>
            <a:ext cx="2076460" cy="1465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000628" y="214290"/>
            <a:ext cx="3956066" cy="4141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428728" y="214289"/>
            <a:ext cx="3214710" cy="4155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5000636"/>
            <a:ext cx="1811119" cy="628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4133856"/>
            <a:ext cx="1162055" cy="581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86314" y="214290"/>
            <a:ext cx="4180608" cy="5319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14281" y="1643050"/>
            <a:ext cx="4295443" cy="17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26980" y="5214950"/>
            <a:ext cx="1954732" cy="1071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1538" y="3571876"/>
            <a:ext cx="2057902" cy="1071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643042" y="214290"/>
            <a:ext cx="7349412" cy="987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86122" y="3071810"/>
            <a:ext cx="8343057" cy="1143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1500174"/>
            <a:ext cx="3905264" cy="976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4572008"/>
            <a:ext cx="2275125" cy="628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86314" y="214290"/>
            <a:ext cx="4180608" cy="1881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714876" y="2786058"/>
            <a:ext cx="4184817" cy="2940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714356"/>
            <a:ext cx="1928822" cy="685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3571876"/>
            <a:ext cx="4126412" cy="1009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86314" y="214290"/>
            <a:ext cx="4180608" cy="1078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714876" y="1529417"/>
            <a:ext cx="4256255" cy="899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714656" y="2643182"/>
            <a:ext cx="4262328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1735028"/>
            <a:ext cx="1457332" cy="550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14612" y="3286124"/>
            <a:ext cx="1381132" cy="62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4714876" y="4786322"/>
            <a:ext cx="4262328" cy="781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00496" y="5500702"/>
            <a:ext cx="1285884" cy="642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14810" y="214290"/>
            <a:ext cx="4747607" cy="1688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214810" y="2214554"/>
            <a:ext cx="4747607" cy="1259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71670" y="571480"/>
            <a:ext cx="1328744" cy="727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14480" y="3000372"/>
            <a:ext cx="1704983" cy="606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507158" y="3714752"/>
            <a:ext cx="3444072" cy="2990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9058" y="5766519"/>
            <a:ext cx="1266831" cy="662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3714744" y="3714752"/>
            <a:ext cx="1674077" cy="1688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14810" y="214290"/>
            <a:ext cx="4747607" cy="1349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643438" y="1928802"/>
            <a:ext cx="4269904" cy="2157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643438" y="4500570"/>
            <a:ext cx="4307792" cy="1439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3042" y="599191"/>
            <a:ext cx="2071697" cy="615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11" cstate="print"/>
          <a:srcRect t="9757" b="12189"/>
          <a:stretch>
            <a:fillRect/>
          </a:stretch>
        </p:blipFill>
        <p:spPr bwMode="auto">
          <a:xfrm>
            <a:off x="1714480" y="3000372"/>
            <a:ext cx="1943109" cy="571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86182" y="5715016"/>
            <a:ext cx="1238256" cy="650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14810" y="271197"/>
            <a:ext cx="4747607" cy="1235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214810" y="1857364"/>
            <a:ext cx="4698532" cy="943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214811" y="3143248"/>
            <a:ext cx="4727062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08" y="500042"/>
            <a:ext cx="1700220" cy="528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28794" y="2035189"/>
            <a:ext cx="1962159" cy="607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14480" y="4000504"/>
            <a:ext cx="2252674" cy="708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14810" y="214290"/>
            <a:ext cx="4710143" cy="2039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214810" y="2571744"/>
            <a:ext cx="4671196" cy="1695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214811" y="4628656"/>
            <a:ext cx="4727062" cy="1229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57232"/>
            <a:ext cx="1543058" cy="701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728" y="3214686"/>
            <a:ext cx="2209810" cy="660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44" y="5786454"/>
            <a:ext cx="1414468" cy="642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14876" y="304329"/>
            <a:ext cx="4161086" cy="2039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714876" y="3233287"/>
            <a:ext cx="4098452" cy="1695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32" y="804395"/>
            <a:ext cx="2338398" cy="1182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3519039"/>
            <a:ext cx="1885959" cy="1203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14942" y="214289"/>
            <a:ext cx="3735799" cy="4579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857752" y="5214950"/>
            <a:ext cx="4098452" cy="737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1785926"/>
            <a:ext cx="4343686" cy="1757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4744" y="5786454"/>
            <a:ext cx="2170350" cy="628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14942" y="214290"/>
            <a:ext cx="3735799" cy="1346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214942" y="1928802"/>
            <a:ext cx="3687987" cy="150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214942" y="3786190"/>
            <a:ext cx="3687987" cy="1035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60" y="500042"/>
            <a:ext cx="2071697" cy="602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224" y="1857364"/>
            <a:ext cx="3876675" cy="1628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43306" y="5000636"/>
            <a:ext cx="4171950" cy="154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18925" y="214290"/>
            <a:ext cx="3727833" cy="1346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286380" y="2143116"/>
            <a:ext cx="3622977" cy="150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1209672"/>
            <a:ext cx="4019550" cy="1790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214942" y="3846092"/>
            <a:ext cx="3687987" cy="725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714876" y="4714884"/>
            <a:ext cx="4170911" cy="154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71802" y="3929066"/>
            <a:ext cx="1790702" cy="589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71802" y="4741352"/>
            <a:ext cx="1452569" cy="660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2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4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5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16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18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5712" y="44062"/>
            <a:ext cx="5050155" cy="6391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0692" y="922505"/>
            <a:ext cx="4172141" cy="9324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3028" y="922505"/>
            <a:ext cx="3238596" cy="932498"/>
          </a:xfrm>
          <a:prstGeom prst="rect">
            <a:avLst/>
          </a:prstGeom>
          <a:noFill/>
          <a:ln w="9525">
            <a:solidFill>
              <a:srgbClr val="03690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876" y="2017868"/>
            <a:ext cx="8209134" cy="177117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876" y="3947008"/>
            <a:ext cx="8252114" cy="1627909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987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357818" y="214290"/>
            <a:ext cx="3563486" cy="281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1142984"/>
            <a:ext cx="4181475" cy="2619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408148" y="3500438"/>
            <a:ext cx="3462826" cy="281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3792" y="4000504"/>
            <a:ext cx="1581150" cy="495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57290" y="4643446"/>
            <a:ext cx="3857625" cy="80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1576" y="5214950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34" y="3857628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99158" y="6441030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2944" y="5242144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1115820" y="6428160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142844" y="4852083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000628" y="214290"/>
            <a:ext cx="3920676" cy="1413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000628" y="1857364"/>
            <a:ext cx="3918757" cy="1413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728" y="642918"/>
            <a:ext cx="3433777" cy="524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48" y="1714488"/>
            <a:ext cx="3924300" cy="1914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072198" y="3571876"/>
            <a:ext cx="2817542" cy="1670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4546" y="4000504"/>
            <a:ext cx="3671479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0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3786190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09264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3050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1125926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4780645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072066" y="214290"/>
            <a:ext cx="3889112" cy="135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354599" y="214290"/>
            <a:ext cx="1503153" cy="135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122225" y="1928802"/>
            <a:ext cx="3807493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64573" y="1928802"/>
            <a:ext cx="3509966" cy="1643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86446" y="3786190"/>
            <a:ext cx="3097258" cy="2924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71670" y="3795729"/>
            <a:ext cx="3543297" cy="1842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0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3786190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09264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3050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1125926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4780645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905565" y="142852"/>
            <a:ext cx="3095591" cy="1285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1257733"/>
            <a:ext cx="3948113" cy="5314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0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3786190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09264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3050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1125926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4780645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794" y="785794"/>
            <a:ext cx="7053266" cy="364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2522" y="1214422"/>
            <a:ext cx="4390916" cy="909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0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3786190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09264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3050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1125926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4780645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500562" y="214290"/>
            <a:ext cx="4467233" cy="1953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500562" y="2500306"/>
            <a:ext cx="4467233" cy="917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500562" y="3857628"/>
            <a:ext cx="4455758" cy="1664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616" y="2696118"/>
            <a:ext cx="3429024" cy="571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868" y="5286388"/>
            <a:ext cx="1398408" cy="561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0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3786190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09264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3050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1125926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4780645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357422" y="428604"/>
            <a:ext cx="5758578" cy="1571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3071810"/>
            <a:ext cx="2352685" cy="90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2870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540190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313604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87390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330266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130816" y="639635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929190" y="1214422"/>
            <a:ext cx="3911805" cy="2000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6786578" y="260648"/>
            <a:ext cx="2177910" cy="58221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اختبار مقنن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143504" y="241484"/>
            <a:ext cx="1552970" cy="59561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EG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صفحة </a:t>
            </a:r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 217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8215338" y="2857496"/>
            <a:ext cx="285752" cy="21431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71472" y="1214422"/>
            <a:ext cx="3911805" cy="2000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شكل بيضاوي 21"/>
          <p:cNvSpPr/>
          <p:nvPr/>
        </p:nvSpPr>
        <p:spPr>
          <a:xfrm>
            <a:off x="3842630" y="2842506"/>
            <a:ext cx="285752" cy="21431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929190" y="3357562"/>
            <a:ext cx="3903292" cy="3414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شكل بيضاوي 23"/>
          <p:cNvSpPr/>
          <p:nvPr/>
        </p:nvSpPr>
        <p:spPr>
          <a:xfrm>
            <a:off x="6215074" y="5000636"/>
            <a:ext cx="285752" cy="21431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71472" y="3357563"/>
            <a:ext cx="3911805" cy="1720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شكل بيضاوي 25"/>
          <p:cNvSpPr/>
          <p:nvPr/>
        </p:nvSpPr>
        <p:spPr>
          <a:xfrm>
            <a:off x="1857356" y="4214818"/>
            <a:ext cx="285752" cy="21431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2" grpId="0" animBg="1"/>
      <p:bldP spid="24" grpId="0" animBg="1"/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2870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540190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313604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87390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330266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130816" y="639635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13272" y="285728"/>
            <a:ext cx="4199162" cy="17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شكل بيضاوي 15"/>
          <p:cNvSpPr/>
          <p:nvPr/>
        </p:nvSpPr>
        <p:spPr>
          <a:xfrm>
            <a:off x="8271786" y="1372288"/>
            <a:ext cx="285752" cy="21431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85720" y="1357298"/>
            <a:ext cx="4197557" cy="1543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شكل بيضاوي 21"/>
          <p:cNvSpPr/>
          <p:nvPr/>
        </p:nvSpPr>
        <p:spPr>
          <a:xfrm>
            <a:off x="3842630" y="2556754"/>
            <a:ext cx="285752" cy="21431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643438" y="3357562"/>
            <a:ext cx="4260482" cy="1529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شكل بيضاوي 23"/>
          <p:cNvSpPr/>
          <p:nvPr/>
        </p:nvSpPr>
        <p:spPr>
          <a:xfrm>
            <a:off x="6072198" y="4500570"/>
            <a:ext cx="285752" cy="21431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57158" y="3143248"/>
            <a:ext cx="3826279" cy="1988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شكل بيضاوي 25"/>
          <p:cNvSpPr/>
          <p:nvPr/>
        </p:nvSpPr>
        <p:spPr>
          <a:xfrm>
            <a:off x="3586858" y="4729874"/>
            <a:ext cx="285752" cy="21431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4" grpId="0" animBg="1"/>
      <p:bldP spid="2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0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54" y="365830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09264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3050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1125926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112864" y="465275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71868" y="285728"/>
            <a:ext cx="5344619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243" y="3286124"/>
            <a:ext cx="6086475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571604" y="1285860"/>
            <a:ext cx="7349412" cy="679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1781004"/>
            <a:ext cx="1285884" cy="579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مربع نص 13"/>
          <p:cNvSpPr txBox="1"/>
          <p:nvPr/>
        </p:nvSpPr>
        <p:spPr>
          <a:xfrm>
            <a:off x="6786578" y="260648"/>
            <a:ext cx="2177910" cy="58221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مسائل تدريبية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143504" y="241484"/>
            <a:ext cx="1552970" cy="59561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EG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صفحة </a:t>
            </a:r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 181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571604" y="2851241"/>
            <a:ext cx="7349412" cy="406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3435578"/>
            <a:ext cx="1743083" cy="636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857488" y="3929066"/>
            <a:ext cx="6118079" cy="714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43042" y="4500570"/>
            <a:ext cx="1476375" cy="447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3571868" y="5214950"/>
            <a:ext cx="5403699" cy="628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86225" y="6000768"/>
            <a:ext cx="1128717" cy="464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143372" y="1010846"/>
            <a:ext cx="4725981" cy="1214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مربع نص 13"/>
          <p:cNvSpPr txBox="1"/>
          <p:nvPr/>
        </p:nvSpPr>
        <p:spPr>
          <a:xfrm>
            <a:off x="6786578" y="260648"/>
            <a:ext cx="2177910" cy="582216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مراجعة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143504" y="241484"/>
            <a:ext cx="1552970" cy="595610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EG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صفحة </a:t>
            </a:r>
            <a:r>
              <a:rPr lang="ar-SA" sz="2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L-Mateen" pitchFamily="2" charset="-78"/>
              </a:rPr>
              <a:t> 183</a:t>
            </a:r>
            <a:endParaRPr lang="ar-EG" sz="2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-Mateen" pitchFamily="2" charset="-78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143372" y="2357430"/>
            <a:ext cx="4725981" cy="907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43372" y="3399504"/>
            <a:ext cx="4714908" cy="95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2418131"/>
            <a:ext cx="3143250" cy="781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86182" y="4143380"/>
            <a:ext cx="3105649" cy="2500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072066" y="214290"/>
            <a:ext cx="3869845" cy="2512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1142984"/>
            <a:ext cx="1943109" cy="619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072066" y="3071810"/>
            <a:ext cx="3869845" cy="1934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60" y="3714752"/>
            <a:ext cx="1719271" cy="665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ext.png">
            <a:hlinkClick r:id="" action="ppaction://hlinkshowjump?jump=previous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464" y="5259194"/>
            <a:ext cx="1276174" cy="1276174"/>
          </a:xfrm>
          <a:prstGeom prst="rect">
            <a:avLst/>
          </a:prstGeom>
        </p:spPr>
      </p:pic>
      <p:pic>
        <p:nvPicPr>
          <p:cNvPr id="17" name="Picture 5" descr="HomeButton.pn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00" y="5429264"/>
            <a:ext cx="1038024" cy="1038024"/>
          </a:xfrm>
          <a:prstGeom prst="rect">
            <a:avLst/>
          </a:prstGeom>
        </p:spPr>
      </p:pic>
      <p:pic>
        <p:nvPicPr>
          <p:cNvPr id="18" name="Picture 6" descr="exit.jpg">
            <a:hlinkClick r:id="" action="ppaction://hlinkshowjump?jump=endshow" highlightClick="1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37" y="71414"/>
            <a:ext cx="1024795" cy="1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0">
            <a:hlinkClick r:id="" action="ppaction://hlinkshowjump?jump=previousslide"/>
          </p:cNvPr>
          <p:cNvSpPr txBox="1"/>
          <p:nvPr/>
        </p:nvSpPr>
        <p:spPr>
          <a:xfrm>
            <a:off x="1412198" y="648527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السابق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L-Mateen" pitchFamily="2" charset="-78"/>
            </a:endParaRPr>
          </a:p>
        </p:txBody>
      </p:sp>
      <p:pic>
        <p:nvPicPr>
          <p:cNvPr id="20" name="Picture 3" descr="Next.png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5286388"/>
            <a:ext cx="1241602" cy="12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10">
            <a:hlinkClick r:id="" action="ppaction://hlinkshowjump?jump=nextslide"/>
          </p:cNvPr>
          <p:cNvSpPr txBox="1"/>
          <p:nvPr/>
        </p:nvSpPr>
        <p:spPr>
          <a:xfrm>
            <a:off x="2428860" y="647240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L-Mateen" pitchFamily="2" charset="-78"/>
              </a:rPr>
              <a:t>التالي</a:t>
            </a:r>
            <a:endParaRPr lang="en-US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AL-Mateen" pitchFamily="2" charset="-78"/>
            </a:endParaRPr>
          </a:p>
        </p:txBody>
      </p:sp>
      <p:sp>
        <p:nvSpPr>
          <p:cNvPr id="30" name="TextBox 10">
            <a:hlinkClick r:id="" action="ppaction://hlinkshowjump?jump=firstslide"/>
          </p:cNvPr>
          <p:cNvSpPr txBox="1"/>
          <p:nvPr/>
        </p:nvSpPr>
        <p:spPr>
          <a:xfrm>
            <a:off x="209010" y="6423719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L-Mateen" pitchFamily="2" charset="-78"/>
              </a:rPr>
              <a:t>الرئيسية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L-Mateen" pitchFamily="2" charset="-78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617972" y="214290"/>
            <a:ext cx="4323939" cy="1143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0625" y="1019164"/>
            <a:ext cx="3485689" cy="1695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589861" y="2928934"/>
            <a:ext cx="4339857" cy="1214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71670" y="3286124"/>
            <a:ext cx="1795471" cy="647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586748" y="4372442"/>
            <a:ext cx="4342499" cy="1513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44" y="5715016"/>
            <a:ext cx="3220678" cy="652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5244</TotalTime>
  <Words>228</Words>
  <Application>Microsoft Office PowerPoint</Application>
  <PresentationFormat>عرض على الشاشة (3:4)‏</PresentationFormat>
  <Paragraphs>203</Paragraphs>
  <Slides>59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0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12634</dc:creator>
  <cp:lastModifiedBy>dream</cp:lastModifiedBy>
  <cp:revision>716</cp:revision>
  <dcterms:created xsi:type="dcterms:W3CDTF">2012-05-05T07:10:06Z</dcterms:created>
  <dcterms:modified xsi:type="dcterms:W3CDTF">2014-07-01T10:57:02Z</dcterms:modified>
</cp:coreProperties>
</file>