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1066" r:id="rId2"/>
    <p:sldId id="1120" r:id="rId3"/>
    <p:sldId id="1067" r:id="rId4"/>
    <p:sldId id="1068" r:id="rId5"/>
    <p:sldId id="1121" r:id="rId6"/>
    <p:sldId id="1069" r:id="rId7"/>
    <p:sldId id="1070" r:id="rId8"/>
    <p:sldId id="1071" r:id="rId9"/>
    <p:sldId id="1072" r:id="rId10"/>
    <p:sldId id="1073" r:id="rId11"/>
    <p:sldId id="1123" r:id="rId12"/>
    <p:sldId id="1074" r:id="rId13"/>
    <p:sldId id="1075" r:id="rId14"/>
    <p:sldId id="1076" r:id="rId15"/>
    <p:sldId id="1124" r:id="rId16"/>
    <p:sldId id="1077" r:id="rId17"/>
    <p:sldId id="1078" r:id="rId18"/>
    <p:sldId id="1125" r:id="rId19"/>
    <p:sldId id="1079" r:id="rId20"/>
    <p:sldId id="1080" r:id="rId21"/>
    <p:sldId id="1081" r:id="rId22"/>
    <p:sldId id="1082" r:id="rId23"/>
    <p:sldId id="1083" r:id="rId24"/>
    <p:sldId id="1084" r:id="rId25"/>
    <p:sldId id="1085" r:id="rId26"/>
    <p:sldId id="1086" r:id="rId27"/>
    <p:sldId id="1087" r:id="rId28"/>
    <p:sldId id="1088" r:id="rId29"/>
    <p:sldId id="1089" r:id="rId30"/>
    <p:sldId id="1090" r:id="rId31"/>
    <p:sldId id="1091" r:id="rId32"/>
    <p:sldId id="1092" r:id="rId33"/>
    <p:sldId id="1093" r:id="rId34"/>
    <p:sldId id="1094" r:id="rId35"/>
    <p:sldId id="1095" r:id="rId36"/>
    <p:sldId id="1096" r:id="rId37"/>
    <p:sldId id="1097" r:id="rId38"/>
    <p:sldId id="1098" r:id="rId39"/>
    <p:sldId id="1099" r:id="rId40"/>
    <p:sldId id="1100" r:id="rId41"/>
    <p:sldId id="1101" r:id="rId42"/>
    <p:sldId id="1103" r:id="rId43"/>
    <p:sldId id="1102" r:id="rId44"/>
    <p:sldId id="1104" r:id="rId45"/>
    <p:sldId id="1105" r:id="rId46"/>
    <p:sldId id="1106" r:id="rId47"/>
    <p:sldId id="1107" r:id="rId48"/>
    <p:sldId id="1108" r:id="rId49"/>
    <p:sldId id="1109" r:id="rId50"/>
    <p:sldId id="1110" r:id="rId51"/>
    <p:sldId id="1111" r:id="rId52"/>
    <p:sldId id="1112" r:id="rId53"/>
    <p:sldId id="1113" r:id="rId54"/>
    <p:sldId id="1114" r:id="rId55"/>
    <p:sldId id="1115" r:id="rId56"/>
    <p:sldId id="1116" r:id="rId57"/>
    <p:sldId id="1117" r:id="rId58"/>
    <p:sldId id="1118" r:id="rId59"/>
    <p:sldId id="1119" r:id="rId6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6903"/>
    <a:srgbClr val="00589A"/>
    <a:srgbClr val="059F0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7" d="100"/>
          <a:sy n="37" d="100"/>
        </p:scale>
        <p:origin x="-14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947FCA3-8EB7-4042-AD1B-C2749A6F2890}" type="datetimeFigureOut">
              <a:rPr lang="ar-EG" smtClean="0"/>
              <a:pPr/>
              <a:t>04/09/1435</a:t>
            </a:fld>
            <a:endParaRPr lang="ar-EG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51351F7-AC8B-434C-8906-88B8C6C3440F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xmlns="" val="3737615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FB3E-0667-4BDB-B0C1-8CD0C78D7C1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FA97-B857-41FE-ADC7-7A9D08EAEB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FB3E-0667-4BDB-B0C1-8CD0C78D7C1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FA97-B857-41FE-ADC7-7A9D08EAEB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FB3E-0667-4BDB-B0C1-8CD0C78D7C1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FA97-B857-41FE-ADC7-7A9D08EAEB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FB3E-0667-4BDB-B0C1-8CD0C78D7C1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FA97-B857-41FE-ADC7-7A9D08EAEB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FB3E-0667-4BDB-B0C1-8CD0C78D7C1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FA97-B857-41FE-ADC7-7A9D08EAEB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FB3E-0667-4BDB-B0C1-8CD0C78D7C1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FA97-B857-41FE-ADC7-7A9D08EAEB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FB3E-0667-4BDB-B0C1-8CD0C78D7C1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FA97-B857-41FE-ADC7-7A9D08EAEB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FB3E-0667-4BDB-B0C1-8CD0C78D7C1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FA97-B857-41FE-ADC7-7A9D08EAEB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FB3E-0667-4BDB-B0C1-8CD0C78D7C1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FA97-B857-41FE-ADC7-7A9D08EAEB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FB3E-0667-4BDB-B0C1-8CD0C78D7C1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FA97-B857-41FE-ADC7-7A9D08EAEB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DFB3E-0667-4BDB-B0C1-8CD0C78D7C1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BFA97-B857-41FE-ADC7-7A9D08EAEB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DFB3E-0667-4BDB-B0C1-8CD0C78D7C1D}" type="datetimeFigureOut">
              <a:rPr lang="en-US" smtClean="0"/>
              <a:pPr/>
              <a:t>7/1/2014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BFA97-B857-41FE-ADC7-7A9D08EAEB7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audio" Target="../media/audio1.wav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.png"/><Relationship Id="rId7" Type="http://schemas.openxmlformats.org/officeDocument/2006/relationships/image" Target="../media/image4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4.png"/><Relationship Id="rId7" Type="http://schemas.openxmlformats.org/officeDocument/2006/relationships/image" Target="../media/image5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audio" Target="../media/audio1.wav"/><Relationship Id="rId9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.png"/><Relationship Id="rId7" Type="http://schemas.openxmlformats.org/officeDocument/2006/relationships/image" Target="../media/image5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56.png"/><Relationship Id="rId4" Type="http://schemas.openxmlformats.org/officeDocument/2006/relationships/audio" Target="../media/audio1.wav"/><Relationship Id="rId9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4.png"/><Relationship Id="rId7" Type="http://schemas.openxmlformats.org/officeDocument/2006/relationships/image" Target="../media/image5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60.png"/><Relationship Id="rId4" Type="http://schemas.openxmlformats.org/officeDocument/2006/relationships/audio" Target="../media/audio1.wav"/><Relationship Id="rId9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4.png"/><Relationship Id="rId7" Type="http://schemas.openxmlformats.org/officeDocument/2006/relationships/image" Target="../media/image6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64.png"/><Relationship Id="rId4" Type="http://schemas.openxmlformats.org/officeDocument/2006/relationships/audio" Target="../media/audio1.wav"/><Relationship Id="rId9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68.png"/><Relationship Id="rId3" Type="http://schemas.openxmlformats.org/officeDocument/2006/relationships/image" Target="../media/image4.png"/><Relationship Id="rId7" Type="http://schemas.openxmlformats.org/officeDocument/2006/relationships/image" Target="../media/image65.png"/><Relationship Id="rId12" Type="http://schemas.microsoft.com/office/2007/relationships/hdphoto" Target="../media/hdphoto9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67.png"/><Relationship Id="rId5" Type="http://schemas.openxmlformats.org/officeDocument/2006/relationships/image" Target="../media/image5.png"/><Relationship Id="rId10" Type="http://schemas.microsoft.com/office/2007/relationships/hdphoto" Target="../media/hdphoto8.wdp"/><Relationship Id="rId4" Type="http://schemas.openxmlformats.org/officeDocument/2006/relationships/audio" Target="../media/audio1.wav"/><Relationship Id="rId9" Type="http://schemas.openxmlformats.org/officeDocument/2006/relationships/image" Target="../media/image66.png"/><Relationship Id="rId14" Type="http://schemas.microsoft.com/office/2007/relationships/hdphoto" Target="../media/hdphoto10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4.png"/><Relationship Id="rId7" Type="http://schemas.openxmlformats.org/officeDocument/2006/relationships/image" Target="../media/image6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72.png"/><Relationship Id="rId4" Type="http://schemas.openxmlformats.org/officeDocument/2006/relationships/audio" Target="../media/audio1.wav"/><Relationship Id="rId9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4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77.png"/><Relationship Id="rId5" Type="http://schemas.openxmlformats.org/officeDocument/2006/relationships/image" Target="../media/image5.png"/><Relationship Id="rId10" Type="http://schemas.openxmlformats.org/officeDocument/2006/relationships/image" Target="../media/image76.png"/><Relationship Id="rId4" Type="http://schemas.openxmlformats.org/officeDocument/2006/relationships/audio" Target="../media/audio1.wav"/><Relationship Id="rId9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4.png"/><Relationship Id="rId7" Type="http://schemas.openxmlformats.org/officeDocument/2006/relationships/image" Target="../media/image79.png"/><Relationship Id="rId12" Type="http://schemas.microsoft.com/office/2007/relationships/hdphoto" Target="../media/hdphoto1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81.png"/><Relationship Id="rId5" Type="http://schemas.openxmlformats.org/officeDocument/2006/relationships/image" Target="../media/image5.png"/><Relationship Id="rId10" Type="http://schemas.microsoft.com/office/2007/relationships/hdphoto" Target="../media/hdphoto12.wdp"/><Relationship Id="rId4" Type="http://schemas.openxmlformats.org/officeDocument/2006/relationships/audio" Target="../media/audio1.wav"/><Relationship Id="rId9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4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86.png"/><Relationship Id="rId5" Type="http://schemas.openxmlformats.org/officeDocument/2006/relationships/image" Target="../media/image5.png"/><Relationship Id="rId10" Type="http://schemas.openxmlformats.org/officeDocument/2006/relationships/image" Target="../media/image85.png"/><Relationship Id="rId4" Type="http://schemas.openxmlformats.org/officeDocument/2006/relationships/audio" Target="../media/audio1.wav"/><Relationship Id="rId9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microsoft.com/office/2007/relationships/hdphoto" Target="../media/hdphoto1.wdp"/><Relationship Id="rId4" Type="http://schemas.openxmlformats.org/officeDocument/2006/relationships/audio" Target="../media/audio1.wav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4.png"/><Relationship Id="rId7" Type="http://schemas.openxmlformats.org/officeDocument/2006/relationships/image" Target="../media/image8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91.png"/><Relationship Id="rId4" Type="http://schemas.openxmlformats.org/officeDocument/2006/relationships/audio" Target="../media/audio1.wav"/><Relationship Id="rId9" Type="http://schemas.openxmlformats.org/officeDocument/2006/relationships/image" Target="../media/image9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4.png"/><Relationship Id="rId7" Type="http://schemas.openxmlformats.org/officeDocument/2006/relationships/image" Target="../media/image9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95.png"/><Relationship Id="rId4" Type="http://schemas.openxmlformats.org/officeDocument/2006/relationships/audio" Target="../media/audio1.wav"/><Relationship Id="rId9" Type="http://schemas.openxmlformats.org/officeDocument/2006/relationships/image" Target="../media/image9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4.png"/><Relationship Id="rId7" Type="http://schemas.openxmlformats.org/officeDocument/2006/relationships/image" Target="../media/image9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99.png"/><Relationship Id="rId4" Type="http://schemas.openxmlformats.org/officeDocument/2006/relationships/audio" Target="../media/audio1.wav"/><Relationship Id="rId9" Type="http://schemas.openxmlformats.org/officeDocument/2006/relationships/image" Target="../media/image9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4.png"/><Relationship Id="rId7" Type="http://schemas.openxmlformats.org/officeDocument/2006/relationships/image" Target="../media/image10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04.png"/><Relationship Id="rId5" Type="http://schemas.openxmlformats.org/officeDocument/2006/relationships/image" Target="../media/image5.png"/><Relationship Id="rId10" Type="http://schemas.openxmlformats.org/officeDocument/2006/relationships/image" Target="../media/image103.png"/><Relationship Id="rId4" Type="http://schemas.openxmlformats.org/officeDocument/2006/relationships/audio" Target="../media/audio1.wav"/><Relationship Id="rId9" Type="http://schemas.openxmlformats.org/officeDocument/2006/relationships/image" Target="../media/image10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4.png"/><Relationship Id="rId7" Type="http://schemas.openxmlformats.org/officeDocument/2006/relationships/image" Target="../media/image10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4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1.png"/><Relationship Id="rId5" Type="http://schemas.openxmlformats.org/officeDocument/2006/relationships/image" Target="../media/image5.png"/><Relationship Id="rId10" Type="http://schemas.openxmlformats.org/officeDocument/2006/relationships/image" Target="../media/image110.png"/><Relationship Id="rId4" Type="http://schemas.openxmlformats.org/officeDocument/2006/relationships/audio" Target="../media/audio1.wav"/><Relationship Id="rId9" Type="http://schemas.openxmlformats.org/officeDocument/2006/relationships/image" Target="../media/image10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4.png"/><Relationship Id="rId7" Type="http://schemas.openxmlformats.org/officeDocument/2006/relationships/image" Target="../media/image113.png"/><Relationship Id="rId12" Type="http://schemas.openxmlformats.org/officeDocument/2006/relationships/image" Target="../media/image1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7.png"/><Relationship Id="rId5" Type="http://schemas.openxmlformats.org/officeDocument/2006/relationships/image" Target="../media/image5.png"/><Relationship Id="rId10" Type="http://schemas.openxmlformats.org/officeDocument/2006/relationships/image" Target="../media/image116.png"/><Relationship Id="rId4" Type="http://schemas.openxmlformats.org/officeDocument/2006/relationships/audio" Target="../media/audio1.wav"/><Relationship Id="rId9" Type="http://schemas.openxmlformats.org/officeDocument/2006/relationships/image" Target="../media/image11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4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23.png"/><Relationship Id="rId5" Type="http://schemas.openxmlformats.org/officeDocument/2006/relationships/image" Target="../media/image5.png"/><Relationship Id="rId10" Type="http://schemas.openxmlformats.org/officeDocument/2006/relationships/image" Target="../media/image122.png"/><Relationship Id="rId4" Type="http://schemas.openxmlformats.org/officeDocument/2006/relationships/audio" Target="../media/audio1.wav"/><Relationship Id="rId9" Type="http://schemas.openxmlformats.org/officeDocument/2006/relationships/image" Target="../media/image12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4.png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29.png"/><Relationship Id="rId5" Type="http://schemas.openxmlformats.org/officeDocument/2006/relationships/image" Target="../media/image5.png"/><Relationship Id="rId10" Type="http://schemas.openxmlformats.org/officeDocument/2006/relationships/image" Target="../media/image128.png"/><Relationship Id="rId4" Type="http://schemas.openxmlformats.org/officeDocument/2006/relationships/audio" Target="../media/audio1.wav"/><Relationship Id="rId9" Type="http://schemas.openxmlformats.org/officeDocument/2006/relationships/image" Target="../media/image12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4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35.png"/><Relationship Id="rId5" Type="http://schemas.openxmlformats.org/officeDocument/2006/relationships/image" Target="../media/image5.png"/><Relationship Id="rId10" Type="http://schemas.openxmlformats.org/officeDocument/2006/relationships/image" Target="../media/image134.png"/><Relationship Id="rId4" Type="http://schemas.openxmlformats.org/officeDocument/2006/relationships/audio" Target="../media/audio1.wav"/><Relationship Id="rId9" Type="http://schemas.openxmlformats.org/officeDocument/2006/relationships/image" Target="../media/image13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audio" Target="../media/audio1.wav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4.png"/><Relationship Id="rId7" Type="http://schemas.openxmlformats.org/officeDocument/2006/relationships/image" Target="../media/image137.png"/><Relationship Id="rId12" Type="http://schemas.openxmlformats.org/officeDocument/2006/relationships/image" Target="../media/image1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41.png"/><Relationship Id="rId5" Type="http://schemas.openxmlformats.org/officeDocument/2006/relationships/image" Target="../media/image5.png"/><Relationship Id="rId10" Type="http://schemas.openxmlformats.org/officeDocument/2006/relationships/image" Target="../media/image140.png"/><Relationship Id="rId4" Type="http://schemas.openxmlformats.org/officeDocument/2006/relationships/audio" Target="../media/audio1.wav"/><Relationship Id="rId9" Type="http://schemas.openxmlformats.org/officeDocument/2006/relationships/image" Target="../media/image13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4.png"/><Relationship Id="rId7" Type="http://schemas.openxmlformats.org/officeDocument/2006/relationships/image" Target="../media/image143.png"/><Relationship Id="rId12" Type="http://schemas.openxmlformats.org/officeDocument/2006/relationships/image" Target="../media/image14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47.png"/><Relationship Id="rId5" Type="http://schemas.openxmlformats.org/officeDocument/2006/relationships/image" Target="../media/image5.png"/><Relationship Id="rId10" Type="http://schemas.openxmlformats.org/officeDocument/2006/relationships/image" Target="../media/image146.png"/><Relationship Id="rId4" Type="http://schemas.openxmlformats.org/officeDocument/2006/relationships/audio" Target="../media/audio1.wav"/><Relationship Id="rId9" Type="http://schemas.openxmlformats.org/officeDocument/2006/relationships/image" Target="../media/image14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4.png"/><Relationship Id="rId7" Type="http://schemas.openxmlformats.org/officeDocument/2006/relationships/image" Target="../media/image149.png"/><Relationship Id="rId12" Type="http://schemas.openxmlformats.org/officeDocument/2006/relationships/image" Target="../media/image15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53.png"/><Relationship Id="rId5" Type="http://schemas.openxmlformats.org/officeDocument/2006/relationships/image" Target="../media/image5.png"/><Relationship Id="rId10" Type="http://schemas.openxmlformats.org/officeDocument/2006/relationships/image" Target="../media/image152.png"/><Relationship Id="rId4" Type="http://schemas.openxmlformats.org/officeDocument/2006/relationships/audio" Target="../media/audio1.wav"/><Relationship Id="rId9" Type="http://schemas.openxmlformats.org/officeDocument/2006/relationships/image" Target="../media/image15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4.png"/><Relationship Id="rId7" Type="http://schemas.openxmlformats.org/officeDocument/2006/relationships/image" Target="../media/image155.png"/><Relationship Id="rId12" Type="http://schemas.openxmlformats.org/officeDocument/2006/relationships/image" Target="../media/image16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59.png"/><Relationship Id="rId5" Type="http://schemas.openxmlformats.org/officeDocument/2006/relationships/image" Target="../media/image5.png"/><Relationship Id="rId10" Type="http://schemas.openxmlformats.org/officeDocument/2006/relationships/image" Target="../media/image158.png"/><Relationship Id="rId4" Type="http://schemas.openxmlformats.org/officeDocument/2006/relationships/audio" Target="../media/audio1.wav"/><Relationship Id="rId9" Type="http://schemas.openxmlformats.org/officeDocument/2006/relationships/image" Target="../media/image15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3" Type="http://schemas.openxmlformats.org/officeDocument/2006/relationships/image" Target="../media/image4.png"/><Relationship Id="rId7" Type="http://schemas.openxmlformats.org/officeDocument/2006/relationships/image" Target="../media/image161.png"/><Relationship Id="rId12" Type="http://schemas.openxmlformats.org/officeDocument/2006/relationships/image" Target="../media/image16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65.png"/><Relationship Id="rId5" Type="http://schemas.openxmlformats.org/officeDocument/2006/relationships/image" Target="../media/image5.png"/><Relationship Id="rId10" Type="http://schemas.openxmlformats.org/officeDocument/2006/relationships/image" Target="../media/image164.png"/><Relationship Id="rId4" Type="http://schemas.openxmlformats.org/officeDocument/2006/relationships/audio" Target="../media/audio1.wav"/><Relationship Id="rId9" Type="http://schemas.openxmlformats.org/officeDocument/2006/relationships/image" Target="../media/image16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3" Type="http://schemas.openxmlformats.org/officeDocument/2006/relationships/image" Target="../media/image4.png"/><Relationship Id="rId7" Type="http://schemas.openxmlformats.org/officeDocument/2006/relationships/image" Target="../media/image16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70.png"/><Relationship Id="rId4" Type="http://schemas.openxmlformats.org/officeDocument/2006/relationships/audio" Target="../media/audio1.wav"/><Relationship Id="rId9" Type="http://schemas.openxmlformats.org/officeDocument/2006/relationships/image" Target="../media/image16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image" Target="../media/image4.png"/><Relationship Id="rId7" Type="http://schemas.openxmlformats.org/officeDocument/2006/relationships/image" Target="../media/image171.png"/><Relationship Id="rId12" Type="http://schemas.openxmlformats.org/officeDocument/2006/relationships/image" Target="../media/image17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75.png"/><Relationship Id="rId5" Type="http://schemas.openxmlformats.org/officeDocument/2006/relationships/image" Target="../media/image5.png"/><Relationship Id="rId10" Type="http://schemas.openxmlformats.org/officeDocument/2006/relationships/image" Target="../media/image174.png"/><Relationship Id="rId4" Type="http://schemas.openxmlformats.org/officeDocument/2006/relationships/audio" Target="../media/audio1.wav"/><Relationship Id="rId9" Type="http://schemas.openxmlformats.org/officeDocument/2006/relationships/image" Target="../media/image17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3" Type="http://schemas.openxmlformats.org/officeDocument/2006/relationships/image" Target="../media/image4.png"/><Relationship Id="rId7" Type="http://schemas.openxmlformats.org/officeDocument/2006/relationships/image" Target="../media/image17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80.png"/><Relationship Id="rId4" Type="http://schemas.openxmlformats.org/officeDocument/2006/relationships/audio" Target="../media/audio1.wav"/><Relationship Id="rId9" Type="http://schemas.openxmlformats.org/officeDocument/2006/relationships/image" Target="../media/image17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3" Type="http://schemas.openxmlformats.org/officeDocument/2006/relationships/image" Target="../media/image4.png"/><Relationship Id="rId7" Type="http://schemas.openxmlformats.org/officeDocument/2006/relationships/image" Target="../media/image18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84.png"/><Relationship Id="rId4" Type="http://schemas.openxmlformats.org/officeDocument/2006/relationships/audio" Target="../media/audio1.wav"/><Relationship Id="rId9" Type="http://schemas.openxmlformats.org/officeDocument/2006/relationships/image" Target="../media/image18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3" Type="http://schemas.openxmlformats.org/officeDocument/2006/relationships/image" Target="../media/image4.png"/><Relationship Id="rId7" Type="http://schemas.openxmlformats.org/officeDocument/2006/relationships/image" Target="../media/image18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88.png"/><Relationship Id="rId4" Type="http://schemas.openxmlformats.org/officeDocument/2006/relationships/audio" Target="../media/audio1.wav"/><Relationship Id="rId9" Type="http://schemas.openxmlformats.org/officeDocument/2006/relationships/image" Target="../media/image18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audio" Target="../media/audio1.wav"/><Relationship Id="rId9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3" Type="http://schemas.openxmlformats.org/officeDocument/2006/relationships/image" Target="../media/image4.png"/><Relationship Id="rId7" Type="http://schemas.openxmlformats.org/officeDocument/2006/relationships/image" Target="../media/image18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92.png"/><Relationship Id="rId4" Type="http://schemas.openxmlformats.org/officeDocument/2006/relationships/audio" Target="../media/audio1.wav"/><Relationship Id="rId9" Type="http://schemas.openxmlformats.org/officeDocument/2006/relationships/image" Target="../media/image19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13" Type="http://schemas.openxmlformats.org/officeDocument/2006/relationships/image" Target="../media/image199.png"/><Relationship Id="rId3" Type="http://schemas.openxmlformats.org/officeDocument/2006/relationships/image" Target="../media/image4.png"/><Relationship Id="rId7" Type="http://schemas.openxmlformats.org/officeDocument/2006/relationships/image" Target="../media/image193.png"/><Relationship Id="rId12" Type="http://schemas.openxmlformats.org/officeDocument/2006/relationships/image" Target="../media/image19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97.png"/><Relationship Id="rId5" Type="http://schemas.openxmlformats.org/officeDocument/2006/relationships/image" Target="../media/image5.png"/><Relationship Id="rId10" Type="http://schemas.openxmlformats.org/officeDocument/2006/relationships/image" Target="../media/image196.png"/><Relationship Id="rId4" Type="http://schemas.openxmlformats.org/officeDocument/2006/relationships/audio" Target="../media/audio1.wav"/><Relationship Id="rId9" Type="http://schemas.openxmlformats.org/officeDocument/2006/relationships/image" Target="../media/image19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13" Type="http://schemas.openxmlformats.org/officeDocument/2006/relationships/image" Target="../media/image206.png"/><Relationship Id="rId3" Type="http://schemas.openxmlformats.org/officeDocument/2006/relationships/image" Target="../media/image4.png"/><Relationship Id="rId7" Type="http://schemas.openxmlformats.org/officeDocument/2006/relationships/image" Target="../media/image200.png"/><Relationship Id="rId12" Type="http://schemas.openxmlformats.org/officeDocument/2006/relationships/image" Target="../media/image20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04.png"/><Relationship Id="rId5" Type="http://schemas.openxmlformats.org/officeDocument/2006/relationships/image" Target="../media/image5.png"/><Relationship Id="rId10" Type="http://schemas.openxmlformats.org/officeDocument/2006/relationships/image" Target="../media/image203.png"/><Relationship Id="rId4" Type="http://schemas.openxmlformats.org/officeDocument/2006/relationships/audio" Target="../media/audio1.wav"/><Relationship Id="rId9" Type="http://schemas.openxmlformats.org/officeDocument/2006/relationships/image" Target="../media/image20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png"/><Relationship Id="rId3" Type="http://schemas.openxmlformats.org/officeDocument/2006/relationships/image" Target="../media/image4.png"/><Relationship Id="rId7" Type="http://schemas.openxmlformats.org/officeDocument/2006/relationships/image" Target="../media/image207.png"/><Relationship Id="rId12" Type="http://schemas.openxmlformats.org/officeDocument/2006/relationships/image" Target="../media/image2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11.png"/><Relationship Id="rId5" Type="http://schemas.openxmlformats.org/officeDocument/2006/relationships/image" Target="../media/image5.png"/><Relationship Id="rId10" Type="http://schemas.openxmlformats.org/officeDocument/2006/relationships/image" Target="../media/image210.png"/><Relationship Id="rId4" Type="http://schemas.openxmlformats.org/officeDocument/2006/relationships/audio" Target="../media/audio1.wav"/><Relationship Id="rId9" Type="http://schemas.openxmlformats.org/officeDocument/2006/relationships/image" Target="../media/image20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png"/><Relationship Id="rId3" Type="http://schemas.openxmlformats.org/officeDocument/2006/relationships/image" Target="../media/image4.png"/><Relationship Id="rId7" Type="http://schemas.openxmlformats.org/officeDocument/2006/relationships/image" Target="../media/image213.png"/><Relationship Id="rId12" Type="http://schemas.openxmlformats.org/officeDocument/2006/relationships/image" Target="../media/image2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17.png"/><Relationship Id="rId5" Type="http://schemas.openxmlformats.org/officeDocument/2006/relationships/image" Target="../media/image5.png"/><Relationship Id="rId10" Type="http://schemas.openxmlformats.org/officeDocument/2006/relationships/image" Target="../media/image216.png"/><Relationship Id="rId4" Type="http://schemas.openxmlformats.org/officeDocument/2006/relationships/audio" Target="../media/audio1.wav"/><Relationship Id="rId9" Type="http://schemas.openxmlformats.org/officeDocument/2006/relationships/image" Target="../media/image21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3" Type="http://schemas.openxmlformats.org/officeDocument/2006/relationships/image" Target="../media/image4.png"/><Relationship Id="rId7" Type="http://schemas.openxmlformats.org/officeDocument/2006/relationships/image" Target="../media/image219.png"/><Relationship Id="rId12" Type="http://schemas.openxmlformats.org/officeDocument/2006/relationships/image" Target="../media/image2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23.png"/><Relationship Id="rId5" Type="http://schemas.openxmlformats.org/officeDocument/2006/relationships/image" Target="../media/image5.png"/><Relationship Id="rId10" Type="http://schemas.openxmlformats.org/officeDocument/2006/relationships/image" Target="../media/image222.png"/><Relationship Id="rId4" Type="http://schemas.openxmlformats.org/officeDocument/2006/relationships/audio" Target="../media/audio1.wav"/><Relationship Id="rId9" Type="http://schemas.openxmlformats.org/officeDocument/2006/relationships/image" Target="../media/image22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3" Type="http://schemas.openxmlformats.org/officeDocument/2006/relationships/image" Target="../media/image4.png"/><Relationship Id="rId7" Type="http://schemas.openxmlformats.org/officeDocument/2006/relationships/image" Target="../media/image2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28.png"/><Relationship Id="rId4" Type="http://schemas.openxmlformats.org/officeDocument/2006/relationships/audio" Target="../media/audio1.wav"/><Relationship Id="rId9" Type="http://schemas.openxmlformats.org/officeDocument/2006/relationships/image" Target="../media/image227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3" Type="http://schemas.openxmlformats.org/officeDocument/2006/relationships/image" Target="../media/image4.png"/><Relationship Id="rId7" Type="http://schemas.openxmlformats.org/officeDocument/2006/relationships/image" Target="../media/image2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32.png"/><Relationship Id="rId4" Type="http://schemas.openxmlformats.org/officeDocument/2006/relationships/audio" Target="../media/audio1.wav"/><Relationship Id="rId9" Type="http://schemas.openxmlformats.org/officeDocument/2006/relationships/image" Target="../media/image23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png"/><Relationship Id="rId3" Type="http://schemas.openxmlformats.org/officeDocument/2006/relationships/image" Target="../media/image4.png"/><Relationship Id="rId7" Type="http://schemas.openxmlformats.org/officeDocument/2006/relationships/image" Target="../media/image233.png"/><Relationship Id="rId12" Type="http://schemas.openxmlformats.org/officeDocument/2006/relationships/image" Target="../media/image2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37.png"/><Relationship Id="rId5" Type="http://schemas.openxmlformats.org/officeDocument/2006/relationships/image" Target="../media/image5.png"/><Relationship Id="rId10" Type="http://schemas.openxmlformats.org/officeDocument/2006/relationships/image" Target="../media/image236.png"/><Relationship Id="rId4" Type="http://schemas.openxmlformats.org/officeDocument/2006/relationships/audio" Target="../media/audio1.wav"/><Relationship Id="rId9" Type="http://schemas.openxmlformats.org/officeDocument/2006/relationships/image" Target="../media/image23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13" Type="http://schemas.openxmlformats.org/officeDocument/2006/relationships/image" Target="../media/image245.png"/><Relationship Id="rId3" Type="http://schemas.openxmlformats.org/officeDocument/2006/relationships/image" Target="../media/image4.png"/><Relationship Id="rId7" Type="http://schemas.openxmlformats.org/officeDocument/2006/relationships/image" Target="../media/image239.png"/><Relationship Id="rId12" Type="http://schemas.openxmlformats.org/officeDocument/2006/relationships/image" Target="../media/image24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43.png"/><Relationship Id="rId5" Type="http://schemas.openxmlformats.org/officeDocument/2006/relationships/image" Target="../media/image5.png"/><Relationship Id="rId10" Type="http://schemas.openxmlformats.org/officeDocument/2006/relationships/image" Target="../media/image242.png"/><Relationship Id="rId4" Type="http://schemas.openxmlformats.org/officeDocument/2006/relationships/audio" Target="../media/audio1.wav"/><Relationship Id="rId9" Type="http://schemas.openxmlformats.org/officeDocument/2006/relationships/image" Target="../media/image2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12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microsoft.com/office/2007/relationships/hdphoto" Target="../media/hdphoto3.wdp"/><Relationship Id="rId5" Type="http://schemas.openxmlformats.org/officeDocument/2006/relationships/image" Target="../media/image5.png"/><Relationship Id="rId15" Type="http://schemas.microsoft.com/office/2007/relationships/hdphoto" Target="../media/hdphoto5.wdp"/><Relationship Id="rId10" Type="http://schemas.openxmlformats.org/officeDocument/2006/relationships/image" Target="../media/image23.png"/><Relationship Id="rId4" Type="http://schemas.openxmlformats.org/officeDocument/2006/relationships/audio" Target="../media/audio1.wav"/><Relationship Id="rId9" Type="http://schemas.microsoft.com/office/2007/relationships/hdphoto" Target="../media/hdphoto2.wdp"/><Relationship Id="rId14" Type="http://schemas.openxmlformats.org/officeDocument/2006/relationships/image" Target="../media/image2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png"/><Relationship Id="rId3" Type="http://schemas.openxmlformats.org/officeDocument/2006/relationships/image" Target="../media/image4.png"/><Relationship Id="rId7" Type="http://schemas.openxmlformats.org/officeDocument/2006/relationships/image" Target="../media/image2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50.png"/><Relationship Id="rId5" Type="http://schemas.openxmlformats.org/officeDocument/2006/relationships/image" Target="../media/image5.png"/><Relationship Id="rId10" Type="http://schemas.openxmlformats.org/officeDocument/2006/relationships/image" Target="../media/image249.png"/><Relationship Id="rId4" Type="http://schemas.openxmlformats.org/officeDocument/2006/relationships/audio" Target="../media/audio1.wav"/><Relationship Id="rId9" Type="http://schemas.openxmlformats.org/officeDocument/2006/relationships/image" Target="../media/image248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2.png"/><Relationship Id="rId3" Type="http://schemas.openxmlformats.org/officeDocument/2006/relationships/image" Target="../media/image4.png"/><Relationship Id="rId7" Type="http://schemas.openxmlformats.org/officeDocument/2006/relationships/image" Target="../media/image251.png"/><Relationship Id="rId12" Type="http://schemas.openxmlformats.org/officeDocument/2006/relationships/image" Target="../media/image25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55.png"/><Relationship Id="rId5" Type="http://schemas.openxmlformats.org/officeDocument/2006/relationships/image" Target="../media/image5.png"/><Relationship Id="rId10" Type="http://schemas.openxmlformats.org/officeDocument/2006/relationships/image" Target="../media/image254.png"/><Relationship Id="rId4" Type="http://schemas.openxmlformats.org/officeDocument/2006/relationships/audio" Target="../media/audio1.wav"/><Relationship Id="rId9" Type="http://schemas.openxmlformats.org/officeDocument/2006/relationships/image" Target="../media/image253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8.png"/><Relationship Id="rId3" Type="http://schemas.openxmlformats.org/officeDocument/2006/relationships/image" Target="../media/image4.png"/><Relationship Id="rId7" Type="http://schemas.openxmlformats.org/officeDocument/2006/relationships/image" Target="../media/image257.png"/><Relationship Id="rId12" Type="http://schemas.openxmlformats.org/officeDocument/2006/relationships/image" Target="../media/image26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61.png"/><Relationship Id="rId5" Type="http://schemas.openxmlformats.org/officeDocument/2006/relationships/image" Target="../media/image5.png"/><Relationship Id="rId10" Type="http://schemas.openxmlformats.org/officeDocument/2006/relationships/image" Target="../media/image260.png"/><Relationship Id="rId4" Type="http://schemas.openxmlformats.org/officeDocument/2006/relationships/audio" Target="../media/audio1.wav"/><Relationship Id="rId9" Type="http://schemas.openxmlformats.org/officeDocument/2006/relationships/image" Target="../media/image259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4.png"/><Relationship Id="rId3" Type="http://schemas.openxmlformats.org/officeDocument/2006/relationships/image" Target="../media/image4.png"/><Relationship Id="rId7" Type="http://schemas.openxmlformats.org/officeDocument/2006/relationships/image" Target="../media/image26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6.png"/><Relationship Id="rId3" Type="http://schemas.openxmlformats.org/officeDocument/2006/relationships/image" Target="../media/image4.png"/><Relationship Id="rId7" Type="http://schemas.openxmlformats.org/officeDocument/2006/relationships/image" Target="../media/image26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8.png"/><Relationship Id="rId3" Type="http://schemas.openxmlformats.org/officeDocument/2006/relationships/image" Target="../media/image4.png"/><Relationship Id="rId7" Type="http://schemas.openxmlformats.org/officeDocument/2006/relationships/image" Target="../media/image26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71.png"/><Relationship Id="rId5" Type="http://schemas.openxmlformats.org/officeDocument/2006/relationships/image" Target="../media/image5.png"/><Relationship Id="rId10" Type="http://schemas.openxmlformats.org/officeDocument/2006/relationships/image" Target="../media/image270.png"/><Relationship Id="rId4" Type="http://schemas.openxmlformats.org/officeDocument/2006/relationships/audio" Target="../media/audio1.wav"/><Relationship Id="rId9" Type="http://schemas.openxmlformats.org/officeDocument/2006/relationships/image" Target="../media/image269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3.png"/><Relationship Id="rId3" Type="http://schemas.openxmlformats.org/officeDocument/2006/relationships/image" Target="../media/image4.png"/><Relationship Id="rId7" Type="http://schemas.openxmlformats.org/officeDocument/2006/relationships/image" Target="../media/image27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5.png"/><Relationship Id="rId3" Type="http://schemas.openxmlformats.org/officeDocument/2006/relationships/image" Target="../media/image4.png"/><Relationship Id="rId7" Type="http://schemas.openxmlformats.org/officeDocument/2006/relationships/image" Target="../media/image27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77.png"/><Relationship Id="rId4" Type="http://schemas.openxmlformats.org/officeDocument/2006/relationships/audio" Target="../media/audio1.wav"/><Relationship Id="rId9" Type="http://schemas.openxmlformats.org/officeDocument/2006/relationships/image" Target="../media/image276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9.png"/><Relationship Id="rId3" Type="http://schemas.openxmlformats.org/officeDocument/2006/relationships/image" Target="../media/image4.png"/><Relationship Id="rId7" Type="http://schemas.openxmlformats.org/officeDocument/2006/relationships/image" Target="../media/image27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81.png"/><Relationship Id="rId4" Type="http://schemas.openxmlformats.org/officeDocument/2006/relationships/audio" Target="../media/audio1.wav"/><Relationship Id="rId9" Type="http://schemas.openxmlformats.org/officeDocument/2006/relationships/image" Target="../media/image280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3.png"/><Relationship Id="rId3" Type="http://schemas.openxmlformats.org/officeDocument/2006/relationships/image" Target="../media/image4.png"/><Relationship Id="rId7" Type="http://schemas.openxmlformats.org/officeDocument/2006/relationships/image" Target="../media/image28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4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0.png"/><Relationship Id="rId5" Type="http://schemas.openxmlformats.org/officeDocument/2006/relationships/image" Target="../media/image5.png"/><Relationship Id="rId10" Type="http://schemas.openxmlformats.org/officeDocument/2006/relationships/image" Target="../media/image29.png"/><Relationship Id="rId4" Type="http://schemas.openxmlformats.org/officeDocument/2006/relationships/audio" Target="../media/audio1.wav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4.png"/><Relationship Id="rId7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38.png"/><Relationship Id="rId5" Type="http://schemas.openxmlformats.org/officeDocument/2006/relationships/image" Target="../media/image5.png"/><Relationship Id="rId10" Type="http://schemas.openxmlformats.org/officeDocument/2006/relationships/image" Target="../media/image37.png"/><Relationship Id="rId4" Type="http://schemas.openxmlformats.org/officeDocument/2006/relationships/audio" Target="../media/audio1.wav"/><Relationship Id="rId9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4.png"/><Relationship Id="rId7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42.png"/><Relationship Id="rId4" Type="http://schemas.openxmlformats.org/officeDocument/2006/relationships/audio" Target="../media/audio1.wav"/><Relationship Id="rId9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47.png"/><Relationship Id="rId5" Type="http://schemas.openxmlformats.org/officeDocument/2006/relationships/image" Target="../media/image5.png"/><Relationship Id="rId10" Type="http://schemas.openxmlformats.org/officeDocument/2006/relationships/image" Target="../media/image46.png"/><Relationship Id="rId4" Type="http://schemas.openxmlformats.org/officeDocument/2006/relationships/audio" Target="../media/audio1.wav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صورة 12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0430" y="2928934"/>
            <a:ext cx="5643602" cy="1169596"/>
          </a:xfrm>
          <a:prstGeom prst="rect">
            <a:avLst/>
          </a:prstGeom>
        </p:spPr>
      </p:pic>
      <p:pic>
        <p:nvPicPr>
          <p:cNvPr id="11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2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4" name="Picture 6" descr="exit.jpg">
            <a:hlinkClick r:id="" action="ppaction://hlinkshowjump?jump=endshow" highlightClick="1">
              <a:snd r:embed="rId5" name="wind.wav"/>
            </a:hlinkClick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16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18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10" name="صورة 9" descr="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21131299">
            <a:off x="795302" y="999547"/>
            <a:ext cx="2787468" cy="40651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643438" y="263485"/>
            <a:ext cx="4244546" cy="25003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5786" y="2987657"/>
            <a:ext cx="5091137" cy="17986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2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4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16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18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5013083" y="73090"/>
            <a:ext cx="380424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القوى داخل السوائل</a:t>
            </a:r>
            <a:endParaRPr lang="ar-SA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285984" y="800322"/>
            <a:ext cx="507863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قوى التماسك وقوي التلاصق</a:t>
            </a:r>
            <a:endParaRPr lang="ar-SA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600" y="1542278"/>
            <a:ext cx="8876630" cy="2390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9634" y="4028440"/>
            <a:ext cx="4843842" cy="2654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6987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3786182" y="1195569"/>
            <a:ext cx="5091137" cy="16934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مربع نص 10"/>
          <p:cNvSpPr txBox="1"/>
          <p:nvPr/>
        </p:nvSpPr>
        <p:spPr>
          <a:xfrm>
            <a:off x="6786578" y="260648"/>
            <a:ext cx="2177910" cy="582216"/>
          </a:xfrm>
          <a:prstGeom prst="hexagon">
            <a:avLst/>
          </a:prstGeom>
          <a:solidFill>
            <a:schemeClr val="accent2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مراجعة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143504" y="241484"/>
            <a:ext cx="1552970" cy="595610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EG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صفحة </a:t>
            </a:r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 187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20" y="1500174"/>
            <a:ext cx="3238500" cy="11906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3853465" y="3286124"/>
            <a:ext cx="4956570" cy="16934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0980" y="3143248"/>
            <a:ext cx="3219450" cy="1857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231943" y="214290"/>
            <a:ext cx="4697775" cy="16934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187462" y="3429000"/>
            <a:ext cx="4742256" cy="9346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1428736"/>
            <a:ext cx="3714776" cy="1714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0628" y="4643446"/>
            <a:ext cx="3162300" cy="1543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214810" y="285728"/>
            <a:ext cx="4697775" cy="9434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383409" y="3429000"/>
            <a:ext cx="4446031" cy="22860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00562" y="1571612"/>
            <a:ext cx="3973911" cy="10572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57224" y="3643314"/>
            <a:ext cx="3133725" cy="1543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2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4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16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18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5262490" y="312323"/>
            <a:ext cx="294824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الموائع الساكنة</a:t>
            </a:r>
            <a:endParaRPr lang="ar-SA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385" y="1095716"/>
            <a:ext cx="8607136" cy="1956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5546" y="2743940"/>
            <a:ext cx="1394556" cy="1102967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8378" y="2714912"/>
            <a:ext cx="1288733" cy="1102967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1464" y="3962084"/>
            <a:ext cx="7834060" cy="1723159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6987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785786" y="1214422"/>
            <a:ext cx="8152363" cy="10957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مربع نص 12"/>
          <p:cNvSpPr txBox="1"/>
          <p:nvPr/>
        </p:nvSpPr>
        <p:spPr>
          <a:xfrm>
            <a:off x="6786578" y="260648"/>
            <a:ext cx="2177910" cy="582216"/>
          </a:xfrm>
          <a:prstGeom prst="hexagon">
            <a:avLst/>
          </a:prstGeom>
          <a:solidFill>
            <a:schemeClr val="accent2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مسائل تدريبية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5143504" y="241484"/>
            <a:ext cx="1552970" cy="595610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EG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صفحة </a:t>
            </a:r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 189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42976" y="2071678"/>
            <a:ext cx="1852621" cy="6774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785786" y="3496938"/>
            <a:ext cx="8152363" cy="8169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55818" y="4281495"/>
            <a:ext cx="1844546" cy="6477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1714480" y="357166"/>
            <a:ext cx="7199479" cy="10715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42976" y="1214421"/>
            <a:ext cx="1009656" cy="8377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1714480" y="2402166"/>
            <a:ext cx="7199479" cy="982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10" cstate="print"/>
          <a:srcRect b="47674"/>
          <a:stretch>
            <a:fillRect/>
          </a:stretch>
        </p:blipFill>
        <p:spPr bwMode="auto">
          <a:xfrm>
            <a:off x="913914" y="3842880"/>
            <a:ext cx="2066928" cy="5407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3357553" y="3828783"/>
            <a:ext cx="5556405" cy="6003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3357554" y="4855765"/>
            <a:ext cx="5556405" cy="4614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0" cstate="print"/>
          <a:srcRect l="24194" t="55300" b="-3687"/>
          <a:stretch>
            <a:fillRect/>
          </a:stretch>
        </p:blipFill>
        <p:spPr bwMode="auto">
          <a:xfrm>
            <a:off x="5500694" y="5643578"/>
            <a:ext cx="1566862" cy="5000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2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4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16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18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4845518" y="197335"/>
            <a:ext cx="405163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السباحة تحت الضغط</a:t>
            </a:r>
            <a:endParaRPr lang="ar-SA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018" y="1124744"/>
            <a:ext cx="8944515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467" y="2967924"/>
            <a:ext cx="8958803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1629" y="5229200"/>
            <a:ext cx="3182122" cy="77334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6987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285720" y="1285860"/>
            <a:ext cx="8628240" cy="8572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مربع نص 15"/>
          <p:cNvSpPr txBox="1"/>
          <p:nvPr/>
        </p:nvSpPr>
        <p:spPr>
          <a:xfrm>
            <a:off x="6786578" y="260648"/>
            <a:ext cx="2177910" cy="582216"/>
          </a:xfrm>
          <a:prstGeom prst="hexagon">
            <a:avLst/>
          </a:prstGeom>
          <a:solidFill>
            <a:schemeClr val="accent2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مسائل تدريبية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5143504" y="241484"/>
            <a:ext cx="1552970" cy="595610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EG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صفحة </a:t>
            </a:r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 194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10" y="1857364"/>
            <a:ext cx="1847859" cy="5696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285720" y="2756561"/>
            <a:ext cx="8628240" cy="7733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2910" y="3286125"/>
            <a:ext cx="2071702" cy="5715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285720" y="4143380"/>
            <a:ext cx="8633166" cy="8572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286380" y="5357826"/>
            <a:ext cx="1821069" cy="6572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2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4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16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18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8298" y="202592"/>
            <a:ext cx="3605240" cy="79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431" y="1124744"/>
            <a:ext cx="8711045" cy="223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6804" y="3377519"/>
            <a:ext cx="5981700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2247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1285852" y="357166"/>
            <a:ext cx="7624697" cy="10715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43372" y="1857364"/>
            <a:ext cx="1990735" cy="7034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1285852" y="3325734"/>
            <a:ext cx="7624697" cy="7065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114802" y="4429132"/>
            <a:ext cx="2100272" cy="5789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286248" y="1142984"/>
            <a:ext cx="4610342" cy="23574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مربع نص 15"/>
          <p:cNvSpPr txBox="1"/>
          <p:nvPr/>
        </p:nvSpPr>
        <p:spPr>
          <a:xfrm>
            <a:off x="6786578" y="260648"/>
            <a:ext cx="2177910" cy="582216"/>
          </a:xfrm>
          <a:prstGeom prst="hexagon">
            <a:avLst/>
          </a:prstGeom>
          <a:solidFill>
            <a:schemeClr val="accent2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مراجعة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5143504" y="241484"/>
            <a:ext cx="1552970" cy="595610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EG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صفحة </a:t>
            </a:r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 197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1714488"/>
            <a:ext cx="3858767" cy="31488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286248" y="4405321"/>
            <a:ext cx="4610342" cy="11952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2066" y="5834081"/>
            <a:ext cx="3369483" cy="5953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357686" y="214290"/>
            <a:ext cx="4610342" cy="16131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5984" y="571480"/>
            <a:ext cx="1381132" cy="8459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286248" y="2684924"/>
            <a:ext cx="4684662" cy="26729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00298" y="3756494"/>
            <a:ext cx="1157294" cy="8082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929190" y="214290"/>
            <a:ext cx="4008594" cy="25003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929190" y="3000372"/>
            <a:ext cx="4008594" cy="2215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00232" y="785794"/>
            <a:ext cx="2409837" cy="14219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14414" y="3000721"/>
            <a:ext cx="3171825" cy="8667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00149" y="4143380"/>
            <a:ext cx="3228975" cy="838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000496" y="214290"/>
            <a:ext cx="4904302" cy="21431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9124" y="2571744"/>
            <a:ext cx="4467245" cy="37271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28596" y="1214422"/>
            <a:ext cx="8491975" cy="7503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مربع نص 10"/>
          <p:cNvSpPr txBox="1"/>
          <p:nvPr/>
        </p:nvSpPr>
        <p:spPr>
          <a:xfrm>
            <a:off x="6786578" y="260648"/>
            <a:ext cx="2177910" cy="582216"/>
          </a:xfrm>
          <a:prstGeom prst="hexagon">
            <a:avLst/>
          </a:prstGeom>
          <a:solidFill>
            <a:schemeClr val="accent2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مسائل تدريبية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143504" y="241484"/>
            <a:ext cx="1552970" cy="595610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EG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صفحة </a:t>
            </a:r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 203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00100" y="1774237"/>
            <a:ext cx="1543058" cy="6546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28596" y="2786058"/>
            <a:ext cx="8423925" cy="8572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85852" y="3286124"/>
            <a:ext cx="1319219" cy="6120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434355" y="4329090"/>
            <a:ext cx="8423925" cy="7715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286380" y="5429264"/>
            <a:ext cx="947742" cy="7108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1582659" y="214290"/>
            <a:ext cx="7349033" cy="1428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1142984"/>
            <a:ext cx="3228975" cy="1676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1571604" y="3071810"/>
            <a:ext cx="7349033" cy="6991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5720" y="3714752"/>
            <a:ext cx="1936754" cy="6010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1571604" y="4500570"/>
            <a:ext cx="7349033" cy="7081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4876" y="5500702"/>
            <a:ext cx="1571636" cy="5652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500562" y="1000108"/>
            <a:ext cx="4405688" cy="1857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مربع نص 13"/>
          <p:cNvSpPr txBox="1"/>
          <p:nvPr/>
        </p:nvSpPr>
        <p:spPr>
          <a:xfrm>
            <a:off x="6786578" y="260648"/>
            <a:ext cx="2177910" cy="582216"/>
          </a:xfrm>
          <a:prstGeom prst="hexagon">
            <a:avLst/>
          </a:prstGeom>
          <a:solidFill>
            <a:schemeClr val="accent2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مراجعة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5143504" y="241484"/>
            <a:ext cx="1552970" cy="595610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EG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صفحة </a:t>
            </a:r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 205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43042" y="1547413"/>
            <a:ext cx="2457455" cy="7385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500562" y="3143248"/>
            <a:ext cx="4405688" cy="8151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28662" y="3143248"/>
            <a:ext cx="3200400" cy="1533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4500562" y="4143380"/>
            <a:ext cx="4405688" cy="7886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143504" y="5143512"/>
            <a:ext cx="3171825" cy="1562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500562" y="214290"/>
            <a:ext cx="4405688" cy="8084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85918" y="785794"/>
            <a:ext cx="3162300" cy="1181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5143504" y="2285992"/>
            <a:ext cx="3767606" cy="16430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5143504" y="4286256"/>
            <a:ext cx="3761377" cy="19374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57290" y="2357430"/>
            <a:ext cx="3200400" cy="1533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91670" y="4500570"/>
            <a:ext cx="2708929" cy="5715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214942" y="1214422"/>
            <a:ext cx="3691308" cy="4994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مربع نص 15"/>
          <p:cNvSpPr txBox="1"/>
          <p:nvPr/>
        </p:nvSpPr>
        <p:spPr>
          <a:xfrm>
            <a:off x="6786578" y="260648"/>
            <a:ext cx="2177910" cy="582216"/>
          </a:xfrm>
          <a:prstGeom prst="hexagon">
            <a:avLst/>
          </a:prstGeom>
          <a:solidFill>
            <a:schemeClr val="accent2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التقويم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5143504" y="241484"/>
            <a:ext cx="1552970" cy="595610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EG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صفحة </a:t>
            </a:r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 210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5786" y="1219324"/>
            <a:ext cx="4133866" cy="13104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5214942" y="2857496"/>
            <a:ext cx="3689447" cy="10001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57290" y="2960873"/>
            <a:ext cx="3771900" cy="8667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5214942" y="4286256"/>
            <a:ext cx="3689447" cy="4312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173484" y="5072074"/>
            <a:ext cx="3705225" cy="1162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6786578" y="260648"/>
            <a:ext cx="2177910" cy="582216"/>
          </a:xfrm>
          <a:prstGeom prst="hexagon">
            <a:avLst/>
          </a:prstGeom>
          <a:solidFill>
            <a:schemeClr val="accent2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مسائل تدريبية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5004048" y="241484"/>
            <a:ext cx="1692426" cy="591145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EG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صفحة </a:t>
            </a:r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 177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357158" y="1142984"/>
            <a:ext cx="8579488" cy="9878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5786" y="1827868"/>
            <a:ext cx="1914530" cy="6077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285720" y="2644105"/>
            <a:ext cx="8579488" cy="910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8596" y="3530545"/>
            <a:ext cx="1719270" cy="5237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285720" y="4268610"/>
            <a:ext cx="8579488" cy="8329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357818" y="5500702"/>
            <a:ext cx="1200156" cy="5793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500562" y="214290"/>
            <a:ext cx="4435557" cy="8493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85852" y="857232"/>
            <a:ext cx="3714750" cy="1133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538934" y="2214554"/>
            <a:ext cx="4358813" cy="8493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71538" y="2928934"/>
            <a:ext cx="3724275" cy="1171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4481054" y="4357694"/>
            <a:ext cx="4394934" cy="15716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71472" y="4352937"/>
            <a:ext cx="3676650" cy="790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513815" y="214290"/>
            <a:ext cx="4409050" cy="8493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500562" y="2058294"/>
            <a:ext cx="4409050" cy="7332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946567" y="3357562"/>
            <a:ext cx="3949041" cy="27860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85852" y="714356"/>
            <a:ext cx="3676650" cy="857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48" y="2214554"/>
            <a:ext cx="3424251" cy="5125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14348" y="4000504"/>
            <a:ext cx="3667125" cy="771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286248" y="214290"/>
            <a:ext cx="4640781" cy="1305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313294" y="2500306"/>
            <a:ext cx="4623920" cy="9286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286248" y="4381969"/>
            <a:ext cx="4609360" cy="8605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71538" y="1071546"/>
            <a:ext cx="3676650" cy="1152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28662" y="3062293"/>
            <a:ext cx="3733800" cy="1152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86314" y="5429264"/>
            <a:ext cx="3771900" cy="1152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286248" y="214289"/>
            <a:ext cx="4623187" cy="1665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313294" y="2862806"/>
            <a:ext cx="4623920" cy="5661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357686" y="4572008"/>
            <a:ext cx="4512652" cy="12307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00166" y="2071678"/>
            <a:ext cx="6105525" cy="466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71736" y="3643314"/>
            <a:ext cx="4162425" cy="504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571868" y="6072206"/>
            <a:ext cx="5343516" cy="5143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302352" y="214289"/>
            <a:ext cx="4590979" cy="1665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5786446" y="2128126"/>
            <a:ext cx="3084451" cy="21872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381536" y="4572008"/>
            <a:ext cx="4464951" cy="12307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357422" y="642918"/>
            <a:ext cx="1419232" cy="7096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500166" y="2714620"/>
            <a:ext cx="3590925" cy="1238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857752" y="5944320"/>
            <a:ext cx="3581400" cy="790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302352" y="285728"/>
            <a:ext cx="4590979" cy="12823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5429256" y="1928802"/>
            <a:ext cx="3502546" cy="44629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2910" y="1357298"/>
            <a:ext cx="4252917" cy="5835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00100" y="3571876"/>
            <a:ext cx="4086245" cy="6286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357686" y="198643"/>
            <a:ext cx="4554822" cy="23731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357686" y="2714620"/>
            <a:ext cx="4513211" cy="19301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381536" y="4786322"/>
            <a:ext cx="4464951" cy="11582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1472" y="1114419"/>
            <a:ext cx="3638550" cy="14573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85852" y="3000372"/>
            <a:ext cx="2200285" cy="12631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786446" y="6102186"/>
            <a:ext cx="1766896" cy="5799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302352" y="285728"/>
            <a:ext cx="4590979" cy="11976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382250" y="2071678"/>
            <a:ext cx="4509210" cy="37862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28794" y="500042"/>
            <a:ext cx="1661730" cy="6619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357290" y="3000372"/>
            <a:ext cx="2076460" cy="14657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000628" y="214290"/>
            <a:ext cx="3956066" cy="41413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1428728" y="214289"/>
            <a:ext cx="3214710" cy="41557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43636" y="5000636"/>
            <a:ext cx="1811119" cy="6286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034" y="4133856"/>
            <a:ext cx="1162055" cy="5810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786314" y="214290"/>
            <a:ext cx="4180608" cy="53199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214281" y="1643050"/>
            <a:ext cx="4295443" cy="1785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26980" y="5214950"/>
            <a:ext cx="1954732" cy="10715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71538" y="3571876"/>
            <a:ext cx="2057902" cy="10715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1643042" y="214290"/>
            <a:ext cx="7349412" cy="9878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586122" y="3071810"/>
            <a:ext cx="8343057" cy="11430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14678" y="1500174"/>
            <a:ext cx="3905264" cy="9763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43306" y="4572008"/>
            <a:ext cx="2275125" cy="6286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786314" y="214290"/>
            <a:ext cx="4180608" cy="18817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714876" y="2786058"/>
            <a:ext cx="4184817" cy="2940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14546" y="714356"/>
            <a:ext cx="1928822" cy="6858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5720" y="3571876"/>
            <a:ext cx="4126412" cy="10096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786314" y="214290"/>
            <a:ext cx="4180608" cy="10785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714876" y="1529417"/>
            <a:ext cx="4256255" cy="8994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714656" y="2643182"/>
            <a:ext cx="4262328" cy="16430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71736" y="1735028"/>
            <a:ext cx="1457332" cy="5509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714612" y="3286124"/>
            <a:ext cx="1381132" cy="6251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4714876" y="4786322"/>
            <a:ext cx="4262328" cy="7815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000496" y="5500702"/>
            <a:ext cx="1285884" cy="6429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214810" y="214290"/>
            <a:ext cx="4747607" cy="16882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214810" y="2214554"/>
            <a:ext cx="4747607" cy="12593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71670" y="571480"/>
            <a:ext cx="1328744" cy="7276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14480" y="3000372"/>
            <a:ext cx="1704983" cy="6068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5507158" y="3714752"/>
            <a:ext cx="3444072" cy="29907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29058" y="5766519"/>
            <a:ext cx="1266831" cy="6628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3" cstate="print"/>
          <a:stretch>
            <a:fillRect/>
          </a:stretch>
        </p:blipFill>
        <p:spPr bwMode="auto">
          <a:xfrm>
            <a:off x="3714744" y="3714752"/>
            <a:ext cx="1674077" cy="16882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214810" y="214290"/>
            <a:ext cx="4747607" cy="13492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643438" y="1928802"/>
            <a:ext cx="4269904" cy="21575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643438" y="4500570"/>
            <a:ext cx="4307792" cy="14395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43042" y="599191"/>
            <a:ext cx="2071697" cy="6152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11" cstate="print"/>
          <a:srcRect t="9757" b="12189"/>
          <a:stretch>
            <a:fillRect/>
          </a:stretch>
        </p:blipFill>
        <p:spPr bwMode="auto">
          <a:xfrm>
            <a:off x="1714480" y="3000372"/>
            <a:ext cx="1943109" cy="5715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86182" y="5715016"/>
            <a:ext cx="1238256" cy="6500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214810" y="271197"/>
            <a:ext cx="4747607" cy="12353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214810" y="1857364"/>
            <a:ext cx="4698532" cy="9437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214811" y="3143248"/>
            <a:ext cx="4727062" cy="32147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08" y="500042"/>
            <a:ext cx="1700220" cy="5280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28794" y="2035189"/>
            <a:ext cx="1962159" cy="6079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14480" y="4000504"/>
            <a:ext cx="2252674" cy="7088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214810" y="214290"/>
            <a:ext cx="4710143" cy="20397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214810" y="2571744"/>
            <a:ext cx="4671196" cy="16959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214811" y="4628656"/>
            <a:ext cx="4727062" cy="12292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14546" y="857232"/>
            <a:ext cx="1543058" cy="7013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28728" y="3214686"/>
            <a:ext cx="2209810" cy="6602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14744" y="5786454"/>
            <a:ext cx="1414468" cy="6429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714876" y="304329"/>
            <a:ext cx="4161086" cy="20397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714876" y="3233287"/>
            <a:ext cx="4098452" cy="16959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00232" y="804395"/>
            <a:ext cx="2338398" cy="11824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14546" y="3519039"/>
            <a:ext cx="1885959" cy="12038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214942" y="214289"/>
            <a:ext cx="3735799" cy="45791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857752" y="5214950"/>
            <a:ext cx="4098452" cy="7371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472" y="1785926"/>
            <a:ext cx="4343686" cy="17573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14744" y="5786454"/>
            <a:ext cx="2170350" cy="6286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214942" y="214290"/>
            <a:ext cx="3735799" cy="13461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5214942" y="1928802"/>
            <a:ext cx="3687987" cy="15001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5214942" y="3786190"/>
            <a:ext cx="3687987" cy="10357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28860" y="500042"/>
            <a:ext cx="2071697" cy="6026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57224" y="1857364"/>
            <a:ext cx="3876675" cy="16287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643306" y="5000636"/>
            <a:ext cx="4171950" cy="1543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218925" y="214290"/>
            <a:ext cx="3727833" cy="13461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5286380" y="2143116"/>
            <a:ext cx="3622977" cy="15001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00100" y="1209672"/>
            <a:ext cx="4019550" cy="1790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5214942" y="3846092"/>
            <a:ext cx="3687987" cy="725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4714876" y="4714884"/>
            <a:ext cx="4170911" cy="1543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071802" y="3929066"/>
            <a:ext cx="1790702" cy="5893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071802" y="4741352"/>
            <a:ext cx="1452569" cy="6602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2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4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15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16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18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5712" y="44062"/>
            <a:ext cx="5050155" cy="63912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692" y="922505"/>
            <a:ext cx="4172141" cy="9324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3028" y="922505"/>
            <a:ext cx="3238596" cy="932498"/>
          </a:xfrm>
          <a:prstGeom prst="rect">
            <a:avLst/>
          </a:prstGeom>
          <a:noFill/>
          <a:ln w="9525">
            <a:solidFill>
              <a:srgbClr val="03690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1876" y="2017868"/>
            <a:ext cx="8209134" cy="1771172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1876" y="3947008"/>
            <a:ext cx="8252114" cy="1627909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6987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357818" y="214290"/>
            <a:ext cx="3563486" cy="28116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5786" y="1142984"/>
            <a:ext cx="4181475" cy="2619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5408148" y="3500438"/>
            <a:ext cx="3462826" cy="28116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33792" y="4000504"/>
            <a:ext cx="1581150" cy="495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57290" y="4643446"/>
            <a:ext cx="3857625" cy="800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81576" y="5214950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434" y="3857628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99158" y="6441030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2944" y="5242144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1115820" y="6428160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142844" y="4852083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000628" y="214290"/>
            <a:ext cx="3920676" cy="14134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5000628" y="1857364"/>
            <a:ext cx="3918757" cy="14134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8728" y="642918"/>
            <a:ext cx="3433777" cy="5247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4348" y="1714488"/>
            <a:ext cx="3924300" cy="1914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6072198" y="3571876"/>
            <a:ext cx="2817542" cy="16704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214546" y="4000504"/>
            <a:ext cx="3671479" cy="26432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1470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3786190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09264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83050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1125926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4780645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072066" y="214290"/>
            <a:ext cx="3889112" cy="13595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3354599" y="214290"/>
            <a:ext cx="1503153" cy="13595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5122225" y="1928802"/>
            <a:ext cx="3807493" cy="16430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64573" y="1928802"/>
            <a:ext cx="3509966" cy="16430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5786446" y="3786190"/>
            <a:ext cx="3097258" cy="29248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071670" y="3795729"/>
            <a:ext cx="3543297" cy="18421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1470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3786190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09264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83050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1125926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4780645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905565" y="142852"/>
            <a:ext cx="3095591" cy="12858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28860" y="1257733"/>
            <a:ext cx="3948113" cy="53145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1470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3786190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09264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83050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1125926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4780645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28794" y="785794"/>
            <a:ext cx="7053266" cy="3643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252522" y="1214422"/>
            <a:ext cx="4390916" cy="9096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1470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3786190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09264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83050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1125926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4780645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500562" y="214290"/>
            <a:ext cx="4467233" cy="19538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500562" y="2500306"/>
            <a:ext cx="4467233" cy="9173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500562" y="3857628"/>
            <a:ext cx="4455758" cy="16646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8616" y="2696118"/>
            <a:ext cx="3429024" cy="5715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71868" y="5286388"/>
            <a:ext cx="1398408" cy="5619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1470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3786190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09264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83050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1125926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4780645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2357422" y="428604"/>
            <a:ext cx="5758578" cy="15716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7620" y="3071810"/>
            <a:ext cx="2352685" cy="9048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2870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540190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313604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87390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330266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130816" y="639635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929190" y="1214422"/>
            <a:ext cx="3911805" cy="2000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مربع نص 12"/>
          <p:cNvSpPr txBox="1"/>
          <p:nvPr/>
        </p:nvSpPr>
        <p:spPr>
          <a:xfrm>
            <a:off x="6786578" y="260648"/>
            <a:ext cx="2177910" cy="582216"/>
          </a:xfrm>
          <a:prstGeom prst="hexagon">
            <a:avLst/>
          </a:prstGeom>
          <a:solidFill>
            <a:schemeClr val="accent2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اختبار مقنن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5143504" y="241484"/>
            <a:ext cx="1552970" cy="595610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EG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صفحة </a:t>
            </a:r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 217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sp>
        <p:nvSpPr>
          <p:cNvPr id="16" name="شكل بيضاوي 15"/>
          <p:cNvSpPr/>
          <p:nvPr/>
        </p:nvSpPr>
        <p:spPr>
          <a:xfrm>
            <a:off x="8215338" y="2857496"/>
            <a:ext cx="285752" cy="21431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571472" y="1214422"/>
            <a:ext cx="3911805" cy="2000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" name="شكل بيضاوي 21"/>
          <p:cNvSpPr/>
          <p:nvPr/>
        </p:nvSpPr>
        <p:spPr>
          <a:xfrm>
            <a:off x="3842630" y="2842506"/>
            <a:ext cx="285752" cy="21431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929190" y="3357562"/>
            <a:ext cx="3903292" cy="34143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4" name="شكل بيضاوي 23"/>
          <p:cNvSpPr/>
          <p:nvPr/>
        </p:nvSpPr>
        <p:spPr>
          <a:xfrm>
            <a:off x="6215074" y="5000636"/>
            <a:ext cx="285752" cy="21431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571472" y="3357563"/>
            <a:ext cx="3911805" cy="17209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6" name="شكل بيضاوي 25"/>
          <p:cNvSpPr/>
          <p:nvPr/>
        </p:nvSpPr>
        <p:spPr>
          <a:xfrm>
            <a:off x="1857356" y="4214818"/>
            <a:ext cx="285752" cy="21431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22" grpId="0" animBg="1"/>
      <p:bldP spid="24" grpId="0" animBg="1"/>
      <p:bldP spid="2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2870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06" y="540190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313604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87390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330266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130816" y="639635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713272" y="285728"/>
            <a:ext cx="4199162" cy="1785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شكل بيضاوي 15"/>
          <p:cNvSpPr/>
          <p:nvPr/>
        </p:nvSpPr>
        <p:spPr>
          <a:xfrm>
            <a:off x="8271786" y="1372288"/>
            <a:ext cx="285752" cy="21431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285720" y="1357298"/>
            <a:ext cx="4197557" cy="15434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" name="شكل بيضاوي 21"/>
          <p:cNvSpPr/>
          <p:nvPr/>
        </p:nvSpPr>
        <p:spPr>
          <a:xfrm>
            <a:off x="3842630" y="2556754"/>
            <a:ext cx="285752" cy="21431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643438" y="3357562"/>
            <a:ext cx="4260482" cy="15291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4" name="شكل بيضاوي 23"/>
          <p:cNvSpPr/>
          <p:nvPr/>
        </p:nvSpPr>
        <p:spPr>
          <a:xfrm>
            <a:off x="6072198" y="4500570"/>
            <a:ext cx="285752" cy="21431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357158" y="3143248"/>
            <a:ext cx="3826279" cy="19880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6" name="شكل بيضاوي 25"/>
          <p:cNvSpPr/>
          <p:nvPr/>
        </p:nvSpPr>
        <p:spPr>
          <a:xfrm>
            <a:off x="3586858" y="4729874"/>
            <a:ext cx="285752" cy="21431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  <p:bldP spid="24" grpId="0" animBg="1"/>
      <p:bldP spid="2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1470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454" y="365830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09264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83050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1125926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112864" y="465275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3571868" y="285728"/>
            <a:ext cx="5344619" cy="25717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43243" y="3286124"/>
            <a:ext cx="6086475" cy="259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1571604" y="1285860"/>
            <a:ext cx="7349412" cy="6796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596" y="1781004"/>
            <a:ext cx="1285884" cy="5793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4" name="مربع نص 13"/>
          <p:cNvSpPr txBox="1"/>
          <p:nvPr/>
        </p:nvSpPr>
        <p:spPr>
          <a:xfrm>
            <a:off x="6786578" y="260648"/>
            <a:ext cx="2177910" cy="582216"/>
          </a:xfrm>
          <a:prstGeom prst="hexagon">
            <a:avLst/>
          </a:prstGeom>
          <a:solidFill>
            <a:schemeClr val="accent2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مسائل تدريبية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5143504" y="241484"/>
            <a:ext cx="1552970" cy="595610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EG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صفحة </a:t>
            </a:r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 181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1571604" y="2851241"/>
            <a:ext cx="7349412" cy="4063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7158" y="3435578"/>
            <a:ext cx="1743083" cy="6363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2857488" y="3929066"/>
            <a:ext cx="6118079" cy="7143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43042" y="4500570"/>
            <a:ext cx="1476375" cy="4476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13" cstate="print"/>
          <a:stretch>
            <a:fillRect/>
          </a:stretch>
        </p:blipFill>
        <p:spPr bwMode="auto">
          <a:xfrm>
            <a:off x="3571868" y="5214950"/>
            <a:ext cx="5403699" cy="6282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086225" y="6000768"/>
            <a:ext cx="1128717" cy="4647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143372" y="1010846"/>
            <a:ext cx="4725981" cy="12144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مربع نص 13"/>
          <p:cNvSpPr txBox="1"/>
          <p:nvPr/>
        </p:nvSpPr>
        <p:spPr>
          <a:xfrm>
            <a:off x="6786578" y="260648"/>
            <a:ext cx="2177910" cy="582216"/>
          </a:xfrm>
          <a:prstGeom prst="hexagon">
            <a:avLst/>
          </a:prstGeom>
          <a:solidFill>
            <a:schemeClr val="accent2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مراجعة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5143504" y="241484"/>
            <a:ext cx="1552970" cy="595610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EG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صفحة </a:t>
            </a:r>
            <a:r>
              <a:rPr lang="ar-SA" sz="2400" dirty="0" smtClean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L-Mateen" pitchFamily="2" charset="-78"/>
              </a:rPr>
              <a:t> 183</a:t>
            </a:r>
            <a:endParaRPr lang="ar-EG" sz="2400" dirty="0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cs typeface="AL-Mateen" pitchFamily="2" charset="-78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143372" y="2357430"/>
            <a:ext cx="4725981" cy="9072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143372" y="3399504"/>
            <a:ext cx="4714908" cy="955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034" y="2418131"/>
            <a:ext cx="3143250" cy="781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86182" y="4143380"/>
            <a:ext cx="3105649" cy="25003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072066" y="214290"/>
            <a:ext cx="3869845" cy="25122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28860" y="1142984"/>
            <a:ext cx="1943109" cy="6195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5072066" y="3071810"/>
            <a:ext cx="3869845" cy="19349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28860" y="3714752"/>
            <a:ext cx="1719271" cy="6650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Next.png">
            <a:hlinkClick r:id="" action="ppaction://hlinkshowjump?jump=previousslide" highlightClick="1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1464" y="5259194"/>
            <a:ext cx="1276174" cy="1276174"/>
          </a:xfrm>
          <a:prstGeom prst="rect">
            <a:avLst/>
          </a:prstGeom>
        </p:spPr>
      </p:pic>
      <p:pic>
        <p:nvPicPr>
          <p:cNvPr id="17" name="Picture 5" descr="HomeButton.png">
            <a:hlinkClick r:id="" action="ppaction://hlinkshowjump?jump=firstslide" highlightClick="1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00" y="5429264"/>
            <a:ext cx="1038024" cy="1038024"/>
          </a:xfrm>
          <a:prstGeom prst="rect">
            <a:avLst/>
          </a:prstGeom>
        </p:spPr>
      </p:pic>
      <p:pic>
        <p:nvPicPr>
          <p:cNvPr id="18" name="Picture 6" descr="exit.jpg">
            <a:hlinkClick r:id="" action="ppaction://hlinkshowjump?jump=endshow" highlightClick="1">
              <a:snd r:embed="rId4" name="wind.wav"/>
            </a:hlinkClick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37" y="71414"/>
            <a:ext cx="1024795" cy="102479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0">
            <a:hlinkClick r:id="" action="ppaction://hlinkshowjump?jump=previousslide"/>
          </p:cNvPr>
          <p:cNvSpPr txBox="1"/>
          <p:nvPr/>
        </p:nvSpPr>
        <p:spPr>
          <a:xfrm>
            <a:off x="1412198" y="648527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السابق</a:t>
            </a:r>
            <a:endParaRPr lang="en-US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L-Mateen" pitchFamily="2" charset="-78"/>
            </a:endParaRPr>
          </a:p>
        </p:txBody>
      </p:sp>
      <p:pic>
        <p:nvPicPr>
          <p:cNvPr id="20" name="Picture 3" descr="Next.png">
            <a:hlinkClick r:id="" action="ppaction://hlinkshowjump?jump=nextslide" highlightClick="1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5984" y="5286388"/>
            <a:ext cx="1241602" cy="1241602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Box 10">
            <a:hlinkClick r:id="" action="ppaction://hlinkshowjump?jump=nextslide"/>
          </p:cNvPr>
          <p:cNvSpPr txBox="1"/>
          <p:nvPr/>
        </p:nvSpPr>
        <p:spPr>
          <a:xfrm>
            <a:off x="2428860" y="6472404"/>
            <a:ext cx="1071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2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L-Mateen" pitchFamily="2" charset="-78"/>
              </a:rPr>
              <a:t>التالي</a:t>
            </a:r>
            <a:endParaRPr lang="en-US" sz="1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AL-Mateen" pitchFamily="2" charset="-78"/>
            </a:endParaRPr>
          </a:p>
        </p:txBody>
      </p:sp>
      <p:sp>
        <p:nvSpPr>
          <p:cNvPr id="30" name="TextBox 10">
            <a:hlinkClick r:id="" action="ppaction://hlinkshowjump?jump=firstslide"/>
          </p:cNvPr>
          <p:cNvSpPr txBox="1"/>
          <p:nvPr/>
        </p:nvSpPr>
        <p:spPr>
          <a:xfrm>
            <a:off x="209010" y="6423719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EG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L-Mateen" pitchFamily="2" charset="-78"/>
              </a:rPr>
              <a:t>الرئيسية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AL-Mateen" pitchFamily="2" charset="-78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617972" y="214290"/>
            <a:ext cx="4323939" cy="11430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00625" y="1019164"/>
            <a:ext cx="3485689" cy="16954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589861" y="2928934"/>
            <a:ext cx="4339857" cy="12144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071670" y="3286124"/>
            <a:ext cx="1795471" cy="6475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4586748" y="4372442"/>
            <a:ext cx="4342499" cy="15131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14744" y="5715016"/>
            <a:ext cx="3220678" cy="6524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5244</TotalTime>
  <Words>228</Words>
  <Application>Microsoft Office PowerPoint</Application>
  <PresentationFormat>عرض على الشاشة (3:4)‏</PresentationFormat>
  <Paragraphs>203</Paragraphs>
  <Slides>59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59</vt:i4>
      </vt:variant>
    </vt:vector>
  </HeadingPairs>
  <TitlesOfParts>
    <vt:vector size="60" baseType="lpstr">
      <vt:lpstr>Office Theme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  <vt:lpstr>الشريحة 43</vt:lpstr>
      <vt:lpstr>الشريحة 44</vt:lpstr>
      <vt:lpstr>الشريحة 45</vt:lpstr>
      <vt:lpstr>الشريحة 46</vt:lpstr>
      <vt:lpstr>الشريحة 47</vt:lpstr>
      <vt:lpstr>الشريحة 48</vt:lpstr>
      <vt:lpstr>الشريحة 49</vt:lpstr>
      <vt:lpstr>الشريحة 50</vt:lpstr>
      <vt:lpstr>الشريحة 51</vt:lpstr>
      <vt:lpstr>الشريحة 52</vt:lpstr>
      <vt:lpstr>الشريحة 53</vt:lpstr>
      <vt:lpstr>الشريحة 54</vt:lpstr>
      <vt:lpstr>الشريحة 55</vt:lpstr>
      <vt:lpstr>الشريحة 56</vt:lpstr>
      <vt:lpstr>الشريحة 57</vt:lpstr>
      <vt:lpstr>الشريحة 58</vt:lpstr>
      <vt:lpstr>الشريحة 59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12634</dc:creator>
  <cp:lastModifiedBy>dream</cp:lastModifiedBy>
  <cp:revision>716</cp:revision>
  <dcterms:created xsi:type="dcterms:W3CDTF">2012-05-05T07:10:06Z</dcterms:created>
  <dcterms:modified xsi:type="dcterms:W3CDTF">2014-07-01T10:57:02Z</dcterms:modified>
</cp:coreProperties>
</file>