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8" r:id="rId4"/>
    <p:sldId id="267" r:id="rId5"/>
    <p:sldId id="270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1"/>
    <a:srgbClr val="FF9999"/>
    <a:srgbClr val="DDDDDD"/>
    <a:srgbClr val="C0C0C0"/>
    <a:srgbClr val="EAEAEA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4592" y="3010467"/>
            <a:ext cx="8584408" cy="2154436"/>
          </a:xfrm>
          <a:prstGeom prst="rect">
            <a:avLst/>
          </a:prstGeom>
          <a:solidFill>
            <a:srgbClr val="FBE1E1"/>
          </a:solidFill>
          <a:ln w="50800"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B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التربية الفنية</a:t>
            </a:r>
          </a:p>
          <a:p>
            <a:pPr algn="ctr"/>
            <a:r>
              <a:rPr lang="ar-B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للصف الأول الابتدائي</a:t>
            </a:r>
          </a:p>
          <a:p>
            <a:pPr algn="ctr"/>
            <a:r>
              <a:rPr lang="ar-B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كتاب الطالب (الجزء الأول)</a:t>
            </a:r>
          </a:p>
        </p:txBody>
      </p:sp>
      <p:pic>
        <p:nvPicPr>
          <p:cNvPr id="3" name="Picture 2" descr="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2" t="17275" r="36836" b="16443"/>
          <a:stretch/>
        </p:blipFill>
        <p:spPr>
          <a:xfrm>
            <a:off x="1018734" y="1626343"/>
            <a:ext cx="3405628" cy="4922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7800"/>
          </a:xfrm>
          <a:solidFill>
            <a:srgbClr val="FFCCCC">
              <a:alpha val="50000"/>
            </a:srgbClr>
          </a:solidFill>
          <a:ln w="50800">
            <a:solidFill>
              <a:srgbClr val="DDDDDD"/>
            </a:solidFill>
          </a:ln>
        </p:spPr>
        <p:txBody>
          <a:bodyPr/>
          <a:lstStyle/>
          <a:p>
            <a:pPr algn="ctr"/>
            <a:r>
              <a:rPr lang="ar-BH" dirty="0"/>
              <a:t>الدرس الثالث: الأشكال الجميلة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9" y="2249019"/>
            <a:ext cx="10142893" cy="3498638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BH" sz="3600" dirty="0"/>
          </a:p>
          <a:p>
            <a:pPr algn="just" rtl="1">
              <a:buFont typeface="Courier New" panose="02070309020205020404" pitchFamily="49" charset="0"/>
              <a:buChar char="o"/>
            </a:pPr>
            <a:r>
              <a:rPr lang="ar-BH" sz="3600" b="1" dirty="0" smtClean="0"/>
              <a:t>أهداف الدرس</a:t>
            </a: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dirty="0" smtClean="0"/>
              <a:t>يتعرف المتعلم الأشكال ويسميها.</a:t>
            </a: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dirty="0" smtClean="0"/>
              <a:t>يرسم المتعلم الأشكال.</a:t>
            </a: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dirty="0" smtClean="0"/>
              <a:t>يوظف المتعلم الأشكال.</a:t>
            </a:r>
          </a:p>
        </p:txBody>
      </p:sp>
    </p:spTree>
    <p:extLst>
      <p:ext uri="{BB962C8B-B14F-4D97-AF65-F5344CB8AC3E}">
        <p14:creationId xmlns:p14="http://schemas.microsoft.com/office/powerpoint/2010/main" val="7634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00200"/>
          </a:xfrm>
          <a:solidFill>
            <a:srgbClr val="FFCCCC">
              <a:alpha val="50000"/>
            </a:srgbClr>
          </a:solidFill>
          <a:ln w="50800">
            <a:solidFill>
              <a:srgbClr val="DDDDDD"/>
            </a:solidFill>
          </a:ln>
        </p:spPr>
        <p:txBody>
          <a:bodyPr/>
          <a:lstStyle/>
          <a:p>
            <a:pPr algn="ctr"/>
            <a:r>
              <a:rPr lang="ar-BH" dirty="0" smtClean="0"/>
              <a:t>الدرس الثالث: الأشكال الجميلة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475" y="2420469"/>
            <a:ext cx="8401050" cy="2894481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BH" sz="3600" dirty="0"/>
          </a:p>
          <a:p>
            <a:pPr algn="just" rtl="1">
              <a:buFont typeface="Courier New" panose="02070309020205020404" pitchFamily="49" charset="0"/>
              <a:buChar char="o"/>
            </a:pPr>
            <a:r>
              <a:rPr lang="ar-BH" sz="3600" dirty="0" smtClean="0"/>
              <a:t>ما هو الشكل؟</a:t>
            </a:r>
          </a:p>
          <a:p>
            <a:pPr marL="0" indent="0" algn="just" rtl="1">
              <a:buNone/>
            </a:pPr>
            <a:r>
              <a:rPr lang="ar-BH" sz="3600" smtClean="0"/>
              <a:t>الشكل</a:t>
            </a:r>
            <a:r>
              <a:rPr lang="ar-BH" sz="3600" dirty="0" smtClean="0"/>
              <a:t>: هو الرمز الذي يصف الشيء ويحدده.</a:t>
            </a:r>
          </a:p>
        </p:txBody>
      </p:sp>
    </p:spTree>
    <p:extLst>
      <p:ext uri="{BB962C8B-B14F-4D97-AF65-F5344CB8AC3E}">
        <p14:creationId xmlns:p14="http://schemas.microsoft.com/office/powerpoint/2010/main" val="1184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2399"/>
          </a:xfrm>
          <a:solidFill>
            <a:srgbClr val="FFCCCC">
              <a:alpha val="50000"/>
            </a:srgbClr>
          </a:solidFill>
          <a:ln w="50800">
            <a:solidFill>
              <a:srgbClr val="DDDDDD"/>
            </a:solidFill>
          </a:ln>
        </p:spPr>
        <p:txBody>
          <a:bodyPr/>
          <a:lstStyle/>
          <a:p>
            <a:pPr algn="ctr"/>
            <a:r>
              <a:rPr lang="ar-BH" dirty="0" smtClean="0"/>
              <a:t>أين نرى الأشكال؟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0" t="29505" r="24875" b="49533"/>
          <a:stretch/>
        </p:blipFill>
        <p:spPr bwMode="auto">
          <a:xfrm>
            <a:off x="6910388" y="1325563"/>
            <a:ext cx="4414176" cy="2205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4" t="29879" r="51830" b="52376"/>
          <a:stretch/>
        </p:blipFill>
        <p:spPr bwMode="auto">
          <a:xfrm>
            <a:off x="980375" y="1322251"/>
            <a:ext cx="4466892" cy="2208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3" t="51537" r="54645" b="25365"/>
          <a:stretch/>
        </p:blipFill>
        <p:spPr bwMode="auto">
          <a:xfrm>
            <a:off x="4710930" y="3790950"/>
            <a:ext cx="3338913" cy="2613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84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926"/>
            <a:ext cx="12192000" cy="1504950"/>
          </a:xfrm>
          <a:solidFill>
            <a:srgbClr val="FFCCCC">
              <a:alpha val="50000"/>
            </a:srgbClr>
          </a:solidFill>
          <a:ln w="50800">
            <a:solidFill>
              <a:srgbClr val="DDDDDD"/>
            </a:solidFill>
          </a:ln>
        </p:spPr>
        <p:txBody>
          <a:bodyPr>
            <a:normAutofit/>
          </a:bodyPr>
          <a:lstStyle/>
          <a:p>
            <a:pPr algn="ctr"/>
            <a:r>
              <a:rPr lang="ar-BH" sz="6600" dirty="0" smtClean="0"/>
              <a:t>الأشكال</a:t>
            </a:r>
            <a:endParaRPr lang="en-US" sz="660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9" t="24168" r="27273" b="47042"/>
          <a:stretch/>
        </p:blipFill>
        <p:spPr bwMode="auto">
          <a:xfrm>
            <a:off x="6642734" y="3616204"/>
            <a:ext cx="3684596" cy="2716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4" t="52611" r="25674" b="18968"/>
          <a:stretch/>
        </p:blipFill>
        <p:spPr bwMode="auto">
          <a:xfrm>
            <a:off x="8068478" y="554642"/>
            <a:ext cx="3684597" cy="2729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1" t="19903" r="53046" b="50238"/>
          <a:stretch/>
        </p:blipFill>
        <p:spPr bwMode="auto">
          <a:xfrm>
            <a:off x="2836694" y="3616204"/>
            <a:ext cx="3684597" cy="2806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8" t="51542" r="50849" b="18593"/>
          <a:stretch/>
        </p:blipFill>
        <p:spPr bwMode="auto">
          <a:xfrm>
            <a:off x="753249" y="554641"/>
            <a:ext cx="3684597" cy="2729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79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31790" y="952500"/>
            <a:ext cx="6400800" cy="982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4000" dirty="0" smtClean="0"/>
              <a:t>تطبيق النشاط الثاني فقط صفحة 43</a:t>
            </a:r>
            <a:endParaRPr lang="en-US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28226" y="2890961"/>
            <a:ext cx="5348288" cy="747713"/>
          </a:xfrm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ar-BH" sz="3200" dirty="0" smtClean="0"/>
              <a:t>ارسم والون الأشكال حسب الأرقام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7" t="31987" r="51449" b="18601"/>
          <a:stretch/>
        </p:blipFill>
        <p:spPr bwMode="auto">
          <a:xfrm>
            <a:off x="378460" y="300831"/>
            <a:ext cx="5431790" cy="6158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5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386</TotalTime>
  <Words>65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Sultan bold</vt:lpstr>
      <vt:lpstr>Times New Roman</vt:lpstr>
      <vt:lpstr>Office Theme</vt:lpstr>
      <vt:lpstr>PowerPoint Presentation</vt:lpstr>
      <vt:lpstr>الدرس الثالث: الأشكال الجميلة</vt:lpstr>
      <vt:lpstr>الدرس الثالث: الأشكال الجميلة</vt:lpstr>
      <vt:lpstr>أين نرى الأشكال؟</vt:lpstr>
      <vt:lpstr>الأشكال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Ameena</cp:lastModifiedBy>
  <cp:revision>45</cp:revision>
  <dcterms:created xsi:type="dcterms:W3CDTF">2020-03-04T10:47:58Z</dcterms:created>
  <dcterms:modified xsi:type="dcterms:W3CDTF">2020-03-25T07:48:30Z</dcterms:modified>
</cp:coreProperties>
</file>