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3E078E-A91A-4C44-8BA3-7D1688D99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DF3C66B-23F1-4DE0-8CF1-FA757683C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8BC9B7-5A37-4905-A6C0-A42DDF045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24DB01-8356-4866-8A4E-EE661031C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A842C4-58B9-4261-A99E-CCD516873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044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892370-95D4-4653-8E8F-52812B64D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D426BF5-634E-402B-9983-25D470144A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992E2E-9302-4B4E-8186-8EEB3C3A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4A2D3B8-BAF5-4CE8-AFE8-A859DD542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A9CD73A-814A-4CD5-86AC-DB007F5DA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1694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BBE67E9-950B-4D0D-8A17-817BAA852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7DCF3D7-5561-4BDD-9C18-B91BE68E2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DE7318-9F5C-40B1-9AE6-29625E1DB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A83B85-6F55-4024-9EC8-0C5C74046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8CA0D7-04B5-4378-9C10-C6C8A0619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528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94D11B-8902-470C-949D-AF56FBF42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9E4ACA-A485-46F9-83ED-AFD11A72B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ECD3538-CE25-4A2E-AA30-1257CCAB6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61F509-5931-4CE0-A389-02917FB68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3ABDEA-B62A-4C34-801F-F2AFD6E1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945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7A7208-010F-4D62-9F88-511B72BBB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2CCBFF8-8CF6-47DB-A0E4-09A662109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F0D5B4-F22C-4267-BEEF-6D55E1BE2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84A841-6D8A-493A-9821-FFFF6E791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96CA69-9D41-4C0B-8C19-3755A073A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9502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502347-F9BA-489F-90A7-7B1D81644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62ECCC5-7BBB-4F8F-9757-D56710220E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D077394-6878-421D-8951-6F79BBBC5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7D687A-0A27-4182-ABDE-15DA18EA2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80DAA80-DD5A-48DF-A614-79AFBD520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A25309D-3380-408F-BFB3-D5E8EE355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253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53A7CE-366F-40D9-8026-BD0B5110A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909EFFA-347D-43D4-95C3-F8BB61021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A798C38-7E8F-45C3-B6A4-E67D4BA54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EDFABB1-2B56-47E9-823C-5895CE773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7BE2B27-20F0-48C6-BDC9-EF74FD0C80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B52A0CB-10E0-487B-87F1-F27B0DA55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8090A0F-1484-4D7A-9805-7273FB72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D4058C-3D51-4819-A03E-CF356A92D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257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C5365A-77FC-431C-8E08-8B6D196F7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76701A2-E32C-489D-9096-8F426BB77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8F614DB-7E1E-4FC2-8E93-B4A4213BC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684D8F5-0753-4EF3-BC58-0C0A6F84B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756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22029C4-EC47-4A34-8008-FEB73B93E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A3E0FF8-0835-4C9C-88FE-90BDAF6A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1CB8B8-1A94-4522-962B-54440670E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8127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062AB0-E76B-4BB6-BD27-22F63E636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8F5E0A1-F2DA-4FF0-8531-16D480190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FC2842A-6EC2-4CF9-86CF-56BAC14DE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A48CAAB-10F5-40E3-814E-DB3204E8D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6E4AA4B-4930-4A16-BE9C-B98F2E267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EF99920-9EE6-407E-BDB4-DF2260668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773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3DA568-46B8-4E56-AE9F-8661FC145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5D4B049-A08E-4749-851F-A4420FB77D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0E0A956-0A64-4215-B59A-47F9B87D5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BFDF03F-6CD7-4F20-AE10-CB1CCCAAF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13B25EB-1B1F-4F8D-BB58-6AE2FEF04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10C5449-0FCF-4572-B4A9-06478BE85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0282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BA00C4C-1ADB-44C2-83E9-BDDA3F49D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3AA3BBF-8888-43FD-8F32-3899C91C9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72A2A2-E3E9-49E3-94B2-FEC79CCAD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1194C-34CF-4462-B8FD-E9ECC403DD87}" type="datetimeFigureOut">
              <a:rPr lang="ar-SA" smtClean="0"/>
              <a:t>13/02/43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9F8D869-4253-4347-B77F-4E30EA8BC5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5D260F-3568-4A08-A610-7A6C39F426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6D476-2FE0-4C71-A960-4412DE02C3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942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BC9B93D-4E35-4202-8F09-2040C5AC2E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166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9FB5FDC-84E1-494B-89A9-A085A6C85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064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572F48A-49E6-4F83-9173-ABC1975415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988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2C51C5A-BE5B-4D96-8C3F-ED612981A5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34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0F95D28-A1A0-4CCB-9001-34648DEB6F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285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FE6EED6-8925-47A8-9DFD-DB38A1C457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0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67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C06F034-7A59-4E56-BC1B-8DC8CFF847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012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21BD34B-3FE1-48F0-8CD1-ACE25F6BD3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40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C9DA901-8A41-4793-A092-EF639F757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714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0742134-1C18-44C3-9DF5-D5F00779C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239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E2A0CB3-1D17-479B-9819-9BDCCF55A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842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F4E0451-5354-499E-8631-FCD57F3C6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272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49480-523A-43B1-9B13-4DBF3E843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70B2D-7D8A-48DF-AF6F-2791A4B01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547EAAA-118A-49B0-8D09-D3456AA9D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08819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شاشة عريضة</PresentationFormat>
  <Paragraphs>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2021-09-20T06:09:08Z</dcterms:created>
  <dcterms:modified xsi:type="dcterms:W3CDTF">2021-09-20T06:12:18Z</dcterms:modified>
</cp:coreProperties>
</file>