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495" r:id="rId2"/>
    <p:sldId id="496" r:id="rId3"/>
    <p:sldId id="497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4"/>
    <a:srgbClr val="F2E4B1"/>
    <a:srgbClr val="E8E2C5"/>
    <a:srgbClr val="F1E4B4"/>
    <a:srgbClr val="85A9FE"/>
    <a:srgbClr val="FEFFEC"/>
    <a:srgbClr val="325ED8"/>
    <a:srgbClr val="3261D6"/>
    <a:srgbClr val="2649C5"/>
    <a:srgbClr val="4F8A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1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56659-2761-496B-963F-7600C793C8EB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A578A-F6B6-4335-B3D8-E39DBDBB8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40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2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30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0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93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40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6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5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72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93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34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4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1E83D-35A7-4005-88BE-A7B9A30216F5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8F95B-2698-4D5E-8C3E-64CEEC8FC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0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856AEEB-1756-4DC9-9936-42FF2E671F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53" t="18040" r="10630" b="7408"/>
          <a:stretch/>
        </p:blipFill>
        <p:spPr>
          <a:xfrm>
            <a:off x="14889" y="0"/>
            <a:ext cx="9891112" cy="6858000"/>
          </a:xfrm>
          <a:prstGeom prst="rect">
            <a:avLst/>
          </a:prstGeom>
        </p:spPr>
      </p:pic>
      <p:sp>
        <p:nvSpPr>
          <p:cNvPr id="17" name="مربع نص 44">
            <a:extLst>
              <a:ext uri="{FF2B5EF4-FFF2-40B4-BE49-F238E27FC236}">
                <a16:creationId xmlns:a16="http://schemas.microsoft.com/office/drawing/2014/main" id="{F1157CA2-D326-425C-87BC-A825F2FEBBE5}"/>
              </a:ext>
            </a:extLst>
          </p:cNvPr>
          <p:cNvSpPr txBox="1"/>
          <p:nvPr/>
        </p:nvSpPr>
        <p:spPr>
          <a:xfrm>
            <a:off x="4091039" y="474698"/>
            <a:ext cx="5186569" cy="5878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ctr" rtl="1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ar-AE" sz="2800" dirty="0">
                <a:solidFill>
                  <a:srgbClr val="FF0000"/>
                </a:solidFill>
                <a:latin typeface="SHAGARA v2" pitchFamily="2" charset="0"/>
                <a:cs typeface="SHAGARA v2" pitchFamily="2" charset="0"/>
              </a:rPr>
              <a:t>يهجئ الحروف الهجائية، وينطق أصواتها بوضوح.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E8D010-C3E0-4974-BE18-5AA261B0768A}"/>
              </a:ext>
            </a:extLst>
          </p:cNvPr>
          <p:cNvSpPr txBox="1"/>
          <p:nvPr/>
        </p:nvSpPr>
        <p:spPr>
          <a:xfrm>
            <a:off x="5978254" y="3770086"/>
            <a:ext cx="5709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AE" sz="7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رُ</a:t>
            </a:r>
            <a:endParaRPr lang="en-US" sz="7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051666-FA77-48F9-8A91-758F04202F3A}"/>
              </a:ext>
            </a:extLst>
          </p:cNvPr>
          <p:cNvSpPr txBox="1"/>
          <p:nvPr/>
        </p:nvSpPr>
        <p:spPr>
          <a:xfrm>
            <a:off x="3985970" y="3831046"/>
            <a:ext cx="5709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AE" sz="7200" dirty="0">
                <a:latin typeface="Calibri" panose="020F0502020204030204" pitchFamily="34" charset="0"/>
                <a:cs typeface="Calibri" panose="020F0502020204030204" pitchFamily="34" charset="0"/>
              </a:rPr>
              <a:t>ز</a:t>
            </a:r>
            <a:endParaRPr lang="en-US" sz="7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A picture containing text, gear&#10;&#10;Description automatically generated">
            <a:extLst>
              <a:ext uri="{FF2B5EF4-FFF2-40B4-BE49-F238E27FC236}">
                <a16:creationId xmlns:a16="http://schemas.microsoft.com/office/drawing/2014/main" id="{9633DAEB-5AF4-46ED-AA2D-184648D2C1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75217">
            <a:off x="3756602" y="2105508"/>
            <a:ext cx="4857215" cy="485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77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49 0.00579 L 0.02949 0.00602 C 0.02836 0.00602 0.02452 0.00695 0.02276 0.00787 C 0.02195 0.00833 0.02099 0.00926 0.02003 0.00949 C 0.01875 0.00972 0.01747 0.00995 0.01618 0.01042 C 0.01538 0.01042 0.01442 0.01088 0.01378 0.01111 C 0.01266 0.01134 0.01154 0.01158 0.01058 0.01181 L -0.04007 0.01111 C -0.04135 0.01111 -0.04263 0.01042 -0.04391 0.01042 C -0.04744 0.00995 -0.05064 0.00972 -0.05385 0.00949 L -0.07516 0.00857 C -0.0891 0.00741 -0.08414 0.00741 -0.10449 0.00857 C -0.10882 0.00903 -0.10865 0.00949 -0.11218 0.01042 C -0.11458 0.01088 -0.11715 0.01158 -0.11987 0.01181 L -0.12869 0.0125 C -0.13157 0.01343 -0.13365 0.01412 -0.1367 0.01412 L -0.18558 0.01505 C -0.18926 0.01597 -0.19055 0.01644 -0.19503 0.01667 L -0.35305 0.01667 L -0.35305 0.0169 L -0.35305 0.01667 " pathEditMode="relative" rAng="0" ptsTypes="AAAAAAAAAAAAAAAAAAAAA">
                                      <p:cBhvr>
                                        <p:cTn id="6" dur="7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35" y="5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79487E-6 -0.0007 L -1.79487E-6 0.00023 C 0.00545 -0.00903 0.00898 -0.01505 0.01507 -0.02083 C 0.01811 -0.02338 0.02084 -0.02477 0.02372 -0.02685 C 0.02548 -0.02871 0.0266 -0.03195 0.02853 -0.0338 C 0.02981 -0.03542 0.03414 -0.03935 0.03622 -0.04074 C 0.03718 -0.04144 0.03862 -0.0419 0.04007 -0.04236 C 0.04071 -0.04468 0.04103 -0.04769 0.04199 -0.04931 C 0.04279 -0.05023 0.04375 -0.05023 0.04471 -0.05116 C 0.04664 -0.05347 0.04872 -0.05579 0.05064 -0.05833 C 0.05176 -0.05972 0.05305 -0.06273 0.05449 -0.06458 C 0.06346 -0.07732 0.05369 -0.06088 0.06122 -0.07338 C 0.0625 -0.07523 0.06362 -0.07778 0.06475 -0.07986 C 0.06683 -0.08287 0.06891 -0.08519 0.07084 -0.08866 C 0.07196 -0.09074 0.0734 -0.09306 0.07452 -0.09537 C 0.08029 -0.10371 0.07853 -0.09931 0.08334 -0.1088 C 0.08398 -0.10949 0.08446 -0.11134 0.08526 -0.11296 C 0.0883 -0.11875 0.09023 -0.12014 0.09295 -0.12801 C 0.09359 -0.13125 0.09455 -0.13426 0.09567 -0.13681 C 0.09712 -0.14074 0.09888 -0.14421 0.10048 -0.14769 C 0.10176 -0.15 0.10337 -0.15162 0.10433 -0.15417 C 0.10577 -0.15857 0.10641 -0.16435 0.10817 -0.16736 C 0.11106 -0.17384 0.10962 -0.17037 0.11186 -0.17871 C 0.11523 -0.20695 0.11234 -0.18658 0.11603 -0.20463 C 0.11667 -0.2081 0.11699 -0.21227 0.11795 -0.21621 C 0.11859 -0.21875 0.11971 -0.22222 0.12067 -0.22523 C 0.12148 -0.23079 0.12212 -0.23611 0.12276 -0.24167 C 0.12292 -0.2456 0.12324 -0.24954 0.12372 -0.25324 C 0.1242 -0.25764 0.12548 -0.26667 0.12548 -0.26621 C 0.1258 -0.27315 0.12596 -0.27963 0.12628 -0.28611 C 0.12644 -0.28866 0.12709 -0.29074 0.12741 -0.29259 C 0.12789 -0.29699 0.12789 -0.30116 0.12837 -0.30556 C 0.13061 -0.32176 0.13045 -0.30509 0.13045 -0.31597 L 0.13045 -0.31574 L 0.13045 -0.31597 " pathEditMode="relative" rAng="0" ptsTypes="AAAAAAAAAAAAAAAAAAAAAAAAAAAAAAAAA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22" y="-1571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0 -0.00046 L 0 0.00047 C 0.01074 -0.00925 0.01795 -0.0155 0.02997 -0.02152 C 0.0359 -0.0243 0.04167 -0.02546 0.04712 -0.02824 C 0.05064 -0.02986 0.05337 -0.03287 0.05689 -0.03518 C 0.05946 -0.03703 0.06827 -0.04097 0.07196 -0.04212 C 0.07436 -0.04305 0.07692 -0.04351 0.07949 -0.04444 C 0.08077 -0.04652 0.08173 -0.04953 0.08349 -0.05138 C 0.08494 -0.05277 0.08718 -0.05277 0.08926 -0.05347 C 0.09295 -0.05578 0.09696 -0.05787 0.10064 -0.06064 C 0.10304 -0.06226 0.10513 -0.0655 0.10817 -0.06712 C 0.12596 -0.08078 0.10673 -0.06365 0.12163 -0.07638 C 0.12404 -0.07847 0.12644 -0.08125 0.12885 -0.08333 C 0.13285 -0.08657 0.13686 -0.08912 0.14054 -0.09259 C 0.14295 -0.0949 0.14567 -0.09745 0.14808 -0.09953 C 0.15913 -0.10833 0.15577 -0.10347 0.16522 -0.11319 C 0.16667 -0.11458 0.16795 -0.1162 0.16891 -0.11805 C 0.17548 -0.12407 0.17901 -0.12546 0.18413 -0.13379 C 0.1859 -0.1368 0.18782 -0.1405 0.1899 -0.14305 C 0.19295 -0.14699 0.19631 -0.15092 0.19936 -0.15439 C 0.20208 -0.15717 0.20481 -0.15879 0.20705 -0.16134 C 0.20994 -0.16527 0.21154 -0.17152 0.21458 -0.175 C 0.22003 -0.18171 0.21763 -0.178 0.22228 -0.1868 C 0.22853 -0.2162 0.22308 -0.19513 0.22997 -0.21412 C 0.23141 -0.21805 0.23221 -0.22199 0.23349 -0.22592 C 0.23542 -0.22893 0.23766 -0.23194 0.23942 -0.23518 C 0.24087 -0.2412 0.24231 -0.24699 0.24343 -0.253 C 0.24375 -0.25694 0.24423 -0.26087 0.24535 -0.26481 C 0.24631 -0.26921 0.24872 -0.27847 0.24872 -0.278 C 0.24968 -0.28564 0.25 -0.29259 0.25064 -0.29907 C 0.25112 -0.30185 0.25208 -0.30393 0.25288 -0.30625 C 0.25353 -0.31041 0.25353 -0.31527 0.25481 -0.31967 C 0.25913 -0.3368 0.25849 -0.31921 0.25849 -0.33101 L 0.25849 -0.33078 L 0.25849 -0.33101 " pathEditMode="relative" rAng="0" ptsTypes="AAAAAAAAAAAAAAAAAAAAAAAAAAAAAAAAA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17" y="-1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D361D4E-E37C-4FA6-8CA0-F40ECA7850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53" t="18040" r="10630" b="7408"/>
          <a:stretch/>
        </p:blipFill>
        <p:spPr>
          <a:xfrm>
            <a:off x="14889" y="0"/>
            <a:ext cx="9891112" cy="6858000"/>
          </a:xfrm>
          <a:prstGeom prst="rect">
            <a:avLst/>
          </a:prstGeom>
        </p:spPr>
      </p:pic>
      <p:sp>
        <p:nvSpPr>
          <p:cNvPr id="17" name="مربع نص 44">
            <a:extLst>
              <a:ext uri="{FF2B5EF4-FFF2-40B4-BE49-F238E27FC236}">
                <a16:creationId xmlns:a16="http://schemas.microsoft.com/office/drawing/2014/main" id="{F1157CA2-D326-425C-87BC-A825F2FEBBE5}"/>
              </a:ext>
            </a:extLst>
          </p:cNvPr>
          <p:cNvSpPr txBox="1"/>
          <p:nvPr/>
        </p:nvSpPr>
        <p:spPr>
          <a:xfrm>
            <a:off x="4091039" y="474698"/>
            <a:ext cx="5186569" cy="5878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ctr" rtl="1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ar-AE" sz="2800" dirty="0">
                <a:solidFill>
                  <a:srgbClr val="FF0000"/>
                </a:solidFill>
                <a:latin typeface="SHAGARA v2" pitchFamily="2" charset="0"/>
                <a:cs typeface="SHAGARA v2" pitchFamily="2" charset="0"/>
              </a:rPr>
              <a:t>يهجئ الحروف الهجائية، وينطق أصواتها بوضوح.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E8D010-C3E0-4974-BE18-5AA261B0768A}"/>
              </a:ext>
            </a:extLst>
          </p:cNvPr>
          <p:cNvSpPr txBox="1"/>
          <p:nvPr/>
        </p:nvSpPr>
        <p:spPr>
          <a:xfrm>
            <a:off x="5978254" y="3770086"/>
            <a:ext cx="4539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AE" sz="7200" dirty="0">
                <a:latin typeface="Calibri" panose="020F0502020204030204" pitchFamily="34" charset="0"/>
                <a:cs typeface="Calibri" panose="020F0502020204030204" pitchFamily="34" charset="0"/>
              </a:rPr>
              <a:t>ثَـ</a:t>
            </a:r>
            <a:endParaRPr lang="en-US" sz="7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051666-FA77-48F9-8A91-758F04202F3A}"/>
              </a:ext>
            </a:extLst>
          </p:cNvPr>
          <p:cNvSpPr txBox="1"/>
          <p:nvPr/>
        </p:nvSpPr>
        <p:spPr>
          <a:xfrm>
            <a:off x="3985970" y="3831046"/>
            <a:ext cx="6655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AE" sz="7200" dirty="0">
                <a:latin typeface="Calibri" panose="020F0502020204030204" pitchFamily="34" charset="0"/>
                <a:cs typeface="Calibri" panose="020F0502020204030204" pitchFamily="34" charset="0"/>
              </a:rPr>
              <a:t>ـو</a:t>
            </a:r>
            <a:endParaRPr lang="en-US" sz="7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1654F1-CF3E-4603-8420-1C985E3FD271}"/>
              </a:ext>
            </a:extLst>
          </p:cNvPr>
          <p:cNvSpPr txBox="1"/>
          <p:nvPr/>
        </p:nvSpPr>
        <p:spPr>
          <a:xfrm>
            <a:off x="3665597" y="3831046"/>
            <a:ext cx="5709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AE" sz="7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endParaRPr lang="en-US" sz="7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A picture containing text, gear&#10;&#10;Description automatically generated">
            <a:extLst>
              <a:ext uri="{FF2B5EF4-FFF2-40B4-BE49-F238E27FC236}">
                <a16:creationId xmlns:a16="http://schemas.microsoft.com/office/drawing/2014/main" id="{9633DAEB-5AF4-46ED-AA2D-184648D2C1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75217">
            <a:off x="3632231" y="1884541"/>
            <a:ext cx="5043394" cy="504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09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49 0.00579 L 0.02949 0.00602 C 0.02837 0.00602 0.02452 0.00695 0.02276 0.00787 C 0.02196 0.00833 0.021 0.00926 0.02004 0.00949 C 0.01875 0.00972 0.01747 0.00995 0.01619 0.01042 C 0.01539 0.01042 0.01443 0.01088 0.01379 0.01111 C 0.01266 0.01134 0.01154 0.01158 0.01058 0.01181 L -0.04006 0.01111 C -0.04134 0.01111 -0.04262 0.01042 -0.04391 0.01042 C -0.04743 0.00995 -0.05064 0.00972 -0.05384 0.00949 L -0.07516 0.00857 C -0.0891 0.00741 -0.08413 0.00741 -0.10448 0.00857 C -0.10881 0.00903 -0.10865 0.00949 -0.11218 0.01042 C -0.11458 0.01088 -0.11714 0.01158 -0.11987 0.01181 L -0.12868 0.0125 C -0.13157 0.01343 -0.13365 0.01412 -0.13669 0.01412 L -0.18557 0.01505 C -0.18926 0.01597 -0.19054 0.01644 -0.19503 0.01667 L -0.35304 0.01667 L -0.35304 0.0169 L -0.35304 0.01667 " pathEditMode="relative" rAng="0" ptsTypes="AAAAAAAAAAAAAAAAAAAAA">
                                      <p:cBhvr>
                                        <p:cTn id="6" dur="7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35" y="5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30769E-6 -0.0007 L -2.30769E-6 0.00023 C 0.00545 -0.00926 0.0093 -0.01528 0.01555 -0.0213 C 0.01875 -0.02384 0.02164 -0.02523 0.02436 -0.02755 C 0.02644 -0.02917 0.02757 -0.03241 0.02949 -0.03403 C 0.03077 -0.03588 0.03542 -0.03982 0.0375 -0.04121 C 0.03862 -0.04236 0.04007 -0.04259 0.04151 -0.04306 C 0.04231 -0.04537 0.04263 -0.04815 0.04359 -0.05 C 0.04439 -0.05093 0.04535 -0.05093 0.04632 -0.05185 C 0.04824 -0.0544 0.05032 -0.05671 0.05257 -0.05926 C 0.05369 -0.06065 0.05497 -0.06366 0.05641 -0.06551 C 0.06587 -0.07824 0.05561 -0.06158 0.06346 -0.07454 C 0.06491 -0.07616 0.06603 -0.07871 0.06715 -0.08079 C 0.06923 -0.08426 0.07148 -0.08634 0.0734 -0.08982 C 0.07452 -0.0919 0.07612 -0.09421 0.07741 -0.09653 C 0.08318 -0.10509 0.08141 -0.10046 0.08654 -0.10996 C 0.08718 -0.11088 0.08766 -0.11273 0.08846 -0.11458 C 0.09151 -0.12037 0.09359 -0.12176 0.09632 -0.12963 C 0.09712 -0.13264 0.09808 -0.13611 0.0992 -0.13843 C 0.10064 -0.14236 0.10257 -0.14607 0.10433 -0.14977 C 0.10561 -0.15185 0.10721 -0.15347 0.10818 -0.15625 C 0.10978 -0.16042 0.11058 -0.16644 0.11234 -0.16945 C 0.11507 -0.17616 0.11362 -0.17246 0.11603 -0.18102 C 0.11955 -0.20949 0.11651 -0.18889 0.12035 -0.20718 C 0.121 -0.21088 0.12132 -0.21482 0.12228 -0.21898 C 0.12308 -0.22153 0.1242 -0.22477 0.12516 -0.22801 C 0.12596 -0.23357 0.1266 -0.23912 0.12741 -0.24468 C 0.12757 -0.24884 0.12789 -0.25278 0.12837 -0.25625 C 0.12885 -0.26065 0.13029 -0.26991 0.13029 -0.26945 C 0.13061 -0.27639 0.13077 -0.2831 0.13109 -0.28935 C 0.13125 -0.2919 0.13189 -0.29421 0.13221 -0.29607 C 0.13269 -0.3007 0.13269 -0.30486 0.13318 -0.30926 C 0.13558 -0.32546 0.13542 -0.3088 0.13542 -0.31968 L 0.13542 -0.31945 L 0.13542 -0.31968 " pathEditMode="relative" rAng="0" ptsTypes="AAAAAAAAAAAAAAAAAAAAAAAAAAAAAAAAA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63" y="-1590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0.03606 -0.00046 L 0.03606 0.00047 C 0.04679 -0.00925 0.054 -0.0155 0.06602 -0.02152 C 0.07195 -0.0243 0.07772 -0.02546 0.08317 -0.02824 C 0.0867 -0.02986 0.08942 -0.03287 0.09295 -0.03518 C 0.09551 -0.03703 0.10432 -0.04097 0.10801 -0.04212 C 0.11041 -0.04305 0.11298 -0.04351 0.11554 -0.04444 C 0.11682 -0.04652 0.11779 -0.04953 0.11955 -0.05138 C 0.12099 -0.05277 0.12323 -0.05277 0.12532 -0.05347 C 0.129 -0.05578 0.13301 -0.05787 0.1367 -0.06064 C 0.1391 -0.06226 0.14118 -0.0655 0.14423 -0.06712 C 0.16202 -0.08078 0.14279 -0.06365 0.15769 -0.07638 C 0.16009 -0.07847 0.1625 -0.08125 0.1649 -0.08333 C 0.16907 -0.08657 0.17307 -0.08912 0.17676 -0.09259 C 0.17916 -0.0949 0.18189 -0.09745 0.18429 -0.09953 C 0.19535 -0.10833 0.19198 -0.10347 0.20144 -0.11319 C 0.20288 -0.11458 0.20416 -0.1162 0.20513 -0.11805 C 0.2117 -0.12407 0.21522 -0.12546 0.22035 -0.13379 C 0.22211 -0.1368 0.22404 -0.1405 0.22612 -0.14305 C 0.22916 -0.14699 0.23253 -0.15092 0.23557 -0.15439 C 0.2383 -0.15717 0.24102 -0.15879 0.24327 -0.16134 C 0.24615 -0.16527 0.24775 -0.17152 0.2508 -0.175 C 0.25625 -0.18171 0.25384 -0.178 0.25849 -0.1868 C 0.26474 -0.2162 0.25929 -0.19513 0.26618 -0.21412 C 0.26763 -0.21805 0.26843 -0.22199 0.26971 -0.22592 C 0.27163 -0.22893 0.27388 -0.23194 0.27564 -0.23518 C 0.27708 -0.2412 0.27852 -0.24699 0.27964 -0.253 C 0.27997 -0.25694 0.28045 -0.26087 0.28157 -0.26481 C 0.28253 -0.26921 0.28493 -0.27847 0.28493 -0.278 C 0.28589 -0.28564 0.28622 -0.29259 0.28686 -0.29907 C 0.28734 -0.30185 0.2883 -0.30393 0.2891 -0.30625 C 0.28974 -0.31041 0.28974 -0.31527 0.29102 -0.31967 C 0.29551 -0.3368 0.29487 -0.31921 0.29487 -0.33101 L 0.29487 -0.33078 L 0.29487 -0.33101 " pathEditMode="relative" rAng="0" ptsTypes="AAAAAAAAAAAAAAAAAAAAAAAAAAAAAAAAA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33" y="-1648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0.08461 -0.01296 L 0.08461 -0.01203 C 0.09199 -0.02175 0.09695 -0.02777 0.10561 -0.03333 C 0.10977 -0.03611 0.11362 -0.03726 0.11763 -0.04004 C 0.12003 -0.04166 0.12211 -0.04421 0.12452 -0.04652 C 0.12612 -0.04837 0.13253 -0.05231 0.13525 -0.05347 C 0.13686 -0.05439 0.13878 -0.05462 0.14054 -0.05555 C 0.1415 -0.0574 0.14215 -0.06018 0.14343 -0.06203 C 0.14439 -0.06342 0.14583 -0.06342 0.14743 -0.06412 C 0.15016 -0.0662 0.15288 -0.06828 0.15529 -0.07106 C 0.15721 -0.07245 0.15849 -0.07546 0.1609 -0.07685 C 0.17356 -0.09027 0.15977 -0.07384 0.17051 -0.08611 C 0.17195 -0.08796 0.17372 -0.09074 0.17548 -0.09259 C 0.1782 -0.09583 0.18109 -0.09814 0.18381 -0.10162 C 0.18558 -0.1037 0.18734 -0.10625 0.18894 -0.1081 C 0.19679 -0.11689 0.19455 -0.11203 0.20128 -0.12083 C 0.20224 -0.12222 0.20304 -0.12361 0.20368 -0.12546 C 0.20849 -0.13148 0.21106 -0.13263 0.21458 -0.1405 C 0.21586 -0.14351 0.21715 -0.14722 0.21875 -0.14953 C 0.22083 -0.15347 0.22308 -0.15717 0.22548 -0.16041 C 0.22724 -0.16296 0.229 -0.16458 0.23077 -0.16712 C 0.23269 -0.1706 0.23397 -0.17685 0.23606 -0.18009 C 0.24006 -0.18634 0.2383 -0.18287 0.2415 -0.19143 C 0.24583 -0.21967 0.24199 -0.19953 0.24695 -0.21782 C 0.24808 -0.22152 0.24856 -0.22453 0.24952 -0.22847 C 0.2508 -0.23148 0.2524 -0.23425 0.25368 -0.2375 C 0.25465 -0.24328 0.25561 -0.24884 0.25657 -0.25439 C 0.25673 -0.25833 0.25705 -0.26226 0.25785 -0.26574 C 0.25849 -0.2699 0.26025 -0.27893 0.26025 -0.27847 C 0.2609 -0.28564 0.26122 -0.29236 0.26154 -0.29837 C 0.26186 -0.30115 0.26266 -0.30324 0.26314 -0.30555 C 0.26362 -0.30949 0.26362 -0.31388 0.26442 -0.31828 C 0.26747 -0.33425 0.26747 -0.31782 0.26747 -0.32847 L 0.26747 -0.32824 L 0.26747 -0.32847 " pathEditMode="relative" rAng="0" ptsTypes="AAAAAAAAAAAAAAAAAAAAAAAAAAAAAAAAA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35" y="-1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48CF2B-F348-496F-8F7B-C9224FB30C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53" t="18040" r="10630" b="7408"/>
          <a:stretch/>
        </p:blipFill>
        <p:spPr>
          <a:xfrm>
            <a:off x="14889" y="0"/>
            <a:ext cx="9891112" cy="6858000"/>
          </a:xfrm>
          <a:prstGeom prst="rect">
            <a:avLst/>
          </a:prstGeom>
        </p:spPr>
      </p:pic>
      <p:sp>
        <p:nvSpPr>
          <p:cNvPr id="17" name="مربع نص 44">
            <a:extLst>
              <a:ext uri="{FF2B5EF4-FFF2-40B4-BE49-F238E27FC236}">
                <a16:creationId xmlns:a16="http://schemas.microsoft.com/office/drawing/2014/main" id="{F1157CA2-D326-425C-87BC-A825F2FEBBE5}"/>
              </a:ext>
            </a:extLst>
          </p:cNvPr>
          <p:cNvSpPr txBox="1"/>
          <p:nvPr/>
        </p:nvSpPr>
        <p:spPr>
          <a:xfrm>
            <a:off x="4091039" y="474698"/>
            <a:ext cx="5186569" cy="5878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ctr" rtl="1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ar-AE" sz="2800" dirty="0">
                <a:solidFill>
                  <a:srgbClr val="FF0000"/>
                </a:solidFill>
                <a:latin typeface="SHAGARA v2" pitchFamily="2" charset="0"/>
                <a:cs typeface="SHAGARA v2" pitchFamily="2" charset="0"/>
              </a:rPr>
              <a:t>يهجئ الحروف الهجائية، وينطق أصواتها بوضوح.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E8D010-C3E0-4974-BE18-5AA261B0768A}"/>
              </a:ext>
            </a:extLst>
          </p:cNvPr>
          <p:cNvSpPr txBox="1"/>
          <p:nvPr/>
        </p:nvSpPr>
        <p:spPr>
          <a:xfrm>
            <a:off x="5978254" y="3770086"/>
            <a:ext cx="4539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AE" sz="7200" dirty="0">
                <a:latin typeface="Calibri" panose="020F0502020204030204" pitchFamily="34" charset="0"/>
                <a:cs typeface="Calibri" panose="020F0502020204030204" pitchFamily="34" charset="0"/>
              </a:rPr>
              <a:t>بُـ</a:t>
            </a:r>
            <a:endParaRPr lang="en-US" sz="7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051666-FA77-48F9-8A91-758F04202F3A}"/>
              </a:ext>
            </a:extLst>
          </p:cNvPr>
          <p:cNvSpPr txBox="1"/>
          <p:nvPr/>
        </p:nvSpPr>
        <p:spPr>
          <a:xfrm>
            <a:off x="3985970" y="3831046"/>
            <a:ext cx="6511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AE" sz="7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ـر</a:t>
            </a:r>
            <a:endParaRPr lang="en-US" sz="7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1654F1-CF3E-4603-8420-1C985E3FD271}"/>
              </a:ext>
            </a:extLst>
          </p:cNvPr>
          <p:cNvSpPr txBox="1"/>
          <p:nvPr/>
        </p:nvSpPr>
        <p:spPr>
          <a:xfrm>
            <a:off x="3665597" y="3831046"/>
            <a:ext cx="7377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AE" sz="7200" dirty="0">
                <a:latin typeface="Calibri" panose="020F0502020204030204" pitchFamily="34" charset="0"/>
                <a:cs typeface="Calibri" panose="020F0502020204030204" pitchFamily="34" charset="0"/>
              </a:rPr>
              <a:t>ج</a:t>
            </a:r>
            <a:endParaRPr lang="en-US" sz="7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A picture containing text, gear&#10;&#10;Description automatically generated">
            <a:extLst>
              <a:ext uri="{FF2B5EF4-FFF2-40B4-BE49-F238E27FC236}">
                <a16:creationId xmlns:a16="http://schemas.microsoft.com/office/drawing/2014/main" id="{9633DAEB-5AF4-46ED-AA2D-184648D2C1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75217">
            <a:off x="3632231" y="1884541"/>
            <a:ext cx="5043394" cy="504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0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49 0.00579 L 0.02949 0.00602 C 0.02837 0.00602 0.02452 0.00695 0.02276 0.00787 C 0.02196 0.00833 0.021 0.00926 0.02004 0.00949 C 0.01875 0.00972 0.01747 0.00995 0.01619 0.01042 C 0.01539 0.01042 0.01443 0.01088 0.01379 0.01111 C 0.01266 0.01134 0.01154 0.01158 0.01058 0.01181 L -0.04006 0.01111 C -0.04134 0.01111 -0.04262 0.01042 -0.04391 0.01042 C -0.04743 0.00995 -0.05064 0.00972 -0.05384 0.00949 L -0.07516 0.00857 C -0.0891 0.00741 -0.08413 0.00741 -0.10448 0.00857 C -0.10881 0.00903 -0.10865 0.00949 -0.11218 0.01042 C -0.11458 0.01088 -0.11714 0.01158 -0.11987 0.01181 L -0.12868 0.0125 C -0.13157 0.01343 -0.13365 0.01412 -0.13669 0.01412 L -0.18557 0.01505 C -0.18926 0.01597 -0.19054 0.01644 -0.19503 0.01667 L -0.35304 0.01667 L -0.35304 0.0169 L -0.35304 0.01667 " pathEditMode="relative" rAng="0" ptsTypes="AAAAAAAAAAAAAAAAAAAAA">
                                      <p:cBhvr>
                                        <p:cTn id="6" dur="7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35" y="5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30769E-6 -0.0007 L -2.30769E-6 0.00023 C 0.00545 -0.00926 0.0093 -0.01528 0.01555 -0.0213 C 0.01875 -0.02384 0.02164 -0.02523 0.02436 -0.02755 C 0.02644 -0.02917 0.02757 -0.03241 0.02949 -0.03403 C 0.03077 -0.03588 0.03542 -0.03982 0.0375 -0.04121 C 0.03862 -0.04236 0.04007 -0.04259 0.04151 -0.04306 C 0.04231 -0.04537 0.04263 -0.04815 0.04359 -0.05 C 0.04439 -0.05093 0.04535 -0.05093 0.04632 -0.05185 C 0.04824 -0.0544 0.05032 -0.05671 0.05257 -0.05926 C 0.05369 -0.06065 0.05497 -0.06366 0.05641 -0.06551 C 0.06587 -0.07824 0.05561 -0.06158 0.06346 -0.07454 C 0.06491 -0.07616 0.06603 -0.07871 0.06715 -0.08079 C 0.06923 -0.08426 0.07148 -0.08634 0.0734 -0.08982 C 0.07452 -0.0919 0.07612 -0.09421 0.07741 -0.09653 C 0.08318 -0.10509 0.08141 -0.10046 0.08654 -0.10996 C 0.08718 -0.11088 0.08766 -0.11273 0.08846 -0.11458 C 0.09151 -0.12037 0.09359 -0.12176 0.09632 -0.12963 C 0.09712 -0.13264 0.09808 -0.13611 0.0992 -0.13843 C 0.10064 -0.14236 0.10257 -0.14607 0.10433 -0.14977 C 0.10561 -0.15185 0.10721 -0.15347 0.10818 -0.15625 C 0.10978 -0.16042 0.11058 -0.16644 0.11234 -0.16945 C 0.11507 -0.17616 0.11362 -0.17246 0.11603 -0.18102 C 0.11955 -0.20949 0.11651 -0.18889 0.12035 -0.20718 C 0.121 -0.21088 0.12132 -0.21482 0.12228 -0.21898 C 0.12308 -0.22153 0.1242 -0.22477 0.12516 -0.22801 C 0.12596 -0.23357 0.1266 -0.23912 0.12741 -0.24468 C 0.12757 -0.24884 0.12789 -0.25278 0.12837 -0.25625 C 0.12885 -0.26065 0.13029 -0.26991 0.13029 -0.26945 C 0.13061 -0.27639 0.13077 -0.2831 0.13109 -0.28935 C 0.13125 -0.2919 0.13189 -0.29421 0.13221 -0.29607 C 0.13269 -0.3007 0.13269 -0.30486 0.13318 -0.30926 C 0.13558 -0.32546 0.13542 -0.3088 0.13542 -0.31968 L 0.13542 -0.31945 L 0.13542 -0.31968 " pathEditMode="relative" rAng="0" ptsTypes="AAAAAAAAAAAAAAAAAAAAAAAAAAAAAAAAA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63" y="-1590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0.03605 -0.00046 L 0.03605 0.00047 C 0.04679 -0.00925 0.054 -0.0155 0.06602 -0.02152 C 0.07195 -0.0243 0.07772 -0.02546 0.08317 -0.02824 C 0.0867 -0.02986 0.08942 -0.03287 0.09295 -0.03518 C 0.09551 -0.03703 0.10432 -0.04097 0.10801 -0.04212 C 0.11041 -0.04305 0.11298 -0.04351 0.11554 -0.04444 C 0.11682 -0.04652 0.11778 -0.04953 0.11955 -0.05138 C 0.12099 -0.05277 0.12323 -0.05277 0.12532 -0.05347 C 0.129 -0.05578 0.13301 -0.05787 0.1367 -0.06064 C 0.1391 -0.06226 0.14118 -0.0655 0.14423 -0.06712 C 0.16202 -0.08078 0.14278 -0.06365 0.15769 -0.07638 C 0.16009 -0.07847 0.1625 -0.08125 0.1649 -0.08333 C 0.16907 -0.08657 0.17307 -0.08912 0.17676 -0.09259 C 0.17916 -0.0949 0.18189 -0.09745 0.18429 -0.09953 C 0.19535 -0.10833 0.19198 -0.10347 0.20144 -0.11319 C 0.20288 -0.11458 0.20416 -0.1162 0.20512 -0.11805 C 0.2117 -0.12407 0.21522 -0.12546 0.22035 -0.13379 C 0.22211 -0.1368 0.22403 -0.1405 0.22612 -0.14305 C 0.22916 -0.14699 0.23253 -0.15092 0.23557 -0.15439 C 0.2383 -0.15717 0.24102 -0.15879 0.24327 -0.16134 C 0.24615 -0.16527 0.24775 -0.17152 0.2508 -0.175 C 0.25625 -0.18171 0.25384 -0.178 0.25849 -0.1868 C 0.26474 -0.2162 0.25929 -0.19513 0.26618 -0.21412 C 0.26762 -0.21805 0.26843 -0.22199 0.26971 -0.22592 C 0.27163 -0.22893 0.27387 -0.23194 0.27564 -0.23518 C 0.27708 -0.2412 0.27852 -0.24699 0.27964 -0.253 C 0.27996 -0.25694 0.28045 -0.26087 0.28157 -0.26481 C 0.28253 -0.26921 0.28493 -0.27847 0.28493 -0.278 C 0.28589 -0.28564 0.28621 -0.29259 0.28686 -0.29907 C 0.28734 -0.30185 0.2883 -0.30393 0.2891 -0.30625 C 0.28974 -0.31041 0.28974 -0.31527 0.29102 -0.31967 C 0.29551 -0.3368 0.29487 -0.31921 0.29487 -0.33101 L 0.29487 -0.33078 L 0.29487 -0.33101 " pathEditMode="relative" rAng="0" ptsTypes="AAAAAAAAAAAAAAAAAAAAAAAAAAAAAAAAA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33" y="-1648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0.08462 -0.01296 L 0.08462 -0.01203 C 0.09199 -0.02175 0.09696 -0.02777 0.10561 -0.03333 C 0.10978 -0.03611 0.11362 -0.03726 0.11763 -0.04004 C 0.12003 -0.04166 0.12212 -0.04421 0.12452 -0.04652 C 0.12612 -0.04837 0.13253 -0.05231 0.13526 -0.05347 C 0.13686 -0.05439 0.13878 -0.05462 0.14055 -0.05555 C 0.14151 -0.0574 0.14215 -0.06018 0.14343 -0.06203 C 0.14439 -0.06342 0.14583 -0.06342 0.14744 -0.06412 C 0.15016 -0.0662 0.15289 -0.06828 0.15529 -0.07106 C 0.15721 -0.07245 0.1585 -0.07546 0.1609 -0.07685 C 0.17356 -0.09027 0.15978 -0.07384 0.17051 -0.08611 C 0.17196 -0.08796 0.17372 -0.09074 0.17548 -0.09259 C 0.17821 -0.09583 0.18109 -0.09814 0.18382 -0.10162 C 0.18558 -0.1037 0.18734 -0.10625 0.18894 -0.1081 C 0.1968 -0.11689 0.19455 -0.11203 0.20128 -0.12083 C 0.20225 -0.12222 0.20305 -0.12361 0.20369 -0.12546 C 0.2085 -0.13148 0.21106 -0.13263 0.21458 -0.1405 C 0.21587 -0.14351 0.21715 -0.14722 0.21875 -0.14953 C 0.22083 -0.15347 0.22308 -0.15717 0.22548 -0.16041 C 0.22725 -0.16296 0.22901 -0.16458 0.23077 -0.16712 C 0.23269 -0.1706 0.23398 -0.17685 0.23606 -0.18009 C 0.24007 -0.18634 0.2383 -0.18287 0.24151 -0.19143 C 0.24583 -0.21967 0.24199 -0.19953 0.24696 -0.21782 C 0.24808 -0.22152 0.24856 -0.22453 0.24952 -0.22847 C 0.2508 -0.23148 0.25241 -0.23425 0.25369 -0.2375 C 0.25465 -0.24328 0.25561 -0.24884 0.25657 -0.25439 C 0.25673 -0.25833 0.25705 -0.26226 0.25785 -0.26574 C 0.2585 -0.2699 0.26026 -0.27893 0.26026 -0.27847 C 0.2609 -0.28564 0.26122 -0.29236 0.26154 -0.29837 C 0.26186 -0.30115 0.26266 -0.30324 0.26314 -0.30555 C 0.26362 -0.30949 0.26362 -0.31388 0.26442 -0.31828 C 0.26747 -0.33425 0.26747 -0.31782 0.26747 -0.32847 L 0.26747 -0.32847 L 0.26747 -0.32847 " pathEditMode="relative" rAng="0" ptsTypes="AAAAAAAAAAAAAAAAAAAAAAAAAAAAAAAAA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35" y="-1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2458</TotalTime>
  <Words>32</Words>
  <Application>Microsoft Office PowerPoint</Application>
  <PresentationFormat>A4 Paper (210x297 mm)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SHAGARA v2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Suhail Khaled Ahmed Abdulla Alblooshi</dc:creator>
  <cp:lastModifiedBy>Suhail Khaled Ahmed Abdulla Alblooshi</cp:lastModifiedBy>
  <cp:revision>179</cp:revision>
  <cp:lastPrinted>2020-10-20T12:12:57Z</cp:lastPrinted>
  <dcterms:created xsi:type="dcterms:W3CDTF">2020-09-30T09:56:05Z</dcterms:created>
  <dcterms:modified xsi:type="dcterms:W3CDTF">2020-12-06T05:15:58Z</dcterms:modified>
</cp:coreProperties>
</file>