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86" r:id="rId3"/>
    <p:sldId id="288" r:id="rId4"/>
    <p:sldId id="302" r:id="rId5"/>
    <p:sldId id="289" r:id="rId6"/>
    <p:sldId id="303" r:id="rId7"/>
    <p:sldId id="285" r:id="rId8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F"/>
    <a:srgbClr val="DEF9FE"/>
    <a:srgbClr val="DDF8FF"/>
    <a:srgbClr val="FFFFFF"/>
    <a:srgbClr val="FFFFD1"/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svg"/><Relationship Id="rId4" Type="http://schemas.openxmlformats.org/officeDocument/2006/relationships/video" Target="../media/media4.mp4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6.mp4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svg"/><Relationship Id="rId4" Type="http://schemas.openxmlformats.org/officeDocument/2006/relationships/video" Target="../media/media6.mp4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B3B79B-1188-4FF0-BF5E-08D189BB53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71936" y="4408656"/>
            <a:ext cx="3219533" cy="1019381"/>
          </a:xfrm>
        </p:spPr>
        <p:txBody>
          <a:bodyPr anchor="b">
            <a:noAutofit/>
          </a:bodyPr>
          <a:lstStyle/>
          <a:p>
            <a:pPr marL="0" indent="0" algn="ctr" rtl="1">
              <a:buNone/>
            </a:pPr>
            <a:r>
              <a:rPr lang="ar-BH" sz="6600" b="1" dirty="0">
                <a:solidFill>
                  <a:srgbClr val="000000"/>
                </a:solidFill>
              </a:rPr>
              <a:t>الخَريطَة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8B9C5D-889E-4131-9AB8-AAEE93C7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4"/>
          <a:stretch/>
        </p:blipFill>
        <p:spPr>
          <a:xfrm>
            <a:off x="1692319" y="1899144"/>
            <a:ext cx="4893605" cy="4708279"/>
          </a:xfrm>
          <a:prstGeom prst="ellipse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FF3748-071C-48B7-97D8-F3289A3F2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92" y="2985578"/>
            <a:ext cx="1533128" cy="218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F82866B6-149A-4F07-AFD4-E20BBB4999F3}"/>
              </a:ext>
            </a:extLst>
          </p:cNvPr>
          <p:cNvSpPr txBox="1">
            <a:spLocks/>
          </p:cNvSpPr>
          <p:nvPr/>
        </p:nvSpPr>
        <p:spPr>
          <a:xfrm>
            <a:off x="7686246" y="2607000"/>
            <a:ext cx="2749943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800" b="1" dirty="0">
                <a:solidFill>
                  <a:srgbClr val="000000"/>
                </a:solidFill>
              </a:rPr>
              <a:t>الصف الثاني الابتدائي</a:t>
            </a:r>
          </a:p>
          <a:p>
            <a:pPr rtl="1"/>
            <a:r>
              <a:rPr lang="ar-BH" sz="2800" b="1" dirty="0">
                <a:solidFill>
                  <a:srgbClr val="000000"/>
                </a:solidFill>
              </a:rPr>
              <a:t>المواد الاجتماعية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2052F39-578C-4752-814C-B163BC2B2A5B}"/>
              </a:ext>
            </a:extLst>
          </p:cNvPr>
          <p:cNvSpPr txBox="1">
            <a:spLocks/>
          </p:cNvSpPr>
          <p:nvPr/>
        </p:nvSpPr>
        <p:spPr>
          <a:xfrm>
            <a:off x="7096081" y="3239069"/>
            <a:ext cx="3748580" cy="1019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70000"/>
              </a:lnSpc>
            </a:pPr>
            <a:r>
              <a:rPr lang="ar-BH" sz="4000" b="1" dirty="0">
                <a:solidFill>
                  <a:srgbClr val="000000"/>
                </a:solidFill>
                <a:cs typeface="+mn-cs"/>
              </a:rPr>
              <a:t>الدرس الثاني عشر  </a:t>
            </a:r>
          </a:p>
          <a:p>
            <a:pPr algn="ctr" rtl="1">
              <a:lnSpc>
                <a:spcPct val="170000"/>
              </a:lnSpc>
            </a:pPr>
            <a:r>
              <a:rPr lang="ar-BH" sz="4000" b="1" dirty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6AC8DB-D707-41E1-BFEB-44818EB04D7B}"/>
              </a:ext>
            </a:extLst>
          </p:cNvPr>
          <p:cNvSpPr/>
          <p:nvPr/>
        </p:nvSpPr>
        <p:spPr>
          <a:xfrm>
            <a:off x="8210515" y="5428037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srgbClr val="000000"/>
                </a:solidFill>
              </a:rPr>
              <a:t>صفحة (</a:t>
            </a:r>
            <a:r>
              <a:rPr lang="ar-BH" b="1" dirty="0">
                <a:solidFill>
                  <a:srgbClr val="FF0000"/>
                </a:solidFill>
              </a:rPr>
              <a:t>62</a:t>
            </a:r>
            <a:r>
              <a:rPr lang="ar-BH" b="1" dirty="0">
                <a:solidFill>
                  <a:srgbClr val="000000"/>
                </a:solidFill>
              </a:rPr>
              <a:t>) </a:t>
            </a:r>
            <a:endParaRPr lang="ar-BH" dirty="0"/>
          </a:p>
        </p:txBody>
      </p:sp>
    </p:spTree>
    <p:extLst>
      <p:ext uri="{BB962C8B-B14F-4D97-AF65-F5344CB8AC3E}">
        <p14:creationId xmlns:p14="http://schemas.microsoft.com/office/powerpoint/2010/main" val="42572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B3B79B-1188-4FF0-BF5E-08D189BB53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80205" y="3096421"/>
            <a:ext cx="6136481" cy="1039812"/>
          </a:xfrm>
          <a:noFill/>
        </p:spPr>
        <p:txBody>
          <a:bodyPr>
            <a:normAutofit/>
          </a:bodyPr>
          <a:lstStyle/>
          <a:p>
            <a:pPr marL="0" indent="0" rtl="1">
              <a:buNone/>
            </a:pPr>
            <a:r>
              <a:rPr lang="ar-BH" sz="4000" b="1" dirty="0">
                <a:solidFill>
                  <a:srgbClr val="080808"/>
                </a:solidFill>
              </a:rPr>
              <a:t>1- معرفة مفهوم الخريطة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40A16-4407-4664-97F8-1C90127A090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42569" y="1734346"/>
            <a:ext cx="4106862" cy="1362075"/>
          </a:xfrm>
          <a:noFill/>
        </p:spPr>
        <p:txBody>
          <a:bodyPr anchor="ctr">
            <a:normAutofit/>
          </a:bodyPr>
          <a:lstStyle/>
          <a:p>
            <a:pPr algn="ctr" rtl="1"/>
            <a:r>
              <a:rPr lang="ar-BH" sz="5400" u="sng" dirty="0">
                <a:solidFill>
                  <a:srgbClr val="080808"/>
                </a:solidFill>
                <a:cs typeface="+mn-cs"/>
              </a:rPr>
              <a:t>أهداف</a:t>
            </a:r>
            <a:r>
              <a:rPr lang="ar-BH" sz="5400" u="sng" dirty="0">
                <a:solidFill>
                  <a:srgbClr val="080808"/>
                </a:solidFill>
              </a:rPr>
              <a:t> الدرس</a:t>
            </a:r>
            <a:r>
              <a:rPr lang="ar-BH" sz="3600" u="sng" dirty="0">
                <a:solidFill>
                  <a:srgbClr val="080808"/>
                </a:solidFill>
              </a:rPr>
              <a:t/>
            </a:r>
            <a:br>
              <a:rPr lang="ar-BH" sz="3600" u="sng" dirty="0">
                <a:solidFill>
                  <a:srgbClr val="080808"/>
                </a:solidFill>
              </a:rPr>
            </a:br>
            <a:endParaRPr lang="ar-BH" sz="3600" u="sng" dirty="0">
              <a:solidFill>
                <a:srgbClr val="080808"/>
              </a:solidFill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3694369" y="3938775"/>
            <a:ext cx="5428739" cy="10394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BH" sz="4000" b="1" dirty="0"/>
              <a:t>2- نبين دلالات عناصر الخريطة</a:t>
            </a:r>
            <a:endParaRPr lang="en-US" sz="4000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FD75F8D6-04AE-4D94-835E-B5D25CF219FD}"/>
              </a:ext>
            </a:extLst>
          </p:cNvPr>
          <p:cNvSpPr txBox="1">
            <a:spLocks/>
          </p:cNvSpPr>
          <p:nvPr/>
        </p:nvSpPr>
        <p:spPr>
          <a:xfrm>
            <a:off x="3621881" y="4841877"/>
            <a:ext cx="5815552" cy="10394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/>
              <a:t>3- يحدد مواقع قرى ومدن مملكة البحرين على الخريطة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242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Satellite">
            <a:extLst>
              <a:ext uri="{FF2B5EF4-FFF2-40B4-BE49-F238E27FC236}">
                <a16:creationId xmlns:a16="http://schemas.microsoft.com/office/drawing/2014/main" xmlns="" id="{E7EB9640-789F-4E5C-9839-DCEFB8034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60353" y="1091047"/>
            <a:ext cx="1095658" cy="1095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F27913-A8B7-47AD-8319-6431060AA8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95" t="22221" r="21434" b="12408"/>
          <a:stretch/>
        </p:blipFill>
        <p:spPr>
          <a:xfrm>
            <a:off x="1133308" y="388299"/>
            <a:ext cx="3597432" cy="57993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8FF1B74-1307-470F-8B69-05A45CDFE6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77398"/>
          <a:stretch/>
        </p:blipFill>
        <p:spPr>
          <a:xfrm>
            <a:off x="4922520" y="312988"/>
            <a:ext cx="5337833" cy="1698692"/>
          </a:xfrm>
          <a:prstGeom prst="rect">
            <a:avLst/>
          </a:prstGeom>
        </p:spPr>
      </p:pic>
      <p:pic>
        <p:nvPicPr>
          <p:cNvPr id="8" name="الخريطة">
            <a:hlinkClick r:id="" action="ppaction://media"/>
            <a:extLst>
              <a:ext uri="{FF2B5EF4-FFF2-40B4-BE49-F238E27FC236}">
                <a16:creationId xmlns:a16="http://schemas.microsoft.com/office/drawing/2014/main" xmlns="" id="{BD047C6B-C36B-48A5-9F72-0A37F353E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90" y="2282454"/>
            <a:ext cx="4183912" cy="355632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D225B08A-A81D-409B-8335-6FD1AE07C9C9}"/>
              </a:ext>
            </a:extLst>
          </p:cNvPr>
          <p:cNvSpPr txBox="1">
            <a:spLocks/>
          </p:cNvSpPr>
          <p:nvPr/>
        </p:nvSpPr>
        <p:spPr>
          <a:xfrm>
            <a:off x="6096000" y="5262995"/>
            <a:ext cx="1545157" cy="5051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1">
              <a:buFont typeface="Arial" panose="020B0604020202020204" pitchFamily="34" charset="0"/>
              <a:buNone/>
            </a:pPr>
            <a:r>
              <a:rPr lang="ar-BH" sz="3200" b="1" dirty="0">
                <a:solidFill>
                  <a:schemeClr val="bg1"/>
                </a:solidFill>
              </a:rPr>
              <a:t>رائد فضاء</a:t>
            </a:r>
          </a:p>
        </p:txBody>
      </p:sp>
      <p:pic>
        <p:nvPicPr>
          <p:cNvPr id="13" name="Graphic 12" descr="Arrow Straight">
            <a:hlinkClick r:id="rId9" action="ppaction://hlinksldjump"/>
            <a:extLst>
              <a:ext uri="{FF2B5EF4-FFF2-40B4-BE49-F238E27FC236}">
                <a16:creationId xmlns:a16="http://schemas.microsoft.com/office/drawing/2014/main" xmlns="" id="{84E377C9-AC95-4B42-9149-68E72C7BAB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2569" y="5838779"/>
            <a:ext cx="1046287" cy="1046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DB015E-D949-44EE-B737-BF2BBC6BDD7B}"/>
              </a:ext>
            </a:extLst>
          </p:cNvPr>
          <p:cNvSpPr txBox="1"/>
          <p:nvPr/>
        </p:nvSpPr>
        <p:spPr>
          <a:xfrm>
            <a:off x="391710" y="6470153"/>
            <a:ext cx="19678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1400" dirty="0"/>
              <a:t>اضغط للانتقال الى التالي </a:t>
            </a:r>
          </a:p>
        </p:txBody>
      </p:sp>
    </p:spTree>
    <p:extLst>
      <p:ext uri="{BB962C8B-B14F-4D97-AF65-F5344CB8AC3E}">
        <p14:creationId xmlns:p14="http://schemas.microsoft.com/office/powerpoint/2010/main" val="40182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xmlns="" id="{EA404C49-A78A-486B-91AE-61A221ABA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94" y="214313"/>
            <a:ext cx="3990673" cy="6195729"/>
          </a:xfrm>
          <a:prstGeom prst="rect">
            <a:avLst/>
          </a:prstGeom>
        </p:spPr>
      </p:pic>
      <p:pic>
        <p:nvPicPr>
          <p:cNvPr id="14" name="ما الخريطة؟">
            <a:hlinkClick r:id="" action="ppaction://media"/>
            <a:extLst>
              <a:ext uri="{FF2B5EF4-FFF2-40B4-BE49-F238E27FC236}">
                <a16:creationId xmlns:a16="http://schemas.microsoft.com/office/drawing/2014/main" xmlns="" id="{F2960AED-F940-485D-B9FF-D84BA780D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02" y="2961136"/>
            <a:ext cx="3113567" cy="266877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1A91A1E0-C473-4C67-AD2B-56E5F89AE5BF}"/>
              </a:ext>
            </a:extLst>
          </p:cNvPr>
          <p:cNvSpPr/>
          <p:nvPr/>
        </p:nvSpPr>
        <p:spPr>
          <a:xfrm>
            <a:off x="3046229" y="531628"/>
            <a:ext cx="3912780" cy="5055781"/>
          </a:xfrm>
          <a:prstGeom prst="wedgeRoundRectCallout">
            <a:avLst>
              <a:gd name="adj1" fmla="val -59353"/>
              <a:gd name="adj2" fmla="val 1417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dirty="0">
                <a:solidFill>
                  <a:srgbClr val="080808"/>
                </a:solidFill>
              </a:rPr>
              <a:t>الخَريطَةُ رَسْمٌ للقارَّاتِ وللْبُلدانِ كما نَرَاها مِنَ الأَعْلَى.</a:t>
            </a:r>
            <a:endParaRPr lang="ar-BH" sz="5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ADDA53-795B-4FEF-94CE-15F377A07CE5}"/>
              </a:ext>
            </a:extLst>
          </p:cNvPr>
          <p:cNvSpPr/>
          <p:nvPr/>
        </p:nvSpPr>
        <p:spPr>
          <a:xfrm>
            <a:off x="252247" y="824189"/>
            <a:ext cx="2597279" cy="1938992"/>
          </a:xfrm>
          <a:prstGeom prst="rect">
            <a:avLst/>
          </a:prstGeom>
          <a:solidFill>
            <a:srgbClr val="DEF9FE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BH" sz="6000" dirty="0">
                <a:solidFill>
                  <a:srgbClr val="080808"/>
                </a:solidFill>
              </a:rPr>
              <a:t>ما الخَريطَة؟</a:t>
            </a:r>
            <a:endParaRPr lang="ar-BH" sz="6000" dirty="0"/>
          </a:p>
        </p:txBody>
      </p:sp>
      <p:pic>
        <p:nvPicPr>
          <p:cNvPr id="17" name="Graphic 16" descr="Arrow Straight">
            <a:hlinkClick r:id="rId6" action="ppaction://hlinksldjump"/>
            <a:extLst>
              <a:ext uri="{FF2B5EF4-FFF2-40B4-BE49-F238E27FC236}">
                <a16:creationId xmlns:a16="http://schemas.microsoft.com/office/drawing/2014/main" xmlns="" id="{F64E7353-7F07-4AF8-A4F7-D087CBE22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1132" y="5976128"/>
            <a:ext cx="886799" cy="8867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71A4DC-D526-4574-A39C-16E08ABB4306}"/>
              </a:ext>
            </a:extLst>
          </p:cNvPr>
          <p:cNvSpPr txBox="1"/>
          <p:nvPr/>
        </p:nvSpPr>
        <p:spPr>
          <a:xfrm>
            <a:off x="391710" y="6470153"/>
            <a:ext cx="19678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1400" dirty="0"/>
              <a:t>اضغط للانتقال الى التالي </a:t>
            </a:r>
          </a:p>
        </p:txBody>
      </p:sp>
    </p:spTree>
    <p:extLst>
      <p:ext uri="{BB962C8B-B14F-4D97-AF65-F5344CB8AC3E}">
        <p14:creationId xmlns:p14="http://schemas.microsoft.com/office/powerpoint/2010/main" val="2844718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xmlns="" id="{C7F73B64-9757-4A29-B819-DFE20065F0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7.12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0833" y="125707"/>
            <a:ext cx="3835097" cy="6294688"/>
          </a:xfrm>
          <a:prstGeom prst="rect">
            <a:avLst/>
          </a:prstGeom>
        </p:spPr>
      </p:pic>
      <p:pic>
        <p:nvPicPr>
          <p:cNvPr id="5" name="عناصر الخريطة">
            <a:hlinkClick r:id="" action="ppaction://media"/>
            <a:extLst>
              <a:ext uri="{FF2B5EF4-FFF2-40B4-BE49-F238E27FC236}">
                <a16:creationId xmlns:a16="http://schemas.microsoft.com/office/drawing/2014/main" xmlns="" id="{BB2CA443-C090-48AF-BDD8-FC5AF09B1D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6823" y="2712453"/>
            <a:ext cx="3671901" cy="3147344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9D328B10-37A4-44A7-B4C7-437DAA21D8CE}"/>
              </a:ext>
            </a:extLst>
          </p:cNvPr>
          <p:cNvSpPr/>
          <p:nvPr/>
        </p:nvSpPr>
        <p:spPr>
          <a:xfrm>
            <a:off x="90377" y="233958"/>
            <a:ext cx="4139609" cy="3856186"/>
          </a:xfrm>
          <a:prstGeom prst="wedgeEllipseCallout">
            <a:avLst>
              <a:gd name="adj1" fmla="val 48287"/>
              <a:gd name="adj2" fmla="val 4831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rgbClr val="080808"/>
                </a:solidFill>
              </a:rPr>
              <a:t>ولنتعرف على العناصر التي تساعدنا في قراءة الخريطة اضغط على الفيديو للتعرف على هذه العناصر</a:t>
            </a:r>
            <a:endParaRPr lang="ar-BH" sz="3200" b="1" dirty="0"/>
          </a:p>
        </p:txBody>
      </p:sp>
      <p:pic>
        <p:nvPicPr>
          <p:cNvPr id="17" name="Graphic 16" descr="Arrow Straight">
            <a:hlinkClick r:id="rId8" action="ppaction://hlinksldjump"/>
            <a:extLst>
              <a:ext uri="{FF2B5EF4-FFF2-40B4-BE49-F238E27FC236}">
                <a16:creationId xmlns:a16="http://schemas.microsoft.com/office/drawing/2014/main" xmlns="" id="{D595B2B2-5E81-4D48-8F8A-DB88164176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4936" y="5562597"/>
            <a:ext cx="1194309" cy="11943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2BD939-F7D2-492B-BEDA-00BCDC711E0E}"/>
              </a:ext>
            </a:extLst>
          </p:cNvPr>
          <p:cNvSpPr txBox="1"/>
          <p:nvPr/>
        </p:nvSpPr>
        <p:spPr>
          <a:xfrm>
            <a:off x="391710" y="6470153"/>
            <a:ext cx="19678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1400" dirty="0"/>
              <a:t>اضغط للانتقال الى التالي </a:t>
            </a:r>
          </a:p>
        </p:txBody>
      </p:sp>
    </p:spTree>
    <p:extLst>
      <p:ext uri="{BB962C8B-B14F-4D97-AF65-F5344CB8AC3E}">
        <p14:creationId xmlns:p14="http://schemas.microsoft.com/office/powerpoint/2010/main" val="1264080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creen Recording 14">
            <a:hlinkClick r:id="" action="ppaction://media"/>
            <a:extLst>
              <a:ext uri="{FF2B5EF4-FFF2-40B4-BE49-F238E27FC236}">
                <a16:creationId xmlns:a16="http://schemas.microsoft.com/office/drawing/2014/main" xmlns="" id="{9ED8ED45-DB31-4260-ACC6-1EA3C1AF8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483" y="276447"/>
            <a:ext cx="3638550" cy="5143500"/>
          </a:xfrm>
          <a:prstGeom prst="rect">
            <a:avLst/>
          </a:prstGeom>
        </p:spPr>
      </p:pic>
      <p:pic>
        <p:nvPicPr>
          <p:cNvPr id="12" name="رموز الخريطة">
            <a:hlinkClick r:id="" action="ppaction://media"/>
            <a:extLst>
              <a:ext uri="{FF2B5EF4-FFF2-40B4-BE49-F238E27FC236}">
                <a16:creationId xmlns:a16="http://schemas.microsoft.com/office/drawing/2014/main" xmlns="" id="{41653439-CF9A-4D8D-8E43-345696E127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9856" y="3753292"/>
            <a:ext cx="2667000" cy="228600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19A27EFD-0550-4CD1-AC77-0E1231601F71}"/>
              </a:ext>
            </a:extLst>
          </p:cNvPr>
          <p:cNvSpPr/>
          <p:nvPr/>
        </p:nvSpPr>
        <p:spPr>
          <a:xfrm>
            <a:off x="4444409" y="276447"/>
            <a:ext cx="7410893" cy="3391786"/>
          </a:xfrm>
          <a:prstGeom prst="wedgeRectCallout">
            <a:avLst>
              <a:gd name="adj1" fmla="val -26146"/>
              <a:gd name="adj2" fmla="val 6648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rgbClr val="080808"/>
                </a:solidFill>
              </a:rPr>
              <a:t>للتعرف على مدن وقرى مملكة البحرين من خلال رموز مفتاح الخريطة اضغط على فيديو</a:t>
            </a:r>
          </a:p>
          <a:p>
            <a:pPr algn="ctr"/>
            <a:endParaRPr lang="ar-BH" sz="4800" dirty="0"/>
          </a:p>
        </p:txBody>
      </p:sp>
      <p:pic>
        <p:nvPicPr>
          <p:cNvPr id="14" name="Graphic 13" descr="Arrow Straight">
            <a:hlinkClick r:id="rId8" action="ppaction://hlinksldjump"/>
            <a:extLst>
              <a:ext uri="{FF2B5EF4-FFF2-40B4-BE49-F238E27FC236}">
                <a16:creationId xmlns:a16="http://schemas.microsoft.com/office/drawing/2014/main" xmlns="" id="{5837889B-BD41-4672-8C43-8E94FABAAD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6191" y="5765108"/>
            <a:ext cx="1015410" cy="10154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938ECF-331C-4E2E-9ED3-958475DC94BF}"/>
              </a:ext>
            </a:extLst>
          </p:cNvPr>
          <p:cNvSpPr txBox="1"/>
          <p:nvPr/>
        </p:nvSpPr>
        <p:spPr>
          <a:xfrm>
            <a:off x="774908" y="6442087"/>
            <a:ext cx="55947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1400" dirty="0"/>
              <a:t>النهاية</a:t>
            </a:r>
          </a:p>
        </p:txBody>
      </p:sp>
    </p:spTree>
    <p:extLst>
      <p:ext uri="{BB962C8B-B14F-4D97-AF65-F5344CB8AC3E}">
        <p14:creationId xmlns:p14="http://schemas.microsoft.com/office/powerpoint/2010/main" val="1205472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883"/>
            <a:ext cx="10515600" cy="1325563"/>
          </a:xfrm>
        </p:spPr>
        <p:txBody>
          <a:bodyPr/>
          <a:lstStyle/>
          <a:p>
            <a:pPr algn="ctr" rtl="1"/>
            <a:r>
              <a:rPr lang="ar-BH" dirty="0"/>
              <a:t>شكراً جزيلاً 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909918" y="3259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3768507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95</Words>
  <Application>Microsoft Office PowerPoint</Application>
  <PresentationFormat>Widescreen</PresentationFormat>
  <Paragraphs>21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أهداف الدرس </vt:lpstr>
      <vt:lpstr>PowerPoint Presentation</vt:lpstr>
      <vt:lpstr>PowerPoint Presentation</vt:lpstr>
      <vt:lpstr>PowerPoint Presentation</vt:lpstr>
      <vt:lpstr>PowerPoint Presentation</vt:lpstr>
      <vt:lpstr>شكراً جزيلاً لكم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user</cp:lastModifiedBy>
  <cp:revision>61</cp:revision>
  <dcterms:created xsi:type="dcterms:W3CDTF">2020-03-04T06:21:00Z</dcterms:created>
  <dcterms:modified xsi:type="dcterms:W3CDTF">2020-03-15T11:51:08Z</dcterms:modified>
</cp:coreProperties>
</file>