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9" r:id="rId3"/>
    <p:sldId id="274" r:id="rId4"/>
    <p:sldId id="257" r:id="rId5"/>
    <p:sldId id="275" r:id="rId6"/>
    <p:sldId id="262" r:id="rId7"/>
    <p:sldId id="286" r:id="rId8"/>
    <p:sldId id="258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82" r:id="rId19"/>
    <p:sldId id="283" r:id="rId20"/>
    <p:sldId id="284" r:id="rId21"/>
    <p:sldId id="285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9" autoAdjust="0"/>
    <p:restoredTop sz="94624" autoAdjust="0"/>
  </p:normalViewPr>
  <p:slideViewPr>
    <p:cSldViewPr snapToGrid="0">
      <p:cViewPr varScale="1">
        <p:scale>
          <a:sx n="70" d="100"/>
          <a:sy n="70" d="100"/>
        </p:scale>
        <p:origin x="3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2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2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6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5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3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5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slide" Target="slide10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25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7.wav"/><Relationship Id="rId7" Type="http://schemas.openxmlformats.org/officeDocument/2006/relationships/image" Target="../media/image16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8.png"/><Relationship Id="rId5" Type="http://schemas.openxmlformats.org/officeDocument/2006/relationships/image" Target="../media/image14.jpeg"/><Relationship Id="rId10" Type="http://schemas.openxmlformats.org/officeDocument/2006/relationships/image" Target="../media/image19.gif"/><Relationship Id="rId4" Type="http://schemas.openxmlformats.org/officeDocument/2006/relationships/audio" Target="../media/audio28.wav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gif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gif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microsoft.com/office/2007/relationships/media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10-01-37.m4a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09-47-48.m4a" TargetMode="External"/><Relationship Id="rId1" Type="http://schemas.microsoft.com/office/2007/relationships/media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09-47-48.m4a" TargetMode="External"/><Relationship Id="rId6" Type="http://schemas.openxmlformats.org/officeDocument/2006/relationships/audio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10-01-48.m4a" TargetMode="External"/><Relationship Id="rId11" Type="http://schemas.openxmlformats.org/officeDocument/2006/relationships/image" Target="../media/image9.png"/><Relationship Id="rId5" Type="http://schemas.microsoft.com/office/2007/relationships/media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10-01-48.m4a" TargetMode="External"/><Relationship Id="rId10" Type="http://schemas.openxmlformats.org/officeDocument/2006/relationships/image" Target="../media/image8.png"/><Relationship Id="rId4" Type="http://schemas.openxmlformats.org/officeDocument/2006/relationships/audio" Target="file:///C:\Users\hamad%2095\Desktop\&#1603;&#1578;&#1576;%20&#1575;&#1604;&#1589;&#1601;%20&#1575;&#1604;&#1579;&#1575;&#1604;&#1579;%20&#1575;&#1604;&#1575;&#1576;&#1578;&#1583;&#1575;&#1574;&#1610;\&#1587;&#1581;&#1585;%20&#1575;&#1604;&#1587;&#1576;&#1578;%2028%20&#1605;&#1575;&#1585;&#1587;\&#1575;&#1604;&#1589;&#1601;%20&#1575;&#1604;&#1579;&#1575;&#1606;&#1610;%20&#1605;&#1606;%20&#1575;&#1604;&#1571;&#1589;&#1608;&#1575;&#1578;\&#1601;&#1603;&#1585;%20&#1605;&#1593;%20&#1607;&#1588;&#1575;&#1605;\AUDIO-2020-03-22-10-01-37.m4a" TargetMode="External"/><Relationship Id="rId9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2.xml"/><Relationship Id="rId4" Type="http://schemas.openxmlformats.org/officeDocument/2006/relationships/slide" Target="slide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76740" y="2143116"/>
            <a:ext cx="6522425" cy="13055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BH" sz="4400" b="1" dirty="0"/>
              <a:t>فَكِّرْ مَعَ هِشامٍ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4787" y="282530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 bwMode="auto">
          <a:xfrm>
            <a:off x="857213" y="1714488"/>
            <a:ext cx="3429024" cy="1714512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الدَّرس 21</a:t>
            </a:r>
            <a:endParaRPr kumimoji="0" lang="ar-BH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 descr="C:\Users\user\Pictures\boy_read1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6925" y="3509777"/>
            <a:ext cx="2752725" cy="2657661"/>
          </a:xfrm>
          <a:prstGeom prst="rect">
            <a:avLst/>
          </a:prstGeom>
          <a:noFill/>
        </p:spPr>
      </p:pic>
      <p:sp>
        <p:nvSpPr>
          <p:cNvPr id="6" name="7-Point Star 5"/>
          <p:cNvSpPr/>
          <p:nvPr/>
        </p:nvSpPr>
        <p:spPr>
          <a:xfrm>
            <a:off x="1355766" y="3424053"/>
            <a:ext cx="1757548" cy="150816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dirty="0" smtClean="0"/>
              <a:t>صفحة 27</a:t>
            </a:r>
            <a:endParaRPr lang="ar-BH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51216" y="1592206"/>
            <a:ext cx="4538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400" b="1" dirty="0" smtClean="0"/>
              <a:t>اللّغةُ العربيّةُ – الحَلَقَةُ الأُولى – الصّفُ الثاني</a:t>
            </a:r>
            <a:endParaRPr lang="ar-BH" sz="2400" b="1" dirty="0"/>
          </a:p>
        </p:txBody>
      </p:sp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73" y="3643314"/>
            <a:ext cx="8858312" cy="2714644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ar-BH" sz="14400" dirty="0" smtClean="0"/>
              <a:t>1-</a:t>
            </a:r>
            <a:r>
              <a:rPr lang="ar-BH" sz="14400" b="1" dirty="0" smtClean="0"/>
              <a:t> ماذا يَشْـتَري هانِي</a:t>
            </a:r>
            <a:r>
              <a:rPr lang="ar-BH" sz="14400" b="1" dirty="0"/>
              <a:t>؟</a:t>
            </a:r>
            <a:endParaRPr lang="en-US" sz="14400" dirty="0"/>
          </a:p>
          <a:p>
            <a:pPr>
              <a:buNone/>
            </a:pPr>
            <a:r>
              <a:rPr lang="ar-BH" sz="14400" dirty="0" smtClean="0"/>
              <a:t>2- </a:t>
            </a:r>
            <a:r>
              <a:rPr lang="ar-BH" sz="14400" b="1" dirty="0" smtClean="0"/>
              <a:t>لِماذا يَشْـتَري </a:t>
            </a:r>
            <a:r>
              <a:rPr lang="ar-BH" sz="14400" b="1" dirty="0"/>
              <a:t>هاني </a:t>
            </a:r>
            <a:r>
              <a:rPr lang="ar-BH" sz="14400" b="1" dirty="0" smtClean="0"/>
              <a:t>القِـصَصَ؟ </a:t>
            </a:r>
          </a:p>
          <a:p>
            <a:pPr>
              <a:buNone/>
            </a:pPr>
            <a:r>
              <a:rPr lang="ar-BH" sz="14400" b="1" dirty="0" smtClean="0"/>
              <a:t>3- أَيْنَ يُرَتِّبُ هانِي الكُـتُـبَ؟ </a:t>
            </a:r>
          </a:p>
          <a:p>
            <a:pPr>
              <a:buNone/>
            </a:pPr>
            <a:r>
              <a:rPr lang="ar-BH" sz="14400" b="1" dirty="0" smtClean="0"/>
              <a:t>4- لِماذا كُـتُـبُ </a:t>
            </a:r>
            <a:r>
              <a:rPr lang="ar-BH" sz="14400" b="1" dirty="0"/>
              <a:t>هاني </a:t>
            </a:r>
            <a:r>
              <a:rPr lang="ar-BH" sz="14400" b="1" dirty="0" smtClean="0"/>
              <a:t>نَظيـفَةٌ؟</a:t>
            </a:r>
            <a:endParaRPr lang="en-US" sz="14400" dirty="0" smtClean="0"/>
          </a:p>
          <a:p>
            <a:pPr>
              <a:buNone/>
            </a:pPr>
            <a:r>
              <a:rPr lang="ar-BH" sz="14400" b="1" dirty="0" smtClean="0"/>
              <a:t> </a:t>
            </a:r>
            <a:endParaRPr lang="en-US" sz="14400" dirty="0" smtClean="0"/>
          </a:p>
          <a:p>
            <a:pPr>
              <a:buNone/>
            </a:pPr>
            <a:endParaRPr lang="en-US" sz="4000" dirty="0"/>
          </a:p>
          <a:p>
            <a:pPr>
              <a:buNone/>
            </a:pPr>
            <a:endParaRPr lang="en-US" sz="4000" dirty="0"/>
          </a:p>
          <a:p>
            <a:pPr>
              <a:buNone/>
            </a:pPr>
            <a:endParaRPr lang="ar-BH" dirty="0"/>
          </a:p>
        </p:txBody>
      </p:sp>
      <p:sp>
        <p:nvSpPr>
          <p:cNvPr id="4" name="Rounded Rectangle 3"/>
          <p:cNvSpPr/>
          <p:nvPr/>
        </p:nvSpPr>
        <p:spPr>
          <a:xfrm>
            <a:off x="552957" y="1643050"/>
            <a:ext cx="10572824" cy="1785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3600" dirty="0" smtClean="0">
                <a:cs typeface="+mj-cs"/>
              </a:rPr>
              <a:t>يَشْتَري هاني القِصَصَ، لأَنَّهُ يُحِبُّ القِراءةَ، أَهْداهُ أَبُوهُ مَكْتبَةً صَغيرةً رَتَّبَ هانِي الكُتَبَ وَالقِصَصَ فِي المَكْتَبَةِ، كُتُبُ هاني دائِمًا يُجَلدُها وَيُحافظُ عَليْها.</a:t>
            </a:r>
            <a:endParaRPr lang="ar-BH" sz="3600" dirty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14" y="6118334"/>
            <a:ext cx="3714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BH" b="1" dirty="0" smtClean="0"/>
              <a:t>يجيبُ الطالب شفهيًا عن الأسئلة السابقة</a:t>
            </a:r>
            <a:endParaRPr lang="ar-BH" b="1" dirty="0"/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3737115" y="3472068"/>
            <a:ext cx="27026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dirty="0" smtClean="0"/>
              <a:t> </a:t>
            </a:r>
            <a:r>
              <a:rPr lang="ar-BH" sz="2400" b="1" dirty="0" smtClean="0">
                <a:solidFill>
                  <a:schemeClr val="accent1">
                    <a:lumMod val="75000"/>
                  </a:schemeClr>
                </a:solidFill>
              </a:rPr>
              <a:t>يَشْتَري هانِي القِصَصَ.</a:t>
            </a:r>
            <a:endParaRPr lang="ar-B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0888" y="4154555"/>
            <a:ext cx="27026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dirty="0" smtClean="0"/>
              <a:t> </a:t>
            </a:r>
            <a:r>
              <a:rPr lang="ar-BH" sz="2400" b="1" dirty="0" smtClean="0">
                <a:solidFill>
                  <a:schemeClr val="accent1">
                    <a:lumMod val="75000"/>
                  </a:schemeClr>
                </a:solidFill>
              </a:rPr>
              <a:t>لأَنْهُ يُحِبُّ القِراءةَ.</a:t>
            </a:r>
            <a:endParaRPr lang="ar-B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2713" y="4631633"/>
            <a:ext cx="37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dirty="0" smtClean="0"/>
              <a:t> </a:t>
            </a:r>
            <a:r>
              <a:rPr lang="ar-BH" sz="2400" b="1" dirty="0" smtClean="0">
                <a:solidFill>
                  <a:schemeClr val="accent1">
                    <a:lumMod val="75000"/>
                  </a:schemeClr>
                </a:solidFill>
              </a:rPr>
              <a:t>يُرَتِّبُ هاني الكُتُبَ فِي المَكْتَبَةِ.</a:t>
            </a:r>
            <a:endParaRPr lang="ar-B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2470" y="5201477"/>
            <a:ext cx="37164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dirty="0" smtClean="0"/>
              <a:t> </a:t>
            </a:r>
            <a:r>
              <a:rPr lang="ar-BH" sz="2400" b="1" dirty="0" smtClean="0">
                <a:solidFill>
                  <a:schemeClr val="accent1">
                    <a:lumMod val="75000"/>
                  </a:schemeClr>
                </a:solidFill>
              </a:rPr>
              <a:t>لأنهُ دائمًا يُجَلِدُها وَيَحافِظُ عَلَيْها. </a:t>
            </a:r>
            <a:endParaRPr lang="ar-BH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ar-SA" b="1" dirty="0" smtClean="0"/>
              <a:t>أ</a:t>
            </a:r>
            <a:r>
              <a:rPr lang="ar-BH" b="1" dirty="0" smtClean="0"/>
              <a:t>ُ</a:t>
            </a:r>
            <a:r>
              <a:rPr lang="ar-SA" b="1" dirty="0" smtClean="0"/>
              <a:t>ع</a:t>
            </a:r>
            <a:r>
              <a:rPr lang="ar-BH" b="1" dirty="0" smtClean="0"/>
              <a:t>َ</a:t>
            </a:r>
            <a:r>
              <a:rPr lang="ar-SA" b="1" dirty="0" smtClean="0"/>
              <a:t>ـبِّـر</a:t>
            </a:r>
            <a:r>
              <a:rPr lang="ar-BH" b="1" dirty="0" smtClean="0"/>
              <a:t>ُ</a:t>
            </a:r>
            <a:r>
              <a:rPr lang="ar-SA" b="1" dirty="0" smtClean="0"/>
              <a:t> ع</a:t>
            </a:r>
            <a:r>
              <a:rPr lang="ar-BH" b="1" dirty="0" smtClean="0"/>
              <a:t>َ</a:t>
            </a:r>
            <a:r>
              <a:rPr lang="ar-SA" b="1" dirty="0" smtClean="0"/>
              <a:t>ن</a:t>
            </a:r>
            <a:r>
              <a:rPr lang="ar-BH" b="1" dirty="0" smtClean="0"/>
              <a:t>ِ</a:t>
            </a:r>
            <a:r>
              <a:rPr lang="ar-SA" b="1" dirty="0" smtClean="0"/>
              <a:t> </a:t>
            </a:r>
            <a:r>
              <a:rPr lang="ar-SA" b="1" dirty="0" err="1" smtClean="0"/>
              <a:t>الص</a:t>
            </a:r>
            <a:r>
              <a:rPr lang="ar-BH" b="1" dirty="0" smtClean="0"/>
              <a:t>ُّ</a:t>
            </a:r>
            <a:r>
              <a:rPr lang="ar-SA" b="1" dirty="0" smtClean="0"/>
              <a:t>ور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ِ</a:t>
            </a:r>
            <a:r>
              <a:rPr lang="ar-SA" b="1" dirty="0" smtClean="0"/>
              <a:t> ب</a:t>
            </a:r>
            <a:r>
              <a:rPr lang="ar-BH" b="1" dirty="0" smtClean="0"/>
              <a:t>ِ</a:t>
            </a:r>
            <a:r>
              <a:rPr lang="ar-SA" b="1" dirty="0" smtClean="0"/>
              <a:t>س</a:t>
            </a:r>
            <a:r>
              <a:rPr lang="ar-BH" b="1" dirty="0" smtClean="0"/>
              <a:t>ُ</a:t>
            </a:r>
            <a:r>
              <a:rPr lang="ar-SA" b="1" dirty="0" err="1" smtClean="0"/>
              <a:t>ؤال</a:t>
            </a:r>
            <a:r>
              <a:rPr lang="ar-BH" b="1" dirty="0" smtClean="0"/>
              <a:t>ٍ</a:t>
            </a:r>
            <a:r>
              <a:rPr lang="ar-SA" b="1" dirty="0" smtClean="0"/>
              <a:t> م</a:t>
            </a:r>
            <a:r>
              <a:rPr lang="ar-BH" b="1" dirty="0" smtClean="0"/>
              <a:t>ُ</a:t>
            </a:r>
            <a:r>
              <a:rPr lang="ar-SA" b="1" dirty="0" smtClean="0"/>
              <a:t>س</a:t>
            </a:r>
            <a:r>
              <a:rPr lang="ar-BH" b="1" dirty="0" smtClean="0"/>
              <a:t>ْ</a:t>
            </a:r>
            <a:r>
              <a:rPr lang="ar-SA" b="1" dirty="0" err="1" smtClean="0"/>
              <a:t>ـت</a:t>
            </a:r>
            <a:r>
              <a:rPr lang="ar-BH" b="1" dirty="0" smtClean="0"/>
              <a:t>َ</a:t>
            </a:r>
            <a:r>
              <a:rPr lang="ar-SA" b="1" dirty="0" smtClean="0"/>
              <a:t>خ</a:t>
            </a:r>
            <a:r>
              <a:rPr lang="ar-BH" b="1" dirty="0" smtClean="0"/>
              <a:t>ْ</a:t>
            </a:r>
            <a:r>
              <a:rPr lang="ar-SA" b="1" dirty="0" smtClean="0"/>
              <a:t>د</a:t>
            </a:r>
            <a:r>
              <a:rPr lang="ar-BH" b="1" dirty="0" smtClean="0"/>
              <a:t>ِ</a:t>
            </a:r>
            <a:r>
              <a:rPr lang="ar-SA" b="1" dirty="0" smtClean="0"/>
              <a:t>م</a:t>
            </a:r>
            <a:r>
              <a:rPr lang="ar-BH" b="1" dirty="0" smtClean="0"/>
              <a:t>ً</a:t>
            </a:r>
            <a:r>
              <a:rPr lang="ar-SA" b="1" dirty="0" smtClean="0"/>
              <a:t>ا </a:t>
            </a:r>
            <a:r>
              <a:rPr lang="ar-SA" b="1" dirty="0"/>
              <a:t>( ماذا </a:t>
            </a:r>
            <a:r>
              <a:rPr lang="ar-SA" b="1" dirty="0" smtClean="0"/>
              <a:t>)</a:t>
            </a:r>
            <a:endParaRPr lang="ar-BH" b="1" dirty="0" smtClean="0"/>
          </a:p>
          <a:p>
            <a:pPr>
              <a:buFont typeface="Wingdings" pitchFamily="2" charset="2"/>
              <a:buChar char="q"/>
            </a:pPr>
            <a:r>
              <a:rPr lang="ar-BH" b="1" dirty="0" smtClean="0"/>
              <a:t> </a:t>
            </a:r>
            <a:endParaRPr lang="ar-BH" b="1" dirty="0"/>
          </a:p>
          <a:p>
            <a:pPr>
              <a:buFont typeface="Wingdings" pitchFamily="2" charset="2"/>
              <a:buChar char="q"/>
            </a:pPr>
            <a:r>
              <a:rPr lang="ar-BH" b="1" dirty="0" smtClean="0"/>
              <a:t> </a:t>
            </a:r>
            <a:r>
              <a:rPr lang="ar-SA" b="1" dirty="0" smtClean="0"/>
              <a:t>أ</a:t>
            </a:r>
            <a:r>
              <a:rPr lang="ar-BH" b="1" dirty="0" smtClean="0"/>
              <a:t>ُ</a:t>
            </a:r>
            <a:r>
              <a:rPr lang="ar-SA" b="1" dirty="0" smtClean="0"/>
              <a:t>ع</a:t>
            </a:r>
            <a:r>
              <a:rPr lang="ar-BH" b="1" dirty="0" smtClean="0"/>
              <a:t>َ</a:t>
            </a:r>
            <a:r>
              <a:rPr lang="ar-SA" b="1" dirty="0" smtClean="0"/>
              <a:t>ـبِّـر</a:t>
            </a:r>
            <a:r>
              <a:rPr lang="ar-BH" b="1" dirty="0" smtClean="0"/>
              <a:t>ُ</a:t>
            </a:r>
            <a:r>
              <a:rPr lang="ar-SA" b="1" dirty="0" smtClean="0"/>
              <a:t> ع</a:t>
            </a:r>
            <a:r>
              <a:rPr lang="ar-BH" b="1" dirty="0" smtClean="0"/>
              <a:t>َ</a:t>
            </a:r>
            <a:r>
              <a:rPr lang="ar-SA" b="1" dirty="0" smtClean="0"/>
              <a:t>ن</a:t>
            </a:r>
            <a:r>
              <a:rPr lang="ar-BH" b="1" dirty="0" smtClean="0"/>
              <a:t>ِ</a:t>
            </a:r>
            <a:r>
              <a:rPr lang="ar-SA" b="1" dirty="0" smtClean="0"/>
              <a:t> </a:t>
            </a:r>
            <a:r>
              <a:rPr lang="ar-SA" b="1" dirty="0" err="1" smtClean="0"/>
              <a:t>الص</a:t>
            </a:r>
            <a:r>
              <a:rPr lang="ar-BH" b="1" dirty="0" smtClean="0"/>
              <a:t>ُّ</a:t>
            </a:r>
            <a:r>
              <a:rPr lang="ar-SA" b="1" dirty="0" smtClean="0"/>
              <a:t>ور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ِ</a:t>
            </a:r>
            <a:r>
              <a:rPr lang="ar-SA" b="1" dirty="0" smtClean="0"/>
              <a:t> ب</a:t>
            </a:r>
            <a:r>
              <a:rPr lang="ar-BH" b="1" dirty="0" smtClean="0"/>
              <a:t>ِ</a:t>
            </a:r>
            <a:r>
              <a:rPr lang="ar-SA" b="1" dirty="0" smtClean="0"/>
              <a:t>س</a:t>
            </a:r>
            <a:r>
              <a:rPr lang="ar-BH" b="1" dirty="0" smtClean="0"/>
              <a:t>ُ</a:t>
            </a:r>
            <a:r>
              <a:rPr lang="ar-SA" b="1" dirty="0" err="1" smtClean="0"/>
              <a:t>ؤال</a:t>
            </a:r>
            <a:r>
              <a:rPr lang="ar-BH" b="1" dirty="0" smtClean="0"/>
              <a:t>ٍ</a:t>
            </a:r>
            <a:r>
              <a:rPr lang="ar-SA" b="1" dirty="0" smtClean="0"/>
              <a:t> م</a:t>
            </a:r>
            <a:r>
              <a:rPr lang="ar-BH" b="1" dirty="0" smtClean="0"/>
              <a:t>ُ</a:t>
            </a:r>
            <a:r>
              <a:rPr lang="ar-SA" b="1" dirty="0" smtClean="0"/>
              <a:t>س</a:t>
            </a:r>
            <a:r>
              <a:rPr lang="ar-BH" b="1" dirty="0" smtClean="0"/>
              <a:t>ْ</a:t>
            </a:r>
            <a:r>
              <a:rPr lang="ar-SA" b="1" dirty="0" err="1" smtClean="0"/>
              <a:t>ـت</a:t>
            </a:r>
            <a:r>
              <a:rPr lang="ar-BH" b="1" dirty="0" smtClean="0"/>
              <a:t>َ</a:t>
            </a:r>
            <a:r>
              <a:rPr lang="ar-SA" b="1" dirty="0" smtClean="0"/>
              <a:t>خ</a:t>
            </a:r>
            <a:r>
              <a:rPr lang="ar-BH" b="1" dirty="0" smtClean="0"/>
              <a:t>ْ</a:t>
            </a:r>
            <a:r>
              <a:rPr lang="ar-SA" b="1" dirty="0" smtClean="0"/>
              <a:t>د</a:t>
            </a:r>
            <a:r>
              <a:rPr lang="ar-BH" b="1" dirty="0" smtClean="0"/>
              <a:t>ِ</a:t>
            </a:r>
            <a:r>
              <a:rPr lang="ar-SA" b="1" dirty="0" smtClean="0"/>
              <a:t>م</a:t>
            </a:r>
            <a:r>
              <a:rPr lang="ar-BH" b="1" dirty="0" smtClean="0"/>
              <a:t>ً</a:t>
            </a:r>
            <a:r>
              <a:rPr lang="ar-SA" b="1" dirty="0" smtClean="0"/>
              <a:t>ا</a:t>
            </a:r>
            <a:r>
              <a:rPr lang="ar-BH" b="1" dirty="0" smtClean="0"/>
              <a:t> ( كَمْ)</a:t>
            </a:r>
          </a:p>
          <a:p>
            <a:pPr>
              <a:buFont typeface="Wingdings" pitchFamily="2" charset="2"/>
              <a:buChar char="q"/>
            </a:pPr>
            <a:r>
              <a:rPr lang="ar-BH" b="1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ar-BH" b="1" dirty="0" smtClean="0"/>
              <a:t> </a:t>
            </a:r>
            <a:r>
              <a:rPr lang="ar-SA" b="1" dirty="0" smtClean="0"/>
              <a:t>أ</a:t>
            </a:r>
            <a:r>
              <a:rPr lang="ar-BH" b="1" dirty="0" smtClean="0"/>
              <a:t>ُ</a:t>
            </a:r>
            <a:r>
              <a:rPr lang="ar-SA" b="1" dirty="0" smtClean="0"/>
              <a:t>ع</a:t>
            </a:r>
            <a:r>
              <a:rPr lang="ar-BH" b="1" dirty="0" smtClean="0"/>
              <a:t>َ</a:t>
            </a:r>
            <a:r>
              <a:rPr lang="ar-SA" b="1" dirty="0" smtClean="0"/>
              <a:t>ـبِّـر</a:t>
            </a:r>
            <a:r>
              <a:rPr lang="ar-BH" b="1" dirty="0" smtClean="0"/>
              <a:t>ُ</a:t>
            </a:r>
            <a:r>
              <a:rPr lang="ar-SA" b="1" dirty="0" smtClean="0"/>
              <a:t> ع</a:t>
            </a:r>
            <a:r>
              <a:rPr lang="ar-BH" b="1" dirty="0" smtClean="0"/>
              <a:t>َ</a:t>
            </a:r>
            <a:r>
              <a:rPr lang="ar-SA" b="1" dirty="0" smtClean="0"/>
              <a:t>ن</a:t>
            </a:r>
            <a:r>
              <a:rPr lang="ar-BH" b="1" dirty="0" smtClean="0"/>
              <a:t>ِ</a:t>
            </a:r>
            <a:r>
              <a:rPr lang="ar-SA" b="1" dirty="0" smtClean="0"/>
              <a:t> </a:t>
            </a:r>
            <a:r>
              <a:rPr lang="ar-SA" b="1" dirty="0" err="1" smtClean="0"/>
              <a:t>الص</a:t>
            </a:r>
            <a:r>
              <a:rPr lang="ar-BH" b="1" dirty="0" smtClean="0"/>
              <a:t>ُّ</a:t>
            </a:r>
            <a:r>
              <a:rPr lang="ar-SA" b="1" dirty="0" smtClean="0"/>
              <a:t>ور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ِ</a:t>
            </a:r>
            <a:r>
              <a:rPr lang="ar-SA" b="1" dirty="0" smtClean="0"/>
              <a:t> ب</a:t>
            </a:r>
            <a:r>
              <a:rPr lang="ar-BH" b="1" dirty="0" smtClean="0"/>
              <a:t>ِ</a:t>
            </a:r>
            <a:r>
              <a:rPr lang="ar-SA" b="1" dirty="0" smtClean="0"/>
              <a:t>س</a:t>
            </a:r>
            <a:r>
              <a:rPr lang="ar-BH" b="1" dirty="0" smtClean="0"/>
              <a:t>ُ</a:t>
            </a:r>
            <a:r>
              <a:rPr lang="ar-SA" b="1" dirty="0" err="1" smtClean="0"/>
              <a:t>ؤال</a:t>
            </a:r>
            <a:r>
              <a:rPr lang="ar-BH" b="1" dirty="0" smtClean="0"/>
              <a:t>ٍ</a:t>
            </a:r>
            <a:r>
              <a:rPr lang="ar-SA" b="1" dirty="0" smtClean="0"/>
              <a:t> م</a:t>
            </a:r>
            <a:r>
              <a:rPr lang="ar-BH" b="1" dirty="0" smtClean="0"/>
              <a:t>ُ</a:t>
            </a:r>
            <a:r>
              <a:rPr lang="ar-SA" b="1" dirty="0" smtClean="0"/>
              <a:t>س</a:t>
            </a:r>
            <a:r>
              <a:rPr lang="ar-BH" b="1" dirty="0" smtClean="0"/>
              <a:t>ْ</a:t>
            </a:r>
            <a:r>
              <a:rPr lang="ar-SA" b="1" dirty="0" err="1" smtClean="0"/>
              <a:t>ـت</a:t>
            </a:r>
            <a:r>
              <a:rPr lang="ar-BH" b="1" dirty="0" smtClean="0"/>
              <a:t>َ</a:t>
            </a:r>
            <a:r>
              <a:rPr lang="ar-SA" b="1" dirty="0" smtClean="0"/>
              <a:t>خ</a:t>
            </a:r>
            <a:r>
              <a:rPr lang="ar-BH" b="1" dirty="0" smtClean="0"/>
              <a:t>ْ</a:t>
            </a:r>
            <a:r>
              <a:rPr lang="ar-SA" b="1" dirty="0" smtClean="0"/>
              <a:t>د</a:t>
            </a:r>
            <a:r>
              <a:rPr lang="ar-BH" b="1" dirty="0" smtClean="0"/>
              <a:t>ِ</a:t>
            </a:r>
            <a:r>
              <a:rPr lang="ar-SA" b="1" dirty="0" smtClean="0"/>
              <a:t>م</a:t>
            </a:r>
            <a:r>
              <a:rPr lang="ar-BH" b="1" dirty="0" smtClean="0"/>
              <a:t>ً</a:t>
            </a:r>
            <a:r>
              <a:rPr lang="ar-SA" b="1" dirty="0" smtClean="0"/>
              <a:t>ا</a:t>
            </a:r>
            <a:r>
              <a:rPr lang="ar-BH" b="1" dirty="0" smtClean="0"/>
              <a:t> ( مَتَى)</a:t>
            </a:r>
          </a:p>
          <a:p>
            <a:pPr>
              <a:buFont typeface="Wingdings" pitchFamily="2" charset="2"/>
              <a:buChar char="q"/>
            </a:pPr>
            <a:r>
              <a:rPr lang="ar-BH" b="1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5530" y="2213113"/>
            <a:ext cx="30612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ماذا تَرْسِمُ البِنْتُ؟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5895" y="3423376"/>
            <a:ext cx="30612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كَمْ تُفاحَةٌ فِي الطَّبَقِ؟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user\Pictures\222zzz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5905" y="1646568"/>
            <a:ext cx="1460762" cy="10328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19743" y="4448148"/>
            <a:ext cx="40286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مَتَى يَذْهَبُ الَولَدُ للمَدْرَسَةِ؟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8324" y="4575308"/>
            <a:ext cx="1475401" cy="120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pic>
        <p:nvPicPr>
          <p:cNvPr id="15" name="Picture 4" descr="Image result for How many apples are in the plate ؤمهحشقف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100000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6" b="21911"/>
          <a:stretch/>
        </p:blipFill>
        <p:spPr bwMode="auto">
          <a:xfrm>
            <a:off x="1752600" y="2874502"/>
            <a:ext cx="2286000" cy="146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465" y="658032"/>
            <a:ext cx="108585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/>
              <a:t>                </a:t>
            </a:r>
            <a:r>
              <a:rPr lang="ar-BH" sz="3600" b="1" dirty="0" smtClean="0"/>
              <a:t>أَقْرأُ الأَمْثِلةَ الآتِيةَ: </a:t>
            </a:r>
          </a:p>
          <a:p>
            <a:endParaRPr lang="ar-BH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809984" y="2500306"/>
            <a:ext cx="3429024" cy="714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2400" b="1" dirty="0" smtClean="0"/>
              <a:t>رَأَيْتُ ثَلاثَ طالباتٍ.</a:t>
            </a:r>
            <a:endParaRPr lang="ar-BH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122420" y="5553090"/>
            <a:ext cx="3448594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2400" b="1" dirty="0" smtClean="0"/>
              <a:t>شاهَدْتُ سَبْعَةَ  أَوْلادٍ</a:t>
            </a:r>
            <a:r>
              <a:rPr lang="ar-SA" sz="2400" b="1" dirty="0" smtClean="0"/>
              <a:t>.</a:t>
            </a:r>
            <a:r>
              <a:rPr lang="ar-BH" sz="2400" b="1" dirty="0" smtClean="0"/>
              <a:t> </a:t>
            </a:r>
            <a:endParaRPr lang="ar-BH" sz="2400" b="1" dirty="0"/>
          </a:p>
        </p:txBody>
      </p:sp>
      <p:pic>
        <p:nvPicPr>
          <p:cNvPr id="3074" name="Picture 2" descr="C:\Users\user\Pictures\art2.jpg"/>
          <p:cNvPicPr>
            <a:picLocks noChangeAspect="1" noChangeArrowheads="1"/>
          </p:cNvPicPr>
          <p:nvPr/>
        </p:nvPicPr>
        <p:blipFill>
          <a:blip r:embed="rId5" cstate="print"/>
          <a:srcRect l="55828"/>
          <a:stretch>
            <a:fillRect/>
          </a:stretch>
        </p:blipFill>
        <p:spPr bwMode="auto">
          <a:xfrm>
            <a:off x="8286750" y="3829050"/>
            <a:ext cx="894793" cy="1600200"/>
          </a:xfrm>
          <a:prstGeom prst="rect">
            <a:avLst/>
          </a:prstGeom>
          <a:noFill/>
        </p:spPr>
      </p:pic>
      <p:pic>
        <p:nvPicPr>
          <p:cNvPr id="3075" name="Picture 3" descr="C:\Users\user\Pictures\art2.jpg"/>
          <p:cNvPicPr>
            <a:picLocks noChangeAspect="1" noChangeArrowheads="1"/>
          </p:cNvPicPr>
          <p:nvPr/>
        </p:nvPicPr>
        <p:blipFill>
          <a:blip r:embed="rId6" cstate="print"/>
          <a:srcRect r="44825"/>
          <a:stretch>
            <a:fillRect/>
          </a:stretch>
        </p:blipFill>
        <p:spPr bwMode="auto">
          <a:xfrm>
            <a:off x="7315200" y="3848100"/>
            <a:ext cx="837567" cy="1720850"/>
          </a:xfrm>
          <a:prstGeom prst="rect">
            <a:avLst/>
          </a:prstGeom>
          <a:noFill/>
        </p:spPr>
      </p:pic>
      <p:pic>
        <p:nvPicPr>
          <p:cNvPr id="3076" name="Picture 4" descr="C:\Users\user\Pictures\boys_salam Copy.jpg"/>
          <p:cNvPicPr>
            <a:picLocks noChangeAspect="1" noChangeArrowheads="1"/>
          </p:cNvPicPr>
          <p:nvPr/>
        </p:nvPicPr>
        <p:blipFill>
          <a:blip r:embed="rId7" cstate="print"/>
          <a:srcRect t="3499" r="52118" b="3440"/>
          <a:stretch>
            <a:fillRect/>
          </a:stretch>
        </p:blipFill>
        <p:spPr bwMode="auto">
          <a:xfrm>
            <a:off x="5235576" y="3902915"/>
            <a:ext cx="841374" cy="1469184"/>
          </a:xfrm>
          <a:prstGeom prst="rect">
            <a:avLst/>
          </a:prstGeom>
          <a:noFill/>
        </p:spPr>
      </p:pic>
      <p:pic>
        <p:nvPicPr>
          <p:cNvPr id="20" name="Picture 4" descr="C:\Users\user\Pictures\boys_salam Copy.jpg"/>
          <p:cNvPicPr>
            <a:picLocks noChangeAspect="1" noChangeArrowheads="1"/>
          </p:cNvPicPr>
          <p:nvPr/>
        </p:nvPicPr>
        <p:blipFill>
          <a:blip r:embed="rId8" cstate="print"/>
          <a:srcRect l="51653" t="2799" r="1827"/>
          <a:stretch>
            <a:fillRect/>
          </a:stretch>
        </p:blipFill>
        <p:spPr bwMode="auto">
          <a:xfrm>
            <a:off x="6267450" y="3867150"/>
            <a:ext cx="800100" cy="1598613"/>
          </a:xfrm>
          <a:prstGeom prst="rect">
            <a:avLst/>
          </a:prstGeom>
          <a:noFill/>
        </p:spPr>
      </p:pic>
      <p:pic>
        <p:nvPicPr>
          <p:cNvPr id="21" name="Picture 4" descr="C:\Users\user\Pictures\boys_salam Copy.jpg"/>
          <p:cNvPicPr>
            <a:picLocks noChangeAspect="1" noChangeArrowheads="1"/>
          </p:cNvPicPr>
          <p:nvPr/>
        </p:nvPicPr>
        <p:blipFill>
          <a:blip r:embed="rId9" cstate="print"/>
          <a:srcRect t="3499" r="52118" b="3440"/>
          <a:stretch>
            <a:fillRect/>
          </a:stretch>
        </p:blipFill>
        <p:spPr bwMode="auto">
          <a:xfrm>
            <a:off x="9350376" y="3922258"/>
            <a:ext cx="822324" cy="1487942"/>
          </a:xfrm>
          <a:prstGeom prst="rect">
            <a:avLst/>
          </a:prstGeom>
          <a:noFill/>
        </p:spPr>
      </p:pic>
      <p:pic>
        <p:nvPicPr>
          <p:cNvPr id="22" name="Picture 3" descr="C:\Users\user\Pictures\art2.jpg"/>
          <p:cNvPicPr>
            <a:picLocks noChangeAspect="1" noChangeArrowheads="1"/>
          </p:cNvPicPr>
          <p:nvPr/>
        </p:nvPicPr>
        <p:blipFill>
          <a:blip r:embed="rId6" cstate="print"/>
          <a:srcRect r="44825"/>
          <a:stretch>
            <a:fillRect/>
          </a:stretch>
        </p:blipFill>
        <p:spPr bwMode="auto">
          <a:xfrm>
            <a:off x="4267200" y="3733800"/>
            <a:ext cx="837567" cy="1720850"/>
          </a:xfrm>
          <a:prstGeom prst="rect">
            <a:avLst/>
          </a:prstGeom>
          <a:noFill/>
        </p:spPr>
      </p:pic>
      <p:pic>
        <p:nvPicPr>
          <p:cNvPr id="23" name="Picture 4" descr="C:\Users\user\Pictures\boys_salam Copy.jpg"/>
          <p:cNvPicPr>
            <a:picLocks noChangeAspect="1" noChangeArrowheads="1"/>
          </p:cNvPicPr>
          <p:nvPr/>
        </p:nvPicPr>
        <p:blipFill>
          <a:blip r:embed="rId8" cstate="print"/>
          <a:srcRect l="51653" t="2799" r="1827"/>
          <a:stretch>
            <a:fillRect/>
          </a:stretch>
        </p:blipFill>
        <p:spPr bwMode="auto">
          <a:xfrm>
            <a:off x="3333750" y="3790950"/>
            <a:ext cx="800100" cy="1598613"/>
          </a:xfrm>
          <a:prstGeom prst="rect">
            <a:avLst/>
          </a:prstGeom>
          <a:noFill/>
        </p:spPr>
      </p:pic>
      <p:pic>
        <p:nvPicPr>
          <p:cNvPr id="3077" name="Picture 5" descr="C:\Users\user\Pictures\girls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81950" y="1620383"/>
            <a:ext cx="1809750" cy="2046741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61" y="381198"/>
            <a:ext cx="1947092" cy="90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7382" y="606005"/>
            <a:ext cx="29885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600" b="1" dirty="0" smtClean="0"/>
              <a:t>أُكْمِلُ الجُمَلَ: </a:t>
            </a:r>
          </a:p>
          <a:p>
            <a:endParaRPr lang="ar-BH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212080" y="2361537"/>
            <a:ext cx="2884184" cy="924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2400" b="1" dirty="0" smtClean="0"/>
              <a:t>عِنْدي -------- </a:t>
            </a:r>
            <a:r>
              <a:rPr lang="ar-BH" sz="2400" b="1" dirty="0" err="1" smtClean="0"/>
              <a:t>بُرْتُقالَاتٍ</a:t>
            </a:r>
            <a:r>
              <a:rPr lang="ar-BH" sz="2400" b="1" dirty="0" smtClean="0"/>
              <a:t>. </a:t>
            </a:r>
            <a:endParaRPr lang="ar-BH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950823" y="4412974"/>
            <a:ext cx="2945688" cy="10485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2400" b="1" dirty="0" smtClean="0"/>
              <a:t>عِنْدي --------- كُتُبٍ. </a:t>
            </a:r>
            <a:endParaRPr lang="ar-BH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94282" y="2425148"/>
            <a:ext cx="7553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ثَلَاثُ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5263" y="4573325"/>
            <a:ext cx="7553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سِتَّةُ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pic>
        <p:nvPicPr>
          <p:cNvPr id="16" name="Picture 6" descr="Image result for three oranges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2" b="96304" l="9890" r="93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48" y="1511485"/>
            <a:ext cx="2895887" cy="20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book clip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93" y="3897717"/>
            <a:ext cx="204787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07652" y="907910"/>
            <a:ext cx="108585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200" b="1" dirty="0" smtClean="0"/>
              <a:t>            أُكْمِلُ الجُمَلَ: </a:t>
            </a:r>
          </a:p>
          <a:p>
            <a:endParaRPr lang="ar-BH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60320" y="4868883"/>
            <a:ext cx="3345179" cy="846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2400" b="1" dirty="0" smtClean="0"/>
              <a:t>فِي المَزْرَعَةِ ----------- أَرانِبٍ. </a:t>
            </a:r>
            <a:endParaRPr lang="ar-BH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3122023" y="3011804"/>
            <a:ext cx="2701288" cy="714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2400" b="1" dirty="0" smtClean="0"/>
              <a:t>شَاهَدْتُ ------- فَراشاتٍ .</a:t>
            </a:r>
            <a:endParaRPr lang="ar-BH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27443" y="2888974"/>
            <a:ext cx="7818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تِسْعَ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4590" y="4876800"/>
            <a:ext cx="8613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أَرْبَعَةُ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361223" y="1786229"/>
            <a:ext cx="4221177" cy="2922931"/>
            <a:chOff x="6629702" y="1344269"/>
            <a:chExt cx="5000625" cy="344266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030" y="2881935"/>
              <a:ext cx="1905000" cy="1905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540" y="1344269"/>
              <a:ext cx="1905000" cy="1905000"/>
            </a:xfrm>
            <a:prstGeom prst="rect">
              <a:avLst/>
            </a:prstGeom>
          </p:spPr>
        </p:pic>
        <p:pic>
          <p:nvPicPr>
            <p:cNvPr id="33" name="Picture 2" descr="Image result for butterfly clipart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425" y="1344269"/>
              <a:ext cx="2199031" cy="219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Image result for butterfly clipart 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702" y="2506319"/>
              <a:ext cx="185737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Image result for butterfly clipart 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2952" y="1972920"/>
              <a:ext cx="185737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916734" y="3576285"/>
            <a:ext cx="4027030" cy="3255266"/>
            <a:chOff x="6916734" y="3576285"/>
            <a:chExt cx="4027030" cy="3255266"/>
          </a:xfrm>
        </p:grpSpPr>
        <p:pic>
          <p:nvPicPr>
            <p:cNvPr id="37" name="Picture 9" descr="Image result for rabbit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29" b="86429" l="56667" r="885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6" t="47595" r="9177" b="11672"/>
            <a:stretch/>
          </p:blipFill>
          <p:spPr bwMode="auto">
            <a:xfrm>
              <a:off x="8611427" y="4096258"/>
              <a:ext cx="1717676" cy="200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9" descr="Image result for rabbit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45357" l="49630" r="92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233" r="6615" b="53970"/>
            <a:stretch/>
          </p:blipFill>
          <p:spPr bwMode="auto">
            <a:xfrm>
              <a:off x="8885560" y="4725990"/>
              <a:ext cx="2058204" cy="21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Image result for rabbits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00" b="90000" l="10741" r="42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" t="37847" r="53219" b="9689"/>
            <a:stretch/>
          </p:blipFill>
          <p:spPr bwMode="auto">
            <a:xfrm>
              <a:off x="6916734" y="3576285"/>
              <a:ext cx="1866900" cy="2581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9" descr="Image result for rabbits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43" b="36429" l="8889" r="429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2" t="3691" r="53841" b="61271"/>
            <a:stretch/>
          </p:blipFill>
          <p:spPr bwMode="auto">
            <a:xfrm>
              <a:off x="7309087" y="5000906"/>
              <a:ext cx="1864722" cy="172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msotw9_temp0"/>
          <p:cNvPicPr>
            <a:picLocks noChangeAspect="1" noChangeArrowheads="1"/>
          </p:cNvPicPr>
          <p:nvPr/>
        </p:nvPicPr>
        <p:blipFill>
          <a:blip r:embed="rId2"/>
          <a:srcRect l="13092" t="37531" r="21484"/>
          <a:stretch>
            <a:fillRect/>
          </a:stretch>
        </p:blipFill>
        <p:spPr bwMode="auto">
          <a:xfrm>
            <a:off x="3047979" y="642918"/>
            <a:ext cx="579755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761963" y="2928934"/>
            <a:ext cx="10382323" cy="3214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SA" sz="2800" dirty="0" smtClean="0"/>
              <a:t>ق</a:t>
            </a:r>
            <a:r>
              <a:rPr lang="ar-BH" sz="2800" dirty="0" smtClean="0"/>
              <a:t>َ</a:t>
            </a:r>
            <a:r>
              <a:rPr lang="ar-SA" sz="2800" dirty="0" err="1" smtClean="0"/>
              <a:t>ال</a:t>
            </a:r>
            <a:r>
              <a:rPr lang="ar-BH" sz="2800" dirty="0" smtClean="0"/>
              <a:t>َ</a:t>
            </a:r>
            <a:r>
              <a:rPr lang="ar-SA" sz="2800" dirty="0" smtClean="0"/>
              <a:t>ت</a:t>
            </a:r>
            <a:r>
              <a:rPr lang="ar-BH" sz="2800" dirty="0" smtClean="0"/>
              <a:t>ْ</a:t>
            </a:r>
            <a:r>
              <a:rPr lang="ar-SA" sz="2800" dirty="0" smtClean="0"/>
              <a:t> ف</a:t>
            </a:r>
            <a:r>
              <a:rPr lang="ar-BH" sz="2800" dirty="0" smtClean="0"/>
              <a:t>َ</a:t>
            </a:r>
            <a:r>
              <a:rPr lang="ar-SA" sz="2800" dirty="0" err="1" smtClean="0"/>
              <a:t>اط</a:t>
            </a:r>
            <a:r>
              <a:rPr lang="ar-BH" sz="2800" dirty="0" smtClean="0"/>
              <a:t>ِ</a:t>
            </a:r>
            <a:r>
              <a:rPr lang="ar-SA" sz="2800" dirty="0" smtClean="0"/>
              <a:t>م</a:t>
            </a:r>
            <a:r>
              <a:rPr lang="ar-BH" sz="2800" dirty="0" smtClean="0"/>
              <a:t>َ</a:t>
            </a:r>
            <a:r>
              <a:rPr lang="ar-SA" sz="2800" dirty="0" smtClean="0"/>
              <a:t>ة</a:t>
            </a:r>
            <a:r>
              <a:rPr lang="ar-BH" sz="2800" dirty="0" smtClean="0"/>
              <a:t>ُ</a:t>
            </a:r>
            <a:r>
              <a:rPr lang="ar-SA" sz="2800" dirty="0" smtClean="0"/>
              <a:t>  </a:t>
            </a:r>
            <a:r>
              <a:rPr lang="ar-SA" sz="2800" dirty="0"/>
              <a:t>:</a:t>
            </a:r>
            <a:endParaRPr lang="en-US" sz="2800" dirty="0"/>
          </a:p>
          <a:p>
            <a:pPr algn="r" rtl="1"/>
            <a:r>
              <a:rPr lang="ar-SA" sz="2800" dirty="0"/>
              <a:t> </a:t>
            </a:r>
            <a:r>
              <a:rPr lang="ar-SA" sz="2800" dirty="0" smtClean="0"/>
              <a:t>دَجاجَتي </a:t>
            </a:r>
            <a:r>
              <a:rPr lang="ar-SA" sz="2800" dirty="0"/>
              <a:t>تَرْقُدُ </a:t>
            </a:r>
            <a:r>
              <a:rPr lang="ar-SA" sz="2800" dirty="0" err="1" smtClean="0"/>
              <a:t>ع</a:t>
            </a:r>
            <a:r>
              <a:rPr lang="ar-BH" sz="2800" dirty="0" smtClean="0"/>
              <a:t>َ</a:t>
            </a:r>
            <a:r>
              <a:rPr lang="ar-SA" sz="2800" dirty="0" err="1" smtClean="0"/>
              <a:t>لى</a:t>
            </a:r>
            <a:r>
              <a:rPr lang="ar-BH" sz="2800" dirty="0" smtClean="0"/>
              <a:t> </a:t>
            </a:r>
            <a:r>
              <a:rPr lang="ar-SA" sz="2800" dirty="0" err="1" smtClean="0"/>
              <a:t>الب</a:t>
            </a:r>
            <a:r>
              <a:rPr lang="ar-BH" sz="2800" dirty="0" smtClean="0"/>
              <a:t>َ</a:t>
            </a:r>
            <a:r>
              <a:rPr lang="ar-SA" sz="2800" dirty="0" err="1" smtClean="0"/>
              <a:t>يْض</a:t>
            </a:r>
            <a:r>
              <a:rPr lang="ar-BH" sz="2800" dirty="0" smtClean="0"/>
              <a:t>ِ</a:t>
            </a:r>
            <a:r>
              <a:rPr lang="ar-SA" sz="2800" dirty="0" smtClean="0"/>
              <a:t> مُن</a:t>
            </a:r>
            <a:r>
              <a:rPr lang="ar-BH" sz="2800" dirty="0" smtClean="0"/>
              <a:t>ْ</a:t>
            </a:r>
            <a:r>
              <a:rPr lang="ar-SA" sz="2800" dirty="0" smtClean="0"/>
              <a:t>ذُ </a:t>
            </a:r>
            <a:r>
              <a:rPr lang="ar-SA" sz="2800" dirty="0"/>
              <a:t>20 </a:t>
            </a:r>
            <a:r>
              <a:rPr lang="ar-SA" sz="2800" dirty="0" err="1" smtClean="0"/>
              <a:t>يو</a:t>
            </a:r>
            <a:r>
              <a:rPr lang="ar-BH" sz="2800" dirty="0" smtClean="0"/>
              <a:t>مًا</a:t>
            </a:r>
            <a:r>
              <a:rPr lang="ar-SA" sz="2800" dirty="0" smtClean="0"/>
              <a:t>.  ف</a:t>
            </a:r>
            <a:r>
              <a:rPr lang="ar-BH" sz="2800" dirty="0" smtClean="0"/>
              <a:t>ِ</a:t>
            </a:r>
            <a:r>
              <a:rPr lang="ar-SA" sz="2800" dirty="0" smtClean="0"/>
              <a:t>ي </a:t>
            </a:r>
            <a:r>
              <a:rPr lang="ar-SA" sz="2800" dirty="0" err="1" smtClean="0"/>
              <a:t>ه</a:t>
            </a:r>
            <a:r>
              <a:rPr lang="ar-BH" sz="2800" dirty="0" smtClean="0"/>
              <a:t>َ</a:t>
            </a:r>
            <a:r>
              <a:rPr lang="ar-SA" sz="2800" dirty="0" smtClean="0"/>
              <a:t>ذا </a:t>
            </a:r>
            <a:r>
              <a:rPr lang="ar-SA" sz="2800" dirty="0" err="1" smtClean="0"/>
              <a:t>الص</a:t>
            </a:r>
            <a:r>
              <a:rPr lang="ar-BH" sz="2800" dirty="0" smtClean="0"/>
              <a:t>َّ</a:t>
            </a:r>
            <a:r>
              <a:rPr lang="ar-SA" sz="2800" dirty="0" smtClean="0"/>
              <a:t>باحِ </a:t>
            </a:r>
            <a:r>
              <a:rPr lang="ar-SA" sz="2800" dirty="0"/>
              <a:t>فَقَسَ </a:t>
            </a:r>
            <a:r>
              <a:rPr lang="ar-SA" sz="2800" dirty="0" err="1" smtClean="0"/>
              <a:t>الب</a:t>
            </a:r>
            <a:r>
              <a:rPr lang="ar-BH" sz="2800" dirty="0" smtClean="0"/>
              <a:t>َ</a:t>
            </a:r>
            <a:r>
              <a:rPr lang="ar-SA" sz="2800" dirty="0" smtClean="0"/>
              <a:t>ي</a:t>
            </a:r>
            <a:r>
              <a:rPr lang="ar-BH" sz="2800" dirty="0" smtClean="0"/>
              <a:t>ْ</a:t>
            </a:r>
            <a:r>
              <a:rPr lang="ar-SA" sz="2800" dirty="0" err="1" smtClean="0"/>
              <a:t>ضُ</a:t>
            </a:r>
            <a:r>
              <a:rPr lang="ar-SA" sz="2800" dirty="0" smtClean="0"/>
              <a:t> و</a:t>
            </a:r>
            <a:r>
              <a:rPr lang="ar-BH" sz="2800" dirty="0" smtClean="0"/>
              <a:t>َ</a:t>
            </a:r>
            <a:r>
              <a:rPr lang="ar-SA" sz="2800" dirty="0" smtClean="0"/>
              <a:t>خَرَجَت</a:t>
            </a:r>
            <a:r>
              <a:rPr lang="ar-BH" sz="2800" dirty="0" smtClean="0"/>
              <a:t>ْ</a:t>
            </a:r>
            <a:r>
              <a:rPr lang="ar-SA" sz="2800" dirty="0" smtClean="0"/>
              <a:t> </a:t>
            </a:r>
            <a:r>
              <a:rPr lang="ar-SA" sz="2800" dirty="0"/>
              <a:t>مِنْهُ أفْراخٌ </a:t>
            </a:r>
            <a:r>
              <a:rPr lang="ar-SA" sz="2800" dirty="0" err="1" smtClean="0"/>
              <a:t>ص</a:t>
            </a:r>
            <a:r>
              <a:rPr lang="ar-BH" sz="2800" dirty="0" smtClean="0"/>
              <a:t>َ</a:t>
            </a:r>
            <a:r>
              <a:rPr lang="ar-SA" sz="2800" dirty="0" smtClean="0"/>
              <a:t>غير</a:t>
            </a:r>
            <a:r>
              <a:rPr lang="ar-BH" sz="2800" dirty="0" smtClean="0"/>
              <a:t>َ</a:t>
            </a:r>
            <a:r>
              <a:rPr lang="ar-SA" sz="2800" dirty="0" err="1" smtClean="0"/>
              <a:t>ةٌ</a:t>
            </a:r>
            <a:r>
              <a:rPr lang="ar-SA" sz="2800" dirty="0" smtClean="0"/>
              <a:t> </a:t>
            </a:r>
            <a:endParaRPr lang="en-US" sz="2800" dirty="0"/>
          </a:p>
          <a:p>
            <a:pPr algn="r" rtl="1"/>
            <a:r>
              <a:rPr lang="ar-SA" sz="2800" dirty="0" err="1" smtClean="0"/>
              <a:t>يُغ</a:t>
            </a:r>
            <a:r>
              <a:rPr lang="ar-BH" sz="2800" dirty="0" smtClean="0"/>
              <a:t>َ</a:t>
            </a:r>
            <a:r>
              <a:rPr lang="ar-SA" sz="2800" dirty="0" smtClean="0"/>
              <a:t>ط</a:t>
            </a:r>
            <a:r>
              <a:rPr lang="ar-BH" sz="2800" dirty="0" smtClean="0"/>
              <a:t>ْ</a:t>
            </a:r>
            <a:r>
              <a:rPr lang="ar-SA" sz="2800" dirty="0" smtClean="0"/>
              <a:t>ي جِس</a:t>
            </a:r>
            <a:r>
              <a:rPr lang="ar-BH" sz="2800" dirty="0" smtClean="0"/>
              <a:t>ْ</a:t>
            </a:r>
            <a:r>
              <a:rPr lang="ar-SA" sz="2800" dirty="0" smtClean="0"/>
              <a:t>م</a:t>
            </a:r>
            <a:r>
              <a:rPr lang="ar-BH" sz="2800" dirty="0" smtClean="0"/>
              <a:t>ُ</a:t>
            </a:r>
            <a:r>
              <a:rPr lang="ar-SA" sz="2800" dirty="0" smtClean="0"/>
              <a:t>ها </a:t>
            </a:r>
            <a:r>
              <a:rPr lang="ar-SA" sz="2800" dirty="0" err="1" smtClean="0"/>
              <a:t>و</a:t>
            </a:r>
            <a:r>
              <a:rPr lang="ar-BH" sz="2800" dirty="0" smtClean="0"/>
              <a:t>َ</a:t>
            </a:r>
            <a:r>
              <a:rPr lang="ar-SA" sz="2800" dirty="0" smtClean="0"/>
              <a:t>ب</a:t>
            </a:r>
            <a:r>
              <a:rPr lang="ar-BH" sz="2800" dirty="0" smtClean="0"/>
              <a:t>َ</a:t>
            </a:r>
            <a:r>
              <a:rPr lang="ar-SA" sz="2800" dirty="0" smtClean="0"/>
              <a:t>ر أصفر. </a:t>
            </a:r>
            <a:r>
              <a:rPr lang="ar-SA" sz="2800" dirty="0"/>
              <a:t>تتعلمُ الأفْراخُ أكلَ الْحُبوبَ مِن </a:t>
            </a:r>
            <a:r>
              <a:rPr lang="ar-SA" sz="2800" dirty="0" err="1" smtClean="0"/>
              <a:t>أ</a:t>
            </a:r>
            <a:r>
              <a:rPr lang="ar-BH" sz="2800" dirty="0" smtClean="0"/>
              <a:t>ُ</a:t>
            </a:r>
            <a:r>
              <a:rPr lang="ar-SA" sz="2800" dirty="0" smtClean="0"/>
              <a:t>م</a:t>
            </a:r>
            <a:r>
              <a:rPr lang="ar-BH" sz="2800" dirty="0" smtClean="0"/>
              <a:t>ِّ</a:t>
            </a:r>
            <a:r>
              <a:rPr lang="ar-SA" sz="2800" dirty="0" smtClean="0"/>
              <a:t>ها </a:t>
            </a:r>
            <a:r>
              <a:rPr lang="ar-SA" sz="2800" dirty="0"/>
              <a:t>وتكْبُر </a:t>
            </a:r>
            <a:r>
              <a:rPr lang="ar-SA" sz="2800" dirty="0" smtClean="0"/>
              <a:t>بِس</a:t>
            </a:r>
            <a:r>
              <a:rPr lang="ar-BH" sz="2800" dirty="0" smtClean="0"/>
              <a:t>ُ</a:t>
            </a:r>
            <a:r>
              <a:rPr lang="ar-SA" sz="2800" dirty="0" smtClean="0"/>
              <a:t>رْع</a:t>
            </a:r>
            <a:r>
              <a:rPr lang="ar-BH" sz="2800" dirty="0" smtClean="0"/>
              <a:t>َ</a:t>
            </a:r>
            <a:r>
              <a:rPr lang="ar-SA" sz="2800" dirty="0" smtClean="0"/>
              <a:t>ةٍ </a:t>
            </a:r>
            <a:r>
              <a:rPr lang="ar-SA" sz="2800" dirty="0"/>
              <a:t>، </a:t>
            </a:r>
            <a:r>
              <a:rPr lang="ar-SA" sz="2800" dirty="0" smtClean="0"/>
              <a:t>و</a:t>
            </a:r>
            <a:r>
              <a:rPr lang="ar-BH" sz="2800" dirty="0" smtClean="0"/>
              <a:t>َ</a:t>
            </a:r>
            <a:r>
              <a:rPr lang="ar-SA" sz="2800" dirty="0" smtClean="0"/>
              <a:t>ي</a:t>
            </a:r>
            <a:r>
              <a:rPr lang="ar-BH" sz="2800" dirty="0" smtClean="0"/>
              <a:t>َ</a:t>
            </a:r>
            <a:r>
              <a:rPr lang="ar-SA" sz="2800" dirty="0" err="1" smtClean="0"/>
              <a:t>ظْه</a:t>
            </a:r>
            <a:r>
              <a:rPr lang="ar-BH" sz="2800" dirty="0" smtClean="0"/>
              <a:t>َ</a:t>
            </a:r>
            <a:r>
              <a:rPr lang="ar-SA" sz="2800" dirty="0" smtClean="0"/>
              <a:t>ر</a:t>
            </a:r>
            <a:r>
              <a:rPr lang="ar-BH" sz="2800" dirty="0" smtClean="0"/>
              <a:t>ُ</a:t>
            </a:r>
            <a:r>
              <a:rPr lang="ar-SA" sz="2800" dirty="0" smtClean="0"/>
              <a:t> ل</a:t>
            </a:r>
            <a:r>
              <a:rPr lang="ar-BH" sz="2800" dirty="0" smtClean="0"/>
              <a:t>َ</a:t>
            </a:r>
            <a:r>
              <a:rPr lang="ar-SA" sz="2800" dirty="0" smtClean="0"/>
              <a:t>ها </a:t>
            </a:r>
            <a:r>
              <a:rPr lang="ar-SA" sz="2800" dirty="0"/>
              <a:t>ريشٌ </a:t>
            </a:r>
            <a:r>
              <a:rPr lang="ar-SA" sz="2800" dirty="0" err="1" smtClean="0"/>
              <a:t>ج</a:t>
            </a:r>
            <a:r>
              <a:rPr lang="ar-BH" sz="2800" dirty="0" smtClean="0"/>
              <a:t>َ</a:t>
            </a:r>
            <a:r>
              <a:rPr lang="ar-SA" sz="2800" dirty="0" smtClean="0"/>
              <a:t>ميلٌ </a:t>
            </a:r>
            <a:r>
              <a:rPr lang="en-US" sz="2800" dirty="0" smtClean="0"/>
              <a:t>        </a:t>
            </a:r>
            <a:endParaRPr lang="en-US" sz="2800" dirty="0"/>
          </a:p>
          <a:p>
            <a:pPr algn="r" rtl="1"/>
            <a:r>
              <a:rPr lang="ar-SA" sz="2800" dirty="0" smtClean="0"/>
              <a:t> </a:t>
            </a:r>
            <a:r>
              <a:rPr lang="ar-SA" sz="2800" dirty="0"/>
              <a:t>ويَنْبُتُ </a:t>
            </a:r>
            <a:r>
              <a:rPr lang="ar-SA" sz="2800" dirty="0" err="1" smtClean="0"/>
              <a:t>ل</a:t>
            </a:r>
            <a:r>
              <a:rPr lang="ar-BH" sz="2800" dirty="0" smtClean="0"/>
              <a:t>َ</a:t>
            </a:r>
            <a:r>
              <a:rPr lang="ar-SA" sz="2800" dirty="0" smtClean="0"/>
              <a:t>ها عُرفٌ. و</a:t>
            </a:r>
            <a:r>
              <a:rPr lang="ar-BH" sz="2800" dirty="0" smtClean="0"/>
              <a:t>َ</a:t>
            </a:r>
            <a:r>
              <a:rPr lang="ar-SA" sz="2800" dirty="0" smtClean="0"/>
              <a:t>ب</a:t>
            </a:r>
            <a:r>
              <a:rPr lang="ar-BH" sz="2800" dirty="0" smtClean="0"/>
              <a:t>َ</a:t>
            </a:r>
            <a:r>
              <a:rPr lang="ar-SA" sz="2800" dirty="0" smtClean="0"/>
              <a:t>ع</a:t>
            </a:r>
            <a:r>
              <a:rPr lang="ar-BH" sz="2800" dirty="0" smtClean="0"/>
              <a:t>ْ</a:t>
            </a:r>
            <a:r>
              <a:rPr lang="ar-SA" sz="2800" dirty="0" smtClean="0"/>
              <a:t>د</a:t>
            </a:r>
            <a:r>
              <a:rPr lang="ar-BH" sz="2800" dirty="0" smtClean="0"/>
              <a:t>َ</a:t>
            </a:r>
            <a:r>
              <a:rPr lang="ar-SA" sz="2800" dirty="0" smtClean="0"/>
              <a:t> أ</a:t>
            </a:r>
            <a:r>
              <a:rPr lang="ar-BH" sz="2800" dirty="0" smtClean="0"/>
              <a:t>َ</a:t>
            </a:r>
            <a:r>
              <a:rPr lang="ar-SA" sz="2800" dirty="0" smtClean="0"/>
              <a:t>ر</a:t>
            </a:r>
            <a:r>
              <a:rPr lang="ar-BH" sz="2800" dirty="0" smtClean="0"/>
              <a:t>ْ</a:t>
            </a:r>
            <a:r>
              <a:rPr lang="ar-SA" sz="2800" dirty="0" smtClean="0"/>
              <a:t>ب</a:t>
            </a:r>
            <a:r>
              <a:rPr lang="ar-BH" sz="2800" dirty="0" smtClean="0"/>
              <a:t>َ</a:t>
            </a:r>
            <a:r>
              <a:rPr lang="ar-SA" sz="2800" dirty="0" smtClean="0"/>
              <a:t>ع</a:t>
            </a:r>
            <a:r>
              <a:rPr lang="ar-BH" sz="2800" dirty="0" smtClean="0"/>
              <a:t>َ</a:t>
            </a:r>
            <a:r>
              <a:rPr lang="ar-SA" sz="2800" dirty="0" err="1" smtClean="0"/>
              <a:t>ةِ</a:t>
            </a:r>
            <a:r>
              <a:rPr lang="ar-SA" sz="2800" dirty="0" smtClean="0"/>
              <a:t> أ</a:t>
            </a:r>
            <a:r>
              <a:rPr lang="ar-BH" sz="2800" dirty="0" smtClean="0"/>
              <a:t>َ</a:t>
            </a:r>
            <a:r>
              <a:rPr lang="ar-SA" sz="2800" dirty="0" smtClean="0"/>
              <a:t>ش</a:t>
            </a:r>
            <a:r>
              <a:rPr lang="ar-BH" sz="2800" dirty="0" smtClean="0"/>
              <a:t>ْ</a:t>
            </a:r>
            <a:r>
              <a:rPr lang="ar-SA" sz="2800" dirty="0" smtClean="0"/>
              <a:t>هُرٍ </a:t>
            </a:r>
            <a:r>
              <a:rPr lang="ar-SA" sz="2800" dirty="0" err="1" smtClean="0"/>
              <a:t>ي</a:t>
            </a:r>
            <a:r>
              <a:rPr lang="ar-BH" sz="2800" dirty="0" smtClean="0"/>
              <a:t>َ</a:t>
            </a:r>
            <a:r>
              <a:rPr lang="ar-SA" sz="2800" dirty="0" smtClean="0"/>
              <a:t>صير</a:t>
            </a:r>
            <a:r>
              <a:rPr lang="ar-BH" sz="2800" dirty="0" smtClean="0"/>
              <a:t>ُ</a:t>
            </a:r>
            <a:r>
              <a:rPr lang="ar-SA" sz="2800" dirty="0" smtClean="0"/>
              <a:t> </a:t>
            </a:r>
            <a:r>
              <a:rPr lang="ar-SA" sz="2800" dirty="0" err="1" smtClean="0"/>
              <a:t>الف</a:t>
            </a:r>
            <a:r>
              <a:rPr lang="ar-BH" sz="2800" dirty="0" smtClean="0"/>
              <a:t>َ</a:t>
            </a:r>
            <a:r>
              <a:rPr lang="ar-SA" sz="2800" dirty="0" smtClean="0"/>
              <a:t>ر</a:t>
            </a:r>
            <a:r>
              <a:rPr lang="ar-BH" sz="2800" dirty="0" smtClean="0"/>
              <a:t>ْ</a:t>
            </a:r>
            <a:r>
              <a:rPr lang="ar-SA" sz="2800" dirty="0" err="1" smtClean="0"/>
              <a:t>خُ</a:t>
            </a:r>
            <a:r>
              <a:rPr lang="ar-SA" sz="2800" dirty="0" smtClean="0"/>
              <a:t> د</a:t>
            </a:r>
            <a:r>
              <a:rPr lang="ar-BH" sz="2800" dirty="0" smtClean="0"/>
              <a:t>َ</a:t>
            </a:r>
            <a:r>
              <a:rPr lang="ar-SA" sz="2800" dirty="0" err="1" smtClean="0"/>
              <a:t>جاج</a:t>
            </a:r>
            <a:r>
              <a:rPr lang="ar-BH" sz="2800" dirty="0" smtClean="0"/>
              <a:t>َ</a:t>
            </a:r>
            <a:r>
              <a:rPr lang="ar-SA" sz="2800" dirty="0" err="1" smtClean="0"/>
              <a:t>ةً</a:t>
            </a:r>
            <a:r>
              <a:rPr lang="ar-SA" sz="2800" dirty="0" smtClean="0"/>
              <a:t> ت</a:t>
            </a:r>
            <a:r>
              <a:rPr lang="ar-BH" sz="2800" dirty="0" smtClean="0"/>
              <a:t>َ</a:t>
            </a:r>
            <a:r>
              <a:rPr lang="ar-SA" sz="2800" dirty="0" smtClean="0"/>
              <a:t>ب</a:t>
            </a:r>
            <a:r>
              <a:rPr lang="ar-BH" sz="2800" dirty="0" smtClean="0"/>
              <a:t>ِ</a:t>
            </a:r>
            <a:r>
              <a:rPr lang="ar-SA" sz="2800" dirty="0" err="1" smtClean="0"/>
              <a:t>يضُ</a:t>
            </a:r>
            <a:r>
              <a:rPr lang="ar-BH" sz="2800" dirty="0" smtClean="0"/>
              <a:t>،</a:t>
            </a:r>
            <a:r>
              <a:rPr lang="ar-SA" sz="2800" dirty="0" smtClean="0"/>
              <a:t> أ</a:t>
            </a:r>
            <a:r>
              <a:rPr lang="ar-BH" sz="2800" dirty="0" smtClean="0"/>
              <a:t>َ</a:t>
            </a:r>
            <a:r>
              <a:rPr lang="ar-SA" sz="2800" dirty="0" smtClean="0"/>
              <a:t>و</a:t>
            </a:r>
            <a:r>
              <a:rPr lang="ar-BH" sz="2800" dirty="0" smtClean="0"/>
              <a:t>ْ</a:t>
            </a:r>
            <a:r>
              <a:rPr lang="ar-SA" sz="2800" dirty="0" smtClean="0"/>
              <a:t> د</a:t>
            </a:r>
            <a:r>
              <a:rPr lang="ar-BH" sz="2800" dirty="0" smtClean="0"/>
              <a:t>ِ</a:t>
            </a:r>
            <a:r>
              <a:rPr lang="ar-SA" sz="2800" dirty="0" err="1" smtClean="0"/>
              <a:t>يك</a:t>
            </a:r>
            <a:r>
              <a:rPr lang="ar-BH" sz="2800" dirty="0" smtClean="0"/>
              <a:t>ً</a:t>
            </a:r>
            <a:r>
              <a:rPr lang="ar-SA" sz="2800" dirty="0" smtClean="0"/>
              <a:t>ا يَصيحُ.</a:t>
            </a:r>
            <a:endParaRPr lang="ar-BH" sz="2800" dirty="0"/>
          </a:p>
        </p:txBody>
      </p:sp>
      <p:sp>
        <p:nvSpPr>
          <p:cNvPr id="10" name="Oval 9"/>
          <p:cNvSpPr/>
          <p:nvPr/>
        </p:nvSpPr>
        <p:spPr>
          <a:xfrm>
            <a:off x="664596" y="598421"/>
            <a:ext cx="2095515" cy="14287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smtClean="0"/>
              <a:t>أَقْرأُ </a:t>
            </a:r>
            <a:r>
              <a:rPr lang="ar-BH" sz="2400" b="1" dirty="0" smtClean="0"/>
              <a:t>النَّصَّ</a:t>
            </a:r>
            <a:endParaRPr lang="ar-BH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377" y="391252"/>
            <a:ext cx="6583680" cy="901972"/>
          </a:xfrm>
          <a:solidFill>
            <a:srgbClr val="99FF66"/>
          </a:solidFill>
        </p:spPr>
        <p:txBody>
          <a:bodyPr>
            <a:normAutofit/>
          </a:bodyPr>
          <a:lstStyle/>
          <a:p>
            <a:pPr algn="ctr" rtl="0"/>
            <a:r>
              <a:rPr lang="ar-BH" sz="4000" b="1" dirty="0" smtClean="0"/>
              <a:t>أُجيبُ عن الأسئلةِ الآتية:</a:t>
            </a:r>
            <a:endParaRPr lang="ar-BH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663" y="1456508"/>
            <a:ext cx="10972800" cy="482919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b="1" dirty="0" smtClean="0"/>
              <a:t>ك</a:t>
            </a:r>
            <a:r>
              <a:rPr lang="ar-BH" b="1" dirty="0" smtClean="0"/>
              <a:t>َ</a:t>
            </a:r>
            <a:r>
              <a:rPr lang="ar-SA" b="1" dirty="0" smtClean="0"/>
              <a:t>م</a:t>
            </a:r>
            <a:r>
              <a:rPr lang="ar-BH" b="1" dirty="0" smtClean="0"/>
              <a:t>ْ</a:t>
            </a:r>
            <a:r>
              <a:rPr lang="ar-SA" b="1" dirty="0" smtClean="0"/>
              <a:t> ي</a:t>
            </a:r>
            <a:r>
              <a:rPr lang="ar-BH" b="1" dirty="0" smtClean="0"/>
              <a:t>َ</a:t>
            </a:r>
            <a:r>
              <a:rPr lang="ar-SA" b="1" dirty="0" smtClean="0"/>
              <a:t>و</a:t>
            </a:r>
            <a:r>
              <a:rPr lang="ar-BH" b="1" dirty="0" smtClean="0"/>
              <a:t>ْ</a:t>
            </a:r>
            <a:r>
              <a:rPr lang="ar-SA" b="1" dirty="0" smtClean="0"/>
              <a:t>م</a:t>
            </a:r>
            <a:r>
              <a:rPr lang="ar-BH" b="1" dirty="0" smtClean="0"/>
              <a:t>ً</a:t>
            </a:r>
            <a:r>
              <a:rPr lang="ar-SA" b="1" dirty="0" smtClean="0"/>
              <a:t>ا </a:t>
            </a:r>
            <a:r>
              <a:rPr lang="ar-SA" b="1" dirty="0" err="1" smtClean="0"/>
              <a:t>ت</a:t>
            </a:r>
            <a:r>
              <a:rPr lang="ar-BH" b="1" dirty="0" smtClean="0"/>
              <a:t>َرْ</a:t>
            </a:r>
            <a:r>
              <a:rPr lang="ar-SA" b="1" dirty="0" smtClean="0"/>
              <a:t>ق</a:t>
            </a:r>
            <a:r>
              <a:rPr lang="ar-BH" b="1" dirty="0" smtClean="0"/>
              <a:t>ِ</a:t>
            </a:r>
            <a:r>
              <a:rPr lang="ar-SA" b="1" dirty="0" smtClean="0"/>
              <a:t>د</a:t>
            </a:r>
            <a:r>
              <a:rPr lang="ar-BH" b="1" dirty="0" smtClean="0"/>
              <a:t>ُ</a:t>
            </a:r>
            <a:r>
              <a:rPr lang="ar-SA" b="1" dirty="0" smtClean="0"/>
              <a:t> </a:t>
            </a:r>
            <a:r>
              <a:rPr lang="ar-SA" b="1" dirty="0" err="1" smtClean="0"/>
              <a:t>الد</a:t>
            </a:r>
            <a:r>
              <a:rPr lang="ar-BH" b="1" dirty="0" smtClean="0"/>
              <a:t>َّ</a:t>
            </a:r>
            <a:r>
              <a:rPr lang="ar-SA" b="1" dirty="0" err="1" smtClean="0"/>
              <a:t>جاج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ُ</a:t>
            </a:r>
            <a:r>
              <a:rPr lang="ar-SA" b="1" dirty="0" smtClean="0"/>
              <a:t> ع</a:t>
            </a:r>
            <a:r>
              <a:rPr lang="ar-BH" b="1" dirty="0" smtClean="0"/>
              <a:t>َ</a:t>
            </a:r>
            <a:r>
              <a:rPr lang="ar-SA" b="1" dirty="0" err="1" smtClean="0"/>
              <a:t>لى</a:t>
            </a:r>
            <a:r>
              <a:rPr lang="ar-SA" b="1" dirty="0" smtClean="0"/>
              <a:t> </a:t>
            </a:r>
            <a:r>
              <a:rPr lang="ar-SA" b="1" dirty="0" err="1" smtClean="0"/>
              <a:t>الب</a:t>
            </a:r>
            <a:r>
              <a:rPr lang="ar-BH" b="1" dirty="0" smtClean="0"/>
              <a:t>َ</a:t>
            </a:r>
            <a:r>
              <a:rPr lang="ar-SA" b="1" dirty="0" smtClean="0"/>
              <a:t>ي</a:t>
            </a:r>
            <a:r>
              <a:rPr lang="ar-BH" b="1" dirty="0" smtClean="0"/>
              <a:t>ْ</a:t>
            </a:r>
            <a:r>
              <a:rPr lang="ar-SA" b="1" dirty="0" smtClean="0"/>
              <a:t>ض</a:t>
            </a:r>
            <a:r>
              <a:rPr lang="ar-BH" b="1" dirty="0" smtClean="0"/>
              <a:t>ِ</a:t>
            </a:r>
            <a:r>
              <a:rPr lang="ar-SA" b="1" dirty="0" smtClean="0"/>
              <a:t>؟</a:t>
            </a:r>
            <a:endParaRPr lang="ar-BH" b="1" dirty="0" smtClean="0"/>
          </a:p>
          <a:p>
            <a:pPr>
              <a:buNone/>
            </a:pPr>
            <a:endParaRPr lang="ar-BH" b="1" dirty="0" smtClean="0"/>
          </a:p>
          <a:p>
            <a:pPr lvl="0"/>
            <a:r>
              <a:rPr lang="ar-SA" b="1" dirty="0" smtClean="0"/>
              <a:t>ض</a:t>
            </a:r>
            <a:r>
              <a:rPr lang="ar-BH" b="1" dirty="0" smtClean="0"/>
              <a:t>َ</a:t>
            </a:r>
            <a:r>
              <a:rPr lang="ar-SA" b="1" dirty="0" smtClean="0"/>
              <a:t>ع</a:t>
            </a:r>
            <a:r>
              <a:rPr lang="ar-BH" b="1" dirty="0" smtClean="0"/>
              <a:t>ْ</a:t>
            </a:r>
            <a:r>
              <a:rPr lang="ar-SA" b="1" dirty="0" smtClean="0"/>
              <a:t> ك</a:t>
            </a:r>
            <a:r>
              <a:rPr lang="ar-BH" b="1" dirty="0" smtClean="0"/>
              <a:t>ُ</a:t>
            </a:r>
            <a:r>
              <a:rPr lang="ar-SA" b="1" dirty="0" smtClean="0"/>
              <a:t>ل</a:t>
            </a:r>
            <a:r>
              <a:rPr lang="ar-BH" b="1" dirty="0" smtClean="0"/>
              <a:t>َّ</a:t>
            </a:r>
            <a:r>
              <a:rPr lang="ar-SA" b="1" dirty="0" smtClean="0"/>
              <a:t> ك</a:t>
            </a:r>
            <a:r>
              <a:rPr lang="ar-BH" b="1" dirty="0" smtClean="0"/>
              <a:t>َ</a:t>
            </a:r>
            <a:r>
              <a:rPr lang="ar-SA" b="1" dirty="0" smtClean="0"/>
              <a:t>ل</a:t>
            </a:r>
            <a:r>
              <a:rPr lang="ar-BH" b="1" dirty="0" smtClean="0"/>
              <a:t>ِ</a:t>
            </a:r>
            <a:r>
              <a:rPr lang="ar-SA" b="1" dirty="0" smtClean="0"/>
              <a:t>م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ٍ</a:t>
            </a:r>
            <a:r>
              <a:rPr lang="ar-SA" b="1" dirty="0" smtClean="0"/>
              <a:t> م</a:t>
            </a:r>
            <a:r>
              <a:rPr lang="ar-BH" b="1" dirty="0" smtClean="0"/>
              <a:t>ِ</a:t>
            </a:r>
            <a:r>
              <a:rPr lang="ar-SA" b="1" dirty="0" smtClean="0"/>
              <a:t>ن</a:t>
            </a:r>
            <a:r>
              <a:rPr lang="ar-BH" b="1" dirty="0" smtClean="0"/>
              <a:t>َ</a:t>
            </a:r>
            <a:r>
              <a:rPr lang="ar-SA" b="1" dirty="0" smtClean="0"/>
              <a:t> </a:t>
            </a:r>
            <a:r>
              <a:rPr lang="ar-SA" b="1" dirty="0" err="1" smtClean="0"/>
              <a:t>الك</a:t>
            </a:r>
            <a:r>
              <a:rPr lang="ar-BH" b="1" dirty="0" smtClean="0"/>
              <a:t>َ</a:t>
            </a:r>
            <a:r>
              <a:rPr lang="ar-SA" b="1" dirty="0" smtClean="0"/>
              <a:t>ل</a:t>
            </a:r>
            <a:r>
              <a:rPr lang="ar-BH" b="1" dirty="0" smtClean="0"/>
              <a:t>ِ</a:t>
            </a:r>
            <a:r>
              <a:rPr lang="ar-SA" b="1" dirty="0" smtClean="0"/>
              <a:t>مات</a:t>
            </a:r>
            <a:r>
              <a:rPr lang="ar-BH" b="1" dirty="0" smtClean="0"/>
              <a:t>ِ</a:t>
            </a:r>
            <a:r>
              <a:rPr lang="ar-SA" b="1" dirty="0" smtClean="0"/>
              <a:t> الآتية</a:t>
            </a:r>
            <a:r>
              <a:rPr lang="ar-BH" b="1" dirty="0" smtClean="0"/>
              <a:t>ِ</a:t>
            </a:r>
            <a:r>
              <a:rPr lang="ar-SA" b="1" dirty="0" smtClean="0"/>
              <a:t> ف</a:t>
            </a:r>
            <a:r>
              <a:rPr lang="ar-BH" b="1" dirty="0" smtClean="0"/>
              <a:t>ِ</a:t>
            </a:r>
            <a:r>
              <a:rPr lang="ar-SA" b="1" dirty="0" smtClean="0"/>
              <a:t>ي </a:t>
            </a:r>
            <a:r>
              <a:rPr lang="ar-SA" b="1" dirty="0" err="1" smtClean="0"/>
              <a:t>م</a:t>
            </a:r>
            <a:r>
              <a:rPr lang="ar-BH" b="1" dirty="0" smtClean="0"/>
              <a:t>َ</a:t>
            </a:r>
            <a:r>
              <a:rPr lang="ar-SA" b="1" dirty="0" smtClean="0"/>
              <a:t>كان</a:t>
            </a:r>
            <a:r>
              <a:rPr lang="ar-BH" b="1" dirty="0" smtClean="0"/>
              <a:t>ِ</a:t>
            </a:r>
            <a:r>
              <a:rPr lang="ar-SA" b="1" dirty="0" smtClean="0"/>
              <a:t>ها الم</a:t>
            </a:r>
            <a:r>
              <a:rPr lang="ar-BH" b="1" dirty="0" smtClean="0"/>
              <a:t>ُ</a:t>
            </a:r>
            <a:r>
              <a:rPr lang="ar-SA" b="1" dirty="0" smtClean="0"/>
              <a:t>ناس</a:t>
            </a:r>
            <a:r>
              <a:rPr lang="ar-BH" b="1" dirty="0" smtClean="0"/>
              <a:t>ِ</a:t>
            </a:r>
            <a:r>
              <a:rPr lang="ar-SA" b="1" dirty="0" smtClean="0"/>
              <a:t>ب</a:t>
            </a:r>
            <a:r>
              <a:rPr lang="ar-BH" b="1" dirty="0" smtClean="0"/>
              <a:t>ِ.</a:t>
            </a:r>
            <a:r>
              <a:rPr lang="ar-SA" b="1" dirty="0" smtClean="0"/>
              <a:t> </a:t>
            </a:r>
            <a:endParaRPr lang="en-US" dirty="0"/>
          </a:p>
          <a:p>
            <a:pPr>
              <a:buNone/>
            </a:pPr>
            <a:r>
              <a:rPr lang="ar-SA" dirty="0" smtClean="0"/>
              <a:t>       </a:t>
            </a:r>
            <a:r>
              <a:rPr lang="ar-BH" dirty="0" smtClean="0"/>
              <a:t>              </a:t>
            </a:r>
            <a:r>
              <a:rPr lang="ar-SA" b="1" dirty="0" smtClean="0"/>
              <a:t>( </a:t>
            </a:r>
            <a:r>
              <a:rPr lang="ar-SA" b="1" dirty="0"/>
              <a:t>ريش -  وبر – عُرف </a:t>
            </a:r>
            <a:r>
              <a:rPr lang="ar-SA" b="1" dirty="0" smtClean="0"/>
              <a:t>)</a:t>
            </a:r>
            <a:r>
              <a:rPr lang="ar-BH" b="1" dirty="0" smtClean="0"/>
              <a:t> </a:t>
            </a:r>
          </a:p>
          <a:p>
            <a:pPr lvl="0"/>
            <a:r>
              <a:rPr lang="ar-SA" b="1" dirty="0" err="1" smtClean="0"/>
              <a:t>الأ</a:t>
            </a:r>
            <a:r>
              <a:rPr lang="ar-BH" b="1" dirty="0" smtClean="0"/>
              <a:t>َ</a:t>
            </a:r>
            <a:r>
              <a:rPr lang="ar-SA" b="1" dirty="0" smtClean="0"/>
              <a:t>ف</a:t>
            </a:r>
            <a:r>
              <a:rPr lang="ar-BH" b="1" dirty="0" smtClean="0"/>
              <a:t>ْ</a:t>
            </a:r>
            <a:r>
              <a:rPr lang="ar-SA" b="1" dirty="0" err="1" smtClean="0"/>
              <a:t>راخ</a:t>
            </a:r>
            <a:r>
              <a:rPr lang="ar-BH" b="1" dirty="0" smtClean="0"/>
              <a:t>ُ</a:t>
            </a:r>
            <a:r>
              <a:rPr lang="ar-SA" b="1" dirty="0" smtClean="0"/>
              <a:t> </a:t>
            </a:r>
            <a:r>
              <a:rPr lang="ar-SA" b="1" dirty="0" err="1" smtClean="0"/>
              <a:t>الص</a:t>
            </a:r>
            <a:r>
              <a:rPr lang="ar-BH" b="1" dirty="0" smtClean="0"/>
              <a:t>َ</a:t>
            </a:r>
            <a:r>
              <a:rPr lang="ar-SA" b="1" dirty="0" smtClean="0"/>
              <a:t>غيرة</a:t>
            </a:r>
            <a:r>
              <a:rPr lang="ar-BH" b="1" dirty="0" smtClean="0"/>
              <a:t>ِ</a:t>
            </a:r>
            <a:r>
              <a:rPr lang="ar-SA" b="1" dirty="0" smtClean="0"/>
              <a:t> ي</a:t>
            </a:r>
            <a:r>
              <a:rPr lang="ar-BH" b="1" dirty="0" smtClean="0"/>
              <a:t>ُ</a:t>
            </a:r>
            <a:r>
              <a:rPr lang="ar-SA" b="1" dirty="0" smtClean="0"/>
              <a:t>غ</a:t>
            </a:r>
            <a:r>
              <a:rPr lang="ar-BH" b="1" dirty="0" smtClean="0"/>
              <a:t>َ</a:t>
            </a:r>
            <a:r>
              <a:rPr lang="ar-SA" b="1" dirty="0" smtClean="0"/>
              <a:t>ط</a:t>
            </a:r>
            <a:r>
              <a:rPr lang="ar-BH" b="1" dirty="0" smtClean="0"/>
              <a:t>ِّ</a:t>
            </a:r>
            <a:r>
              <a:rPr lang="ar-SA" b="1" dirty="0" smtClean="0"/>
              <a:t>ي </a:t>
            </a:r>
            <a:r>
              <a:rPr lang="ar-SA" b="1" dirty="0" err="1" smtClean="0"/>
              <a:t>ج</a:t>
            </a:r>
            <a:r>
              <a:rPr lang="ar-BH" b="1" dirty="0" smtClean="0"/>
              <a:t>ِ</a:t>
            </a:r>
            <a:r>
              <a:rPr lang="ar-SA" b="1" dirty="0" smtClean="0"/>
              <a:t>س</a:t>
            </a:r>
            <a:r>
              <a:rPr lang="ar-BH" b="1" dirty="0" smtClean="0"/>
              <a:t>ْ</a:t>
            </a:r>
            <a:r>
              <a:rPr lang="ar-SA" b="1" dirty="0" smtClean="0"/>
              <a:t>م</a:t>
            </a:r>
            <a:r>
              <a:rPr lang="ar-BH" b="1" dirty="0" smtClean="0"/>
              <a:t>َ</a:t>
            </a:r>
            <a:r>
              <a:rPr lang="ar-SA" b="1" dirty="0" smtClean="0"/>
              <a:t>ها </a:t>
            </a:r>
            <a:r>
              <a:rPr lang="ar-SA" b="1" dirty="0"/>
              <a:t>..................... </a:t>
            </a:r>
            <a:r>
              <a:rPr lang="ar-SA" b="1" dirty="0" smtClean="0"/>
              <a:t>أصفر.</a:t>
            </a:r>
            <a:endParaRPr lang="en-US" b="1" dirty="0"/>
          </a:p>
          <a:p>
            <a:pPr lvl="0"/>
            <a:r>
              <a:rPr lang="ar-SA" b="1" dirty="0" smtClean="0"/>
              <a:t>ي</a:t>
            </a:r>
            <a:r>
              <a:rPr lang="ar-BH" b="1" dirty="0" smtClean="0"/>
              <a:t>َ</a:t>
            </a:r>
            <a:r>
              <a:rPr lang="ar-SA" b="1" dirty="0" smtClean="0"/>
              <a:t>ك</a:t>
            </a:r>
            <a:r>
              <a:rPr lang="ar-BH" b="1" dirty="0" smtClean="0"/>
              <a:t>ْ</a:t>
            </a:r>
            <a:r>
              <a:rPr lang="ar-SA" b="1" dirty="0" smtClean="0"/>
              <a:t>ب</a:t>
            </a:r>
            <a:r>
              <a:rPr lang="ar-BH" b="1" dirty="0" smtClean="0"/>
              <a:t>َ</a:t>
            </a:r>
            <a:r>
              <a:rPr lang="ar-SA" b="1" dirty="0" smtClean="0"/>
              <a:t>ر</a:t>
            </a:r>
            <a:r>
              <a:rPr lang="ar-BH" b="1" dirty="0" smtClean="0"/>
              <a:t>ُ</a:t>
            </a:r>
            <a:r>
              <a:rPr lang="ar-SA" b="1" dirty="0" smtClean="0"/>
              <a:t> </a:t>
            </a:r>
            <a:r>
              <a:rPr lang="ar-SA" b="1" dirty="0" err="1" smtClean="0"/>
              <a:t>الف</a:t>
            </a:r>
            <a:r>
              <a:rPr lang="ar-BH" b="1" dirty="0" smtClean="0"/>
              <a:t>َ</a:t>
            </a:r>
            <a:r>
              <a:rPr lang="ar-SA" b="1" dirty="0" smtClean="0"/>
              <a:t>ر</a:t>
            </a:r>
            <a:r>
              <a:rPr lang="ar-BH" b="1" dirty="0" smtClean="0"/>
              <a:t>ْ</a:t>
            </a:r>
            <a:r>
              <a:rPr lang="ar-SA" b="1" dirty="0" smtClean="0"/>
              <a:t>خ</a:t>
            </a:r>
            <a:r>
              <a:rPr lang="ar-BH" b="1" dirty="0" smtClean="0"/>
              <a:t>ُ</a:t>
            </a:r>
            <a:r>
              <a:rPr lang="ar-SA" b="1" dirty="0" smtClean="0"/>
              <a:t> ب</a:t>
            </a:r>
            <a:r>
              <a:rPr lang="ar-BH" b="1" dirty="0" smtClean="0"/>
              <a:t>ِ</a:t>
            </a:r>
            <a:r>
              <a:rPr lang="ar-SA" b="1" dirty="0" smtClean="0"/>
              <a:t>س</a:t>
            </a:r>
            <a:r>
              <a:rPr lang="ar-BH" b="1" dirty="0" smtClean="0"/>
              <a:t>ُرْ</a:t>
            </a:r>
            <a:r>
              <a:rPr lang="ar-SA" b="1" dirty="0" smtClean="0"/>
              <a:t>ع</a:t>
            </a:r>
            <a:r>
              <a:rPr lang="ar-BH" b="1" dirty="0" smtClean="0"/>
              <a:t>َ</a:t>
            </a:r>
            <a:r>
              <a:rPr lang="ar-SA" b="1" dirty="0" smtClean="0"/>
              <a:t>ة</a:t>
            </a:r>
            <a:r>
              <a:rPr lang="ar-BH" b="1" dirty="0" smtClean="0"/>
              <a:t>ً</a:t>
            </a:r>
            <a:r>
              <a:rPr lang="ar-SA" b="1" dirty="0" smtClean="0"/>
              <a:t> و</a:t>
            </a:r>
            <a:r>
              <a:rPr lang="ar-BH" b="1" dirty="0" smtClean="0"/>
              <a:t>َ</a:t>
            </a:r>
            <a:r>
              <a:rPr lang="ar-SA" b="1" dirty="0" smtClean="0"/>
              <a:t>ي</a:t>
            </a:r>
            <a:r>
              <a:rPr lang="ar-BH" b="1" dirty="0" smtClean="0"/>
              <a:t>َ</a:t>
            </a:r>
            <a:r>
              <a:rPr lang="ar-SA" b="1" dirty="0" smtClean="0"/>
              <a:t>ن</a:t>
            </a:r>
            <a:r>
              <a:rPr lang="ar-BH" b="1" dirty="0" smtClean="0"/>
              <a:t>ْ</a:t>
            </a:r>
            <a:r>
              <a:rPr lang="ar-SA" b="1" dirty="0" smtClean="0"/>
              <a:t>ب</a:t>
            </a:r>
            <a:r>
              <a:rPr lang="ar-BH" b="1" dirty="0" smtClean="0"/>
              <a:t>ِ</a:t>
            </a:r>
            <a:r>
              <a:rPr lang="ar-SA" b="1" dirty="0" smtClean="0"/>
              <a:t>ت</a:t>
            </a:r>
            <a:r>
              <a:rPr lang="ar-BH" b="1" dirty="0" smtClean="0"/>
              <a:t>ُ</a:t>
            </a:r>
            <a:r>
              <a:rPr lang="ar-SA" b="1" dirty="0" smtClean="0"/>
              <a:t> ل</a:t>
            </a:r>
            <a:r>
              <a:rPr lang="ar-BH" b="1" dirty="0" smtClean="0"/>
              <a:t>َ</a:t>
            </a:r>
            <a:r>
              <a:rPr lang="ar-SA" b="1" dirty="0" smtClean="0"/>
              <a:t>ه</a:t>
            </a:r>
            <a:r>
              <a:rPr lang="ar-BH" b="1" dirty="0" smtClean="0"/>
              <a:t>ُ</a:t>
            </a:r>
            <a:r>
              <a:rPr lang="ar-SA" b="1" dirty="0" smtClean="0"/>
              <a:t> ……………… </a:t>
            </a:r>
            <a:r>
              <a:rPr lang="ar-SA" b="1" dirty="0" err="1" smtClean="0"/>
              <a:t>و</a:t>
            </a:r>
            <a:r>
              <a:rPr lang="ar-BH" b="1" dirty="0" smtClean="0"/>
              <a:t>َ</a:t>
            </a:r>
            <a:r>
              <a:rPr lang="ar-SA" b="1" dirty="0" smtClean="0"/>
              <a:t>ي</a:t>
            </a:r>
            <a:r>
              <a:rPr lang="ar-BH" b="1" dirty="0" smtClean="0"/>
              <a:t>َ</a:t>
            </a:r>
            <a:r>
              <a:rPr lang="ar-SA" b="1" dirty="0" smtClean="0"/>
              <a:t>ظ</a:t>
            </a:r>
            <a:r>
              <a:rPr lang="ar-BH" b="1" dirty="0" smtClean="0"/>
              <a:t>ْ</a:t>
            </a:r>
            <a:r>
              <a:rPr lang="ar-SA" b="1" dirty="0" smtClean="0"/>
              <a:t>ه</a:t>
            </a:r>
            <a:r>
              <a:rPr lang="ar-BH" b="1" dirty="0" smtClean="0"/>
              <a:t>َ</a:t>
            </a:r>
            <a:r>
              <a:rPr lang="ar-SA" b="1" dirty="0" smtClean="0"/>
              <a:t>ر</a:t>
            </a:r>
            <a:r>
              <a:rPr lang="ar-BH" b="1" dirty="0" smtClean="0"/>
              <a:t>ُ</a:t>
            </a:r>
            <a:r>
              <a:rPr lang="ar-SA" b="1" dirty="0" smtClean="0"/>
              <a:t> ل</a:t>
            </a:r>
            <a:r>
              <a:rPr lang="ar-BH" b="1" dirty="0" smtClean="0"/>
              <a:t>َ</a:t>
            </a:r>
            <a:r>
              <a:rPr lang="ar-SA" b="1" dirty="0" smtClean="0"/>
              <a:t>ه</a:t>
            </a:r>
            <a:r>
              <a:rPr lang="ar-BH" b="1" dirty="0" smtClean="0"/>
              <a:t>ُ</a:t>
            </a:r>
            <a:r>
              <a:rPr lang="ar-SA" b="1" dirty="0" smtClean="0"/>
              <a:t> </a:t>
            </a:r>
            <a:r>
              <a:rPr lang="ar-SA" b="1" dirty="0"/>
              <a:t>.................. </a:t>
            </a:r>
            <a:r>
              <a:rPr lang="ar-SA" b="1" dirty="0" smtClean="0"/>
              <a:t>ج</a:t>
            </a:r>
            <a:r>
              <a:rPr lang="ar-BH" b="1" dirty="0" smtClean="0"/>
              <a:t>َ</a:t>
            </a:r>
            <a:r>
              <a:rPr lang="ar-SA" b="1" dirty="0" smtClean="0"/>
              <a:t>ميل</a:t>
            </a:r>
            <a:r>
              <a:rPr lang="ar-BH" b="1" dirty="0" smtClean="0"/>
              <a:t>ٌ.</a:t>
            </a:r>
          </a:p>
          <a:p>
            <a:pPr lvl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lvl="0"/>
            <a:endParaRPr lang="en-US" b="1" dirty="0"/>
          </a:p>
          <a:p>
            <a:endParaRPr lang="ar-BH" dirty="0"/>
          </a:p>
        </p:txBody>
      </p:sp>
      <p:sp>
        <p:nvSpPr>
          <p:cNvPr id="7" name="TextBox 6"/>
          <p:cNvSpPr txBox="1"/>
          <p:nvPr/>
        </p:nvSpPr>
        <p:spPr>
          <a:xfrm>
            <a:off x="5367129" y="1431235"/>
            <a:ext cx="15240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20 يومًا 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2112" y="3314230"/>
            <a:ext cx="9806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وبر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5552" y="3801211"/>
            <a:ext cx="9276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عُرفٌ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2177" y="3772579"/>
            <a:ext cx="8481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 smtClean="0">
                <a:solidFill>
                  <a:schemeClr val="accent1">
                    <a:lumMod val="75000"/>
                  </a:schemeClr>
                </a:solidFill>
              </a:rPr>
              <a:t>ريشٌ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81" y="221277"/>
            <a:ext cx="1947092" cy="90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365126"/>
            <a:ext cx="8987246" cy="78781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ar-BH" dirty="0" smtClean="0"/>
              <a:t> </a:t>
            </a:r>
            <a:br>
              <a:rPr lang="ar-BH" dirty="0" smtClean="0"/>
            </a:br>
            <a:r>
              <a:rPr lang="ar-SA" dirty="0" smtClean="0"/>
              <a:t>أُعيدُ كتابة</a:t>
            </a:r>
            <a:r>
              <a:rPr lang="ar-BH" dirty="0" smtClean="0"/>
              <a:t>َ</a:t>
            </a:r>
            <a:r>
              <a:rPr lang="ar-SA" dirty="0" smtClean="0"/>
              <a:t> الفقرة</a:t>
            </a:r>
            <a:r>
              <a:rPr lang="ar-BH" dirty="0" smtClean="0"/>
              <a:t>ِ</a:t>
            </a:r>
            <a:r>
              <a:rPr lang="ar-SA" dirty="0" smtClean="0"/>
              <a:t> مستخدم</a:t>
            </a:r>
            <a:r>
              <a:rPr lang="ar-BH" dirty="0" smtClean="0"/>
              <a:t>ً</a:t>
            </a:r>
            <a:r>
              <a:rPr lang="ar-SA" dirty="0" smtClean="0"/>
              <a:t>ا </a:t>
            </a:r>
            <a:r>
              <a:rPr lang="ar-SA" dirty="0"/>
              <a:t>" </a:t>
            </a:r>
            <a:r>
              <a:rPr lang="ar-BH" dirty="0" smtClean="0"/>
              <a:t>أحمد</a:t>
            </a:r>
            <a:r>
              <a:rPr lang="ar-SA" dirty="0" smtClean="0"/>
              <a:t> </a:t>
            </a:r>
            <a:r>
              <a:rPr lang="ar-SA" dirty="0"/>
              <a:t>" </a:t>
            </a:r>
            <a:r>
              <a:rPr lang="ar-SA" dirty="0" smtClean="0"/>
              <a:t>بدل</a:t>
            </a:r>
            <a:r>
              <a:rPr lang="ar-BH" dirty="0" smtClean="0"/>
              <a:t> ”</a:t>
            </a:r>
            <a:r>
              <a:rPr lang="ar-SA" dirty="0" smtClean="0"/>
              <a:t>هـاجـر</a:t>
            </a:r>
            <a:r>
              <a:rPr lang="ar-BH" dirty="0" smtClean="0"/>
              <a:t>“.</a:t>
            </a:r>
            <a:br>
              <a:rPr lang="ar-BH" dirty="0" smtClean="0"/>
            </a:br>
            <a:endParaRPr lang="ar-BH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21636" y="3022739"/>
          <a:ext cx="9891124" cy="2993747"/>
        </p:xfrm>
        <a:graphic>
          <a:graphicData uri="http://schemas.openxmlformats.org/drawingml/2006/table">
            <a:tbl>
              <a:tblPr rtl="1"/>
              <a:tblGrid>
                <a:gridCol w="98911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93747"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endParaRPr lang="ar-BH" sz="3200" b="1" dirty="0" smtClean="0">
                        <a:latin typeface="Times New Roman"/>
                        <a:ea typeface="Times New Roman"/>
                        <a:cs typeface="Simplified Arabic"/>
                      </a:endParaRPr>
                    </a:p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هاجَرُ بِن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تٌ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مُهذبةٌ،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تَسْتَيق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ظُ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ar-SA" sz="32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مِنْ 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نَوْمِها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م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ب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ك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ر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ةً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،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و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تَغْس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ل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و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ج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</a:t>
                      </a:r>
                      <a:r>
                        <a:rPr lang="ar-BH" sz="3200" b="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ب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ال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ماء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BH" sz="3200" b="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ar-BH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وَ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الص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َّ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ابون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،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و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ناول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ف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طور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ها،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ث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م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َّ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ل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ب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س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م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ل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اب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س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و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أ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خ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ذ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ُ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ح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قيب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 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إ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لى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م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د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ْ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ر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س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َ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ت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ِ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ها</a:t>
                      </a:r>
                      <a:r>
                        <a:rPr lang="ar-BH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ar-SA" sz="32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ar-BH" sz="3200" b="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rtl="1">
                        <a:spcAft>
                          <a:spcPts val="0"/>
                        </a:spcAft>
                      </a:pPr>
                      <a:endParaRPr lang="en-US" sz="3200" dirty="0">
                        <a:latin typeface="Times New Roman"/>
                        <a:ea typeface="Times New Roman"/>
                        <a:cs typeface="Simplified Arabic"/>
                      </a:endParaRPr>
                    </a:p>
                  </a:txBody>
                  <a:tcPr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6397" y="6080170"/>
            <a:ext cx="44647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BH" b="1" dirty="0" smtClean="0"/>
              <a:t>يجيب الطالب عن الأسئلة على ورقة النشاط بعد طباعتها</a:t>
            </a:r>
            <a:endParaRPr lang="ar-BH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3183" y="4969565"/>
            <a:ext cx="963433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spcAft>
                <a:spcPts val="0"/>
              </a:spcAft>
            </a:pPr>
            <a:r>
              <a:rPr lang="ar-BH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Simplified Arabic"/>
              </a:rPr>
              <a:t>أَحْمَدُ وَلَدٌ مُهَذِبٌ، يَسْتَيقِظُ مِنْ نَوْمِهِ مُبَكِرًا، وَيَغْسِلُ وَجْهَهُ بِالماءِ وَالصَّابونِ، وَيَتَناولُ فُطورَهُ، ثُمَّ يَلْبَسُ مَلابِسَهُ وَ يَأْخِذُ حَقِيبَتَهُ إِلى مَدْرَسَتِه.</a:t>
            </a:r>
          </a:p>
        </p:txBody>
      </p:sp>
      <p:pic>
        <p:nvPicPr>
          <p:cNvPr id="2050" name="Picture 2" descr="C:\Users\user\Pictures\girl_no_bg_s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3853" y="1151255"/>
            <a:ext cx="1433016" cy="1827720"/>
          </a:xfrm>
          <a:prstGeom prst="rect">
            <a:avLst/>
          </a:prstGeom>
          <a:noFill/>
        </p:spPr>
      </p:pic>
      <p:pic>
        <p:nvPicPr>
          <p:cNvPr id="2051" name="Picture 3" descr="C:\Users\user\Pictures\boy_stand_school_s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8496" y="1302327"/>
            <a:ext cx="1216781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 smtClean="0">
                <a:solidFill>
                  <a:srgbClr val="FF0000"/>
                </a:solidFill>
              </a:rPr>
              <a:t>أَحْسَنْتَ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1258785" y="4952011"/>
            <a:ext cx="2873828" cy="12409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/>
              <a:t>حل بقية الأسئلة</a:t>
            </a:r>
          </a:p>
        </p:txBody>
      </p:sp>
      <p:pic>
        <p:nvPicPr>
          <p:cNvPr id="7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 smtClean="0">
                <a:solidFill>
                  <a:srgbClr val="FF0000"/>
                </a:solidFill>
              </a:rPr>
              <a:t>حَاوِلْ مَرّةً أُخْرى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53995" y="5130140"/>
            <a:ext cx="2244436" cy="127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/>
              <a:t>العودة إلى الأسئلة</a:t>
            </a:r>
          </a:p>
        </p:txBody>
      </p:sp>
      <p:pic>
        <p:nvPicPr>
          <p:cNvPr id="6" name="Picture 2" descr="Image result for sad gif emoj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26" y="-299792"/>
            <a:ext cx="4267094" cy="42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Users\user\Desktop\القراءة الصف الثاني\فكر مع هشام ص 27.jpg"/>
          <p:cNvPicPr>
            <a:picLocks noChangeAspect="1" noChangeArrowheads="1"/>
          </p:cNvPicPr>
          <p:nvPr/>
        </p:nvPicPr>
        <p:blipFill>
          <a:blip r:embed="rId4"/>
          <a:srcRect l="13053" t="13729" r="12188" b="39395"/>
          <a:stretch>
            <a:fillRect/>
          </a:stretch>
        </p:blipFill>
        <p:spPr bwMode="auto">
          <a:xfrm>
            <a:off x="2427521" y="264450"/>
            <a:ext cx="6970643" cy="290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72922" y="270247"/>
            <a:ext cx="196051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BH" sz="2800" dirty="0"/>
              <a:t>أقرأُ النَّصَ 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290" y="258058"/>
            <a:ext cx="1646183" cy="1268068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1361584" y="3166281"/>
            <a:ext cx="97717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Low" rtl="1" fontAlgn="base">
              <a:spcBef>
                <a:spcPct val="0"/>
              </a:spcBef>
              <a:spcAft>
                <a:spcPct val="0"/>
              </a:spcAft>
            </a:pPr>
            <a:r>
              <a:rPr lang="ar-BH" sz="3200" b="1" dirty="0" smtClean="0">
                <a:latin typeface="Calibri" pitchFamily="34" charset="0"/>
                <a:ea typeface="Calibri" pitchFamily="34" charset="0"/>
              </a:rPr>
              <a:t>هِشامٌ </a:t>
            </a:r>
            <a:r>
              <a:rPr lang="ar-BH" sz="3200" b="1" dirty="0">
                <a:latin typeface="Calibri" pitchFamily="34" charset="0"/>
                <a:ea typeface="Calibri" pitchFamily="34" charset="0"/>
              </a:rPr>
              <a:t>تِلْميذٌ ذَكِيٌّ، يُجيدُ الْقِراءَةَ وَالْكِتابَةَ، وَلَكِنَّهُ – أَحْيانًا – يُجيبُ عَنِ السُّؤالِ قَبْلَ أَنْ يُفَكِّرَ.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lvl="0" algn="justLow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latin typeface="Calibri" pitchFamily="34" charset="0"/>
                <a:ea typeface="Calibri" pitchFamily="34" charset="0"/>
              </a:rPr>
              <a:t>فِي حَصَّةِ الاسْتِمَاعِ قَصَّ المُعَلِّمُ هُذِهِ الْقِصَّةَ الْقَصيرَةَ: </a:t>
            </a:r>
          </a:p>
          <a:p>
            <a:pPr lvl="0" algn="justLow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200" b="1" dirty="0">
                <a:latin typeface="Calibri" pitchFamily="34" charset="0"/>
                <a:ea typeface="Calibri" pitchFamily="34" charset="0"/>
              </a:rPr>
              <a:t>((خَرَجَ الصَّيَّادُ وَمَعَهُ بُنْدُقِيَّتُهُ؛ لِيصْطادَ بَعْضَ الطُّيورِ. سَارَ الصَّيَّادُ بَيْنَ الأَشْجَارِ، فَوَجَدَ شَجَرَةً عَلَيْها سَبْعَةُ طُيورٍ، فَأَطْلَقَ بُنْدُقِيَّتَهُ عَلَيْهَا، وَأَسْقَطَ طائِرًا وَاحِدًا مِنْها، فَكَمْ طائِرًا</a:t>
            </a:r>
            <a:r>
              <a:rPr lang="ar-BH" sz="3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 </a:t>
            </a:r>
            <a:r>
              <a:rPr lang="ar-BH" sz="3200" b="1" dirty="0">
                <a:latin typeface="Calibri" pitchFamily="34" charset="0"/>
                <a:ea typeface="Calibri" pitchFamily="34" charset="0"/>
              </a:rPr>
              <a:t>بَقَى</a:t>
            </a:r>
            <a:r>
              <a:rPr lang="ar-BH" sz="3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</a:rPr>
              <a:t> </a:t>
            </a:r>
            <a:r>
              <a:rPr lang="ar-BH" sz="3200" b="1" dirty="0">
                <a:latin typeface="Calibri" pitchFamily="34" charset="0"/>
                <a:ea typeface="Calibri" pitchFamily="34" charset="0"/>
              </a:rPr>
              <a:t>عَلى الشَّجَرَةِ؟))</a:t>
            </a:r>
            <a:endParaRPr lang="ar-BH" sz="3200" b="1" dirty="0"/>
          </a:p>
          <a:p>
            <a:endParaRPr lang="en-US" dirty="0"/>
          </a:p>
        </p:txBody>
      </p:sp>
      <p:pic>
        <p:nvPicPr>
          <p:cNvPr id="3" name="PTT-20200402-WA0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212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16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 smtClean="0">
                <a:solidFill>
                  <a:srgbClr val="FF0000"/>
                </a:solidFill>
              </a:rPr>
              <a:t>أَحْسَنْتَ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1258785" y="4952011"/>
            <a:ext cx="2873828" cy="12409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 smtClean="0"/>
              <a:t>حل </a:t>
            </a:r>
            <a:r>
              <a:rPr lang="ar-BH" sz="2400" dirty="0" smtClean="0">
                <a:hlinkClick r:id="rId3" action="ppaction://hlinksldjump"/>
              </a:rPr>
              <a:t>بقية</a:t>
            </a:r>
            <a:r>
              <a:rPr lang="ar-BH" sz="2400" dirty="0" smtClean="0"/>
              <a:t> </a:t>
            </a:r>
            <a:r>
              <a:rPr lang="ar-BH" sz="2400" dirty="0" smtClean="0">
                <a:hlinkClick r:id="rId3" action="ppaction://hlinksldjump"/>
              </a:rPr>
              <a:t>الأسئلة</a:t>
            </a:r>
            <a:endParaRPr lang="ar-BH" sz="2400" dirty="0"/>
          </a:p>
        </p:txBody>
      </p:sp>
      <p:pic>
        <p:nvPicPr>
          <p:cNvPr id="7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 smtClean="0">
                <a:solidFill>
                  <a:srgbClr val="FF0000"/>
                </a:solidFill>
              </a:rPr>
              <a:t>حَاوِلْ مَرّةً أُخْرى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53995" y="5130140"/>
            <a:ext cx="2244436" cy="127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 smtClean="0"/>
              <a:t>العودة إلى </a:t>
            </a:r>
            <a:r>
              <a:rPr lang="ar-BH" sz="2400" dirty="0" smtClean="0">
                <a:hlinkClick r:id="rId3" action="ppaction://hlinksldjump"/>
              </a:rPr>
              <a:t>الأسئلة</a:t>
            </a:r>
            <a:endParaRPr lang="ar-BH" sz="2400" dirty="0"/>
          </a:p>
        </p:txBody>
      </p:sp>
      <p:pic>
        <p:nvPicPr>
          <p:cNvPr id="6" name="Picture 2" descr="Image result for sad gif emoj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86" y="-431871"/>
            <a:ext cx="4449974" cy="46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 smtClean="0">
                <a:solidFill>
                  <a:srgbClr val="FF0000"/>
                </a:solidFill>
              </a:rPr>
              <a:t>أَحْسَنْتَ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1258785" y="4952011"/>
            <a:ext cx="2873828" cy="12409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 smtClean="0"/>
              <a:t>حل بقية الأسئلة</a:t>
            </a:r>
            <a:endParaRPr lang="ar-BH" sz="2400" dirty="0"/>
          </a:p>
        </p:txBody>
      </p:sp>
      <p:pic>
        <p:nvPicPr>
          <p:cNvPr id="7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44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 smtClean="0">
                <a:solidFill>
                  <a:srgbClr val="FF0000"/>
                </a:solidFill>
              </a:rPr>
              <a:t>حَاوِلْ مَرّةً أُخْرى</a:t>
            </a:r>
            <a:endParaRPr lang="ar-BH" sz="11500" b="1" dirty="0">
              <a:solidFill>
                <a:srgbClr val="FF0000"/>
              </a:solidFill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53995" y="5130140"/>
            <a:ext cx="2244436" cy="127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 smtClean="0"/>
              <a:t>العودة إلى الأسئلة</a:t>
            </a:r>
            <a:endParaRPr lang="ar-BH" sz="2400" dirty="0"/>
          </a:p>
        </p:txBody>
      </p:sp>
      <p:pic>
        <p:nvPicPr>
          <p:cNvPr id="6" name="Picture 2" descr="Image result for sad gif emoj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86" y="-431871"/>
            <a:ext cx="4449974" cy="46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9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2197"/>
            <a:ext cx="10515600" cy="35347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endParaRPr lang="ar-BH" sz="3200" b="1" dirty="0" smtClean="0"/>
          </a:p>
          <a:p>
            <a:pPr>
              <a:buNone/>
            </a:pPr>
            <a:r>
              <a:rPr lang="ar-BH" sz="3200" b="1" dirty="0" smtClean="0"/>
              <a:t>وَقَبْلَ أَنْ يَنْتَهِيَ المُعَلِّمُ مِنْ سُؤالِهِ رَفَعَ هِشامٌ يَدَهُ، وَأَجَابَ: بَقَيَ عَلى الشَّجَرَةِ سِتَّةُ طُيورٍ.</a:t>
            </a:r>
            <a:endParaRPr lang="en-US" sz="3200" b="1" dirty="0" smtClean="0"/>
          </a:p>
          <a:p>
            <a:pPr>
              <a:buNone/>
            </a:pPr>
            <a:r>
              <a:rPr lang="ar-BH" sz="3200" b="1" dirty="0" smtClean="0"/>
              <a:t>ابْتَسَمَ المُعَلِّمُ، وَقَالَ: أَنْتَ يَا هِشامُ، تِلْميذٌ ذَكِيٌ نَشيطٌ، وَلَكِنْ ...يَجِبُ أَنْ تُفَكِّرَ قَبْلَ أَنْ تُجيبَ. </a:t>
            </a:r>
            <a:endParaRPr lang="en-US" sz="3200" b="1" dirty="0" smtClean="0"/>
          </a:p>
          <a:p>
            <a:pPr>
              <a:buNone/>
            </a:pPr>
            <a:r>
              <a:rPr lang="ar-BH" sz="3200" b="1" dirty="0" smtClean="0"/>
              <a:t>وَقَفَ تَلْميذٌ آخَرُ، وَأَجَابَ عَنِ السُّؤالِ، فَشَكَرهُ المُعَلِّمُ، وَصَفَّقَ لَهُ  التَّلاميذُ، فَلِمَاذا؟ </a:t>
            </a:r>
            <a:endParaRPr lang="en-US" sz="3200" b="1" dirty="0" smtClean="0"/>
          </a:p>
          <a:p>
            <a:pPr>
              <a:buNone/>
            </a:pPr>
            <a:endParaRPr lang="ar-BH" sz="3600" b="1" dirty="0"/>
          </a:p>
        </p:txBody>
      </p:sp>
      <p:pic>
        <p:nvPicPr>
          <p:cNvPr id="4" name="Picture 2" descr="C:\Users\user\Pictures\boy_read1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07675" y="216244"/>
            <a:ext cx="1343025" cy="1296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ownloads\القراءة الصف الثاني\ص30.jpg"/>
          <p:cNvPicPr>
            <a:picLocks noChangeAspect="1" noChangeArrowheads="1"/>
          </p:cNvPicPr>
          <p:nvPr/>
        </p:nvPicPr>
        <p:blipFill>
          <a:blip r:embed="rId3"/>
          <a:srcRect l="11418" t="12273" r="13665" b="60939"/>
          <a:stretch>
            <a:fillRect/>
          </a:stretch>
        </p:blipFill>
        <p:spPr bwMode="auto">
          <a:xfrm>
            <a:off x="2902226" y="795130"/>
            <a:ext cx="5565913" cy="170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2086514" y="0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460310" y="2784143"/>
            <a:ext cx="9184943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عَادَ هِشامٌ إِلى بَيْتِهِ، وَقَصَّ عَلى وَالِدِهِ مَا حَدَثَ فِي الْفَصْلِ، فَابْتَسَمَ وَالِدُهُ، وَقَالَ: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يَجِبُ عَلَيْكَ أَنْ تَعْمَلَ بِنَصيحَةِ المُعَلِّمِ يَا هِشامُ، وَأَنْ تُفَكِّرَ كَثيرًا قَبْلَ أَنْ تُجيبَ.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قَالَ هِشامٌ: سَمْعًا وَطَاعَةً يَا أَبِي</a:t>
            </a:r>
            <a:r>
              <a:rPr kumimoji="0" lang="ar-BH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2" descr="C:\Users\user\Pictures\boy_read1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7675" y="216244"/>
            <a:ext cx="1343025" cy="1296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boy_read1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7675" y="216244"/>
            <a:ext cx="1343025" cy="1296644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900753" y="1512888"/>
            <a:ext cx="10044751" cy="43088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buNone/>
            </a:pPr>
            <a:endParaRPr lang="ar-BH" sz="3200" b="1" dirty="0"/>
          </a:p>
          <a:p>
            <a:pPr algn="r">
              <a:buNone/>
            </a:pPr>
            <a:r>
              <a:rPr lang="ar-BH" sz="3200" b="1" dirty="0"/>
              <a:t>وَفِي يَوْمٍ أَرادَ وَالِدُ هِشامٍ أَنْ يَتَأَكَّدَ مِن انْتِفاعِ هِشامٍ بِالنَّصيحَةِ، فَأَحْضَرَ ثَلاثَةَ صَناديقَ مُغْلَقَةً تَمامًا، وَقَالَ: </a:t>
            </a:r>
            <a:endParaRPr lang="en-US" sz="3200" b="1" dirty="0"/>
          </a:p>
          <a:p>
            <a:pPr algn="r">
              <a:buNone/>
            </a:pPr>
            <a:r>
              <a:rPr lang="ar-BH" sz="3200" b="1" dirty="0"/>
              <a:t>يا هِشامُ، يُوجَدُ فِي كُلِّ صُنْدوقٍ شَمْعَةٌ وَاحِدَةٌ، وَأُريدُ أَنْ تُخْبِرَني: فِي أَيِّ صُنْدوقٍ تُوجَدُ الشَّمْعَةُ المُشْتَعِلَةُ؟</a:t>
            </a:r>
            <a:endParaRPr lang="en-US" sz="3200" b="1" dirty="0"/>
          </a:p>
          <a:p>
            <a:pPr algn="r">
              <a:buNone/>
            </a:pPr>
            <a:r>
              <a:rPr lang="ar-BH" sz="3200" b="1" dirty="0"/>
              <a:t>فَكَّرَ هِشامٌ كَثيرًا قَبْلَ أَنْ يُجيبَ ... أُعْجِبَ وَالِدُهُ بِإِجَابَتِهِ، وَاشْتَرى لَهُ هَدِيَّةً جَميلَةً.</a:t>
            </a:r>
            <a:endParaRPr lang="en-US" sz="3200" b="1" dirty="0"/>
          </a:p>
          <a:p>
            <a:pPr algn="r">
              <a:buNone/>
            </a:pPr>
            <a:r>
              <a:rPr lang="ar-BH" sz="3200" b="1" dirty="0"/>
              <a:t>فَماذا كانَتْ إِجابَةُ هِشامٍ؟ </a:t>
            </a:r>
          </a:p>
          <a:p>
            <a:endParaRPr lang="en-US" dirty="0"/>
          </a:p>
        </p:txBody>
      </p:sp>
      <p:pic>
        <p:nvPicPr>
          <p:cNvPr id="7" name="PTT-20200405-WA0002 00_00_02-00_00_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153" y="6031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826327" y="325937"/>
            <a:ext cx="5472546" cy="95422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 rtl="1"/>
            <a:r>
              <a:rPr lang="ar-BH" b="1" dirty="0" smtClean="0"/>
              <a:t>ثانيًا: أفهمُ النَّصَ</a:t>
            </a:r>
            <a:endParaRPr lang="ar-BH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38596" y="1663140"/>
            <a:ext cx="11201400" cy="4525963"/>
          </a:xfrm>
          <a:ln>
            <a:noFill/>
          </a:ln>
        </p:spPr>
        <p:txBody>
          <a:bodyPr>
            <a:normAutofit/>
          </a:bodyPr>
          <a:lstStyle/>
          <a:p>
            <a:pPr algn="r" rtl="1">
              <a:buFontTx/>
              <a:buNone/>
            </a:pPr>
            <a:r>
              <a:rPr lang="ar-BH" sz="3600" b="1" dirty="0" smtClean="0"/>
              <a:t>1- أَخْتارُ الإِجابَةَ الصَّحيحَة الَّتي وُرَدَتْ فِي النَّصِّ. </a:t>
            </a:r>
          </a:p>
          <a:p>
            <a:pPr algn="r" rtl="1">
              <a:buFontTx/>
              <a:buNone/>
            </a:pPr>
            <a:r>
              <a:rPr lang="ar-BH" sz="3600" b="1" dirty="0" smtClean="0"/>
              <a:t>أ- الصِّفَةُ الَّتي تَمَيَّزَ </a:t>
            </a:r>
            <a:r>
              <a:rPr lang="ar-BH" sz="3600" b="1" dirty="0" err="1" smtClean="0"/>
              <a:t>بِها</a:t>
            </a:r>
            <a:r>
              <a:rPr lang="ar-BH" sz="3600" b="1" dirty="0" smtClean="0"/>
              <a:t> هِشامٌ.</a:t>
            </a:r>
          </a:p>
          <a:p>
            <a:pPr algn="r" rtl="1">
              <a:buFontTx/>
              <a:buChar char="-"/>
            </a:pPr>
            <a:r>
              <a:rPr lang="ar-BH" sz="3600" b="1" dirty="0" smtClean="0"/>
              <a:t>   ( </a:t>
            </a:r>
            <a:r>
              <a:rPr lang="ar-BH" sz="3600" b="1" dirty="0" smtClean="0">
                <a:hlinkClick r:id="rId5" action="ppaction://hlinksldjump"/>
              </a:rPr>
              <a:t>مُهْمِلٌ </a:t>
            </a:r>
            <a:r>
              <a:rPr lang="ar-BH" sz="3600" b="1" dirty="0" smtClean="0"/>
              <a:t>، </a:t>
            </a:r>
            <a:r>
              <a:rPr lang="ar-BH" sz="3600" b="1" dirty="0" smtClean="0">
                <a:hlinkClick r:id="rId6" action="ppaction://hlinksldjump"/>
              </a:rPr>
              <a:t>ذَكيٌ</a:t>
            </a:r>
            <a:r>
              <a:rPr lang="ar-BH" sz="3600" b="1" dirty="0" smtClean="0"/>
              <a:t> ، </a:t>
            </a:r>
            <a:r>
              <a:rPr lang="ar-BH" sz="3600" b="1" dirty="0" smtClean="0">
                <a:hlinkClick r:id="rId5" action="ppaction://hlinksldjump"/>
              </a:rPr>
              <a:t>عَنيدٌ</a:t>
            </a:r>
            <a:r>
              <a:rPr lang="ar-BH" sz="3600" b="1" dirty="0" smtClean="0"/>
              <a:t>).</a:t>
            </a:r>
          </a:p>
          <a:p>
            <a:pPr algn="r" rtl="1">
              <a:buNone/>
            </a:pPr>
            <a:endParaRPr lang="ar-BH" sz="3600" b="1" dirty="0" smtClean="0"/>
          </a:p>
          <a:p>
            <a:pPr algn="r" rtl="1">
              <a:buNone/>
            </a:pPr>
            <a:r>
              <a:rPr lang="ar-BH" sz="3600" b="1" dirty="0" smtClean="0"/>
              <a:t>ب- عَدَدُ الطُّيورِ عَلى الشَّجَرَةِ.</a:t>
            </a:r>
          </a:p>
          <a:p>
            <a:pPr algn="r" rtl="1">
              <a:buFontTx/>
              <a:buNone/>
            </a:pPr>
            <a:r>
              <a:rPr lang="ar-BH" sz="3600" b="1" dirty="0" smtClean="0"/>
              <a:t>-   ( </a:t>
            </a:r>
            <a:r>
              <a:rPr lang="ar-BH" sz="3600" b="1" dirty="0" smtClean="0">
                <a:hlinkClick r:id="rId5" action="ppaction://hlinksldjump"/>
              </a:rPr>
              <a:t>خَمْسَةُ طيور</a:t>
            </a:r>
            <a:r>
              <a:rPr lang="ar-BH" sz="3600" b="1" dirty="0" smtClean="0"/>
              <a:t>ٍ- </a:t>
            </a:r>
            <a:r>
              <a:rPr lang="ar-BH" sz="3600" b="1" dirty="0" smtClean="0">
                <a:hlinkClick r:id="rId5" action="ppaction://hlinksldjump"/>
              </a:rPr>
              <a:t>سِتَّةُ طُيورٍ </a:t>
            </a:r>
            <a:r>
              <a:rPr lang="ar-BH" sz="3600" b="1" dirty="0" smtClean="0"/>
              <a:t>– </a:t>
            </a:r>
            <a:r>
              <a:rPr lang="ar-BH" sz="3600" b="1" dirty="0" smtClean="0">
                <a:hlinkClick r:id="rId6" action="ppaction://hlinksldjump"/>
              </a:rPr>
              <a:t>سَبْعَةُ طُيورٍ </a:t>
            </a:r>
            <a:r>
              <a:rPr lang="ar-BH" sz="3600" b="1" dirty="0" smtClean="0"/>
              <a:t>).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8811698" y="2812158"/>
            <a:ext cx="796834" cy="888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4889708" y="4586234"/>
            <a:ext cx="1855304" cy="888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1840865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ar-BH" b="1" dirty="0" smtClean="0"/>
              <a:t>ج- الحِصَّةُ الِّتي قَرَأَ المُعَلِّمُ القِصَّةَ</a:t>
            </a:r>
            <a:r>
              <a:rPr lang="en-US" b="1" dirty="0" smtClean="0"/>
              <a:t> </a:t>
            </a:r>
            <a:r>
              <a:rPr lang="ar-BH" b="1" dirty="0" smtClean="0"/>
              <a:t>القَصيرَةَ فيها:</a:t>
            </a:r>
          </a:p>
          <a:p>
            <a:pPr>
              <a:buNone/>
            </a:pPr>
            <a:r>
              <a:rPr lang="ar-BH" b="1" dirty="0" smtClean="0"/>
              <a:t>    </a:t>
            </a:r>
            <a:r>
              <a:rPr lang="ar-BH" sz="2400" dirty="0" smtClean="0"/>
              <a:t>(</a:t>
            </a:r>
            <a:r>
              <a:rPr lang="ar-BH" sz="2400" b="1" dirty="0" smtClean="0">
                <a:hlinkClick r:id="rId8" action="ppaction://hlinksldjump"/>
              </a:rPr>
              <a:t>حِصَّةُ الاسْتِماعِ </a:t>
            </a:r>
            <a:r>
              <a:rPr lang="ar-BH" sz="2400" b="1" dirty="0" smtClean="0"/>
              <a:t>، </a:t>
            </a:r>
            <a:r>
              <a:rPr lang="ar-BH" sz="2400" b="1" dirty="0" smtClean="0">
                <a:hlinkClick r:id="rId9" action="ppaction://hlinksldjump"/>
              </a:rPr>
              <a:t>حصة القراءة </a:t>
            </a:r>
            <a:r>
              <a:rPr lang="ar-BH" sz="2400" b="1" dirty="0" smtClean="0"/>
              <a:t>، </a:t>
            </a:r>
            <a:r>
              <a:rPr lang="ar-BH" sz="2400" b="1" dirty="0" smtClean="0">
                <a:hlinkClick r:id="rId8" action="ppaction://hlinksldjump"/>
              </a:rPr>
              <a:t>حصة الرَّسم</a:t>
            </a:r>
            <a:r>
              <a:rPr lang="ar-BH" sz="2400" b="1" dirty="0" smtClean="0"/>
              <a:t>)</a:t>
            </a:r>
          </a:p>
          <a:p>
            <a:pPr>
              <a:buNone/>
            </a:pPr>
            <a:r>
              <a:rPr lang="ar-BH" b="1" dirty="0" smtClean="0"/>
              <a:t>د- أَخْرَجَ الصَّيادُ بُنْدُقِيَّتُهُ لِيصْطادَ:</a:t>
            </a:r>
          </a:p>
          <a:p>
            <a:pPr>
              <a:buNone/>
            </a:pPr>
            <a:r>
              <a:rPr lang="ar-BH" b="1" dirty="0" smtClean="0"/>
              <a:t>    </a:t>
            </a:r>
            <a:r>
              <a:rPr lang="ar-BH" sz="2400" b="1" dirty="0" smtClean="0"/>
              <a:t>( </a:t>
            </a:r>
            <a:r>
              <a:rPr lang="ar-BH" sz="2400" b="1" dirty="0" smtClean="0">
                <a:hlinkClick r:id="rId8" action="ppaction://hlinksldjump"/>
              </a:rPr>
              <a:t>بَعْضُ الثَعالب</a:t>
            </a:r>
            <a:r>
              <a:rPr lang="ar-BH" sz="2400" b="1" dirty="0" smtClean="0"/>
              <a:t>ِ، </a:t>
            </a:r>
            <a:r>
              <a:rPr lang="ar-BH" sz="2400" b="1" dirty="0" smtClean="0">
                <a:hlinkClick r:id="rId9" action="ppaction://hlinksldjump"/>
              </a:rPr>
              <a:t>بَعْضُ الطُّيورِ </a:t>
            </a:r>
            <a:r>
              <a:rPr lang="ar-BH" sz="2400" b="1" dirty="0" smtClean="0"/>
              <a:t>، </a:t>
            </a:r>
            <a:r>
              <a:rPr lang="ar-BH" sz="2400" b="1" dirty="0" smtClean="0">
                <a:hlinkClick r:id="rId8" action="ppaction://hlinksldjump"/>
              </a:rPr>
              <a:t>بَعْضُ الغِزْلانِ</a:t>
            </a:r>
            <a:r>
              <a:rPr lang="ar-BH" sz="2400" b="1" dirty="0" smtClean="0"/>
              <a:t>) </a:t>
            </a:r>
          </a:p>
          <a:p>
            <a:pPr>
              <a:buNone/>
            </a:pPr>
            <a:r>
              <a:rPr lang="ar-BH" sz="2400" b="1" dirty="0" smtClean="0"/>
              <a:t>      </a:t>
            </a:r>
          </a:p>
          <a:p>
            <a:pPr>
              <a:buNone/>
            </a:pPr>
            <a:r>
              <a:rPr lang="ar-BH" b="1" dirty="0" smtClean="0"/>
              <a:t>2-</a:t>
            </a:r>
            <a:r>
              <a:rPr lang="ar-SA" b="1" dirty="0" smtClean="0"/>
              <a:t>أَسْتَخْرِجُ مِنَ</a:t>
            </a:r>
            <a:r>
              <a:rPr lang="ar-BH" b="1" dirty="0" smtClean="0"/>
              <a:t> الفِقْرَةِ (أ) جَمْعُ كَلِمَةِ:</a:t>
            </a:r>
            <a:endParaRPr lang="ar-B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26327" y="325937"/>
            <a:ext cx="5472546" cy="95422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 rtl="1"/>
            <a:r>
              <a:rPr lang="ar-BH" b="1" dirty="0" smtClean="0"/>
              <a:t>ثانيًا: أفهمُ النَّصَ</a:t>
            </a:r>
            <a:endParaRPr lang="ar-BH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60721" y="4168487"/>
            <a:ext cx="866898" cy="6702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3200" b="1" dirty="0" smtClean="0"/>
              <a:t>طَيْرٌ </a:t>
            </a:r>
            <a:endParaRPr lang="ar-BH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4237760" y="4511881"/>
            <a:ext cx="1531916" cy="118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24890" y="4102677"/>
            <a:ext cx="1852551" cy="81296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 smtClean="0"/>
              <a:t>طُيورٌ</a:t>
            </a:r>
            <a:endParaRPr lang="ar-BH" sz="2800" b="1" dirty="0"/>
          </a:p>
        </p:txBody>
      </p:sp>
      <p:sp>
        <p:nvSpPr>
          <p:cNvPr id="9" name="Oval 8"/>
          <p:cNvSpPr/>
          <p:nvPr/>
        </p:nvSpPr>
        <p:spPr>
          <a:xfrm>
            <a:off x="7635240" y="2164080"/>
            <a:ext cx="1493520" cy="716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Oval 9"/>
          <p:cNvSpPr/>
          <p:nvPr/>
        </p:nvSpPr>
        <p:spPr>
          <a:xfrm>
            <a:off x="7985760" y="3368040"/>
            <a:ext cx="12954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1" name="AUDIO-2020-03-22-09-47-4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3306" y="1548939"/>
            <a:ext cx="304800" cy="304800"/>
          </a:xfrm>
          <a:prstGeom prst="rect">
            <a:avLst/>
          </a:prstGeom>
        </p:spPr>
      </p:pic>
      <p:pic>
        <p:nvPicPr>
          <p:cNvPr id="12" name="AUDIO-2020-03-22-10-01-37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8120" y="3337560"/>
            <a:ext cx="304800" cy="304800"/>
          </a:xfrm>
          <a:prstGeom prst="rect">
            <a:avLst/>
          </a:prstGeom>
        </p:spPr>
      </p:pic>
      <p:pic>
        <p:nvPicPr>
          <p:cNvPr id="13" name="AUDIO-2020-03-22-10-01-48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4760" y="48615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61703" y="1730828"/>
            <a:ext cx="10894423" cy="4525963"/>
          </a:xfrm>
          <a:ln>
            <a:noFill/>
          </a:ln>
        </p:spPr>
        <p:txBody>
          <a:bodyPr>
            <a:normAutofit/>
          </a:bodyPr>
          <a:lstStyle/>
          <a:p>
            <a:pPr algn="r" rtl="1">
              <a:buFontTx/>
              <a:buNone/>
            </a:pPr>
            <a:endParaRPr lang="ar-BH" sz="3600" b="1" dirty="0" smtClean="0"/>
          </a:p>
          <a:p>
            <a:pPr algn="r" rtl="1">
              <a:buFontTx/>
              <a:buNone/>
            </a:pPr>
            <a:r>
              <a:rPr lang="ar-BH" sz="3600" b="1" dirty="0" smtClean="0"/>
              <a:t>3- أَضَعُ عَلَامةَ (</a:t>
            </a:r>
            <a:r>
              <a:rPr lang="ar-SA" sz="3600" b="1" dirty="0" smtClean="0"/>
              <a:t>✓</a:t>
            </a:r>
            <a:r>
              <a:rPr lang="ar-BH" sz="3600" b="1" dirty="0" smtClean="0"/>
              <a:t>) </a:t>
            </a:r>
            <a:r>
              <a:rPr lang="ar-SA" sz="3600" b="1" dirty="0" smtClean="0"/>
              <a:t>وَعَلامةَ(</a:t>
            </a:r>
            <a:r>
              <a:rPr lang="en-US" sz="3600" b="1" dirty="0" smtClean="0">
                <a:sym typeface="Webdings" pitchFamily="18" charset="2"/>
              </a:rPr>
              <a:t></a:t>
            </a:r>
            <a:r>
              <a:rPr lang="ar-SA" sz="3600" b="1" dirty="0" smtClean="0"/>
              <a:t>) </a:t>
            </a:r>
            <a:r>
              <a:rPr lang="ar-BH" sz="3600" b="1" dirty="0" smtClean="0"/>
              <a:t>فِي الْمُكَانِ الْمُنَاسِبِ: </a:t>
            </a:r>
            <a:endParaRPr lang="en-US" sz="3600" b="1" dirty="0" smtClean="0"/>
          </a:p>
          <a:p>
            <a:pPr>
              <a:buNone/>
            </a:pPr>
            <a:r>
              <a:rPr lang="ar-BH" sz="3600" b="1" dirty="0" smtClean="0"/>
              <a:t>1- أَجابَ هِشامٌ عَلى المُعَلِّمِ وَصَفَّقَ لَهُ التَّلَاميذُ. (     )      (</a:t>
            </a:r>
            <a:r>
              <a:rPr lang="ar-BH" sz="3600" b="1" dirty="0" smtClean="0">
                <a:hlinkClick r:id="rId4" action="ppaction://hlinksldjump"/>
              </a:rPr>
              <a:t>√</a:t>
            </a:r>
            <a:r>
              <a:rPr lang="ar-BH" sz="3600" b="1" dirty="0" smtClean="0"/>
              <a:t>، </a:t>
            </a:r>
            <a:r>
              <a:rPr lang="ar-BH" sz="3600" b="1" dirty="0" smtClean="0">
                <a:hlinkClick r:id="rId5" action="ppaction://hlinksldjump"/>
              </a:rPr>
              <a:t>×</a:t>
            </a:r>
            <a:r>
              <a:rPr lang="ar-BH" sz="3600" b="1" dirty="0" smtClean="0"/>
              <a:t>)</a:t>
            </a:r>
          </a:p>
          <a:p>
            <a:pPr>
              <a:buNone/>
            </a:pPr>
            <a:r>
              <a:rPr lang="ar-BH" sz="3600" b="1" dirty="0" smtClean="0"/>
              <a:t>2- قَالَ هِشامٌ : سَمْعًا وَطاعَةً يَا أَبي. (</a:t>
            </a:r>
            <a:r>
              <a:rPr lang="ar-BH" sz="3600" b="1" dirty="0" smtClean="0">
                <a:solidFill>
                  <a:srgbClr val="FF0000"/>
                </a:solidFill>
              </a:rPr>
              <a:t>  </a:t>
            </a:r>
            <a:r>
              <a:rPr lang="ar-BH" sz="3600" b="1" dirty="0" smtClean="0"/>
              <a:t>  )                  (</a:t>
            </a:r>
            <a:r>
              <a:rPr lang="ar-BH" sz="3600" b="1" dirty="0">
                <a:hlinkClick r:id="rId5" action="ppaction://hlinksldjump"/>
              </a:rPr>
              <a:t>√</a:t>
            </a:r>
            <a:r>
              <a:rPr lang="ar-BH" sz="3600" b="1" dirty="0"/>
              <a:t>، </a:t>
            </a:r>
            <a:r>
              <a:rPr lang="ar-BH" sz="3600" b="1" dirty="0">
                <a:hlinkClick r:id="rId4" action="ppaction://hlinksldjump"/>
              </a:rPr>
              <a:t>×</a:t>
            </a:r>
            <a:r>
              <a:rPr lang="ar-BH" sz="3600" b="1" dirty="0"/>
              <a:t>)</a:t>
            </a:r>
            <a:endParaRPr lang="ar-BH" sz="3600" b="1" dirty="0" smtClean="0"/>
          </a:p>
          <a:p>
            <a:pPr>
              <a:buNone/>
            </a:pPr>
            <a:r>
              <a:rPr lang="ar-BH" sz="3600" b="1" dirty="0" smtClean="0"/>
              <a:t>3- أَحْضَرَ الأَبُ أَرْبَعَةَ صَناديقَ مُغْلقَةً تمامًا. (     )         </a:t>
            </a:r>
            <a:r>
              <a:rPr lang="ar-BH" sz="3600" b="1" dirty="0"/>
              <a:t>(</a:t>
            </a:r>
            <a:r>
              <a:rPr lang="ar-BH" sz="3600" b="1" dirty="0">
                <a:hlinkClick r:id="rId4" action="ppaction://hlinksldjump"/>
              </a:rPr>
              <a:t>√</a:t>
            </a:r>
            <a:r>
              <a:rPr lang="ar-BH" sz="3600" b="1" dirty="0"/>
              <a:t>، </a:t>
            </a:r>
            <a:r>
              <a:rPr lang="ar-BH" sz="3600" b="1" dirty="0">
                <a:hlinkClick r:id="rId5" action="ppaction://hlinksldjump"/>
              </a:rPr>
              <a:t>×</a:t>
            </a:r>
            <a:r>
              <a:rPr lang="ar-BH" sz="3600" b="1" dirty="0"/>
              <a:t>)</a:t>
            </a:r>
            <a:endParaRPr lang="ar-BH" sz="36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60299" y="2988014"/>
            <a:ext cx="7288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sym typeface="Webdings" pitchFamily="18" charset="2"/>
              </a:rPr>
              <a:t></a:t>
            </a:r>
            <a:endParaRPr lang="ar-BH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0045" y="3511234"/>
            <a:ext cx="7288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1">
                    <a:lumMod val="75000"/>
                  </a:schemeClr>
                </a:solidFill>
              </a:rPr>
              <a:t>✓</a:t>
            </a:r>
            <a:endParaRPr lang="ar-BH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9322" y="4223256"/>
            <a:ext cx="7288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sym typeface="Webdings" pitchFamily="18" charset="2"/>
              </a:rPr>
              <a:t></a:t>
            </a:r>
            <a:endParaRPr lang="ar-BH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339634"/>
            <a:ext cx="1947092" cy="90133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26327" y="325937"/>
            <a:ext cx="5472546" cy="95422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 rtl="1"/>
            <a:r>
              <a:rPr lang="ar-BH" b="1" dirty="0" smtClean="0"/>
              <a:t>ثانيًا: أفهمُ النَّصَ</a:t>
            </a:r>
            <a:endParaRPr lang="ar-BH" dirty="0" smtClean="0"/>
          </a:p>
        </p:txBody>
      </p: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1523968" y="214290"/>
            <a:ext cx="9429749" cy="2000250"/>
            <a:chOff x="295" y="0"/>
            <a:chExt cx="5465" cy="1587"/>
          </a:xfrm>
        </p:grpSpPr>
        <p:sp>
          <p:nvSpPr>
            <p:cNvPr id="33809" name="AutoShape 7"/>
            <p:cNvSpPr>
              <a:spLocks noChangeAspect="1" noChangeArrowheads="1" noTextEdit="1"/>
            </p:cNvSpPr>
            <p:nvPr/>
          </p:nvSpPr>
          <p:spPr bwMode="auto">
            <a:xfrm>
              <a:off x="295" y="0"/>
              <a:ext cx="5465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ar-BH"/>
            </a:p>
          </p:txBody>
        </p:sp>
        <p:sp>
          <p:nvSpPr>
            <p:cNvPr id="33810" name="Freeform 9"/>
            <p:cNvSpPr>
              <a:spLocks/>
            </p:cNvSpPr>
            <p:nvPr/>
          </p:nvSpPr>
          <p:spPr bwMode="auto">
            <a:xfrm>
              <a:off x="295" y="0"/>
              <a:ext cx="5465" cy="1587"/>
            </a:xfrm>
            <a:custGeom>
              <a:avLst/>
              <a:gdLst>
                <a:gd name="T0" fmla="*/ 3217 w 5465"/>
                <a:gd name="T1" fmla="*/ 279 h 1587"/>
                <a:gd name="T2" fmla="*/ 3282 w 5465"/>
                <a:gd name="T3" fmla="*/ 84 h 1587"/>
                <a:gd name="T4" fmla="*/ 3430 w 5465"/>
                <a:gd name="T5" fmla="*/ 8 h 1587"/>
                <a:gd name="T6" fmla="*/ 3643 w 5465"/>
                <a:gd name="T7" fmla="*/ 17 h 1587"/>
                <a:gd name="T8" fmla="*/ 3693 w 5465"/>
                <a:gd name="T9" fmla="*/ 279 h 1587"/>
                <a:gd name="T10" fmla="*/ 3873 w 5465"/>
                <a:gd name="T11" fmla="*/ 371 h 1587"/>
                <a:gd name="T12" fmla="*/ 4054 w 5465"/>
                <a:gd name="T13" fmla="*/ 355 h 1587"/>
                <a:gd name="T14" fmla="*/ 4283 w 5465"/>
                <a:gd name="T15" fmla="*/ 253 h 1587"/>
                <a:gd name="T16" fmla="*/ 4431 w 5465"/>
                <a:gd name="T17" fmla="*/ 144 h 1587"/>
                <a:gd name="T18" fmla="*/ 4661 w 5465"/>
                <a:gd name="T19" fmla="*/ 228 h 1587"/>
                <a:gd name="T20" fmla="*/ 4612 w 5465"/>
                <a:gd name="T21" fmla="*/ 363 h 1587"/>
                <a:gd name="T22" fmla="*/ 4809 w 5465"/>
                <a:gd name="T23" fmla="*/ 431 h 1587"/>
                <a:gd name="T24" fmla="*/ 5153 w 5465"/>
                <a:gd name="T25" fmla="*/ 397 h 1587"/>
                <a:gd name="T26" fmla="*/ 5449 w 5465"/>
                <a:gd name="T27" fmla="*/ 464 h 1587"/>
                <a:gd name="T28" fmla="*/ 5284 w 5465"/>
                <a:gd name="T29" fmla="*/ 642 h 1587"/>
                <a:gd name="T30" fmla="*/ 5088 w 5465"/>
                <a:gd name="T31" fmla="*/ 734 h 1587"/>
                <a:gd name="T32" fmla="*/ 5219 w 5465"/>
                <a:gd name="T33" fmla="*/ 929 h 1587"/>
                <a:gd name="T34" fmla="*/ 5367 w 5465"/>
                <a:gd name="T35" fmla="*/ 1047 h 1587"/>
                <a:gd name="T36" fmla="*/ 5104 w 5465"/>
                <a:gd name="T37" fmla="*/ 1123 h 1587"/>
                <a:gd name="T38" fmla="*/ 4874 w 5465"/>
                <a:gd name="T39" fmla="*/ 1021 h 1587"/>
                <a:gd name="T40" fmla="*/ 4694 w 5465"/>
                <a:gd name="T41" fmla="*/ 971 h 1587"/>
                <a:gd name="T42" fmla="*/ 4480 w 5465"/>
                <a:gd name="T43" fmla="*/ 1038 h 1587"/>
                <a:gd name="T44" fmla="*/ 4562 w 5465"/>
                <a:gd name="T45" fmla="*/ 1207 h 1587"/>
                <a:gd name="T46" fmla="*/ 4530 w 5465"/>
                <a:gd name="T47" fmla="*/ 1393 h 1587"/>
                <a:gd name="T48" fmla="*/ 4234 w 5465"/>
                <a:gd name="T49" fmla="*/ 1418 h 1587"/>
                <a:gd name="T50" fmla="*/ 3955 w 5465"/>
                <a:gd name="T51" fmla="*/ 1334 h 1587"/>
                <a:gd name="T52" fmla="*/ 3627 w 5465"/>
                <a:gd name="T53" fmla="*/ 1266 h 1587"/>
                <a:gd name="T54" fmla="*/ 3364 w 5465"/>
                <a:gd name="T55" fmla="*/ 1401 h 1587"/>
                <a:gd name="T56" fmla="*/ 3249 w 5465"/>
                <a:gd name="T57" fmla="*/ 1587 h 1587"/>
                <a:gd name="T58" fmla="*/ 3003 w 5465"/>
                <a:gd name="T59" fmla="*/ 1460 h 1587"/>
                <a:gd name="T60" fmla="*/ 2856 w 5465"/>
                <a:gd name="T61" fmla="*/ 1207 h 1587"/>
                <a:gd name="T62" fmla="*/ 2462 w 5465"/>
                <a:gd name="T63" fmla="*/ 1266 h 1587"/>
                <a:gd name="T64" fmla="*/ 2166 w 5465"/>
                <a:gd name="T65" fmla="*/ 1460 h 1587"/>
                <a:gd name="T66" fmla="*/ 1854 w 5465"/>
                <a:gd name="T67" fmla="*/ 1308 h 1587"/>
                <a:gd name="T68" fmla="*/ 1723 w 5465"/>
                <a:gd name="T69" fmla="*/ 1097 h 1587"/>
                <a:gd name="T70" fmla="*/ 1477 w 5465"/>
                <a:gd name="T71" fmla="*/ 1190 h 1587"/>
                <a:gd name="T72" fmla="*/ 1297 w 5465"/>
                <a:gd name="T73" fmla="*/ 1368 h 1587"/>
                <a:gd name="T74" fmla="*/ 1001 w 5465"/>
                <a:gd name="T75" fmla="*/ 1207 h 1587"/>
                <a:gd name="T76" fmla="*/ 853 w 5465"/>
                <a:gd name="T77" fmla="*/ 1047 h 1587"/>
                <a:gd name="T78" fmla="*/ 656 w 5465"/>
                <a:gd name="T79" fmla="*/ 1156 h 1587"/>
                <a:gd name="T80" fmla="*/ 394 w 5465"/>
                <a:gd name="T81" fmla="*/ 1232 h 1587"/>
                <a:gd name="T82" fmla="*/ 279 w 5465"/>
                <a:gd name="T83" fmla="*/ 1097 h 1587"/>
                <a:gd name="T84" fmla="*/ 492 w 5465"/>
                <a:gd name="T85" fmla="*/ 988 h 1587"/>
                <a:gd name="T86" fmla="*/ 574 w 5465"/>
                <a:gd name="T87" fmla="*/ 802 h 1587"/>
                <a:gd name="T88" fmla="*/ 427 w 5465"/>
                <a:gd name="T89" fmla="*/ 616 h 1587"/>
                <a:gd name="T90" fmla="*/ 82 w 5465"/>
                <a:gd name="T91" fmla="*/ 566 h 1587"/>
                <a:gd name="T92" fmla="*/ 0 w 5465"/>
                <a:gd name="T93" fmla="*/ 431 h 1587"/>
                <a:gd name="T94" fmla="*/ 181 w 5465"/>
                <a:gd name="T95" fmla="*/ 363 h 1587"/>
                <a:gd name="T96" fmla="*/ 427 w 5465"/>
                <a:gd name="T97" fmla="*/ 414 h 1587"/>
                <a:gd name="T98" fmla="*/ 591 w 5465"/>
                <a:gd name="T99" fmla="*/ 498 h 1587"/>
                <a:gd name="T100" fmla="*/ 755 w 5465"/>
                <a:gd name="T101" fmla="*/ 515 h 1587"/>
                <a:gd name="T102" fmla="*/ 985 w 5465"/>
                <a:gd name="T103" fmla="*/ 414 h 1587"/>
                <a:gd name="T104" fmla="*/ 985 w 5465"/>
                <a:gd name="T105" fmla="*/ 169 h 1587"/>
                <a:gd name="T106" fmla="*/ 1297 w 5465"/>
                <a:gd name="T107" fmla="*/ 203 h 1587"/>
                <a:gd name="T108" fmla="*/ 1444 w 5465"/>
                <a:gd name="T109" fmla="*/ 312 h 1587"/>
                <a:gd name="T110" fmla="*/ 1772 w 5465"/>
                <a:gd name="T111" fmla="*/ 312 h 1587"/>
                <a:gd name="T112" fmla="*/ 2068 w 5465"/>
                <a:gd name="T113" fmla="*/ 127 h 1587"/>
                <a:gd name="T114" fmla="*/ 2232 w 5465"/>
                <a:gd name="T115" fmla="*/ 76 h 1587"/>
                <a:gd name="T116" fmla="*/ 2396 w 5465"/>
                <a:gd name="T117" fmla="*/ 135 h 1587"/>
                <a:gd name="T118" fmla="*/ 2560 w 5465"/>
                <a:gd name="T119" fmla="*/ 295 h 1587"/>
                <a:gd name="T120" fmla="*/ 2905 w 5465"/>
                <a:gd name="T121" fmla="*/ 388 h 15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465"/>
                <a:gd name="T184" fmla="*/ 0 h 1587"/>
                <a:gd name="T185" fmla="*/ 5465 w 5465"/>
                <a:gd name="T186" fmla="*/ 1587 h 158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465" h="1587">
                  <a:moveTo>
                    <a:pt x="2970" y="388"/>
                  </a:moveTo>
                  <a:lnTo>
                    <a:pt x="3036" y="380"/>
                  </a:lnTo>
                  <a:lnTo>
                    <a:pt x="3085" y="371"/>
                  </a:lnTo>
                  <a:lnTo>
                    <a:pt x="3118" y="355"/>
                  </a:lnTo>
                  <a:lnTo>
                    <a:pt x="3151" y="338"/>
                  </a:lnTo>
                  <a:lnTo>
                    <a:pt x="3184" y="321"/>
                  </a:lnTo>
                  <a:lnTo>
                    <a:pt x="3200" y="304"/>
                  </a:lnTo>
                  <a:lnTo>
                    <a:pt x="3217" y="279"/>
                  </a:lnTo>
                  <a:lnTo>
                    <a:pt x="3233" y="253"/>
                  </a:lnTo>
                  <a:lnTo>
                    <a:pt x="3249" y="228"/>
                  </a:lnTo>
                  <a:lnTo>
                    <a:pt x="3249" y="203"/>
                  </a:lnTo>
                  <a:lnTo>
                    <a:pt x="3249" y="177"/>
                  </a:lnTo>
                  <a:lnTo>
                    <a:pt x="3249" y="152"/>
                  </a:lnTo>
                  <a:lnTo>
                    <a:pt x="3266" y="127"/>
                  </a:lnTo>
                  <a:lnTo>
                    <a:pt x="3266" y="101"/>
                  </a:lnTo>
                  <a:lnTo>
                    <a:pt x="3282" y="84"/>
                  </a:lnTo>
                  <a:lnTo>
                    <a:pt x="3282" y="59"/>
                  </a:lnTo>
                  <a:lnTo>
                    <a:pt x="3299" y="51"/>
                  </a:lnTo>
                  <a:lnTo>
                    <a:pt x="3315" y="42"/>
                  </a:lnTo>
                  <a:lnTo>
                    <a:pt x="3332" y="34"/>
                  </a:lnTo>
                  <a:lnTo>
                    <a:pt x="3364" y="25"/>
                  </a:lnTo>
                  <a:lnTo>
                    <a:pt x="3381" y="25"/>
                  </a:lnTo>
                  <a:lnTo>
                    <a:pt x="3397" y="17"/>
                  </a:lnTo>
                  <a:lnTo>
                    <a:pt x="3430" y="8"/>
                  </a:lnTo>
                  <a:lnTo>
                    <a:pt x="3446" y="8"/>
                  </a:lnTo>
                  <a:lnTo>
                    <a:pt x="3479" y="0"/>
                  </a:lnTo>
                  <a:lnTo>
                    <a:pt x="3512" y="0"/>
                  </a:lnTo>
                  <a:lnTo>
                    <a:pt x="3528" y="0"/>
                  </a:lnTo>
                  <a:lnTo>
                    <a:pt x="3561" y="0"/>
                  </a:lnTo>
                  <a:lnTo>
                    <a:pt x="3594" y="0"/>
                  </a:lnTo>
                  <a:lnTo>
                    <a:pt x="3611" y="8"/>
                  </a:lnTo>
                  <a:lnTo>
                    <a:pt x="3643" y="17"/>
                  </a:lnTo>
                  <a:lnTo>
                    <a:pt x="3676" y="25"/>
                  </a:lnTo>
                  <a:lnTo>
                    <a:pt x="3725" y="51"/>
                  </a:lnTo>
                  <a:lnTo>
                    <a:pt x="3742" y="76"/>
                  </a:lnTo>
                  <a:lnTo>
                    <a:pt x="3725" y="110"/>
                  </a:lnTo>
                  <a:lnTo>
                    <a:pt x="3709" y="144"/>
                  </a:lnTo>
                  <a:lnTo>
                    <a:pt x="3693" y="186"/>
                  </a:lnTo>
                  <a:lnTo>
                    <a:pt x="3676" y="228"/>
                  </a:lnTo>
                  <a:lnTo>
                    <a:pt x="3693" y="279"/>
                  </a:lnTo>
                  <a:lnTo>
                    <a:pt x="3742" y="321"/>
                  </a:lnTo>
                  <a:lnTo>
                    <a:pt x="3758" y="329"/>
                  </a:lnTo>
                  <a:lnTo>
                    <a:pt x="3791" y="346"/>
                  </a:lnTo>
                  <a:lnTo>
                    <a:pt x="3807" y="355"/>
                  </a:lnTo>
                  <a:lnTo>
                    <a:pt x="3824" y="363"/>
                  </a:lnTo>
                  <a:lnTo>
                    <a:pt x="3840" y="363"/>
                  </a:lnTo>
                  <a:lnTo>
                    <a:pt x="3857" y="371"/>
                  </a:lnTo>
                  <a:lnTo>
                    <a:pt x="3873" y="371"/>
                  </a:lnTo>
                  <a:lnTo>
                    <a:pt x="3906" y="371"/>
                  </a:lnTo>
                  <a:lnTo>
                    <a:pt x="3922" y="371"/>
                  </a:lnTo>
                  <a:lnTo>
                    <a:pt x="3939" y="371"/>
                  </a:lnTo>
                  <a:lnTo>
                    <a:pt x="3955" y="371"/>
                  </a:lnTo>
                  <a:lnTo>
                    <a:pt x="3988" y="371"/>
                  </a:lnTo>
                  <a:lnTo>
                    <a:pt x="4004" y="363"/>
                  </a:lnTo>
                  <a:lnTo>
                    <a:pt x="4037" y="363"/>
                  </a:lnTo>
                  <a:lnTo>
                    <a:pt x="4054" y="355"/>
                  </a:lnTo>
                  <a:lnTo>
                    <a:pt x="4086" y="355"/>
                  </a:lnTo>
                  <a:lnTo>
                    <a:pt x="4136" y="346"/>
                  </a:lnTo>
                  <a:lnTo>
                    <a:pt x="4185" y="329"/>
                  </a:lnTo>
                  <a:lnTo>
                    <a:pt x="4218" y="321"/>
                  </a:lnTo>
                  <a:lnTo>
                    <a:pt x="4251" y="312"/>
                  </a:lnTo>
                  <a:lnTo>
                    <a:pt x="4267" y="295"/>
                  </a:lnTo>
                  <a:lnTo>
                    <a:pt x="4283" y="279"/>
                  </a:lnTo>
                  <a:lnTo>
                    <a:pt x="4283" y="253"/>
                  </a:lnTo>
                  <a:lnTo>
                    <a:pt x="4267" y="219"/>
                  </a:lnTo>
                  <a:lnTo>
                    <a:pt x="4267" y="203"/>
                  </a:lnTo>
                  <a:lnTo>
                    <a:pt x="4267" y="186"/>
                  </a:lnTo>
                  <a:lnTo>
                    <a:pt x="4300" y="169"/>
                  </a:lnTo>
                  <a:lnTo>
                    <a:pt x="4316" y="152"/>
                  </a:lnTo>
                  <a:lnTo>
                    <a:pt x="4349" y="144"/>
                  </a:lnTo>
                  <a:lnTo>
                    <a:pt x="4398" y="144"/>
                  </a:lnTo>
                  <a:lnTo>
                    <a:pt x="4431" y="144"/>
                  </a:lnTo>
                  <a:lnTo>
                    <a:pt x="4497" y="144"/>
                  </a:lnTo>
                  <a:lnTo>
                    <a:pt x="4546" y="144"/>
                  </a:lnTo>
                  <a:lnTo>
                    <a:pt x="4579" y="152"/>
                  </a:lnTo>
                  <a:lnTo>
                    <a:pt x="4612" y="160"/>
                  </a:lnTo>
                  <a:lnTo>
                    <a:pt x="4628" y="177"/>
                  </a:lnTo>
                  <a:lnTo>
                    <a:pt x="4644" y="194"/>
                  </a:lnTo>
                  <a:lnTo>
                    <a:pt x="4661" y="211"/>
                  </a:lnTo>
                  <a:lnTo>
                    <a:pt x="4661" y="228"/>
                  </a:lnTo>
                  <a:lnTo>
                    <a:pt x="4661" y="245"/>
                  </a:lnTo>
                  <a:lnTo>
                    <a:pt x="4661" y="262"/>
                  </a:lnTo>
                  <a:lnTo>
                    <a:pt x="4644" y="279"/>
                  </a:lnTo>
                  <a:lnTo>
                    <a:pt x="4628" y="295"/>
                  </a:lnTo>
                  <a:lnTo>
                    <a:pt x="4612" y="312"/>
                  </a:lnTo>
                  <a:lnTo>
                    <a:pt x="4595" y="329"/>
                  </a:lnTo>
                  <a:lnTo>
                    <a:pt x="4595" y="346"/>
                  </a:lnTo>
                  <a:lnTo>
                    <a:pt x="4612" y="363"/>
                  </a:lnTo>
                  <a:lnTo>
                    <a:pt x="4628" y="380"/>
                  </a:lnTo>
                  <a:lnTo>
                    <a:pt x="4661" y="388"/>
                  </a:lnTo>
                  <a:lnTo>
                    <a:pt x="4694" y="405"/>
                  </a:lnTo>
                  <a:lnTo>
                    <a:pt x="4710" y="414"/>
                  </a:lnTo>
                  <a:lnTo>
                    <a:pt x="4743" y="422"/>
                  </a:lnTo>
                  <a:lnTo>
                    <a:pt x="4759" y="431"/>
                  </a:lnTo>
                  <a:lnTo>
                    <a:pt x="4792" y="431"/>
                  </a:lnTo>
                  <a:lnTo>
                    <a:pt x="4809" y="431"/>
                  </a:lnTo>
                  <a:lnTo>
                    <a:pt x="4841" y="431"/>
                  </a:lnTo>
                  <a:lnTo>
                    <a:pt x="4874" y="431"/>
                  </a:lnTo>
                  <a:lnTo>
                    <a:pt x="4923" y="422"/>
                  </a:lnTo>
                  <a:lnTo>
                    <a:pt x="4973" y="414"/>
                  </a:lnTo>
                  <a:lnTo>
                    <a:pt x="5005" y="414"/>
                  </a:lnTo>
                  <a:lnTo>
                    <a:pt x="5055" y="405"/>
                  </a:lnTo>
                  <a:lnTo>
                    <a:pt x="5104" y="397"/>
                  </a:lnTo>
                  <a:lnTo>
                    <a:pt x="5153" y="397"/>
                  </a:lnTo>
                  <a:lnTo>
                    <a:pt x="5202" y="388"/>
                  </a:lnTo>
                  <a:lnTo>
                    <a:pt x="5252" y="388"/>
                  </a:lnTo>
                  <a:lnTo>
                    <a:pt x="5284" y="388"/>
                  </a:lnTo>
                  <a:lnTo>
                    <a:pt x="5334" y="397"/>
                  </a:lnTo>
                  <a:lnTo>
                    <a:pt x="5367" y="405"/>
                  </a:lnTo>
                  <a:lnTo>
                    <a:pt x="5399" y="422"/>
                  </a:lnTo>
                  <a:lnTo>
                    <a:pt x="5432" y="439"/>
                  </a:lnTo>
                  <a:lnTo>
                    <a:pt x="5449" y="464"/>
                  </a:lnTo>
                  <a:lnTo>
                    <a:pt x="5465" y="490"/>
                  </a:lnTo>
                  <a:lnTo>
                    <a:pt x="5465" y="532"/>
                  </a:lnTo>
                  <a:lnTo>
                    <a:pt x="5465" y="557"/>
                  </a:lnTo>
                  <a:lnTo>
                    <a:pt x="5449" y="582"/>
                  </a:lnTo>
                  <a:lnTo>
                    <a:pt x="5416" y="599"/>
                  </a:lnTo>
                  <a:lnTo>
                    <a:pt x="5383" y="616"/>
                  </a:lnTo>
                  <a:lnTo>
                    <a:pt x="5334" y="633"/>
                  </a:lnTo>
                  <a:lnTo>
                    <a:pt x="5284" y="642"/>
                  </a:lnTo>
                  <a:lnTo>
                    <a:pt x="5235" y="658"/>
                  </a:lnTo>
                  <a:lnTo>
                    <a:pt x="5219" y="658"/>
                  </a:lnTo>
                  <a:lnTo>
                    <a:pt x="5186" y="675"/>
                  </a:lnTo>
                  <a:lnTo>
                    <a:pt x="5170" y="684"/>
                  </a:lnTo>
                  <a:lnTo>
                    <a:pt x="5153" y="701"/>
                  </a:lnTo>
                  <a:lnTo>
                    <a:pt x="5120" y="709"/>
                  </a:lnTo>
                  <a:lnTo>
                    <a:pt x="5104" y="726"/>
                  </a:lnTo>
                  <a:lnTo>
                    <a:pt x="5088" y="734"/>
                  </a:lnTo>
                  <a:lnTo>
                    <a:pt x="5088" y="751"/>
                  </a:lnTo>
                  <a:lnTo>
                    <a:pt x="5055" y="794"/>
                  </a:lnTo>
                  <a:lnTo>
                    <a:pt x="5055" y="827"/>
                  </a:lnTo>
                  <a:lnTo>
                    <a:pt x="5071" y="861"/>
                  </a:lnTo>
                  <a:lnTo>
                    <a:pt x="5088" y="878"/>
                  </a:lnTo>
                  <a:lnTo>
                    <a:pt x="5120" y="903"/>
                  </a:lnTo>
                  <a:lnTo>
                    <a:pt x="5170" y="912"/>
                  </a:lnTo>
                  <a:lnTo>
                    <a:pt x="5219" y="929"/>
                  </a:lnTo>
                  <a:lnTo>
                    <a:pt x="5268" y="937"/>
                  </a:lnTo>
                  <a:lnTo>
                    <a:pt x="5301" y="954"/>
                  </a:lnTo>
                  <a:lnTo>
                    <a:pt x="5317" y="962"/>
                  </a:lnTo>
                  <a:lnTo>
                    <a:pt x="5350" y="979"/>
                  </a:lnTo>
                  <a:lnTo>
                    <a:pt x="5367" y="996"/>
                  </a:lnTo>
                  <a:lnTo>
                    <a:pt x="5367" y="1013"/>
                  </a:lnTo>
                  <a:lnTo>
                    <a:pt x="5383" y="1030"/>
                  </a:lnTo>
                  <a:lnTo>
                    <a:pt x="5367" y="1047"/>
                  </a:lnTo>
                  <a:lnTo>
                    <a:pt x="5350" y="1072"/>
                  </a:lnTo>
                  <a:lnTo>
                    <a:pt x="5334" y="1089"/>
                  </a:lnTo>
                  <a:lnTo>
                    <a:pt x="5317" y="1097"/>
                  </a:lnTo>
                  <a:lnTo>
                    <a:pt x="5284" y="1106"/>
                  </a:lnTo>
                  <a:lnTo>
                    <a:pt x="5235" y="1114"/>
                  </a:lnTo>
                  <a:lnTo>
                    <a:pt x="5202" y="1123"/>
                  </a:lnTo>
                  <a:lnTo>
                    <a:pt x="5153" y="1123"/>
                  </a:lnTo>
                  <a:lnTo>
                    <a:pt x="5104" y="1123"/>
                  </a:lnTo>
                  <a:lnTo>
                    <a:pt x="5071" y="1114"/>
                  </a:lnTo>
                  <a:lnTo>
                    <a:pt x="5038" y="1106"/>
                  </a:lnTo>
                  <a:lnTo>
                    <a:pt x="5005" y="1097"/>
                  </a:lnTo>
                  <a:lnTo>
                    <a:pt x="4989" y="1089"/>
                  </a:lnTo>
                  <a:lnTo>
                    <a:pt x="4956" y="1072"/>
                  </a:lnTo>
                  <a:lnTo>
                    <a:pt x="4940" y="1055"/>
                  </a:lnTo>
                  <a:lnTo>
                    <a:pt x="4907" y="1038"/>
                  </a:lnTo>
                  <a:lnTo>
                    <a:pt x="4874" y="1021"/>
                  </a:lnTo>
                  <a:lnTo>
                    <a:pt x="4858" y="1005"/>
                  </a:lnTo>
                  <a:lnTo>
                    <a:pt x="4841" y="996"/>
                  </a:lnTo>
                  <a:lnTo>
                    <a:pt x="4825" y="996"/>
                  </a:lnTo>
                  <a:lnTo>
                    <a:pt x="4809" y="988"/>
                  </a:lnTo>
                  <a:lnTo>
                    <a:pt x="4776" y="979"/>
                  </a:lnTo>
                  <a:lnTo>
                    <a:pt x="4759" y="979"/>
                  </a:lnTo>
                  <a:lnTo>
                    <a:pt x="4726" y="971"/>
                  </a:lnTo>
                  <a:lnTo>
                    <a:pt x="4694" y="971"/>
                  </a:lnTo>
                  <a:lnTo>
                    <a:pt x="4661" y="971"/>
                  </a:lnTo>
                  <a:lnTo>
                    <a:pt x="4628" y="971"/>
                  </a:lnTo>
                  <a:lnTo>
                    <a:pt x="4595" y="971"/>
                  </a:lnTo>
                  <a:lnTo>
                    <a:pt x="4562" y="979"/>
                  </a:lnTo>
                  <a:lnTo>
                    <a:pt x="4546" y="988"/>
                  </a:lnTo>
                  <a:lnTo>
                    <a:pt x="4513" y="1005"/>
                  </a:lnTo>
                  <a:lnTo>
                    <a:pt x="4497" y="1021"/>
                  </a:lnTo>
                  <a:lnTo>
                    <a:pt x="4480" y="1038"/>
                  </a:lnTo>
                  <a:lnTo>
                    <a:pt x="4480" y="1064"/>
                  </a:lnTo>
                  <a:lnTo>
                    <a:pt x="4480" y="1081"/>
                  </a:lnTo>
                  <a:lnTo>
                    <a:pt x="4480" y="1097"/>
                  </a:lnTo>
                  <a:lnTo>
                    <a:pt x="4497" y="1123"/>
                  </a:lnTo>
                  <a:lnTo>
                    <a:pt x="4513" y="1140"/>
                  </a:lnTo>
                  <a:lnTo>
                    <a:pt x="4530" y="1165"/>
                  </a:lnTo>
                  <a:lnTo>
                    <a:pt x="4546" y="1182"/>
                  </a:lnTo>
                  <a:lnTo>
                    <a:pt x="4562" y="1207"/>
                  </a:lnTo>
                  <a:lnTo>
                    <a:pt x="4579" y="1224"/>
                  </a:lnTo>
                  <a:lnTo>
                    <a:pt x="4595" y="1249"/>
                  </a:lnTo>
                  <a:lnTo>
                    <a:pt x="4612" y="1275"/>
                  </a:lnTo>
                  <a:lnTo>
                    <a:pt x="4612" y="1292"/>
                  </a:lnTo>
                  <a:lnTo>
                    <a:pt x="4612" y="1317"/>
                  </a:lnTo>
                  <a:lnTo>
                    <a:pt x="4595" y="1342"/>
                  </a:lnTo>
                  <a:lnTo>
                    <a:pt x="4562" y="1368"/>
                  </a:lnTo>
                  <a:lnTo>
                    <a:pt x="4530" y="1393"/>
                  </a:lnTo>
                  <a:lnTo>
                    <a:pt x="4464" y="1418"/>
                  </a:lnTo>
                  <a:lnTo>
                    <a:pt x="4447" y="1427"/>
                  </a:lnTo>
                  <a:lnTo>
                    <a:pt x="4415" y="1427"/>
                  </a:lnTo>
                  <a:lnTo>
                    <a:pt x="4382" y="1435"/>
                  </a:lnTo>
                  <a:lnTo>
                    <a:pt x="4349" y="1435"/>
                  </a:lnTo>
                  <a:lnTo>
                    <a:pt x="4316" y="1427"/>
                  </a:lnTo>
                  <a:lnTo>
                    <a:pt x="4283" y="1427"/>
                  </a:lnTo>
                  <a:lnTo>
                    <a:pt x="4234" y="1418"/>
                  </a:lnTo>
                  <a:lnTo>
                    <a:pt x="4201" y="1418"/>
                  </a:lnTo>
                  <a:lnTo>
                    <a:pt x="4152" y="1410"/>
                  </a:lnTo>
                  <a:lnTo>
                    <a:pt x="4119" y="1401"/>
                  </a:lnTo>
                  <a:lnTo>
                    <a:pt x="4070" y="1384"/>
                  </a:lnTo>
                  <a:lnTo>
                    <a:pt x="4037" y="1376"/>
                  </a:lnTo>
                  <a:lnTo>
                    <a:pt x="4004" y="1359"/>
                  </a:lnTo>
                  <a:lnTo>
                    <a:pt x="3972" y="1351"/>
                  </a:lnTo>
                  <a:lnTo>
                    <a:pt x="3955" y="1334"/>
                  </a:lnTo>
                  <a:lnTo>
                    <a:pt x="3922" y="1317"/>
                  </a:lnTo>
                  <a:lnTo>
                    <a:pt x="3906" y="1308"/>
                  </a:lnTo>
                  <a:lnTo>
                    <a:pt x="3873" y="1292"/>
                  </a:lnTo>
                  <a:lnTo>
                    <a:pt x="3824" y="1283"/>
                  </a:lnTo>
                  <a:lnTo>
                    <a:pt x="3791" y="1275"/>
                  </a:lnTo>
                  <a:lnTo>
                    <a:pt x="3742" y="1266"/>
                  </a:lnTo>
                  <a:lnTo>
                    <a:pt x="3693" y="1266"/>
                  </a:lnTo>
                  <a:lnTo>
                    <a:pt x="3627" y="1266"/>
                  </a:lnTo>
                  <a:lnTo>
                    <a:pt x="3578" y="1266"/>
                  </a:lnTo>
                  <a:lnTo>
                    <a:pt x="3528" y="1275"/>
                  </a:lnTo>
                  <a:lnTo>
                    <a:pt x="3479" y="1283"/>
                  </a:lnTo>
                  <a:lnTo>
                    <a:pt x="3446" y="1292"/>
                  </a:lnTo>
                  <a:lnTo>
                    <a:pt x="3414" y="1308"/>
                  </a:lnTo>
                  <a:lnTo>
                    <a:pt x="3381" y="1334"/>
                  </a:lnTo>
                  <a:lnTo>
                    <a:pt x="3364" y="1368"/>
                  </a:lnTo>
                  <a:lnTo>
                    <a:pt x="3364" y="1401"/>
                  </a:lnTo>
                  <a:lnTo>
                    <a:pt x="3381" y="1435"/>
                  </a:lnTo>
                  <a:lnTo>
                    <a:pt x="3381" y="1469"/>
                  </a:lnTo>
                  <a:lnTo>
                    <a:pt x="3381" y="1503"/>
                  </a:lnTo>
                  <a:lnTo>
                    <a:pt x="3364" y="1528"/>
                  </a:lnTo>
                  <a:lnTo>
                    <a:pt x="3348" y="1553"/>
                  </a:lnTo>
                  <a:lnTo>
                    <a:pt x="3315" y="1570"/>
                  </a:lnTo>
                  <a:lnTo>
                    <a:pt x="3282" y="1579"/>
                  </a:lnTo>
                  <a:lnTo>
                    <a:pt x="3249" y="1587"/>
                  </a:lnTo>
                  <a:lnTo>
                    <a:pt x="3200" y="1587"/>
                  </a:lnTo>
                  <a:lnTo>
                    <a:pt x="3167" y="1587"/>
                  </a:lnTo>
                  <a:lnTo>
                    <a:pt x="3118" y="1579"/>
                  </a:lnTo>
                  <a:lnTo>
                    <a:pt x="3085" y="1562"/>
                  </a:lnTo>
                  <a:lnTo>
                    <a:pt x="3053" y="1545"/>
                  </a:lnTo>
                  <a:lnTo>
                    <a:pt x="3020" y="1528"/>
                  </a:lnTo>
                  <a:lnTo>
                    <a:pt x="3003" y="1494"/>
                  </a:lnTo>
                  <a:lnTo>
                    <a:pt x="3003" y="1460"/>
                  </a:lnTo>
                  <a:lnTo>
                    <a:pt x="3003" y="1427"/>
                  </a:lnTo>
                  <a:lnTo>
                    <a:pt x="3020" y="1376"/>
                  </a:lnTo>
                  <a:lnTo>
                    <a:pt x="3020" y="1334"/>
                  </a:lnTo>
                  <a:lnTo>
                    <a:pt x="3020" y="1300"/>
                  </a:lnTo>
                  <a:lnTo>
                    <a:pt x="2987" y="1266"/>
                  </a:lnTo>
                  <a:lnTo>
                    <a:pt x="2954" y="1241"/>
                  </a:lnTo>
                  <a:lnTo>
                    <a:pt x="2905" y="1224"/>
                  </a:lnTo>
                  <a:lnTo>
                    <a:pt x="2856" y="1207"/>
                  </a:lnTo>
                  <a:lnTo>
                    <a:pt x="2806" y="1199"/>
                  </a:lnTo>
                  <a:lnTo>
                    <a:pt x="2757" y="1190"/>
                  </a:lnTo>
                  <a:lnTo>
                    <a:pt x="2691" y="1190"/>
                  </a:lnTo>
                  <a:lnTo>
                    <a:pt x="2642" y="1199"/>
                  </a:lnTo>
                  <a:lnTo>
                    <a:pt x="2577" y="1207"/>
                  </a:lnTo>
                  <a:lnTo>
                    <a:pt x="2544" y="1224"/>
                  </a:lnTo>
                  <a:lnTo>
                    <a:pt x="2495" y="1241"/>
                  </a:lnTo>
                  <a:lnTo>
                    <a:pt x="2462" y="1266"/>
                  </a:lnTo>
                  <a:lnTo>
                    <a:pt x="2445" y="1300"/>
                  </a:lnTo>
                  <a:lnTo>
                    <a:pt x="2429" y="1342"/>
                  </a:lnTo>
                  <a:lnTo>
                    <a:pt x="2412" y="1376"/>
                  </a:lnTo>
                  <a:lnTo>
                    <a:pt x="2380" y="1401"/>
                  </a:lnTo>
                  <a:lnTo>
                    <a:pt x="2330" y="1427"/>
                  </a:lnTo>
                  <a:lnTo>
                    <a:pt x="2281" y="1443"/>
                  </a:lnTo>
                  <a:lnTo>
                    <a:pt x="2232" y="1452"/>
                  </a:lnTo>
                  <a:lnTo>
                    <a:pt x="2166" y="1460"/>
                  </a:lnTo>
                  <a:lnTo>
                    <a:pt x="2117" y="1460"/>
                  </a:lnTo>
                  <a:lnTo>
                    <a:pt x="2051" y="1452"/>
                  </a:lnTo>
                  <a:lnTo>
                    <a:pt x="2002" y="1443"/>
                  </a:lnTo>
                  <a:lnTo>
                    <a:pt x="1953" y="1427"/>
                  </a:lnTo>
                  <a:lnTo>
                    <a:pt x="1920" y="1401"/>
                  </a:lnTo>
                  <a:lnTo>
                    <a:pt x="1887" y="1376"/>
                  </a:lnTo>
                  <a:lnTo>
                    <a:pt x="1854" y="1342"/>
                  </a:lnTo>
                  <a:lnTo>
                    <a:pt x="1854" y="1308"/>
                  </a:lnTo>
                  <a:lnTo>
                    <a:pt x="1854" y="1275"/>
                  </a:lnTo>
                  <a:lnTo>
                    <a:pt x="1854" y="1232"/>
                  </a:lnTo>
                  <a:lnTo>
                    <a:pt x="1854" y="1190"/>
                  </a:lnTo>
                  <a:lnTo>
                    <a:pt x="1854" y="1165"/>
                  </a:lnTo>
                  <a:lnTo>
                    <a:pt x="1822" y="1140"/>
                  </a:lnTo>
                  <a:lnTo>
                    <a:pt x="1805" y="1123"/>
                  </a:lnTo>
                  <a:lnTo>
                    <a:pt x="1772" y="1106"/>
                  </a:lnTo>
                  <a:lnTo>
                    <a:pt x="1723" y="1097"/>
                  </a:lnTo>
                  <a:lnTo>
                    <a:pt x="1690" y="1097"/>
                  </a:lnTo>
                  <a:lnTo>
                    <a:pt x="1658" y="1106"/>
                  </a:lnTo>
                  <a:lnTo>
                    <a:pt x="1608" y="1106"/>
                  </a:lnTo>
                  <a:lnTo>
                    <a:pt x="1575" y="1123"/>
                  </a:lnTo>
                  <a:lnTo>
                    <a:pt x="1543" y="1131"/>
                  </a:lnTo>
                  <a:lnTo>
                    <a:pt x="1510" y="1148"/>
                  </a:lnTo>
                  <a:lnTo>
                    <a:pt x="1493" y="1165"/>
                  </a:lnTo>
                  <a:lnTo>
                    <a:pt x="1477" y="1190"/>
                  </a:lnTo>
                  <a:lnTo>
                    <a:pt x="1461" y="1216"/>
                  </a:lnTo>
                  <a:lnTo>
                    <a:pt x="1461" y="1232"/>
                  </a:lnTo>
                  <a:lnTo>
                    <a:pt x="1461" y="1249"/>
                  </a:lnTo>
                  <a:lnTo>
                    <a:pt x="1444" y="1275"/>
                  </a:lnTo>
                  <a:lnTo>
                    <a:pt x="1428" y="1308"/>
                  </a:lnTo>
                  <a:lnTo>
                    <a:pt x="1395" y="1334"/>
                  </a:lnTo>
                  <a:lnTo>
                    <a:pt x="1346" y="1351"/>
                  </a:lnTo>
                  <a:lnTo>
                    <a:pt x="1297" y="1368"/>
                  </a:lnTo>
                  <a:lnTo>
                    <a:pt x="1231" y="1368"/>
                  </a:lnTo>
                  <a:lnTo>
                    <a:pt x="1149" y="1359"/>
                  </a:lnTo>
                  <a:lnTo>
                    <a:pt x="1100" y="1351"/>
                  </a:lnTo>
                  <a:lnTo>
                    <a:pt x="1067" y="1334"/>
                  </a:lnTo>
                  <a:lnTo>
                    <a:pt x="1034" y="1317"/>
                  </a:lnTo>
                  <a:lnTo>
                    <a:pt x="1018" y="1283"/>
                  </a:lnTo>
                  <a:lnTo>
                    <a:pt x="1001" y="1249"/>
                  </a:lnTo>
                  <a:lnTo>
                    <a:pt x="1001" y="1207"/>
                  </a:lnTo>
                  <a:lnTo>
                    <a:pt x="985" y="1156"/>
                  </a:lnTo>
                  <a:lnTo>
                    <a:pt x="985" y="1114"/>
                  </a:lnTo>
                  <a:lnTo>
                    <a:pt x="968" y="1081"/>
                  </a:lnTo>
                  <a:lnTo>
                    <a:pt x="952" y="1064"/>
                  </a:lnTo>
                  <a:lnTo>
                    <a:pt x="935" y="1047"/>
                  </a:lnTo>
                  <a:lnTo>
                    <a:pt x="903" y="1038"/>
                  </a:lnTo>
                  <a:lnTo>
                    <a:pt x="886" y="1038"/>
                  </a:lnTo>
                  <a:lnTo>
                    <a:pt x="853" y="1047"/>
                  </a:lnTo>
                  <a:lnTo>
                    <a:pt x="837" y="1055"/>
                  </a:lnTo>
                  <a:lnTo>
                    <a:pt x="804" y="1064"/>
                  </a:lnTo>
                  <a:lnTo>
                    <a:pt x="771" y="1081"/>
                  </a:lnTo>
                  <a:lnTo>
                    <a:pt x="739" y="1097"/>
                  </a:lnTo>
                  <a:lnTo>
                    <a:pt x="722" y="1114"/>
                  </a:lnTo>
                  <a:lnTo>
                    <a:pt x="689" y="1131"/>
                  </a:lnTo>
                  <a:lnTo>
                    <a:pt x="673" y="1140"/>
                  </a:lnTo>
                  <a:lnTo>
                    <a:pt x="656" y="1156"/>
                  </a:lnTo>
                  <a:lnTo>
                    <a:pt x="656" y="1165"/>
                  </a:lnTo>
                  <a:lnTo>
                    <a:pt x="624" y="1190"/>
                  </a:lnTo>
                  <a:lnTo>
                    <a:pt x="591" y="1207"/>
                  </a:lnTo>
                  <a:lnTo>
                    <a:pt x="558" y="1224"/>
                  </a:lnTo>
                  <a:lnTo>
                    <a:pt x="509" y="1232"/>
                  </a:lnTo>
                  <a:lnTo>
                    <a:pt x="476" y="1232"/>
                  </a:lnTo>
                  <a:lnTo>
                    <a:pt x="443" y="1232"/>
                  </a:lnTo>
                  <a:lnTo>
                    <a:pt x="394" y="1232"/>
                  </a:lnTo>
                  <a:lnTo>
                    <a:pt x="361" y="1224"/>
                  </a:lnTo>
                  <a:lnTo>
                    <a:pt x="345" y="1207"/>
                  </a:lnTo>
                  <a:lnTo>
                    <a:pt x="312" y="1199"/>
                  </a:lnTo>
                  <a:lnTo>
                    <a:pt x="295" y="1182"/>
                  </a:lnTo>
                  <a:lnTo>
                    <a:pt x="279" y="1156"/>
                  </a:lnTo>
                  <a:lnTo>
                    <a:pt x="263" y="1140"/>
                  </a:lnTo>
                  <a:lnTo>
                    <a:pt x="263" y="1123"/>
                  </a:lnTo>
                  <a:lnTo>
                    <a:pt x="279" y="1097"/>
                  </a:lnTo>
                  <a:lnTo>
                    <a:pt x="295" y="1072"/>
                  </a:lnTo>
                  <a:lnTo>
                    <a:pt x="312" y="1047"/>
                  </a:lnTo>
                  <a:lnTo>
                    <a:pt x="345" y="1030"/>
                  </a:lnTo>
                  <a:lnTo>
                    <a:pt x="377" y="1013"/>
                  </a:lnTo>
                  <a:lnTo>
                    <a:pt x="410" y="1005"/>
                  </a:lnTo>
                  <a:lnTo>
                    <a:pt x="443" y="996"/>
                  </a:lnTo>
                  <a:lnTo>
                    <a:pt x="460" y="996"/>
                  </a:lnTo>
                  <a:lnTo>
                    <a:pt x="492" y="988"/>
                  </a:lnTo>
                  <a:lnTo>
                    <a:pt x="509" y="979"/>
                  </a:lnTo>
                  <a:lnTo>
                    <a:pt x="525" y="971"/>
                  </a:lnTo>
                  <a:lnTo>
                    <a:pt x="558" y="954"/>
                  </a:lnTo>
                  <a:lnTo>
                    <a:pt x="558" y="937"/>
                  </a:lnTo>
                  <a:lnTo>
                    <a:pt x="574" y="920"/>
                  </a:lnTo>
                  <a:lnTo>
                    <a:pt x="574" y="886"/>
                  </a:lnTo>
                  <a:lnTo>
                    <a:pt x="574" y="853"/>
                  </a:lnTo>
                  <a:lnTo>
                    <a:pt x="574" y="802"/>
                  </a:lnTo>
                  <a:lnTo>
                    <a:pt x="558" y="751"/>
                  </a:lnTo>
                  <a:lnTo>
                    <a:pt x="558" y="734"/>
                  </a:lnTo>
                  <a:lnTo>
                    <a:pt x="542" y="709"/>
                  </a:lnTo>
                  <a:lnTo>
                    <a:pt x="525" y="692"/>
                  </a:lnTo>
                  <a:lnTo>
                    <a:pt x="492" y="667"/>
                  </a:lnTo>
                  <a:lnTo>
                    <a:pt x="476" y="642"/>
                  </a:lnTo>
                  <a:lnTo>
                    <a:pt x="443" y="625"/>
                  </a:lnTo>
                  <a:lnTo>
                    <a:pt x="427" y="616"/>
                  </a:lnTo>
                  <a:lnTo>
                    <a:pt x="394" y="608"/>
                  </a:lnTo>
                  <a:lnTo>
                    <a:pt x="328" y="616"/>
                  </a:lnTo>
                  <a:lnTo>
                    <a:pt x="279" y="616"/>
                  </a:lnTo>
                  <a:lnTo>
                    <a:pt x="230" y="608"/>
                  </a:lnTo>
                  <a:lnTo>
                    <a:pt x="197" y="599"/>
                  </a:lnTo>
                  <a:lnTo>
                    <a:pt x="148" y="591"/>
                  </a:lnTo>
                  <a:lnTo>
                    <a:pt x="115" y="582"/>
                  </a:lnTo>
                  <a:lnTo>
                    <a:pt x="82" y="566"/>
                  </a:lnTo>
                  <a:lnTo>
                    <a:pt x="66" y="557"/>
                  </a:lnTo>
                  <a:lnTo>
                    <a:pt x="33" y="540"/>
                  </a:lnTo>
                  <a:lnTo>
                    <a:pt x="16" y="523"/>
                  </a:lnTo>
                  <a:lnTo>
                    <a:pt x="16" y="506"/>
                  </a:lnTo>
                  <a:lnTo>
                    <a:pt x="0" y="490"/>
                  </a:lnTo>
                  <a:lnTo>
                    <a:pt x="0" y="464"/>
                  </a:lnTo>
                  <a:lnTo>
                    <a:pt x="0" y="447"/>
                  </a:lnTo>
                  <a:lnTo>
                    <a:pt x="0" y="431"/>
                  </a:lnTo>
                  <a:lnTo>
                    <a:pt x="16" y="414"/>
                  </a:lnTo>
                  <a:lnTo>
                    <a:pt x="33" y="397"/>
                  </a:lnTo>
                  <a:lnTo>
                    <a:pt x="49" y="388"/>
                  </a:lnTo>
                  <a:lnTo>
                    <a:pt x="66" y="371"/>
                  </a:lnTo>
                  <a:lnTo>
                    <a:pt x="98" y="363"/>
                  </a:lnTo>
                  <a:lnTo>
                    <a:pt x="131" y="363"/>
                  </a:lnTo>
                  <a:lnTo>
                    <a:pt x="148" y="363"/>
                  </a:lnTo>
                  <a:lnTo>
                    <a:pt x="181" y="363"/>
                  </a:lnTo>
                  <a:lnTo>
                    <a:pt x="213" y="363"/>
                  </a:lnTo>
                  <a:lnTo>
                    <a:pt x="246" y="363"/>
                  </a:lnTo>
                  <a:lnTo>
                    <a:pt x="279" y="363"/>
                  </a:lnTo>
                  <a:lnTo>
                    <a:pt x="312" y="371"/>
                  </a:lnTo>
                  <a:lnTo>
                    <a:pt x="345" y="380"/>
                  </a:lnTo>
                  <a:lnTo>
                    <a:pt x="377" y="388"/>
                  </a:lnTo>
                  <a:lnTo>
                    <a:pt x="394" y="397"/>
                  </a:lnTo>
                  <a:lnTo>
                    <a:pt x="427" y="414"/>
                  </a:lnTo>
                  <a:lnTo>
                    <a:pt x="443" y="422"/>
                  </a:lnTo>
                  <a:lnTo>
                    <a:pt x="460" y="439"/>
                  </a:lnTo>
                  <a:lnTo>
                    <a:pt x="476" y="456"/>
                  </a:lnTo>
                  <a:lnTo>
                    <a:pt x="509" y="464"/>
                  </a:lnTo>
                  <a:lnTo>
                    <a:pt x="525" y="481"/>
                  </a:lnTo>
                  <a:lnTo>
                    <a:pt x="542" y="490"/>
                  </a:lnTo>
                  <a:lnTo>
                    <a:pt x="574" y="490"/>
                  </a:lnTo>
                  <a:lnTo>
                    <a:pt x="591" y="498"/>
                  </a:lnTo>
                  <a:lnTo>
                    <a:pt x="607" y="506"/>
                  </a:lnTo>
                  <a:lnTo>
                    <a:pt x="624" y="506"/>
                  </a:lnTo>
                  <a:lnTo>
                    <a:pt x="656" y="506"/>
                  </a:lnTo>
                  <a:lnTo>
                    <a:pt x="673" y="515"/>
                  </a:lnTo>
                  <a:lnTo>
                    <a:pt x="689" y="515"/>
                  </a:lnTo>
                  <a:lnTo>
                    <a:pt x="706" y="515"/>
                  </a:lnTo>
                  <a:lnTo>
                    <a:pt x="722" y="515"/>
                  </a:lnTo>
                  <a:lnTo>
                    <a:pt x="755" y="515"/>
                  </a:lnTo>
                  <a:lnTo>
                    <a:pt x="771" y="515"/>
                  </a:lnTo>
                  <a:lnTo>
                    <a:pt x="804" y="506"/>
                  </a:lnTo>
                  <a:lnTo>
                    <a:pt x="853" y="506"/>
                  </a:lnTo>
                  <a:lnTo>
                    <a:pt x="886" y="498"/>
                  </a:lnTo>
                  <a:lnTo>
                    <a:pt x="919" y="481"/>
                  </a:lnTo>
                  <a:lnTo>
                    <a:pt x="952" y="464"/>
                  </a:lnTo>
                  <a:lnTo>
                    <a:pt x="968" y="447"/>
                  </a:lnTo>
                  <a:lnTo>
                    <a:pt x="985" y="414"/>
                  </a:lnTo>
                  <a:lnTo>
                    <a:pt x="985" y="371"/>
                  </a:lnTo>
                  <a:lnTo>
                    <a:pt x="985" y="355"/>
                  </a:lnTo>
                  <a:lnTo>
                    <a:pt x="968" y="329"/>
                  </a:lnTo>
                  <a:lnTo>
                    <a:pt x="952" y="295"/>
                  </a:lnTo>
                  <a:lnTo>
                    <a:pt x="952" y="262"/>
                  </a:lnTo>
                  <a:lnTo>
                    <a:pt x="952" y="228"/>
                  </a:lnTo>
                  <a:lnTo>
                    <a:pt x="952" y="194"/>
                  </a:lnTo>
                  <a:lnTo>
                    <a:pt x="985" y="169"/>
                  </a:lnTo>
                  <a:lnTo>
                    <a:pt x="1034" y="144"/>
                  </a:lnTo>
                  <a:lnTo>
                    <a:pt x="1100" y="135"/>
                  </a:lnTo>
                  <a:lnTo>
                    <a:pt x="1149" y="127"/>
                  </a:lnTo>
                  <a:lnTo>
                    <a:pt x="1182" y="135"/>
                  </a:lnTo>
                  <a:lnTo>
                    <a:pt x="1214" y="144"/>
                  </a:lnTo>
                  <a:lnTo>
                    <a:pt x="1247" y="160"/>
                  </a:lnTo>
                  <a:lnTo>
                    <a:pt x="1280" y="177"/>
                  </a:lnTo>
                  <a:lnTo>
                    <a:pt x="1297" y="203"/>
                  </a:lnTo>
                  <a:lnTo>
                    <a:pt x="1313" y="228"/>
                  </a:lnTo>
                  <a:lnTo>
                    <a:pt x="1313" y="245"/>
                  </a:lnTo>
                  <a:lnTo>
                    <a:pt x="1329" y="262"/>
                  </a:lnTo>
                  <a:lnTo>
                    <a:pt x="1346" y="270"/>
                  </a:lnTo>
                  <a:lnTo>
                    <a:pt x="1362" y="287"/>
                  </a:lnTo>
                  <a:lnTo>
                    <a:pt x="1395" y="295"/>
                  </a:lnTo>
                  <a:lnTo>
                    <a:pt x="1411" y="304"/>
                  </a:lnTo>
                  <a:lnTo>
                    <a:pt x="1444" y="312"/>
                  </a:lnTo>
                  <a:lnTo>
                    <a:pt x="1493" y="329"/>
                  </a:lnTo>
                  <a:lnTo>
                    <a:pt x="1543" y="329"/>
                  </a:lnTo>
                  <a:lnTo>
                    <a:pt x="1575" y="338"/>
                  </a:lnTo>
                  <a:lnTo>
                    <a:pt x="1625" y="329"/>
                  </a:lnTo>
                  <a:lnTo>
                    <a:pt x="1674" y="329"/>
                  </a:lnTo>
                  <a:lnTo>
                    <a:pt x="1723" y="321"/>
                  </a:lnTo>
                  <a:lnTo>
                    <a:pt x="1756" y="321"/>
                  </a:lnTo>
                  <a:lnTo>
                    <a:pt x="1772" y="312"/>
                  </a:lnTo>
                  <a:lnTo>
                    <a:pt x="1789" y="312"/>
                  </a:lnTo>
                  <a:lnTo>
                    <a:pt x="1887" y="295"/>
                  </a:lnTo>
                  <a:lnTo>
                    <a:pt x="1953" y="270"/>
                  </a:lnTo>
                  <a:lnTo>
                    <a:pt x="1986" y="236"/>
                  </a:lnTo>
                  <a:lnTo>
                    <a:pt x="2019" y="211"/>
                  </a:lnTo>
                  <a:lnTo>
                    <a:pt x="2035" y="177"/>
                  </a:lnTo>
                  <a:lnTo>
                    <a:pt x="2051" y="152"/>
                  </a:lnTo>
                  <a:lnTo>
                    <a:pt x="2068" y="127"/>
                  </a:lnTo>
                  <a:lnTo>
                    <a:pt x="2101" y="110"/>
                  </a:lnTo>
                  <a:lnTo>
                    <a:pt x="2117" y="101"/>
                  </a:lnTo>
                  <a:lnTo>
                    <a:pt x="2133" y="93"/>
                  </a:lnTo>
                  <a:lnTo>
                    <a:pt x="2150" y="84"/>
                  </a:lnTo>
                  <a:lnTo>
                    <a:pt x="2166" y="76"/>
                  </a:lnTo>
                  <a:lnTo>
                    <a:pt x="2199" y="76"/>
                  </a:lnTo>
                  <a:lnTo>
                    <a:pt x="2216" y="76"/>
                  </a:lnTo>
                  <a:lnTo>
                    <a:pt x="2232" y="76"/>
                  </a:lnTo>
                  <a:lnTo>
                    <a:pt x="2265" y="76"/>
                  </a:lnTo>
                  <a:lnTo>
                    <a:pt x="2281" y="76"/>
                  </a:lnTo>
                  <a:lnTo>
                    <a:pt x="2298" y="76"/>
                  </a:lnTo>
                  <a:lnTo>
                    <a:pt x="2330" y="84"/>
                  </a:lnTo>
                  <a:lnTo>
                    <a:pt x="2347" y="93"/>
                  </a:lnTo>
                  <a:lnTo>
                    <a:pt x="2363" y="101"/>
                  </a:lnTo>
                  <a:lnTo>
                    <a:pt x="2380" y="118"/>
                  </a:lnTo>
                  <a:lnTo>
                    <a:pt x="2396" y="135"/>
                  </a:lnTo>
                  <a:lnTo>
                    <a:pt x="2412" y="152"/>
                  </a:lnTo>
                  <a:lnTo>
                    <a:pt x="2429" y="169"/>
                  </a:lnTo>
                  <a:lnTo>
                    <a:pt x="2462" y="194"/>
                  </a:lnTo>
                  <a:lnTo>
                    <a:pt x="2478" y="211"/>
                  </a:lnTo>
                  <a:lnTo>
                    <a:pt x="2495" y="236"/>
                  </a:lnTo>
                  <a:lnTo>
                    <a:pt x="2511" y="253"/>
                  </a:lnTo>
                  <a:lnTo>
                    <a:pt x="2527" y="270"/>
                  </a:lnTo>
                  <a:lnTo>
                    <a:pt x="2560" y="295"/>
                  </a:lnTo>
                  <a:lnTo>
                    <a:pt x="2593" y="312"/>
                  </a:lnTo>
                  <a:lnTo>
                    <a:pt x="2626" y="329"/>
                  </a:lnTo>
                  <a:lnTo>
                    <a:pt x="2659" y="346"/>
                  </a:lnTo>
                  <a:lnTo>
                    <a:pt x="2691" y="355"/>
                  </a:lnTo>
                  <a:lnTo>
                    <a:pt x="2741" y="371"/>
                  </a:lnTo>
                  <a:lnTo>
                    <a:pt x="2790" y="380"/>
                  </a:lnTo>
                  <a:lnTo>
                    <a:pt x="2839" y="380"/>
                  </a:lnTo>
                  <a:lnTo>
                    <a:pt x="2905" y="388"/>
                  </a:lnTo>
                  <a:lnTo>
                    <a:pt x="2970" y="388"/>
                  </a:lnTo>
                  <a:close/>
                </a:path>
              </a:pathLst>
            </a:custGeom>
            <a:solidFill>
              <a:srgbClr val="CBCB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33811" name="Freeform 10"/>
            <p:cNvSpPr>
              <a:spLocks/>
            </p:cNvSpPr>
            <p:nvPr/>
          </p:nvSpPr>
          <p:spPr bwMode="auto">
            <a:xfrm>
              <a:off x="393" y="25"/>
              <a:ext cx="5236" cy="1503"/>
            </a:xfrm>
            <a:custGeom>
              <a:avLst/>
              <a:gdLst>
                <a:gd name="T0" fmla="*/ 3086 w 5236"/>
                <a:gd name="T1" fmla="*/ 270 h 1503"/>
                <a:gd name="T2" fmla="*/ 3135 w 5236"/>
                <a:gd name="T3" fmla="*/ 85 h 1503"/>
                <a:gd name="T4" fmla="*/ 3283 w 5236"/>
                <a:gd name="T5" fmla="*/ 17 h 1503"/>
                <a:gd name="T6" fmla="*/ 3496 w 5236"/>
                <a:gd name="T7" fmla="*/ 17 h 1503"/>
                <a:gd name="T8" fmla="*/ 3529 w 5236"/>
                <a:gd name="T9" fmla="*/ 262 h 1503"/>
                <a:gd name="T10" fmla="*/ 3709 w 5236"/>
                <a:gd name="T11" fmla="*/ 355 h 1503"/>
                <a:gd name="T12" fmla="*/ 3890 w 5236"/>
                <a:gd name="T13" fmla="*/ 338 h 1503"/>
                <a:gd name="T14" fmla="*/ 4087 w 5236"/>
                <a:gd name="T15" fmla="*/ 245 h 1503"/>
                <a:gd name="T16" fmla="*/ 4251 w 5236"/>
                <a:gd name="T17" fmla="*/ 135 h 1503"/>
                <a:gd name="T18" fmla="*/ 4464 w 5236"/>
                <a:gd name="T19" fmla="*/ 220 h 1503"/>
                <a:gd name="T20" fmla="*/ 4415 w 5236"/>
                <a:gd name="T21" fmla="*/ 346 h 1503"/>
                <a:gd name="T22" fmla="*/ 4612 w 5236"/>
                <a:gd name="T23" fmla="*/ 414 h 1503"/>
                <a:gd name="T24" fmla="*/ 4940 w 5236"/>
                <a:gd name="T25" fmla="*/ 372 h 1503"/>
                <a:gd name="T26" fmla="*/ 5219 w 5236"/>
                <a:gd name="T27" fmla="*/ 439 h 1503"/>
                <a:gd name="T28" fmla="*/ 5072 w 5236"/>
                <a:gd name="T29" fmla="*/ 608 h 1503"/>
                <a:gd name="T30" fmla="*/ 4875 w 5236"/>
                <a:gd name="T31" fmla="*/ 701 h 1503"/>
                <a:gd name="T32" fmla="*/ 4990 w 5236"/>
                <a:gd name="T33" fmla="*/ 878 h 1503"/>
                <a:gd name="T34" fmla="*/ 5137 w 5236"/>
                <a:gd name="T35" fmla="*/ 996 h 1503"/>
                <a:gd name="T36" fmla="*/ 4891 w 5236"/>
                <a:gd name="T37" fmla="*/ 1064 h 1503"/>
                <a:gd name="T38" fmla="*/ 4678 w 5236"/>
                <a:gd name="T39" fmla="*/ 971 h 1503"/>
                <a:gd name="T40" fmla="*/ 4497 w 5236"/>
                <a:gd name="T41" fmla="*/ 920 h 1503"/>
                <a:gd name="T42" fmla="*/ 4300 w 5236"/>
                <a:gd name="T43" fmla="*/ 980 h 1503"/>
                <a:gd name="T44" fmla="*/ 4366 w 5236"/>
                <a:gd name="T45" fmla="*/ 1140 h 1503"/>
                <a:gd name="T46" fmla="*/ 4333 w 5236"/>
                <a:gd name="T47" fmla="*/ 1317 h 1503"/>
                <a:gd name="T48" fmla="*/ 4054 w 5236"/>
                <a:gd name="T49" fmla="*/ 1343 h 1503"/>
                <a:gd name="T50" fmla="*/ 3775 w 5236"/>
                <a:gd name="T51" fmla="*/ 1267 h 1503"/>
                <a:gd name="T52" fmla="*/ 3480 w 5236"/>
                <a:gd name="T53" fmla="*/ 1199 h 1503"/>
                <a:gd name="T54" fmla="*/ 3217 w 5236"/>
                <a:gd name="T55" fmla="*/ 1326 h 1503"/>
                <a:gd name="T56" fmla="*/ 3102 w 5236"/>
                <a:gd name="T57" fmla="*/ 1503 h 1503"/>
                <a:gd name="T58" fmla="*/ 2872 w 5236"/>
                <a:gd name="T59" fmla="*/ 1385 h 1503"/>
                <a:gd name="T60" fmla="*/ 2741 w 5236"/>
                <a:gd name="T61" fmla="*/ 1140 h 1503"/>
                <a:gd name="T62" fmla="*/ 2364 w 5236"/>
                <a:gd name="T63" fmla="*/ 1199 h 1503"/>
                <a:gd name="T64" fmla="*/ 2068 w 5236"/>
                <a:gd name="T65" fmla="*/ 1376 h 1503"/>
                <a:gd name="T66" fmla="*/ 1773 w 5236"/>
                <a:gd name="T67" fmla="*/ 1241 h 1503"/>
                <a:gd name="T68" fmla="*/ 1658 w 5236"/>
                <a:gd name="T69" fmla="*/ 1047 h 1503"/>
                <a:gd name="T70" fmla="*/ 1412 w 5236"/>
                <a:gd name="T71" fmla="*/ 1131 h 1503"/>
                <a:gd name="T72" fmla="*/ 1231 w 5236"/>
                <a:gd name="T73" fmla="*/ 1292 h 1503"/>
                <a:gd name="T74" fmla="*/ 952 w 5236"/>
                <a:gd name="T75" fmla="*/ 1148 h 1503"/>
                <a:gd name="T76" fmla="*/ 821 w 5236"/>
                <a:gd name="T77" fmla="*/ 988 h 1503"/>
                <a:gd name="T78" fmla="*/ 624 w 5236"/>
                <a:gd name="T79" fmla="*/ 1089 h 1503"/>
                <a:gd name="T80" fmla="*/ 378 w 5236"/>
                <a:gd name="T81" fmla="*/ 1165 h 1503"/>
                <a:gd name="T82" fmla="*/ 263 w 5236"/>
                <a:gd name="T83" fmla="*/ 1039 h 1503"/>
                <a:gd name="T84" fmla="*/ 460 w 5236"/>
                <a:gd name="T85" fmla="*/ 937 h 1503"/>
                <a:gd name="T86" fmla="*/ 542 w 5236"/>
                <a:gd name="T87" fmla="*/ 769 h 1503"/>
                <a:gd name="T88" fmla="*/ 394 w 5236"/>
                <a:gd name="T89" fmla="*/ 583 h 1503"/>
                <a:gd name="T90" fmla="*/ 83 w 5236"/>
                <a:gd name="T91" fmla="*/ 541 h 1503"/>
                <a:gd name="T92" fmla="*/ 0 w 5236"/>
                <a:gd name="T93" fmla="*/ 406 h 1503"/>
                <a:gd name="T94" fmla="*/ 181 w 5236"/>
                <a:gd name="T95" fmla="*/ 346 h 1503"/>
                <a:gd name="T96" fmla="*/ 394 w 5236"/>
                <a:gd name="T97" fmla="*/ 389 h 1503"/>
                <a:gd name="T98" fmla="*/ 558 w 5236"/>
                <a:gd name="T99" fmla="*/ 473 h 1503"/>
                <a:gd name="T100" fmla="*/ 706 w 5236"/>
                <a:gd name="T101" fmla="*/ 490 h 1503"/>
                <a:gd name="T102" fmla="*/ 936 w 5236"/>
                <a:gd name="T103" fmla="*/ 397 h 1503"/>
                <a:gd name="T104" fmla="*/ 936 w 5236"/>
                <a:gd name="T105" fmla="*/ 161 h 1503"/>
                <a:gd name="T106" fmla="*/ 1231 w 5236"/>
                <a:gd name="T107" fmla="*/ 194 h 1503"/>
                <a:gd name="T108" fmla="*/ 1379 w 5236"/>
                <a:gd name="T109" fmla="*/ 304 h 1503"/>
                <a:gd name="T110" fmla="*/ 1707 w 5236"/>
                <a:gd name="T111" fmla="*/ 296 h 1503"/>
                <a:gd name="T112" fmla="*/ 1986 w 5236"/>
                <a:gd name="T113" fmla="*/ 127 h 1503"/>
                <a:gd name="T114" fmla="*/ 2282 w 5236"/>
                <a:gd name="T115" fmla="*/ 119 h 1503"/>
                <a:gd name="T116" fmla="*/ 2446 w 5236"/>
                <a:gd name="T117" fmla="*/ 279 h 1503"/>
                <a:gd name="T118" fmla="*/ 2774 w 5236"/>
                <a:gd name="T119" fmla="*/ 363 h 15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36"/>
                <a:gd name="T181" fmla="*/ 0 h 1503"/>
                <a:gd name="T182" fmla="*/ 5236 w 5236"/>
                <a:gd name="T183" fmla="*/ 1503 h 15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36" h="1503">
                  <a:moveTo>
                    <a:pt x="2840" y="363"/>
                  </a:moveTo>
                  <a:lnTo>
                    <a:pt x="2905" y="363"/>
                  </a:lnTo>
                  <a:lnTo>
                    <a:pt x="2955" y="355"/>
                  </a:lnTo>
                  <a:lnTo>
                    <a:pt x="2987" y="338"/>
                  </a:lnTo>
                  <a:lnTo>
                    <a:pt x="3020" y="330"/>
                  </a:lnTo>
                  <a:lnTo>
                    <a:pt x="3053" y="313"/>
                  </a:lnTo>
                  <a:lnTo>
                    <a:pt x="3069" y="287"/>
                  </a:lnTo>
                  <a:lnTo>
                    <a:pt x="3086" y="270"/>
                  </a:lnTo>
                  <a:lnTo>
                    <a:pt x="3102" y="245"/>
                  </a:lnTo>
                  <a:lnTo>
                    <a:pt x="3102" y="220"/>
                  </a:lnTo>
                  <a:lnTo>
                    <a:pt x="3102" y="194"/>
                  </a:lnTo>
                  <a:lnTo>
                    <a:pt x="3119" y="169"/>
                  </a:lnTo>
                  <a:lnTo>
                    <a:pt x="3119" y="144"/>
                  </a:lnTo>
                  <a:lnTo>
                    <a:pt x="3119" y="127"/>
                  </a:lnTo>
                  <a:lnTo>
                    <a:pt x="3119" y="102"/>
                  </a:lnTo>
                  <a:lnTo>
                    <a:pt x="3135" y="85"/>
                  </a:lnTo>
                  <a:lnTo>
                    <a:pt x="3151" y="59"/>
                  </a:lnTo>
                  <a:lnTo>
                    <a:pt x="3168" y="51"/>
                  </a:lnTo>
                  <a:lnTo>
                    <a:pt x="3168" y="43"/>
                  </a:lnTo>
                  <a:lnTo>
                    <a:pt x="3201" y="43"/>
                  </a:lnTo>
                  <a:lnTo>
                    <a:pt x="3217" y="34"/>
                  </a:lnTo>
                  <a:lnTo>
                    <a:pt x="3234" y="26"/>
                  </a:lnTo>
                  <a:lnTo>
                    <a:pt x="3250" y="17"/>
                  </a:lnTo>
                  <a:lnTo>
                    <a:pt x="3283" y="17"/>
                  </a:lnTo>
                  <a:lnTo>
                    <a:pt x="3299" y="9"/>
                  </a:lnTo>
                  <a:lnTo>
                    <a:pt x="3332" y="9"/>
                  </a:lnTo>
                  <a:lnTo>
                    <a:pt x="3348" y="0"/>
                  </a:lnTo>
                  <a:lnTo>
                    <a:pt x="3381" y="0"/>
                  </a:lnTo>
                  <a:lnTo>
                    <a:pt x="3414" y="0"/>
                  </a:lnTo>
                  <a:lnTo>
                    <a:pt x="3430" y="9"/>
                  </a:lnTo>
                  <a:lnTo>
                    <a:pt x="3463" y="9"/>
                  </a:lnTo>
                  <a:lnTo>
                    <a:pt x="3496" y="17"/>
                  </a:lnTo>
                  <a:lnTo>
                    <a:pt x="3513" y="26"/>
                  </a:lnTo>
                  <a:lnTo>
                    <a:pt x="3562" y="51"/>
                  </a:lnTo>
                  <a:lnTo>
                    <a:pt x="3578" y="76"/>
                  </a:lnTo>
                  <a:lnTo>
                    <a:pt x="3562" y="110"/>
                  </a:lnTo>
                  <a:lnTo>
                    <a:pt x="3545" y="144"/>
                  </a:lnTo>
                  <a:lnTo>
                    <a:pt x="3529" y="186"/>
                  </a:lnTo>
                  <a:lnTo>
                    <a:pt x="3513" y="220"/>
                  </a:lnTo>
                  <a:lnTo>
                    <a:pt x="3529" y="262"/>
                  </a:lnTo>
                  <a:lnTo>
                    <a:pt x="3578" y="304"/>
                  </a:lnTo>
                  <a:lnTo>
                    <a:pt x="3611" y="321"/>
                  </a:lnTo>
                  <a:lnTo>
                    <a:pt x="3627" y="330"/>
                  </a:lnTo>
                  <a:lnTo>
                    <a:pt x="3644" y="338"/>
                  </a:lnTo>
                  <a:lnTo>
                    <a:pt x="3660" y="346"/>
                  </a:lnTo>
                  <a:lnTo>
                    <a:pt x="3677" y="346"/>
                  </a:lnTo>
                  <a:lnTo>
                    <a:pt x="3693" y="355"/>
                  </a:lnTo>
                  <a:lnTo>
                    <a:pt x="3709" y="355"/>
                  </a:lnTo>
                  <a:lnTo>
                    <a:pt x="3726" y="355"/>
                  </a:lnTo>
                  <a:lnTo>
                    <a:pt x="3759" y="355"/>
                  </a:lnTo>
                  <a:lnTo>
                    <a:pt x="3775" y="355"/>
                  </a:lnTo>
                  <a:lnTo>
                    <a:pt x="3792" y="355"/>
                  </a:lnTo>
                  <a:lnTo>
                    <a:pt x="3808" y="355"/>
                  </a:lnTo>
                  <a:lnTo>
                    <a:pt x="3841" y="346"/>
                  </a:lnTo>
                  <a:lnTo>
                    <a:pt x="3857" y="346"/>
                  </a:lnTo>
                  <a:lnTo>
                    <a:pt x="3890" y="338"/>
                  </a:lnTo>
                  <a:lnTo>
                    <a:pt x="3906" y="338"/>
                  </a:lnTo>
                  <a:lnTo>
                    <a:pt x="3972" y="330"/>
                  </a:lnTo>
                  <a:lnTo>
                    <a:pt x="4005" y="321"/>
                  </a:lnTo>
                  <a:lnTo>
                    <a:pt x="4038" y="313"/>
                  </a:lnTo>
                  <a:lnTo>
                    <a:pt x="4070" y="296"/>
                  </a:lnTo>
                  <a:lnTo>
                    <a:pt x="4087" y="287"/>
                  </a:lnTo>
                  <a:lnTo>
                    <a:pt x="4087" y="262"/>
                  </a:lnTo>
                  <a:lnTo>
                    <a:pt x="4087" y="245"/>
                  </a:lnTo>
                  <a:lnTo>
                    <a:pt x="4087" y="211"/>
                  </a:lnTo>
                  <a:lnTo>
                    <a:pt x="4087" y="194"/>
                  </a:lnTo>
                  <a:lnTo>
                    <a:pt x="4087" y="178"/>
                  </a:lnTo>
                  <a:lnTo>
                    <a:pt x="4103" y="161"/>
                  </a:lnTo>
                  <a:lnTo>
                    <a:pt x="4136" y="152"/>
                  </a:lnTo>
                  <a:lnTo>
                    <a:pt x="4169" y="144"/>
                  </a:lnTo>
                  <a:lnTo>
                    <a:pt x="4202" y="135"/>
                  </a:lnTo>
                  <a:lnTo>
                    <a:pt x="4251" y="135"/>
                  </a:lnTo>
                  <a:lnTo>
                    <a:pt x="4300" y="135"/>
                  </a:lnTo>
                  <a:lnTo>
                    <a:pt x="4349" y="144"/>
                  </a:lnTo>
                  <a:lnTo>
                    <a:pt x="4382" y="144"/>
                  </a:lnTo>
                  <a:lnTo>
                    <a:pt x="4415" y="161"/>
                  </a:lnTo>
                  <a:lnTo>
                    <a:pt x="4432" y="169"/>
                  </a:lnTo>
                  <a:lnTo>
                    <a:pt x="4448" y="186"/>
                  </a:lnTo>
                  <a:lnTo>
                    <a:pt x="4464" y="203"/>
                  </a:lnTo>
                  <a:lnTo>
                    <a:pt x="4464" y="220"/>
                  </a:lnTo>
                  <a:lnTo>
                    <a:pt x="4464" y="237"/>
                  </a:lnTo>
                  <a:lnTo>
                    <a:pt x="4464" y="254"/>
                  </a:lnTo>
                  <a:lnTo>
                    <a:pt x="4448" y="270"/>
                  </a:lnTo>
                  <a:lnTo>
                    <a:pt x="4432" y="279"/>
                  </a:lnTo>
                  <a:lnTo>
                    <a:pt x="4415" y="296"/>
                  </a:lnTo>
                  <a:lnTo>
                    <a:pt x="4399" y="313"/>
                  </a:lnTo>
                  <a:lnTo>
                    <a:pt x="4399" y="330"/>
                  </a:lnTo>
                  <a:lnTo>
                    <a:pt x="4415" y="346"/>
                  </a:lnTo>
                  <a:lnTo>
                    <a:pt x="4432" y="363"/>
                  </a:lnTo>
                  <a:lnTo>
                    <a:pt x="4464" y="372"/>
                  </a:lnTo>
                  <a:lnTo>
                    <a:pt x="4481" y="389"/>
                  </a:lnTo>
                  <a:lnTo>
                    <a:pt x="4514" y="397"/>
                  </a:lnTo>
                  <a:lnTo>
                    <a:pt x="4530" y="406"/>
                  </a:lnTo>
                  <a:lnTo>
                    <a:pt x="4563" y="406"/>
                  </a:lnTo>
                  <a:lnTo>
                    <a:pt x="4579" y="414"/>
                  </a:lnTo>
                  <a:lnTo>
                    <a:pt x="4612" y="414"/>
                  </a:lnTo>
                  <a:lnTo>
                    <a:pt x="4628" y="414"/>
                  </a:lnTo>
                  <a:lnTo>
                    <a:pt x="4678" y="406"/>
                  </a:lnTo>
                  <a:lnTo>
                    <a:pt x="4711" y="406"/>
                  </a:lnTo>
                  <a:lnTo>
                    <a:pt x="4760" y="397"/>
                  </a:lnTo>
                  <a:lnTo>
                    <a:pt x="4793" y="389"/>
                  </a:lnTo>
                  <a:lnTo>
                    <a:pt x="4842" y="389"/>
                  </a:lnTo>
                  <a:lnTo>
                    <a:pt x="4891" y="380"/>
                  </a:lnTo>
                  <a:lnTo>
                    <a:pt x="4940" y="372"/>
                  </a:lnTo>
                  <a:lnTo>
                    <a:pt x="4973" y="372"/>
                  </a:lnTo>
                  <a:lnTo>
                    <a:pt x="5022" y="372"/>
                  </a:lnTo>
                  <a:lnTo>
                    <a:pt x="5072" y="372"/>
                  </a:lnTo>
                  <a:lnTo>
                    <a:pt x="5104" y="380"/>
                  </a:lnTo>
                  <a:lnTo>
                    <a:pt x="5137" y="389"/>
                  </a:lnTo>
                  <a:lnTo>
                    <a:pt x="5170" y="406"/>
                  </a:lnTo>
                  <a:lnTo>
                    <a:pt x="5203" y="422"/>
                  </a:lnTo>
                  <a:lnTo>
                    <a:pt x="5219" y="439"/>
                  </a:lnTo>
                  <a:lnTo>
                    <a:pt x="5236" y="473"/>
                  </a:lnTo>
                  <a:lnTo>
                    <a:pt x="5236" y="498"/>
                  </a:lnTo>
                  <a:lnTo>
                    <a:pt x="5219" y="532"/>
                  </a:lnTo>
                  <a:lnTo>
                    <a:pt x="5203" y="549"/>
                  </a:lnTo>
                  <a:lnTo>
                    <a:pt x="5186" y="574"/>
                  </a:lnTo>
                  <a:lnTo>
                    <a:pt x="5154" y="583"/>
                  </a:lnTo>
                  <a:lnTo>
                    <a:pt x="5104" y="600"/>
                  </a:lnTo>
                  <a:lnTo>
                    <a:pt x="5072" y="608"/>
                  </a:lnTo>
                  <a:lnTo>
                    <a:pt x="5022" y="625"/>
                  </a:lnTo>
                  <a:lnTo>
                    <a:pt x="4990" y="633"/>
                  </a:lnTo>
                  <a:lnTo>
                    <a:pt x="4973" y="642"/>
                  </a:lnTo>
                  <a:lnTo>
                    <a:pt x="4940" y="650"/>
                  </a:lnTo>
                  <a:lnTo>
                    <a:pt x="4924" y="659"/>
                  </a:lnTo>
                  <a:lnTo>
                    <a:pt x="4907" y="676"/>
                  </a:lnTo>
                  <a:lnTo>
                    <a:pt x="4891" y="684"/>
                  </a:lnTo>
                  <a:lnTo>
                    <a:pt x="4875" y="701"/>
                  </a:lnTo>
                  <a:lnTo>
                    <a:pt x="4875" y="709"/>
                  </a:lnTo>
                  <a:lnTo>
                    <a:pt x="4842" y="752"/>
                  </a:lnTo>
                  <a:lnTo>
                    <a:pt x="4842" y="785"/>
                  </a:lnTo>
                  <a:lnTo>
                    <a:pt x="4858" y="819"/>
                  </a:lnTo>
                  <a:lnTo>
                    <a:pt x="4875" y="836"/>
                  </a:lnTo>
                  <a:lnTo>
                    <a:pt x="4907" y="853"/>
                  </a:lnTo>
                  <a:lnTo>
                    <a:pt x="4957" y="870"/>
                  </a:lnTo>
                  <a:lnTo>
                    <a:pt x="4990" y="878"/>
                  </a:lnTo>
                  <a:lnTo>
                    <a:pt x="5039" y="895"/>
                  </a:lnTo>
                  <a:lnTo>
                    <a:pt x="5072" y="904"/>
                  </a:lnTo>
                  <a:lnTo>
                    <a:pt x="5088" y="912"/>
                  </a:lnTo>
                  <a:lnTo>
                    <a:pt x="5121" y="929"/>
                  </a:lnTo>
                  <a:lnTo>
                    <a:pt x="5137" y="937"/>
                  </a:lnTo>
                  <a:lnTo>
                    <a:pt x="5154" y="954"/>
                  </a:lnTo>
                  <a:lnTo>
                    <a:pt x="5154" y="980"/>
                  </a:lnTo>
                  <a:lnTo>
                    <a:pt x="5137" y="996"/>
                  </a:lnTo>
                  <a:lnTo>
                    <a:pt x="5121" y="1013"/>
                  </a:lnTo>
                  <a:lnTo>
                    <a:pt x="5104" y="1030"/>
                  </a:lnTo>
                  <a:lnTo>
                    <a:pt x="5088" y="1039"/>
                  </a:lnTo>
                  <a:lnTo>
                    <a:pt x="5055" y="1047"/>
                  </a:lnTo>
                  <a:lnTo>
                    <a:pt x="5022" y="1056"/>
                  </a:lnTo>
                  <a:lnTo>
                    <a:pt x="4973" y="1064"/>
                  </a:lnTo>
                  <a:lnTo>
                    <a:pt x="4940" y="1064"/>
                  </a:lnTo>
                  <a:lnTo>
                    <a:pt x="4891" y="1064"/>
                  </a:lnTo>
                  <a:lnTo>
                    <a:pt x="4858" y="1056"/>
                  </a:lnTo>
                  <a:lnTo>
                    <a:pt x="4825" y="1047"/>
                  </a:lnTo>
                  <a:lnTo>
                    <a:pt x="4793" y="1039"/>
                  </a:lnTo>
                  <a:lnTo>
                    <a:pt x="4776" y="1030"/>
                  </a:lnTo>
                  <a:lnTo>
                    <a:pt x="4743" y="1013"/>
                  </a:lnTo>
                  <a:lnTo>
                    <a:pt x="4727" y="1005"/>
                  </a:lnTo>
                  <a:lnTo>
                    <a:pt x="4694" y="988"/>
                  </a:lnTo>
                  <a:lnTo>
                    <a:pt x="4678" y="971"/>
                  </a:lnTo>
                  <a:lnTo>
                    <a:pt x="4645" y="954"/>
                  </a:lnTo>
                  <a:lnTo>
                    <a:pt x="4645" y="946"/>
                  </a:lnTo>
                  <a:lnTo>
                    <a:pt x="4628" y="937"/>
                  </a:lnTo>
                  <a:lnTo>
                    <a:pt x="4596" y="937"/>
                  </a:lnTo>
                  <a:lnTo>
                    <a:pt x="4579" y="929"/>
                  </a:lnTo>
                  <a:lnTo>
                    <a:pt x="4546" y="929"/>
                  </a:lnTo>
                  <a:lnTo>
                    <a:pt x="4514" y="920"/>
                  </a:lnTo>
                  <a:lnTo>
                    <a:pt x="4497" y="920"/>
                  </a:lnTo>
                  <a:lnTo>
                    <a:pt x="4464" y="920"/>
                  </a:lnTo>
                  <a:lnTo>
                    <a:pt x="4432" y="920"/>
                  </a:lnTo>
                  <a:lnTo>
                    <a:pt x="4399" y="920"/>
                  </a:lnTo>
                  <a:lnTo>
                    <a:pt x="4366" y="929"/>
                  </a:lnTo>
                  <a:lnTo>
                    <a:pt x="4349" y="937"/>
                  </a:lnTo>
                  <a:lnTo>
                    <a:pt x="4333" y="946"/>
                  </a:lnTo>
                  <a:lnTo>
                    <a:pt x="4317" y="963"/>
                  </a:lnTo>
                  <a:lnTo>
                    <a:pt x="4300" y="980"/>
                  </a:lnTo>
                  <a:lnTo>
                    <a:pt x="4284" y="1005"/>
                  </a:lnTo>
                  <a:lnTo>
                    <a:pt x="4284" y="1022"/>
                  </a:lnTo>
                  <a:lnTo>
                    <a:pt x="4300" y="1047"/>
                  </a:lnTo>
                  <a:lnTo>
                    <a:pt x="4300" y="1064"/>
                  </a:lnTo>
                  <a:lnTo>
                    <a:pt x="4317" y="1081"/>
                  </a:lnTo>
                  <a:lnTo>
                    <a:pt x="4333" y="1098"/>
                  </a:lnTo>
                  <a:lnTo>
                    <a:pt x="4349" y="1123"/>
                  </a:lnTo>
                  <a:lnTo>
                    <a:pt x="4366" y="1140"/>
                  </a:lnTo>
                  <a:lnTo>
                    <a:pt x="4399" y="1165"/>
                  </a:lnTo>
                  <a:lnTo>
                    <a:pt x="4399" y="1182"/>
                  </a:lnTo>
                  <a:lnTo>
                    <a:pt x="4415" y="1207"/>
                  </a:lnTo>
                  <a:lnTo>
                    <a:pt x="4415" y="1224"/>
                  </a:lnTo>
                  <a:lnTo>
                    <a:pt x="4415" y="1250"/>
                  </a:lnTo>
                  <a:lnTo>
                    <a:pt x="4399" y="1267"/>
                  </a:lnTo>
                  <a:lnTo>
                    <a:pt x="4366" y="1292"/>
                  </a:lnTo>
                  <a:lnTo>
                    <a:pt x="4333" y="1317"/>
                  </a:lnTo>
                  <a:lnTo>
                    <a:pt x="4284" y="1343"/>
                  </a:lnTo>
                  <a:lnTo>
                    <a:pt x="4251" y="1351"/>
                  </a:lnTo>
                  <a:lnTo>
                    <a:pt x="4235" y="1351"/>
                  </a:lnTo>
                  <a:lnTo>
                    <a:pt x="4202" y="1359"/>
                  </a:lnTo>
                  <a:lnTo>
                    <a:pt x="4169" y="1359"/>
                  </a:lnTo>
                  <a:lnTo>
                    <a:pt x="4136" y="1351"/>
                  </a:lnTo>
                  <a:lnTo>
                    <a:pt x="4087" y="1351"/>
                  </a:lnTo>
                  <a:lnTo>
                    <a:pt x="4054" y="1343"/>
                  </a:lnTo>
                  <a:lnTo>
                    <a:pt x="4021" y="1343"/>
                  </a:lnTo>
                  <a:lnTo>
                    <a:pt x="3972" y="1334"/>
                  </a:lnTo>
                  <a:lnTo>
                    <a:pt x="3939" y="1326"/>
                  </a:lnTo>
                  <a:lnTo>
                    <a:pt x="3906" y="1317"/>
                  </a:lnTo>
                  <a:lnTo>
                    <a:pt x="3874" y="1300"/>
                  </a:lnTo>
                  <a:lnTo>
                    <a:pt x="3841" y="1292"/>
                  </a:lnTo>
                  <a:lnTo>
                    <a:pt x="3808" y="1275"/>
                  </a:lnTo>
                  <a:lnTo>
                    <a:pt x="3775" y="1267"/>
                  </a:lnTo>
                  <a:lnTo>
                    <a:pt x="3759" y="1250"/>
                  </a:lnTo>
                  <a:lnTo>
                    <a:pt x="3742" y="1241"/>
                  </a:lnTo>
                  <a:lnTo>
                    <a:pt x="3709" y="1224"/>
                  </a:lnTo>
                  <a:lnTo>
                    <a:pt x="3660" y="1216"/>
                  </a:lnTo>
                  <a:lnTo>
                    <a:pt x="3627" y="1207"/>
                  </a:lnTo>
                  <a:lnTo>
                    <a:pt x="3578" y="1199"/>
                  </a:lnTo>
                  <a:lnTo>
                    <a:pt x="3529" y="1199"/>
                  </a:lnTo>
                  <a:lnTo>
                    <a:pt x="3480" y="1199"/>
                  </a:lnTo>
                  <a:lnTo>
                    <a:pt x="3430" y="1199"/>
                  </a:lnTo>
                  <a:lnTo>
                    <a:pt x="3381" y="1207"/>
                  </a:lnTo>
                  <a:lnTo>
                    <a:pt x="3332" y="1216"/>
                  </a:lnTo>
                  <a:lnTo>
                    <a:pt x="3299" y="1224"/>
                  </a:lnTo>
                  <a:lnTo>
                    <a:pt x="3266" y="1241"/>
                  </a:lnTo>
                  <a:lnTo>
                    <a:pt x="3250" y="1267"/>
                  </a:lnTo>
                  <a:lnTo>
                    <a:pt x="3234" y="1292"/>
                  </a:lnTo>
                  <a:lnTo>
                    <a:pt x="3217" y="1326"/>
                  </a:lnTo>
                  <a:lnTo>
                    <a:pt x="3234" y="1359"/>
                  </a:lnTo>
                  <a:lnTo>
                    <a:pt x="3250" y="1393"/>
                  </a:lnTo>
                  <a:lnTo>
                    <a:pt x="3234" y="1418"/>
                  </a:lnTo>
                  <a:lnTo>
                    <a:pt x="3234" y="1444"/>
                  </a:lnTo>
                  <a:lnTo>
                    <a:pt x="3201" y="1469"/>
                  </a:lnTo>
                  <a:lnTo>
                    <a:pt x="3168" y="1486"/>
                  </a:lnTo>
                  <a:lnTo>
                    <a:pt x="3135" y="1494"/>
                  </a:lnTo>
                  <a:lnTo>
                    <a:pt x="3102" y="1503"/>
                  </a:lnTo>
                  <a:lnTo>
                    <a:pt x="3069" y="1503"/>
                  </a:lnTo>
                  <a:lnTo>
                    <a:pt x="3020" y="1503"/>
                  </a:lnTo>
                  <a:lnTo>
                    <a:pt x="2987" y="1494"/>
                  </a:lnTo>
                  <a:lnTo>
                    <a:pt x="2955" y="1478"/>
                  </a:lnTo>
                  <a:lnTo>
                    <a:pt x="2922" y="1461"/>
                  </a:lnTo>
                  <a:lnTo>
                    <a:pt x="2889" y="1444"/>
                  </a:lnTo>
                  <a:lnTo>
                    <a:pt x="2872" y="1418"/>
                  </a:lnTo>
                  <a:lnTo>
                    <a:pt x="2872" y="1385"/>
                  </a:lnTo>
                  <a:lnTo>
                    <a:pt x="2872" y="1351"/>
                  </a:lnTo>
                  <a:lnTo>
                    <a:pt x="2889" y="1309"/>
                  </a:lnTo>
                  <a:lnTo>
                    <a:pt x="2889" y="1267"/>
                  </a:lnTo>
                  <a:lnTo>
                    <a:pt x="2889" y="1233"/>
                  </a:lnTo>
                  <a:lnTo>
                    <a:pt x="2856" y="1199"/>
                  </a:lnTo>
                  <a:lnTo>
                    <a:pt x="2823" y="1174"/>
                  </a:lnTo>
                  <a:lnTo>
                    <a:pt x="2790" y="1157"/>
                  </a:lnTo>
                  <a:lnTo>
                    <a:pt x="2741" y="1140"/>
                  </a:lnTo>
                  <a:lnTo>
                    <a:pt x="2692" y="1131"/>
                  </a:lnTo>
                  <a:lnTo>
                    <a:pt x="2626" y="1131"/>
                  </a:lnTo>
                  <a:lnTo>
                    <a:pt x="2577" y="1131"/>
                  </a:lnTo>
                  <a:lnTo>
                    <a:pt x="2528" y="1131"/>
                  </a:lnTo>
                  <a:lnTo>
                    <a:pt x="2479" y="1140"/>
                  </a:lnTo>
                  <a:lnTo>
                    <a:pt x="2429" y="1157"/>
                  </a:lnTo>
                  <a:lnTo>
                    <a:pt x="2397" y="1174"/>
                  </a:lnTo>
                  <a:lnTo>
                    <a:pt x="2364" y="1199"/>
                  </a:lnTo>
                  <a:lnTo>
                    <a:pt x="2347" y="1233"/>
                  </a:lnTo>
                  <a:lnTo>
                    <a:pt x="2331" y="1267"/>
                  </a:lnTo>
                  <a:lnTo>
                    <a:pt x="2298" y="1300"/>
                  </a:lnTo>
                  <a:lnTo>
                    <a:pt x="2265" y="1326"/>
                  </a:lnTo>
                  <a:lnTo>
                    <a:pt x="2232" y="1351"/>
                  </a:lnTo>
                  <a:lnTo>
                    <a:pt x="2183" y="1368"/>
                  </a:lnTo>
                  <a:lnTo>
                    <a:pt x="2134" y="1376"/>
                  </a:lnTo>
                  <a:lnTo>
                    <a:pt x="2068" y="1376"/>
                  </a:lnTo>
                  <a:lnTo>
                    <a:pt x="2019" y="1376"/>
                  </a:lnTo>
                  <a:lnTo>
                    <a:pt x="1970" y="1376"/>
                  </a:lnTo>
                  <a:lnTo>
                    <a:pt x="1921" y="1359"/>
                  </a:lnTo>
                  <a:lnTo>
                    <a:pt x="1871" y="1351"/>
                  </a:lnTo>
                  <a:lnTo>
                    <a:pt x="1839" y="1326"/>
                  </a:lnTo>
                  <a:lnTo>
                    <a:pt x="1806" y="1300"/>
                  </a:lnTo>
                  <a:lnTo>
                    <a:pt x="1773" y="1275"/>
                  </a:lnTo>
                  <a:lnTo>
                    <a:pt x="1773" y="1241"/>
                  </a:lnTo>
                  <a:lnTo>
                    <a:pt x="1773" y="1207"/>
                  </a:lnTo>
                  <a:lnTo>
                    <a:pt x="1773" y="1165"/>
                  </a:lnTo>
                  <a:lnTo>
                    <a:pt x="1773" y="1131"/>
                  </a:lnTo>
                  <a:lnTo>
                    <a:pt x="1756" y="1098"/>
                  </a:lnTo>
                  <a:lnTo>
                    <a:pt x="1740" y="1081"/>
                  </a:lnTo>
                  <a:lnTo>
                    <a:pt x="1724" y="1064"/>
                  </a:lnTo>
                  <a:lnTo>
                    <a:pt x="1691" y="1047"/>
                  </a:lnTo>
                  <a:lnTo>
                    <a:pt x="1658" y="1047"/>
                  </a:lnTo>
                  <a:lnTo>
                    <a:pt x="1609" y="1039"/>
                  </a:lnTo>
                  <a:lnTo>
                    <a:pt x="1576" y="1047"/>
                  </a:lnTo>
                  <a:lnTo>
                    <a:pt x="1543" y="1047"/>
                  </a:lnTo>
                  <a:lnTo>
                    <a:pt x="1510" y="1064"/>
                  </a:lnTo>
                  <a:lnTo>
                    <a:pt x="1477" y="1072"/>
                  </a:lnTo>
                  <a:lnTo>
                    <a:pt x="1445" y="1089"/>
                  </a:lnTo>
                  <a:lnTo>
                    <a:pt x="1412" y="1106"/>
                  </a:lnTo>
                  <a:lnTo>
                    <a:pt x="1412" y="1131"/>
                  </a:lnTo>
                  <a:lnTo>
                    <a:pt x="1395" y="1148"/>
                  </a:lnTo>
                  <a:lnTo>
                    <a:pt x="1395" y="1165"/>
                  </a:lnTo>
                  <a:lnTo>
                    <a:pt x="1395" y="1191"/>
                  </a:lnTo>
                  <a:lnTo>
                    <a:pt x="1379" y="1207"/>
                  </a:lnTo>
                  <a:lnTo>
                    <a:pt x="1363" y="1233"/>
                  </a:lnTo>
                  <a:lnTo>
                    <a:pt x="1330" y="1258"/>
                  </a:lnTo>
                  <a:lnTo>
                    <a:pt x="1297" y="1283"/>
                  </a:lnTo>
                  <a:lnTo>
                    <a:pt x="1231" y="1292"/>
                  </a:lnTo>
                  <a:lnTo>
                    <a:pt x="1166" y="1292"/>
                  </a:lnTo>
                  <a:lnTo>
                    <a:pt x="1100" y="1292"/>
                  </a:lnTo>
                  <a:lnTo>
                    <a:pt x="1051" y="1283"/>
                  </a:lnTo>
                  <a:lnTo>
                    <a:pt x="1018" y="1267"/>
                  </a:lnTo>
                  <a:lnTo>
                    <a:pt x="985" y="1241"/>
                  </a:lnTo>
                  <a:lnTo>
                    <a:pt x="969" y="1216"/>
                  </a:lnTo>
                  <a:lnTo>
                    <a:pt x="952" y="1182"/>
                  </a:lnTo>
                  <a:lnTo>
                    <a:pt x="952" y="1148"/>
                  </a:lnTo>
                  <a:lnTo>
                    <a:pt x="936" y="1098"/>
                  </a:lnTo>
                  <a:lnTo>
                    <a:pt x="936" y="1056"/>
                  </a:lnTo>
                  <a:lnTo>
                    <a:pt x="920" y="1030"/>
                  </a:lnTo>
                  <a:lnTo>
                    <a:pt x="903" y="1005"/>
                  </a:lnTo>
                  <a:lnTo>
                    <a:pt x="887" y="988"/>
                  </a:lnTo>
                  <a:lnTo>
                    <a:pt x="870" y="988"/>
                  </a:lnTo>
                  <a:lnTo>
                    <a:pt x="837" y="988"/>
                  </a:lnTo>
                  <a:lnTo>
                    <a:pt x="821" y="988"/>
                  </a:lnTo>
                  <a:lnTo>
                    <a:pt x="788" y="996"/>
                  </a:lnTo>
                  <a:lnTo>
                    <a:pt x="755" y="1005"/>
                  </a:lnTo>
                  <a:lnTo>
                    <a:pt x="739" y="1022"/>
                  </a:lnTo>
                  <a:lnTo>
                    <a:pt x="706" y="1039"/>
                  </a:lnTo>
                  <a:lnTo>
                    <a:pt x="690" y="1056"/>
                  </a:lnTo>
                  <a:lnTo>
                    <a:pt x="657" y="1072"/>
                  </a:lnTo>
                  <a:lnTo>
                    <a:pt x="641" y="1081"/>
                  </a:lnTo>
                  <a:lnTo>
                    <a:pt x="624" y="1089"/>
                  </a:lnTo>
                  <a:lnTo>
                    <a:pt x="624" y="1098"/>
                  </a:lnTo>
                  <a:lnTo>
                    <a:pt x="591" y="1123"/>
                  </a:lnTo>
                  <a:lnTo>
                    <a:pt x="558" y="1148"/>
                  </a:lnTo>
                  <a:lnTo>
                    <a:pt x="526" y="1157"/>
                  </a:lnTo>
                  <a:lnTo>
                    <a:pt x="493" y="1165"/>
                  </a:lnTo>
                  <a:lnTo>
                    <a:pt x="444" y="1174"/>
                  </a:lnTo>
                  <a:lnTo>
                    <a:pt x="411" y="1174"/>
                  </a:lnTo>
                  <a:lnTo>
                    <a:pt x="378" y="1165"/>
                  </a:lnTo>
                  <a:lnTo>
                    <a:pt x="345" y="1157"/>
                  </a:lnTo>
                  <a:lnTo>
                    <a:pt x="312" y="1148"/>
                  </a:lnTo>
                  <a:lnTo>
                    <a:pt x="296" y="1131"/>
                  </a:lnTo>
                  <a:lnTo>
                    <a:pt x="279" y="1115"/>
                  </a:lnTo>
                  <a:lnTo>
                    <a:pt x="263" y="1098"/>
                  </a:lnTo>
                  <a:lnTo>
                    <a:pt x="247" y="1081"/>
                  </a:lnTo>
                  <a:lnTo>
                    <a:pt x="247" y="1056"/>
                  </a:lnTo>
                  <a:lnTo>
                    <a:pt x="263" y="1039"/>
                  </a:lnTo>
                  <a:lnTo>
                    <a:pt x="279" y="1013"/>
                  </a:lnTo>
                  <a:lnTo>
                    <a:pt x="296" y="996"/>
                  </a:lnTo>
                  <a:lnTo>
                    <a:pt x="329" y="980"/>
                  </a:lnTo>
                  <a:lnTo>
                    <a:pt x="362" y="963"/>
                  </a:lnTo>
                  <a:lnTo>
                    <a:pt x="378" y="954"/>
                  </a:lnTo>
                  <a:lnTo>
                    <a:pt x="411" y="946"/>
                  </a:lnTo>
                  <a:lnTo>
                    <a:pt x="444" y="937"/>
                  </a:lnTo>
                  <a:lnTo>
                    <a:pt x="460" y="937"/>
                  </a:lnTo>
                  <a:lnTo>
                    <a:pt x="493" y="929"/>
                  </a:lnTo>
                  <a:lnTo>
                    <a:pt x="509" y="920"/>
                  </a:lnTo>
                  <a:lnTo>
                    <a:pt x="526" y="904"/>
                  </a:lnTo>
                  <a:lnTo>
                    <a:pt x="542" y="895"/>
                  </a:lnTo>
                  <a:lnTo>
                    <a:pt x="542" y="870"/>
                  </a:lnTo>
                  <a:lnTo>
                    <a:pt x="542" y="844"/>
                  </a:lnTo>
                  <a:lnTo>
                    <a:pt x="542" y="811"/>
                  </a:lnTo>
                  <a:lnTo>
                    <a:pt x="542" y="769"/>
                  </a:lnTo>
                  <a:lnTo>
                    <a:pt x="526" y="709"/>
                  </a:lnTo>
                  <a:lnTo>
                    <a:pt x="526" y="701"/>
                  </a:lnTo>
                  <a:lnTo>
                    <a:pt x="509" y="676"/>
                  </a:lnTo>
                  <a:lnTo>
                    <a:pt x="493" y="659"/>
                  </a:lnTo>
                  <a:lnTo>
                    <a:pt x="476" y="633"/>
                  </a:lnTo>
                  <a:lnTo>
                    <a:pt x="444" y="608"/>
                  </a:lnTo>
                  <a:lnTo>
                    <a:pt x="427" y="600"/>
                  </a:lnTo>
                  <a:lnTo>
                    <a:pt x="394" y="583"/>
                  </a:lnTo>
                  <a:lnTo>
                    <a:pt x="362" y="583"/>
                  </a:lnTo>
                  <a:lnTo>
                    <a:pt x="312" y="583"/>
                  </a:lnTo>
                  <a:lnTo>
                    <a:pt x="263" y="583"/>
                  </a:lnTo>
                  <a:lnTo>
                    <a:pt x="214" y="583"/>
                  </a:lnTo>
                  <a:lnTo>
                    <a:pt x="181" y="574"/>
                  </a:lnTo>
                  <a:lnTo>
                    <a:pt x="148" y="566"/>
                  </a:lnTo>
                  <a:lnTo>
                    <a:pt x="115" y="557"/>
                  </a:lnTo>
                  <a:lnTo>
                    <a:pt x="83" y="541"/>
                  </a:lnTo>
                  <a:lnTo>
                    <a:pt x="50" y="524"/>
                  </a:lnTo>
                  <a:lnTo>
                    <a:pt x="33" y="515"/>
                  </a:lnTo>
                  <a:lnTo>
                    <a:pt x="17" y="498"/>
                  </a:lnTo>
                  <a:lnTo>
                    <a:pt x="0" y="481"/>
                  </a:lnTo>
                  <a:lnTo>
                    <a:pt x="0" y="465"/>
                  </a:lnTo>
                  <a:lnTo>
                    <a:pt x="0" y="448"/>
                  </a:lnTo>
                  <a:lnTo>
                    <a:pt x="0" y="422"/>
                  </a:lnTo>
                  <a:lnTo>
                    <a:pt x="0" y="406"/>
                  </a:lnTo>
                  <a:lnTo>
                    <a:pt x="17" y="389"/>
                  </a:lnTo>
                  <a:lnTo>
                    <a:pt x="33" y="380"/>
                  </a:lnTo>
                  <a:lnTo>
                    <a:pt x="50" y="363"/>
                  </a:lnTo>
                  <a:lnTo>
                    <a:pt x="66" y="355"/>
                  </a:lnTo>
                  <a:lnTo>
                    <a:pt x="83" y="355"/>
                  </a:lnTo>
                  <a:lnTo>
                    <a:pt x="115" y="346"/>
                  </a:lnTo>
                  <a:lnTo>
                    <a:pt x="148" y="346"/>
                  </a:lnTo>
                  <a:lnTo>
                    <a:pt x="181" y="346"/>
                  </a:lnTo>
                  <a:lnTo>
                    <a:pt x="197" y="346"/>
                  </a:lnTo>
                  <a:lnTo>
                    <a:pt x="230" y="346"/>
                  </a:lnTo>
                  <a:lnTo>
                    <a:pt x="263" y="355"/>
                  </a:lnTo>
                  <a:lnTo>
                    <a:pt x="296" y="355"/>
                  </a:lnTo>
                  <a:lnTo>
                    <a:pt x="329" y="363"/>
                  </a:lnTo>
                  <a:lnTo>
                    <a:pt x="345" y="372"/>
                  </a:lnTo>
                  <a:lnTo>
                    <a:pt x="378" y="380"/>
                  </a:lnTo>
                  <a:lnTo>
                    <a:pt x="394" y="389"/>
                  </a:lnTo>
                  <a:lnTo>
                    <a:pt x="411" y="406"/>
                  </a:lnTo>
                  <a:lnTo>
                    <a:pt x="427" y="422"/>
                  </a:lnTo>
                  <a:lnTo>
                    <a:pt x="460" y="431"/>
                  </a:lnTo>
                  <a:lnTo>
                    <a:pt x="476" y="448"/>
                  </a:lnTo>
                  <a:lnTo>
                    <a:pt x="493" y="456"/>
                  </a:lnTo>
                  <a:lnTo>
                    <a:pt x="526" y="465"/>
                  </a:lnTo>
                  <a:lnTo>
                    <a:pt x="542" y="473"/>
                  </a:lnTo>
                  <a:lnTo>
                    <a:pt x="558" y="473"/>
                  </a:lnTo>
                  <a:lnTo>
                    <a:pt x="575" y="481"/>
                  </a:lnTo>
                  <a:lnTo>
                    <a:pt x="608" y="481"/>
                  </a:lnTo>
                  <a:lnTo>
                    <a:pt x="624" y="481"/>
                  </a:lnTo>
                  <a:lnTo>
                    <a:pt x="641" y="490"/>
                  </a:lnTo>
                  <a:lnTo>
                    <a:pt x="657" y="490"/>
                  </a:lnTo>
                  <a:lnTo>
                    <a:pt x="673" y="490"/>
                  </a:lnTo>
                  <a:lnTo>
                    <a:pt x="690" y="490"/>
                  </a:lnTo>
                  <a:lnTo>
                    <a:pt x="706" y="490"/>
                  </a:lnTo>
                  <a:lnTo>
                    <a:pt x="723" y="490"/>
                  </a:lnTo>
                  <a:lnTo>
                    <a:pt x="772" y="481"/>
                  </a:lnTo>
                  <a:lnTo>
                    <a:pt x="805" y="481"/>
                  </a:lnTo>
                  <a:lnTo>
                    <a:pt x="854" y="473"/>
                  </a:lnTo>
                  <a:lnTo>
                    <a:pt x="870" y="465"/>
                  </a:lnTo>
                  <a:lnTo>
                    <a:pt x="903" y="448"/>
                  </a:lnTo>
                  <a:lnTo>
                    <a:pt x="920" y="422"/>
                  </a:lnTo>
                  <a:lnTo>
                    <a:pt x="936" y="397"/>
                  </a:lnTo>
                  <a:lnTo>
                    <a:pt x="936" y="355"/>
                  </a:lnTo>
                  <a:lnTo>
                    <a:pt x="936" y="338"/>
                  </a:lnTo>
                  <a:lnTo>
                    <a:pt x="920" y="313"/>
                  </a:lnTo>
                  <a:lnTo>
                    <a:pt x="920" y="287"/>
                  </a:lnTo>
                  <a:lnTo>
                    <a:pt x="903" y="254"/>
                  </a:lnTo>
                  <a:lnTo>
                    <a:pt x="903" y="220"/>
                  </a:lnTo>
                  <a:lnTo>
                    <a:pt x="920" y="186"/>
                  </a:lnTo>
                  <a:lnTo>
                    <a:pt x="936" y="161"/>
                  </a:lnTo>
                  <a:lnTo>
                    <a:pt x="985" y="144"/>
                  </a:lnTo>
                  <a:lnTo>
                    <a:pt x="1051" y="127"/>
                  </a:lnTo>
                  <a:lnTo>
                    <a:pt x="1100" y="127"/>
                  </a:lnTo>
                  <a:lnTo>
                    <a:pt x="1133" y="127"/>
                  </a:lnTo>
                  <a:lnTo>
                    <a:pt x="1166" y="135"/>
                  </a:lnTo>
                  <a:lnTo>
                    <a:pt x="1199" y="152"/>
                  </a:lnTo>
                  <a:lnTo>
                    <a:pt x="1215" y="169"/>
                  </a:lnTo>
                  <a:lnTo>
                    <a:pt x="1231" y="194"/>
                  </a:lnTo>
                  <a:lnTo>
                    <a:pt x="1248" y="220"/>
                  </a:lnTo>
                  <a:lnTo>
                    <a:pt x="1264" y="237"/>
                  </a:lnTo>
                  <a:lnTo>
                    <a:pt x="1264" y="254"/>
                  </a:lnTo>
                  <a:lnTo>
                    <a:pt x="1281" y="262"/>
                  </a:lnTo>
                  <a:lnTo>
                    <a:pt x="1297" y="270"/>
                  </a:lnTo>
                  <a:lnTo>
                    <a:pt x="1330" y="287"/>
                  </a:lnTo>
                  <a:lnTo>
                    <a:pt x="1346" y="296"/>
                  </a:lnTo>
                  <a:lnTo>
                    <a:pt x="1379" y="304"/>
                  </a:lnTo>
                  <a:lnTo>
                    <a:pt x="1428" y="313"/>
                  </a:lnTo>
                  <a:lnTo>
                    <a:pt x="1461" y="321"/>
                  </a:lnTo>
                  <a:lnTo>
                    <a:pt x="1510" y="321"/>
                  </a:lnTo>
                  <a:lnTo>
                    <a:pt x="1560" y="321"/>
                  </a:lnTo>
                  <a:lnTo>
                    <a:pt x="1609" y="313"/>
                  </a:lnTo>
                  <a:lnTo>
                    <a:pt x="1642" y="313"/>
                  </a:lnTo>
                  <a:lnTo>
                    <a:pt x="1674" y="304"/>
                  </a:lnTo>
                  <a:lnTo>
                    <a:pt x="1707" y="296"/>
                  </a:lnTo>
                  <a:lnTo>
                    <a:pt x="1789" y="279"/>
                  </a:lnTo>
                  <a:lnTo>
                    <a:pt x="1855" y="254"/>
                  </a:lnTo>
                  <a:lnTo>
                    <a:pt x="1904" y="228"/>
                  </a:lnTo>
                  <a:lnTo>
                    <a:pt x="1937" y="203"/>
                  </a:lnTo>
                  <a:lnTo>
                    <a:pt x="1953" y="178"/>
                  </a:lnTo>
                  <a:lnTo>
                    <a:pt x="1970" y="144"/>
                  </a:lnTo>
                  <a:lnTo>
                    <a:pt x="1986" y="127"/>
                  </a:lnTo>
                  <a:lnTo>
                    <a:pt x="2003" y="110"/>
                  </a:lnTo>
                  <a:lnTo>
                    <a:pt x="2035" y="93"/>
                  </a:lnTo>
                  <a:lnTo>
                    <a:pt x="2085" y="76"/>
                  </a:lnTo>
                  <a:lnTo>
                    <a:pt x="2118" y="76"/>
                  </a:lnTo>
                  <a:lnTo>
                    <a:pt x="2167" y="76"/>
                  </a:lnTo>
                  <a:lnTo>
                    <a:pt x="2200" y="76"/>
                  </a:lnTo>
                  <a:lnTo>
                    <a:pt x="2249" y="93"/>
                  </a:lnTo>
                  <a:lnTo>
                    <a:pt x="2282" y="119"/>
                  </a:lnTo>
                  <a:lnTo>
                    <a:pt x="2314" y="144"/>
                  </a:lnTo>
                  <a:lnTo>
                    <a:pt x="2331" y="169"/>
                  </a:lnTo>
                  <a:lnTo>
                    <a:pt x="2347" y="186"/>
                  </a:lnTo>
                  <a:lnTo>
                    <a:pt x="2364" y="203"/>
                  </a:lnTo>
                  <a:lnTo>
                    <a:pt x="2380" y="220"/>
                  </a:lnTo>
                  <a:lnTo>
                    <a:pt x="2397" y="245"/>
                  </a:lnTo>
                  <a:lnTo>
                    <a:pt x="2429" y="262"/>
                  </a:lnTo>
                  <a:lnTo>
                    <a:pt x="2446" y="279"/>
                  </a:lnTo>
                  <a:lnTo>
                    <a:pt x="2479" y="296"/>
                  </a:lnTo>
                  <a:lnTo>
                    <a:pt x="2511" y="313"/>
                  </a:lnTo>
                  <a:lnTo>
                    <a:pt x="2544" y="330"/>
                  </a:lnTo>
                  <a:lnTo>
                    <a:pt x="2577" y="338"/>
                  </a:lnTo>
                  <a:lnTo>
                    <a:pt x="2626" y="355"/>
                  </a:lnTo>
                  <a:lnTo>
                    <a:pt x="2676" y="363"/>
                  </a:lnTo>
                  <a:lnTo>
                    <a:pt x="2725" y="363"/>
                  </a:lnTo>
                  <a:lnTo>
                    <a:pt x="2774" y="363"/>
                  </a:lnTo>
                  <a:lnTo>
                    <a:pt x="2840" y="363"/>
                  </a:lnTo>
                  <a:close/>
                </a:path>
              </a:pathLst>
            </a:custGeom>
            <a:solidFill>
              <a:srgbClr val="D1EE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42918"/>
            <a:ext cx="10972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BH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أَدَواتُ الاسْتِفْهامِ</a:t>
            </a:r>
            <a:endParaRPr lang="en-US" sz="6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>
          <a:xfrm>
            <a:off x="5194997" y="2214564"/>
            <a:ext cx="6635053" cy="571503"/>
          </a:xfrm>
        </p:spPr>
        <p:txBody>
          <a:bodyPr/>
          <a:lstStyle/>
          <a:p>
            <a:pPr marL="538163" lvl="3" indent="0" algn="r" rtl="1" eaLnBrk="1" hangingPunct="1">
              <a:buFontTx/>
              <a:buNone/>
            </a:pPr>
            <a:r>
              <a:rPr lang="ar-BH" sz="3200" b="1" dirty="0" smtClean="0"/>
              <a:t>تَخَيَّلْ أنَّكَ مُذيعٌ وَاطْرَحْ أَسْئِلَةً عَلى عائِلَتِكَ: </a:t>
            </a:r>
          </a:p>
          <a:p>
            <a:pPr marL="538163" lvl="3" indent="0" algn="r" rtl="1" eaLnBrk="1" hangingPunct="1">
              <a:buFontTx/>
              <a:buNone/>
            </a:pPr>
            <a:endParaRPr lang="ar-BH" sz="3200" dirty="0" smtClean="0"/>
          </a:p>
        </p:txBody>
      </p:sp>
      <p:cxnSp>
        <p:nvCxnSpPr>
          <p:cNvPr id="33798" name="Straight Arrow Connector 10"/>
          <p:cNvCxnSpPr>
            <a:cxnSpLocks noChangeShapeType="1"/>
          </p:cNvCxnSpPr>
          <p:nvPr/>
        </p:nvCxnSpPr>
        <p:spPr bwMode="auto">
          <a:xfrm flipV="1">
            <a:off x="6844937" y="3429001"/>
            <a:ext cx="2108563" cy="241662"/>
          </a:xfrm>
          <a:prstGeom prst="straightConnector1">
            <a:avLst/>
          </a:prstGeom>
          <a:noFill/>
          <a:ln w="76200" algn="ctr">
            <a:solidFill>
              <a:srgbClr val="9BBCFF"/>
            </a:solidFill>
            <a:round/>
            <a:headEnd/>
            <a:tailEnd type="arrow" w="med" len="med"/>
          </a:ln>
        </p:spPr>
      </p:cxnSp>
      <p:cxnSp>
        <p:nvCxnSpPr>
          <p:cNvPr id="33799" name="Straight Arrow Connector 12"/>
          <p:cNvCxnSpPr>
            <a:cxnSpLocks noChangeShapeType="1"/>
          </p:cNvCxnSpPr>
          <p:nvPr/>
        </p:nvCxnSpPr>
        <p:spPr bwMode="auto">
          <a:xfrm rot="10800000">
            <a:off x="3333752" y="3214689"/>
            <a:ext cx="2000249" cy="473075"/>
          </a:xfrm>
          <a:prstGeom prst="straightConnector1">
            <a:avLst/>
          </a:prstGeom>
          <a:noFill/>
          <a:ln w="76200" algn="ctr">
            <a:solidFill>
              <a:srgbClr val="9BBCFF"/>
            </a:solidFill>
            <a:round/>
            <a:headEnd/>
            <a:tailEnd type="arrow" w="med" len="med"/>
          </a:ln>
        </p:spPr>
      </p:cxnSp>
      <p:cxnSp>
        <p:nvCxnSpPr>
          <p:cNvPr id="33800" name="Straight Arrow Connector 14"/>
          <p:cNvCxnSpPr>
            <a:cxnSpLocks noChangeShapeType="1"/>
          </p:cNvCxnSpPr>
          <p:nvPr/>
        </p:nvCxnSpPr>
        <p:spPr bwMode="auto">
          <a:xfrm>
            <a:off x="6858001" y="4071938"/>
            <a:ext cx="1333500" cy="857250"/>
          </a:xfrm>
          <a:prstGeom prst="straightConnector1">
            <a:avLst/>
          </a:prstGeom>
          <a:noFill/>
          <a:ln w="76200" algn="ctr">
            <a:solidFill>
              <a:srgbClr val="9BBCFF"/>
            </a:solidFill>
            <a:round/>
            <a:headEnd/>
            <a:tailEnd type="arrow" w="med" len="med"/>
          </a:ln>
        </p:spPr>
      </p:cxnSp>
      <p:cxnSp>
        <p:nvCxnSpPr>
          <p:cNvPr id="33801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3619500" y="4214814"/>
            <a:ext cx="2000251" cy="714375"/>
          </a:xfrm>
          <a:prstGeom prst="straightConnector1">
            <a:avLst/>
          </a:prstGeom>
          <a:noFill/>
          <a:ln w="76200" algn="ctr">
            <a:solidFill>
              <a:srgbClr val="9BBCFF"/>
            </a:solidFill>
            <a:round/>
            <a:headEnd/>
            <a:tailEnd type="arrow" w="med" len="med"/>
          </a:ln>
        </p:spPr>
      </p:cxnSp>
      <p:cxnSp>
        <p:nvCxnSpPr>
          <p:cNvPr id="33802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5521326" y="5045075"/>
            <a:ext cx="1339850" cy="0"/>
          </a:xfrm>
          <a:prstGeom prst="straightConnector1">
            <a:avLst/>
          </a:prstGeom>
          <a:noFill/>
          <a:ln w="76200" algn="ctr">
            <a:solidFill>
              <a:srgbClr val="9BBCFF"/>
            </a:solidFill>
            <a:round/>
            <a:headEnd/>
            <a:tailEnd type="arrow" w="med" len="med"/>
          </a:ln>
        </p:spPr>
      </p:cxnSp>
      <p:sp>
        <p:nvSpPr>
          <p:cNvPr id="21" name="Rounded Rectangle 20"/>
          <p:cNvSpPr/>
          <p:nvPr/>
        </p:nvSpPr>
        <p:spPr bwMode="auto">
          <a:xfrm>
            <a:off x="9048751" y="3000375"/>
            <a:ext cx="1714500" cy="85725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ar-BH" sz="3200" b="1" dirty="0" smtClean="0">
                <a:solidFill>
                  <a:schemeClr val="tx1"/>
                </a:solidFill>
              </a:rPr>
              <a:t>كَمْ </a:t>
            </a:r>
            <a:endParaRPr lang="ar-BH" sz="32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8001001" y="4929188"/>
            <a:ext cx="1714500" cy="85725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ar-BH" sz="3200" b="1" dirty="0" smtClean="0">
                <a:solidFill>
                  <a:schemeClr val="tx1"/>
                </a:solidFill>
              </a:rPr>
              <a:t>كَيْفَ </a:t>
            </a:r>
            <a:endParaRPr lang="ar-BH" sz="32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429251" y="5786438"/>
            <a:ext cx="1714500" cy="85725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ar-BH" sz="3200" b="1" dirty="0" smtClean="0">
                <a:solidFill>
                  <a:schemeClr val="tx1"/>
                </a:solidFill>
              </a:rPr>
              <a:t>مَتَى</a:t>
            </a:r>
            <a:endParaRPr lang="ar-BH" sz="32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00251" y="5000625"/>
            <a:ext cx="1714500" cy="85725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ar-BH" sz="3200" b="1" dirty="0" smtClean="0">
                <a:solidFill>
                  <a:schemeClr val="tx1"/>
                </a:solidFill>
              </a:rPr>
              <a:t>لِماذا</a:t>
            </a:r>
            <a:endParaRPr lang="ar-BH" sz="32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428751" y="2928938"/>
            <a:ext cx="1714500" cy="85725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ar-BH" sz="3200" b="1" dirty="0">
                <a:solidFill>
                  <a:schemeClr val="tx1"/>
                </a:solidFill>
              </a:rPr>
              <a:t>ماذا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8458" y="6241208"/>
            <a:ext cx="2834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b="1" dirty="0" smtClean="0"/>
              <a:t>يطرح الطالب الأسئلة شفهيًا </a:t>
            </a:r>
            <a:endParaRPr lang="ar-BH" b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/>
          <a:srcRect l="67390" t="45898" r="8848" b="14062"/>
          <a:stretch>
            <a:fillRect/>
          </a:stretch>
        </p:blipFill>
        <p:spPr bwMode="auto">
          <a:xfrm>
            <a:off x="5308980" y="3119357"/>
            <a:ext cx="1473958" cy="134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33796" grpId="0" build="p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1297</TotalTime>
  <Words>1206</Words>
  <Application>Microsoft Office PowerPoint</Application>
  <PresentationFormat>ملء الشاشة</PresentationFormat>
  <Paragraphs>125</Paragraphs>
  <Slides>23</Slides>
  <Notes>0</Notes>
  <HiddenSlides>6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Simplified Arabic</vt:lpstr>
      <vt:lpstr>Times New Roman</vt:lpstr>
      <vt:lpstr>Webdings</vt:lpstr>
      <vt:lpstr>Wingdings</vt:lpstr>
      <vt:lpstr>قالب الدروس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ثانيًا: أفهمُ النَّصَ</vt:lpstr>
      <vt:lpstr>ثانيًا: أفهمُ النَّصَ</vt:lpstr>
      <vt:lpstr>ثانيًا: أفهمُ النَّصَ</vt:lpstr>
      <vt:lpstr>أَدَواتُ الاسْتِفْهامِ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أُجيبُ عن الأسئلةِ الآتية:</vt:lpstr>
      <vt:lpstr>  أُعيدُ كتابةَ الفقرةِ مستخدمًا " أحمد " بدل ”هـاجـر“. </vt:lpstr>
      <vt:lpstr>عرض تقديمي في PowerPoint</vt:lpstr>
      <vt:lpstr>حَاوِلْ مَرّةً أُخْرى</vt:lpstr>
      <vt:lpstr>عرض تقديمي في PowerPoint</vt:lpstr>
      <vt:lpstr>حَاوِلْ مَرّةً أُخْرى</vt:lpstr>
      <vt:lpstr>عرض تقديمي في PowerPoint</vt:lpstr>
      <vt:lpstr>حَاوِلْ مَرّةً أُخْرى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hamad 95</cp:lastModifiedBy>
  <cp:revision>106</cp:revision>
  <dcterms:created xsi:type="dcterms:W3CDTF">2020-03-05T07:11:34Z</dcterms:created>
  <dcterms:modified xsi:type="dcterms:W3CDTF">2020-04-05T05:23:01Z</dcterms:modified>
</cp:coreProperties>
</file>