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67" r:id="rId5"/>
    <p:sldId id="263" r:id="rId6"/>
    <p:sldId id="266" r:id="rId7"/>
    <p:sldId id="265" r:id="rId8"/>
    <p:sldId id="264" r:id="rId9"/>
    <p:sldId id="262" r:id="rId10"/>
    <p:sldId id="261" r:id="rId11"/>
    <p:sldId id="268" r:id="rId12"/>
    <p:sldId id="260" r:id="rId13"/>
    <p:sldId id="259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091FE-EA6B-429B-A044-BF71E1E837B1}" v="23" dt="2021-11-15T08:55:17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hani salmeen" userId="f98255fbe55e0b35" providerId="LiveId" clId="{4F6091FE-EA6B-429B-A044-BF71E1E837B1}"/>
    <pc:docChg chg="custSel addSld delSld modSld sldOrd">
      <pc:chgData name="tahani salmeen" userId="f98255fbe55e0b35" providerId="LiveId" clId="{4F6091FE-EA6B-429B-A044-BF71E1E837B1}" dt="2021-11-15T08:55:51.821" v="196" actId="2696"/>
      <pc:docMkLst>
        <pc:docMk/>
      </pc:docMkLst>
      <pc:sldChg chg="addSp delSp modSp mod">
        <pc:chgData name="tahani salmeen" userId="f98255fbe55e0b35" providerId="LiveId" clId="{4F6091FE-EA6B-429B-A044-BF71E1E837B1}" dt="2021-11-15T03:43:01.852" v="96" actId="20577"/>
        <pc:sldMkLst>
          <pc:docMk/>
          <pc:sldMk cId="3942951990" sldId="256"/>
        </pc:sldMkLst>
        <pc:spChg chg="mod">
          <ac:chgData name="tahani salmeen" userId="f98255fbe55e0b35" providerId="LiveId" clId="{4F6091FE-EA6B-429B-A044-BF71E1E837B1}" dt="2021-11-15T03:43:01.852" v="96" actId="20577"/>
          <ac:spMkLst>
            <pc:docMk/>
            <pc:sldMk cId="3942951990" sldId="256"/>
            <ac:spMk id="4" creationId="{067DF94C-FC15-4323-9A84-6DD5A9FDAFD4}"/>
          </ac:spMkLst>
        </pc:spChg>
        <pc:picChg chg="del">
          <ac:chgData name="tahani salmeen" userId="f98255fbe55e0b35" providerId="LiveId" clId="{4F6091FE-EA6B-429B-A044-BF71E1E837B1}" dt="2021-11-15T03:32:48.126" v="1" actId="478"/>
          <ac:picMkLst>
            <pc:docMk/>
            <pc:sldMk cId="3942951990" sldId="256"/>
            <ac:picMk id="6" creationId="{2C073106-73DB-4D21-B064-C16EDDE32CD4}"/>
          </ac:picMkLst>
        </pc:picChg>
        <pc:picChg chg="add mod ord">
          <ac:chgData name="tahani salmeen" userId="f98255fbe55e0b35" providerId="LiveId" clId="{4F6091FE-EA6B-429B-A044-BF71E1E837B1}" dt="2021-11-15T03:32:54.029" v="3" actId="167"/>
          <ac:picMkLst>
            <pc:docMk/>
            <pc:sldMk cId="3942951990" sldId="256"/>
            <ac:picMk id="8" creationId="{F01B7405-BD87-4329-BE84-F2BF0A9B3675}"/>
          </ac:picMkLst>
        </pc:picChg>
      </pc:sldChg>
      <pc:sldChg chg="add">
        <pc:chgData name="tahani salmeen" userId="f98255fbe55e0b35" providerId="LiveId" clId="{4F6091FE-EA6B-429B-A044-BF71E1E837B1}" dt="2021-11-15T03:32:21.450" v="0"/>
        <pc:sldMkLst>
          <pc:docMk/>
          <pc:sldMk cId="3350884391" sldId="257"/>
        </pc:sldMkLst>
      </pc:sldChg>
      <pc:sldChg chg="addSp delSp modSp add mod">
        <pc:chgData name="tahani salmeen" userId="f98255fbe55e0b35" providerId="LiveId" clId="{4F6091FE-EA6B-429B-A044-BF71E1E837B1}" dt="2021-11-15T03:43:47.860" v="98" actId="20577"/>
        <pc:sldMkLst>
          <pc:docMk/>
          <pc:sldMk cId="770831820" sldId="258"/>
        </pc:sldMkLst>
        <pc:spChg chg="mod">
          <ac:chgData name="tahani salmeen" userId="f98255fbe55e0b35" providerId="LiveId" clId="{4F6091FE-EA6B-429B-A044-BF71E1E837B1}" dt="2021-11-15T03:43:47.860" v="98" actId="20577"/>
          <ac:spMkLst>
            <pc:docMk/>
            <pc:sldMk cId="770831820" sldId="258"/>
            <ac:spMk id="4" creationId="{067DF94C-FC15-4323-9A84-6DD5A9FDAFD4}"/>
          </ac:spMkLst>
        </pc:spChg>
        <pc:picChg chg="add mod ord">
          <ac:chgData name="tahani salmeen" userId="f98255fbe55e0b35" providerId="LiveId" clId="{4F6091FE-EA6B-429B-A044-BF71E1E837B1}" dt="2021-11-15T03:37:18.476" v="30" actId="167"/>
          <ac:picMkLst>
            <pc:docMk/>
            <pc:sldMk cId="770831820" sldId="258"/>
            <ac:picMk id="3" creationId="{5E677136-793E-4272-BBDB-99AE81447542}"/>
          </ac:picMkLst>
        </pc:picChg>
        <pc:picChg chg="del">
          <ac:chgData name="tahani salmeen" userId="f98255fbe55e0b35" providerId="LiveId" clId="{4F6091FE-EA6B-429B-A044-BF71E1E837B1}" dt="2021-11-15T03:36:41.821" v="27" actId="478"/>
          <ac:picMkLst>
            <pc:docMk/>
            <pc:sldMk cId="770831820" sldId="258"/>
            <ac:picMk id="8" creationId="{F01B7405-BD87-4329-BE84-F2BF0A9B3675}"/>
          </ac:picMkLst>
        </pc:picChg>
      </pc:sldChg>
      <pc:sldChg chg="addSp delSp modSp new mod">
        <pc:chgData name="tahani salmeen" userId="f98255fbe55e0b35" providerId="LiveId" clId="{4F6091FE-EA6B-429B-A044-BF71E1E837B1}" dt="2021-11-15T08:49:58.715" v="120" actId="1076"/>
        <pc:sldMkLst>
          <pc:docMk/>
          <pc:sldMk cId="2064123949" sldId="259"/>
        </pc:sldMkLst>
        <pc:spChg chg="del">
          <ac:chgData name="tahani salmeen" userId="f98255fbe55e0b35" providerId="LiveId" clId="{4F6091FE-EA6B-429B-A044-BF71E1E837B1}" dt="2021-11-15T08:48:16.132" v="101" actId="478"/>
          <ac:spMkLst>
            <pc:docMk/>
            <pc:sldMk cId="2064123949" sldId="259"/>
            <ac:spMk id="2" creationId="{8AD5DB91-40C2-4C87-8BD0-CD8C482D86FC}"/>
          </ac:spMkLst>
        </pc:spChg>
        <pc:spChg chg="del">
          <ac:chgData name="tahani salmeen" userId="f98255fbe55e0b35" providerId="LiveId" clId="{4F6091FE-EA6B-429B-A044-BF71E1E837B1}" dt="2021-11-15T08:48:14.646" v="100" actId="478"/>
          <ac:spMkLst>
            <pc:docMk/>
            <pc:sldMk cId="2064123949" sldId="259"/>
            <ac:spMk id="3" creationId="{371F5921-37D3-45C8-89CC-41739ABD7AC6}"/>
          </ac:spMkLst>
        </pc:spChg>
        <pc:picChg chg="add del mod">
          <ac:chgData name="tahani salmeen" userId="f98255fbe55e0b35" providerId="LiveId" clId="{4F6091FE-EA6B-429B-A044-BF71E1E837B1}" dt="2021-11-15T08:49:36.035" v="115" actId="478"/>
          <ac:picMkLst>
            <pc:docMk/>
            <pc:sldMk cId="2064123949" sldId="259"/>
            <ac:picMk id="4" creationId="{B268E517-75A7-4872-912D-5292EA4DFC3C}"/>
          </ac:picMkLst>
        </pc:picChg>
        <pc:picChg chg="add mod">
          <ac:chgData name="tahani salmeen" userId="f98255fbe55e0b35" providerId="LiveId" clId="{4F6091FE-EA6B-429B-A044-BF71E1E837B1}" dt="2021-11-15T08:49:58.715" v="120" actId="1076"/>
          <ac:picMkLst>
            <pc:docMk/>
            <pc:sldMk cId="2064123949" sldId="259"/>
            <ac:picMk id="5" creationId="{518F5CED-CB25-4B3D-9E38-D256B2F2E644}"/>
          </ac:picMkLst>
        </pc:picChg>
      </pc:sldChg>
      <pc:sldChg chg="addSp delSp modSp add mod">
        <pc:chgData name="tahani salmeen" userId="f98255fbe55e0b35" providerId="LiveId" clId="{4F6091FE-EA6B-429B-A044-BF71E1E837B1}" dt="2021-11-15T08:55:45.547" v="195" actId="14100"/>
        <pc:sldMkLst>
          <pc:docMk/>
          <pc:sldMk cId="1431196345" sldId="260"/>
        </pc:sldMkLst>
        <pc:picChg chg="add del mod">
          <ac:chgData name="tahani salmeen" userId="f98255fbe55e0b35" providerId="LiveId" clId="{4F6091FE-EA6B-429B-A044-BF71E1E837B1}" dt="2021-11-15T08:55:13.432" v="186" actId="21"/>
          <ac:picMkLst>
            <pc:docMk/>
            <pc:sldMk cId="1431196345" sldId="260"/>
            <ac:picMk id="3" creationId="{DCDC3D4E-C30C-43BA-9248-36420651D89D}"/>
          </ac:picMkLst>
        </pc:picChg>
        <pc:picChg chg="add mod">
          <ac:chgData name="tahani salmeen" userId="f98255fbe55e0b35" providerId="LiveId" clId="{4F6091FE-EA6B-429B-A044-BF71E1E837B1}" dt="2021-11-15T08:55:45.547" v="195" actId="14100"/>
          <ac:picMkLst>
            <pc:docMk/>
            <pc:sldMk cId="1431196345" sldId="260"/>
            <ac:picMk id="5" creationId="{C5D06582-6BB1-428E-AA3E-4EF82CA8F7DC}"/>
          </ac:picMkLst>
        </pc:picChg>
        <pc:picChg chg="add del mod">
          <ac:chgData name="tahani salmeen" userId="f98255fbe55e0b35" providerId="LiveId" clId="{4F6091FE-EA6B-429B-A044-BF71E1E837B1}" dt="2021-11-15T08:54:18.569" v="172" actId="21"/>
          <ac:picMkLst>
            <pc:docMk/>
            <pc:sldMk cId="1431196345" sldId="260"/>
            <ac:picMk id="7" creationId="{368881AF-5DA2-434D-8414-B117087FD5AE}"/>
          </ac:picMkLst>
        </pc:picChg>
        <pc:picChg chg="add del mod">
          <ac:chgData name="tahani salmeen" userId="f98255fbe55e0b35" providerId="LiveId" clId="{4F6091FE-EA6B-429B-A044-BF71E1E837B1}" dt="2021-11-15T08:53:34.015" v="162" actId="21"/>
          <ac:picMkLst>
            <pc:docMk/>
            <pc:sldMk cId="1431196345" sldId="260"/>
            <ac:picMk id="9" creationId="{87AE0E4D-4CCE-4BA7-82F9-055DA0699F4E}"/>
          </ac:picMkLst>
        </pc:picChg>
        <pc:picChg chg="add del mod">
          <ac:chgData name="tahani salmeen" userId="f98255fbe55e0b35" providerId="LiveId" clId="{4F6091FE-EA6B-429B-A044-BF71E1E837B1}" dt="2021-11-15T08:53:08.903" v="157" actId="21"/>
          <ac:picMkLst>
            <pc:docMk/>
            <pc:sldMk cId="1431196345" sldId="260"/>
            <ac:picMk id="11" creationId="{EC81EE07-5567-4A7C-A9AC-0294189D7E34}"/>
          </ac:picMkLst>
        </pc:picChg>
        <pc:picChg chg="add del mod">
          <ac:chgData name="tahani salmeen" userId="f98255fbe55e0b35" providerId="LiveId" clId="{4F6091FE-EA6B-429B-A044-BF71E1E837B1}" dt="2021-11-15T08:52:37.412" v="151" actId="21"/>
          <ac:picMkLst>
            <pc:docMk/>
            <pc:sldMk cId="1431196345" sldId="260"/>
            <ac:picMk id="13" creationId="{9DEB44EF-EFFC-43FD-9604-6CAF819AF570}"/>
          </ac:picMkLst>
        </pc:picChg>
        <pc:picChg chg="add del mod">
          <ac:chgData name="tahani salmeen" userId="f98255fbe55e0b35" providerId="LiveId" clId="{4F6091FE-EA6B-429B-A044-BF71E1E837B1}" dt="2021-11-15T08:52:32.898" v="149" actId="478"/>
          <ac:picMkLst>
            <pc:docMk/>
            <pc:sldMk cId="1431196345" sldId="260"/>
            <ac:picMk id="15" creationId="{BB178E22-6156-4FB8-B7B2-9CADD2A6F593}"/>
          </ac:picMkLst>
        </pc:picChg>
        <pc:picChg chg="add del mod">
          <ac:chgData name="tahani salmeen" userId="f98255fbe55e0b35" providerId="LiveId" clId="{4F6091FE-EA6B-429B-A044-BF71E1E837B1}" dt="2021-11-15T08:52:19.225" v="147" actId="21"/>
          <ac:picMkLst>
            <pc:docMk/>
            <pc:sldMk cId="1431196345" sldId="260"/>
            <ac:picMk id="17" creationId="{240CC34A-B03A-45DD-A51B-FDA5C1F4E79E}"/>
          </ac:picMkLst>
        </pc:picChg>
        <pc:picChg chg="add del mod">
          <ac:chgData name="tahani salmeen" userId="f98255fbe55e0b35" providerId="LiveId" clId="{4F6091FE-EA6B-429B-A044-BF71E1E837B1}" dt="2021-11-15T08:52:14.531" v="146" actId="478"/>
          <ac:picMkLst>
            <pc:docMk/>
            <pc:sldMk cId="1431196345" sldId="260"/>
            <ac:picMk id="19" creationId="{CBE020E3-3F01-4120-8E18-AA71FB2F5C25}"/>
          </ac:picMkLst>
        </pc:picChg>
        <pc:picChg chg="add del mod">
          <ac:chgData name="tahani salmeen" userId="f98255fbe55e0b35" providerId="LiveId" clId="{4F6091FE-EA6B-429B-A044-BF71E1E837B1}" dt="2021-11-15T08:51:56.625" v="143" actId="21"/>
          <ac:picMkLst>
            <pc:docMk/>
            <pc:sldMk cId="1431196345" sldId="260"/>
            <ac:picMk id="21" creationId="{0C110B70-5E84-4778-A137-624B9AAAB52B}"/>
          </ac:picMkLst>
        </pc:picChg>
        <pc:picChg chg="add del mod">
          <ac:chgData name="tahani salmeen" userId="f98255fbe55e0b35" providerId="LiveId" clId="{4F6091FE-EA6B-429B-A044-BF71E1E837B1}" dt="2021-11-15T08:51:51.177" v="141" actId="478"/>
          <ac:picMkLst>
            <pc:docMk/>
            <pc:sldMk cId="1431196345" sldId="260"/>
            <ac:picMk id="23" creationId="{CC6DC32C-B3EC-4E69-A955-45631287A959}"/>
          </ac:picMkLst>
        </pc:picChg>
        <pc:picChg chg="add del mod">
          <ac:chgData name="tahani salmeen" userId="f98255fbe55e0b35" providerId="LiveId" clId="{4F6091FE-EA6B-429B-A044-BF71E1E837B1}" dt="2021-11-15T08:51:30.780" v="136" actId="21"/>
          <ac:picMkLst>
            <pc:docMk/>
            <pc:sldMk cId="1431196345" sldId="260"/>
            <ac:picMk id="25" creationId="{3572C636-595F-4823-A95B-501CC339F425}"/>
          </ac:picMkLst>
        </pc:picChg>
        <pc:picChg chg="add del mod">
          <ac:chgData name="tahani salmeen" userId="f98255fbe55e0b35" providerId="LiveId" clId="{4F6091FE-EA6B-429B-A044-BF71E1E837B1}" dt="2021-11-15T08:51:49.685" v="140" actId="478"/>
          <ac:picMkLst>
            <pc:docMk/>
            <pc:sldMk cId="1431196345" sldId="260"/>
            <ac:picMk id="27" creationId="{829EC24F-C36B-4869-9DFB-9E3FD80F5049}"/>
          </ac:picMkLst>
        </pc:picChg>
        <pc:picChg chg="add del mod">
          <ac:chgData name="tahani salmeen" userId="f98255fbe55e0b35" providerId="LiveId" clId="{4F6091FE-EA6B-429B-A044-BF71E1E837B1}" dt="2021-11-15T08:51:06.127" v="131" actId="21"/>
          <ac:picMkLst>
            <pc:docMk/>
            <pc:sldMk cId="1431196345" sldId="260"/>
            <ac:picMk id="29" creationId="{ECF487CF-50CF-4FC5-BC17-71EE8678DD99}"/>
          </ac:picMkLst>
        </pc:picChg>
        <pc:picChg chg="add del mod">
          <ac:chgData name="tahani salmeen" userId="f98255fbe55e0b35" providerId="LiveId" clId="{4F6091FE-EA6B-429B-A044-BF71E1E837B1}" dt="2021-11-15T08:49:41.330" v="116" actId="21"/>
          <ac:picMkLst>
            <pc:docMk/>
            <pc:sldMk cId="1431196345" sldId="260"/>
            <ac:picMk id="31" creationId="{7301FC89-93EF-491C-BDCA-0FA79980AFDF}"/>
          </ac:picMkLst>
        </pc:picChg>
        <pc:picChg chg="add del mod">
          <ac:chgData name="tahani salmeen" userId="f98255fbe55e0b35" providerId="LiveId" clId="{4F6091FE-EA6B-429B-A044-BF71E1E837B1}" dt="2021-11-15T08:49:13.072" v="110" actId="21"/>
          <ac:picMkLst>
            <pc:docMk/>
            <pc:sldMk cId="1431196345" sldId="260"/>
            <ac:picMk id="33" creationId="{7C358EC6-D4F0-4B71-B462-DEB406FE2089}"/>
          </ac:picMkLst>
        </pc:picChg>
      </pc:sldChg>
      <pc:sldChg chg="addSp delSp modSp new mod">
        <pc:chgData name="tahani salmeen" userId="f98255fbe55e0b35" providerId="LiveId" clId="{4F6091FE-EA6B-429B-A044-BF71E1E837B1}" dt="2021-11-15T08:51:24.805" v="135" actId="1076"/>
        <pc:sldMkLst>
          <pc:docMk/>
          <pc:sldMk cId="600740642" sldId="261"/>
        </pc:sldMkLst>
        <pc:spChg chg="del">
          <ac:chgData name="tahani salmeen" userId="f98255fbe55e0b35" providerId="LiveId" clId="{4F6091FE-EA6B-429B-A044-BF71E1E837B1}" dt="2021-11-15T08:50:14.836" v="123" actId="478"/>
          <ac:spMkLst>
            <pc:docMk/>
            <pc:sldMk cId="600740642" sldId="261"/>
            <ac:spMk id="2" creationId="{344A558C-F255-4280-B96A-FB818449D710}"/>
          </ac:spMkLst>
        </pc:spChg>
        <pc:spChg chg="del">
          <ac:chgData name="tahani salmeen" userId="f98255fbe55e0b35" providerId="LiveId" clId="{4F6091FE-EA6B-429B-A044-BF71E1E837B1}" dt="2021-11-15T08:50:10.364" v="122" actId="478"/>
          <ac:spMkLst>
            <pc:docMk/>
            <pc:sldMk cId="600740642" sldId="261"/>
            <ac:spMk id="3" creationId="{6EE097E1-DE20-4576-866F-EF1E0F4F40E7}"/>
          </ac:spMkLst>
        </pc:spChg>
        <pc:picChg chg="add mod">
          <ac:chgData name="tahani salmeen" userId="f98255fbe55e0b35" providerId="LiveId" clId="{4F6091FE-EA6B-429B-A044-BF71E1E837B1}" dt="2021-11-15T08:51:24.805" v="135" actId="1076"/>
          <ac:picMkLst>
            <pc:docMk/>
            <pc:sldMk cId="600740642" sldId="261"/>
            <ac:picMk id="4" creationId="{8EBF38F1-6A70-4390-8E97-9CC9FB6E00C4}"/>
          </ac:picMkLst>
        </pc:picChg>
      </pc:sldChg>
      <pc:sldChg chg="addSp modSp add mod ord">
        <pc:chgData name="tahani salmeen" userId="f98255fbe55e0b35" providerId="LiveId" clId="{4F6091FE-EA6B-429B-A044-BF71E1E837B1}" dt="2021-11-15T08:51:43.277" v="139" actId="14100"/>
        <pc:sldMkLst>
          <pc:docMk/>
          <pc:sldMk cId="3943295854" sldId="262"/>
        </pc:sldMkLst>
        <pc:picChg chg="add mod">
          <ac:chgData name="tahani salmeen" userId="f98255fbe55e0b35" providerId="LiveId" clId="{4F6091FE-EA6B-429B-A044-BF71E1E837B1}" dt="2021-11-15T08:51:43.277" v="139" actId="14100"/>
          <ac:picMkLst>
            <pc:docMk/>
            <pc:sldMk cId="3943295854" sldId="262"/>
            <ac:picMk id="2" creationId="{20BDA34D-FCAA-4434-81B9-876459FF46E0}"/>
          </ac:picMkLst>
        </pc:picChg>
      </pc:sldChg>
      <pc:sldChg chg="addSp modSp add mod">
        <pc:chgData name="tahani salmeen" userId="f98255fbe55e0b35" providerId="LiveId" clId="{4F6091FE-EA6B-429B-A044-BF71E1E837B1}" dt="2021-11-15T08:53:25.572" v="161" actId="14100"/>
        <pc:sldMkLst>
          <pc:docMk/>
          <pc:sldMk cId="2236760067" sldId="263"/>
        </pc:sldMkLst>
        <pc:picChg chg="add mod">
          <ac:chgData name="tahani salmeen" userId="f98255fbe55e0b35" providerId="LiveId" clId="{4F6091FE-EA6B-429B-A044-BF71E1E837B1}" dt="2021-11-15T08:53:25.572" v="161" actId="14100"/>
          <ac:picMkLst>
            <pc:docMk/>
            <pc:sldMk cId="2236760067" sldId="263"/>
            <ac:picMk id="2" creationId="{860A0A66-FD85-484D-925C-322F51643164}"/>
          </ac:picMkLst>
        </pc:picChg>
      </pc:sldChg>
      <pc:sldChg chg="addSp modSp add mod">
        <pc:chgData name="tahani salmeen" userId="f98255fbe55e0b35" providerId="LiveId" clId="{4F6091FE-EA6B-429B-A044-BF71E1E837B1}" dt="2021-11-15T08:52:10.070" v="145" actId="1076"/>
        <pc:sldMkLst>
          <pc:docMk/>
          <pc:sldMk cId="4037184471" sldId="264"/>
        </pc:sldMkLst>
        <pc:picChg chg="add mod">
          <ac:chgData name="tahani salmeen" userId="f98255fbe55e0b35" providerId="LiveId" clId="{4F6091FE-EA6B-429B-A044-BF71E1E837B1}" dt="2021-11-15T08:52:10.070" v="145" actId="1076"/>
          <ac:picMkLst>
            <pc:docMk/>
            <pc:sldMk cId="4037184471" sldId="264"/>
            <ac:picMk id="2" creationId="{405796AD-9F84-4EBF-BC2C-65FD6E449119}"/>
          </ac:picMkLst>
        </pc:picChg>
      </pc:sldChg>
      <pc:sldChg chg="addSp modSp add">
        <pc:chgData name="tahani salmeen" userId="f98255fbe55e0b35" providerId="LiveId" clId="{4F6091FE-EA6B-429B-A044-BF71E1E837B1}" dt="2021-11-15T08:52:25.182" v="148"/>
        <pc:sldMkLst>
          <pc:docMk/>
          <pc:sldMk cId="1269303000" sldId="265"/>
        </pc:sldMkLst>
        <pc:picChg chg="add mod">
          <ac:chgData name="tahani salmeen" userId="f98255fbe55e0b35" providerId="LiveId" clId="{4F6091FE-EA6B-429B-A044-BF71E1E837B1}" dt="2021-11-15T08:52:25.182" v="148"/>
          <ac:picMkLst>
            <pc:docMk/>
            <pc:sldMk cId="1269303000" sldId="265"/>
            <ac:picMk id="2" creationId="{FC417962-EEF5-4A82-90E4-C9E1A960B127}"/>
          </ac:picMkLst>
        </pc:picChg>
      </pc:sldChg>
      <pc:sldChg chg="addSp modSp add mod">
        <pc:chgData name="tahani salmeen" userId="f98255fbe55e0b35" providerId="LiveId" clId="{4F6091FE-EA6B-429B-A044-BF71E1E837B1}" dt="2021-11-15T08:52:59.501" v="156" actId="14100"/>
        <pc:sldMkLst>
          <pc:docMk/>
          <pc:sldMk cId="132531516" sldId="266"/>
        </pc:sldMkLst>
        <pc:picChg chg="add mod">
          <ac:chgData name="tahani salmeen" userId="f98255fbe55e0b35" providerId="LiveId" clId="{4F6091FE-EA6B-429B-A044-BF71E1E837B1}" dt="2021-11-15T08:52:59.501" v="156" actId="14100"/>
          <ac:picMkLst>
            <pc:docMk/>
            <pc:sldMk cId="132531516" sldId="266"/>
            <ac:picMk id="2" creationId="{8CE1F7C9-C2D7-4DF9-A8FD-49AE3A45B564}"/>
          </ac:picMkLst>
        </pc:picChg>
      </pc:sldChg>
      <pc:sldChg chg="addSp delSp modSp new mod">
        <pc:chgData name="tahani salmeen" userId="f98255fbe55e0b35" providerId="LiveId" clId="{4F6091FE-EA6B-429B-A044-BF71E1E837B1}" dt="2021-11-15T08:54:05.996" v="170" actId="14100"/>
        <pc:sldMkLst>
          <pc:docMk/>
          <pc:sldMk cId="1190129644" sldId="267"/>
        </pc:sldMkLst>
        <pc:spChg chg="del">
          <ac:chgData name="tahani salmeen" userId="f98255fbe55e0b35" providerId="LiveId" clId="{4F6091FE-EA6B-429B-A044-BF71E1E837B1}" dt="2021-11-15T08:53:46.953" v="164" actId="478"/>
          <ac:spMkLst>
            <pc:docMk/>
            <pc:sldMk cId="1190129644" sldId="267"/>
            <ac:spMk id="2" creationId="{588B8BD3-7C80-4EC6-BF63-5B37A2BAB867}"/>
          </ac:spMkLst>
        </pc:spChg>
        <pc:spChg chg="del">
          <ac:chgData name="tahani salmeen" userId="f98255fbe55e0b35" providerId="LiveId" clId="{4F6091FE-EA6B-429B-A044-BF71E1E837B1}" dt="2021-11-15T08:53:49.922" v="165" actId="478"/>
          <ac:spMkLst>
            <pc:docMk/>
            <pc:sldMk cId="1190129644" sldId="267"/>
            <ac:spMk id="3" creationId="{AF5E1B5B-334A-4135-9174-71D7B63C8C9D}"/>
          </ac:spMkLst>
        </pc:spChg>
        <pc:picChg chg="add mod">
          <ac:chgData name="tahani salmeen" userId="f98255fbe55e0b35" providerId="LiveId" clId="{4F6091FE-EA6B-429B-A044-BF71E1E837B1}" dt="2021-11-15T08:54:05.996" v="170" actId="14100"/>
          <ac:picMkLst>
            <pc:docMk/>
            <pc:sldMk cId="1190129644" sldId="267"/>
            <ac:picMk id="4" creationId="{90358946-E562-4EF3-99CE-10BC38E4095F}"/>
          </ac:picMkLst>
        </pc:picChg>
      </pc:sldChg>
      <pc:sldChg chg="addSp delSp modSp new mod">
        <pc:chgData name="tahani salmeen" userId="f98255fbe55e0b35" providerId="LiveId" clId="{4F6091FE-EA6B-429B-A044-BF71E1E837B1}" dt="2021-11-15T08:54:46.762" v="180" actId="14100"/>
        <pc:sldMkLst>
          <pc:docMk/>
          <pc:sldMk cId="4194301820" sldId="268"/>
        </pc:sldMkLst>
        <pc:spChg chg="del">
          <ac:chgData name="tahani salmeen" userId="f98255fbe55e0b35" providerId="LiveId" clId="{4F6091FE-EA6B-429B-A044-BF71E1E837B1}" dt="2021-11-15T08:54:32.589" v="176" actId="478"/>
          <ac:spMkLst>
            <pc:docMk/>
            <pc:sldMk cId="4194301820" sldId="268"/>
            <ac:spMk id="2" creationId="{74F4B63E-04AE-4DB1-9891-812E72E762D7}"/>
          </ac:spMkLst>
        </pc:spChg>
        <pc:spChg chg="del">
          <ac:chgData name="tahani salmeen" userId="f98255fbe55e0b35" providerId="LiveId" clId="{4F6091FE-EA6B-429B-A044-BF71E1E837B1}" dt="2021-11-15T08:54:31" v="175" actId="478"/>
          <ac:spMkLst>
            <pc:docMk/>
            <pc:sldMk cId="4194301820" sldId="268"/>
            <ac:spMk id="3" creationId="{FEAD76F6-F8A4-48D6-87B0-9E1A51D66B42}"/>
          </ac:spMkLst>
        </pc:spChg>
        <pc:picChg chg="add mod">
          <ac:chgData name="tahani salmeen" userId="f98255fbe55e0b35" providerId="LiveId" clId="{4F6091FE-EA6B-429B-A044-BF71E1E837B1}" dt="2021-11-15T08:54:46.762" v="180" actId="14100"/>
          <ac:picMkLst>
            <pc:docMk/>
            <pc:sldMk cId="4194301820" sldId="268"/>
            <ac:picMk id="4" creationId="{3A534B4B-5338-4170-826B-710788FAD5A3}"/>
          </ac:picMkLst>
        </pc:picChg>
      </pc:sldChg>
      <pc:sldChg chg="addSp delSp modSp add del mod">
        <pc:chgData name="tahani salmeen" userId="f98255fbe55e0b35" providerId="LiveId" clId="{4F6091FE-EA6B-429B-A044-BF71E1E837B1}" dt="2021-11-15T08:55:51.821" v="196" actId="2696"/>
        <pc:sldMkLst>
          <pc:docMk/>
          <pc:sldMk cId="491054556" sldId="269"/>
        </pc:sldMkLst>
        <pc:picChg chg="del mod">
          <ac:chgData name="tahani salmeen" userId="f98255fbe55e0b35" providerId="LiveId" clId="{4F6091FE-EA6B-429B-A044-BF71E1E837B1}" dt="2021-11-15T08:55:04.963" v="185" actId="478"/>
          <ac:picMkLst>
            <pc:docMk/>
            <pc:sldMk cId="491054556" sldId="269"/>
            <ac:picMk id="3" creationId="{DCDC3D4E-C30C-43BA-9248-36420651D89D}"/>
          </ac:picMkLst>
        </pc:picChg>
        <pc:picChg chg="add del mod">
          <ac:chgData name="tahani salmeen" userId="f98255fbe55e0b35" providerId="LiveId" clId="{4F6091FE-EA6B-429B-A044-BF71E1E837B1}" dt="2021-11-15T08:55:34.259" v="192" actId="478"/>
          <ac:picMkLst>
            <pc:docMk/>
            <pc:sldMk cId="491054556" sldId="269"/>
            <ac:picMk id="4" creationId="{79EE192C-176F-49D3-B996-C9A241719F4E}"/>
          </ac:picMkLst>
        </pc:picChg>
        <pc:picChg chg="del">
          <ac:chgData name="tahani salmeen" userId="f98255fbe55e0b35" providerId="LiveId" clId="{4F6091FE-EA6B-429B-A044-BF71E1E837B1}" dt="2021-11-15T08:54:53.907" v="182" actId="478"/>
          <ac:picMkLst>
            <pc:docMk/>
            <pc:sldMk cId="491054556" sldId="269"/>
            <ac:picMk id="5" creationId="{C5D06582-6BB1-428E-AA3E-4EF82CA8F7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2E0F4E-8133-4638-AAFE-E3FD91483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BD32FE-37F1-4ABB-9E75-458D10C6B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0EE6F3-56FE-464E-BFB2-B67F8D19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D8F4EC-C793-4DAC-BC30-0C0E6FAB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5CBBBC-17CE-4C40-A8FF-74CFD971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2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91FDD4-6D0C-4B22-8FD4-D00A7B30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737D187-C1F7-49C3-B5A3-AAD04709E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300129-FAD2-4CCF-B1C7-870292E9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6167BC-63F3-4E10-9FC7-CCEAA4FA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594C35-BA3D-42EE-9AD5-D0CA60BA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51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5DC8FD3-90BF-402C-8A71-C5AE8EB20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131FE7-27AF-459C-92B6-88BD1AC93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836769-E709-4B2D-A7B8-75C87426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B607EC-B3F6-4CE9-A3C5-A7C7CADE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38CF7E-5019-4B49-9F78-A83977B7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68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1AC9EE-5CB1-4BB9-9CF3-F1931A5D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E1FC64-BEB9-4B32-AF9D-439B7FC3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E85A5F-676D-42D9-94B1-F95B3C1C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21B51A-8714-4E68-9626-FE0E023F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C38997-C4F0-4EB0-A050-D99FEB55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1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94577E-B992-48BA-A1EC-60494C2A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09E52B-8BF0-4ACD-9353-40BC86A08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92EF85-DEE9-441F-8870-3B13BB32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53E987-2BD5-44AA-9B63-E20B9B3D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B0E7B4-46FC-46CC-AFC6-701766C0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54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EAF4B1-9E97-47DE-A4BB-E04365A8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898AE3-EF10-4C57-89E4-E9729B91F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3D385-A702-4029-8954-BCE0993C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FED576-7C50-4345-8090-D90CA24E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0DA954D-6FAA-4262-A603-06BAC513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B489B9-CB86-4F29-A674-E13EB820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58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BB2961-04ED-491A-B212-FF4ADE49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1EC1ED-BAA5-45DF-B7F6-94A6D586D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BFC664-A150-458D-BD05-F36802F1F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2428358-17FE-408E-900D-4FC1150C2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AC981F-81E8-4EF5-A0ED-2467E5446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1A6A73-CFF1-4A32-AD18-7A5FD7C8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3A93DB7-3EAA-4FBB-AD12-9890216F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CD89D01-C813-4BF1-9051-B321D1C9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86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DB1D90-5F76-42A1-AD21-813D015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56E954E-105E-4D4D-861C-58DB0E37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C4F18FB-FD2F-4B0B-9AF3-C573CE0A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FAD1751-4A57-4582-B0F1-EA142F1F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13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938021-2530-48B9-9C3D-7323BC95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A6D9524-36FA-4382-805F-DD05FA44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1B0767-C86F-41B4-A3BE-07D9DE1D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3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4FBD46-9805-4DAC-A5EE-0C61E29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C52AD2-BB2A-47E9-B613-7AB14C164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429E77-8D29-4889-8F7E-D85E1C3F2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18C4CA-0E24-464A-A792-2EE196B5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B5F2A3-FDEA-44EA-A105-3EBF6965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E10FDA-1624-44BC-8AF7-4722CAC1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16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77B7D2-94FC-419A-BADD-F9C4802F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2636583-2450-4490-8735-3792926A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6C2FA1-E234-43FC-BA5E-BDB09041B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636993-D500-4738-896F-CA7CE8DE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BFC709-EA48-414D-9446-70DCD6F8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AA23E7-36EA-4FAA-A779-29E7E67C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20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95D786-76FA-4146-9BD6-C882693D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5DFFD1-4033-4B46-973A-0EDD6929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CED032-92C5-45FA-AB56-4481923EE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307E-B72F-4290-BB92-8368885B0425}" type="datetimeFigureOut">
              <a:rPr lang="ar-SA" smtClean="0"/>
              <a:t>10/04/43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A0333C-A7BD-422A-B052-42C2D8C8B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E51428-F0A7-47B0-8F65-B80A949DC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778B-0E38-455B-B23F-E886D97C1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55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C073106-73DB-4D21-B064-C16EDDE32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3" y="0"/>
            <a:ext cx="8025413" cy="679614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67DF94C-FC15-4323-9A84-6DD5A9FDAFD4}"/>
              </a:ext>
            </a:extLst>
          </p:cNvPr>
          <p:cNvSpPr/>
          <p:nvPr/>
        </p:nvSpPr>
        <p:spPr>
          <a:xfrm>
            <a:off x="2403807" y="1374346"/>
            <a:ext cx="627228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أهنئ صغيرتي ...</a:t>
            </a:r>
          </a:p>
          <a:p>
            <a:pPr algn="ctr"/>
            <a:r>
              <a:rPr lang="ar-SA" sz="280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لين عبد الحكيم العمري</a:t>
            </a:r>
          </a:p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التفوق الدراسي والآداء المتميز </a:t>
            </a:r>
          </a:p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خلال الفصل الدراسي الأول</a:t>
            </a:r>
          </a:p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كما أتقدم بالشكر لأسرة الطفلة على الاهتمام </a:t>
            </a:r>
          </a:p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وحسن المتابعة فترة التعلم عن بعد</a:t>
            </a:r>
            <a:endParaRPr lang="ar-SA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2000" dirty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معلمتكم : أ . تهاني سالمين               القائدة : أ . دلال العمري </a:t>
            </a:r>
          </a:p>
        </p:txBody>
      </p:sp>
    </p:spTree>
    <p:extLst>
      <p:ext uri="{BB962C8B-B14F-4D97-AF65-F5344CB8AC3E}">
        <p14:creationId xmlns:p14="http://schemas.microsoft.com/office/powerpoint/2010/main" val="335088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BF38F1-6A70-4390-8E97-9CC9FB6E0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6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534B4B-5338-4170-826B-710788F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0"/>
            <a:ext cx="989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D06582-6BB1-428E-AA3E-4EF82CA8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9" y="0"/>
            <a:ext cx="10214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سبورة بيضاء&#10;&#10;تم إنشاء الوصف تلقائياً">
            <a:extLst>
              <a:ext uri="{FF2B5EF4-FFF2-40B4-BE49-F238E27FC236}">
                <a16:creationId xmlns:a16="http://schemas.microsoft.com/office/drawing/2014/main" id="{518F5CED-CB25-4B3D-9E38-D256B2F2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1" y="0"/>
            <a:ext cx="10217079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2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677136-793E-4272-BBDB-99AE8144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7" y="0"/>
            <a:ext cx="9143999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67DF94C-FC15-4323-9A84-6DD5A9FDAFD4}"/>
              </a:ext>
            </a:extLst>
          </p:cNvPr>
          <p:cNvSpPr/>
          <p:nvPr/>
        </p:nvSpPr>
        <p:spPr>
          <a:xfrm>
            <a:off x="2279519" y="781547"/>
            <a:ext cx="62722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أهنئ صغيرتي ...</a:t>
            </a:r>
          </a:p>
          <a:p>
            <a:pPr algn="ctr"/>
            <a:r>
              <a:rPr lang="ar-SA" sz="440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رفيف حمدان العمري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التفوق الدراسي والآداء المتميز 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خلال الفصل الدراسي الأول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كما أتقدم بالشكر لأسرة الطفلة على الاهتمام 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وحسن المتابعة فترة التعلم عن بعد</a:t>
            </a:r>
            <a:endParaRPr lang="ar-SA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2400" dirty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معلمتكم : أ . تهاني سالمين               القائدة : أ . نورة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77083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F01B7405-BD87-4329-BE84-F2BF0A9B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0" y="0"/>
            <a:ext cx="96028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67DF94C-FC15-4323-9A84-6DD5A9FDAFD4}"/>
              </a:ext>
            </a:extLst>
          </p:cNvPr>
          <p:cNvSpPr/>
          <p:nvPr/>
        </p:nvSpPr>
        <p:spPr>
          <a:xfrm>
            <a:off x="4348016" y="1074509"/>
            <a:ext cx="627228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أهنئ صغيري ...</a:t>
            </a:r>
          </a:p>
          <a:p>
            <a:pPr algn="ctr"/>
            <a:r>
              <a:rPr lang="ar-SA" sz="440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زياد عبدالله الشهري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التفوق الدراسي والآداء المتميز 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خلال الفصل الدراسي الأول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كما أتقدم بالشكر لأسرة الطفل على الاهتمام </a:t>
            </a:r>
          </a:p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وحسن المتابعة فترة التعلم عن بعد</a:t>
            </a:r>
            <a:endParaRPr lang="ar-SA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3600" dirty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معلمتكم : أ . تهاني سالمين               القائدة : أ . نورة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9429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سبورة بيضاء&#10;&#10;تم إنشاء الوصف تلقائياً">
            <a:extLst>
              <a:ext uri="{FF2B5EF4-FFF2-40B4-BE49-F238E27FC236}">
                <a16:creationId xmlns:a16="http://schemas.microsoft.com/office/drawing/2014/main" id="{90358946-E562-4EF3-99CE-10BC38E4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"/>
            <a:ext cx="985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2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0A0A66-FD85-484D-925C-322F5164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8" y="30193"/>
            <a:ext cx="9103742" cy="68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6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CE1F7C9-C2D7-4DF9-A8FD-49AE3A45B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72" y="0"/>
            <a:ext cx="8565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417962-EEF5-4A82-90E4-C9E1A960B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65" y="0"/>
            <a:ext cx="8910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05796AD-9F84-4EBF-BC2C-65FD6E449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7" y="0"/>
            <a:ext cx="9099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0BDA34D-FCAA-4434-81B9-876459FF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58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121</Words>
  <Application>Microsoft Office PowerPoint</Application>
  <PresentationFormat>شاشة عريضة</PresentationFormat>
  <Paragraphs>21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Aldhabi</vt:lpstr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tahani salmeen</dc:creator>
  <cp:lastModifiedBy>tahani salmeen</cp:lastModifiedBy>
  <cp:revision>1</cp:revision>
  <dcterms:created xsi:type="dcterms:W3CDTF">2021-11-15T03:28:34Z</dcterms:created>
  <dcterms:modified xsi:type="dcterms:W3CDTF">2021-11-15T08:55:54Z</dcterms:modified>
</cp:coreProperties>
</file>