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18F263-6605-4356-BA05-B54F40E0F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1A4F447-1DF1-4B1D-9885-BA38D25DA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540227-0EEE-4BA0-A99A-9387753C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DE6B4C-C1AB-4738-829D-7CBEEFC8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470EBD-0174-41F6-91EB-2B2BE8DA5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51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1D03B2-7DB0-44BA-AEDB-DDAD54EF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AC7D41-2FA4-4C03-8D74-4329DCBD0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078BB5-230D-42FD-89B6-FB5B2B0BE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75AED3-0571-42A8-B8D2-86E40039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740718-437A-4915-9294-94475C902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584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3B0B859-BD03-45B2-90E6-560D25D20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22DFBB6-16EA-4710-9090-6ECBBCE53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3F8FD8-352D-4A25-ADAA-31CEE8375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74C8E4-652E-41DD-AA4F-174C6DA1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549730-239A-4DA3-9A53-8C4720B4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683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C0AEA5-EEDF-43D1-B04A-749AF214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8718A8-59DF-49EF-BEC9-6798BA889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8659D6-2184-4EE1-B246-22167F74D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405B60-5A6B-4566-A664-F3DB0DF0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0EFF69-DBD6-4123-B0AA-9880AC8F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325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A1A370-538E-4264-804F-05027F1B7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6589C1-46E8-4730-9C40-7024C554E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C6112E-2770-471E-B6C5-FECC66ADF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A7A28B-69FD-4A71-9FB0-504BBCFE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80E9793-7795-4C59-AE39-8B725B17F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82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33C103-B28F-4517-A4A2-291CCE3C6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5D3EF5-0099-4DA0-A960-2746A1205C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E3AC625-1F3E-4BBC-9E78-CE69FF142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FBFB13A-50F8-4519-9D57-05DB16B0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6C5636-0120-4A32-BECF-73A73128A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46EF89-219E-495A-A48F-42CDE222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971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7CD7D1-7591-48F7-8645-7D57588BA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0C94BFD-D40B-4D44-B8E1-EE3FC3CC1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462D6BF-E23C-46B4-BC41-C043866B2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9641A6D-4706-475E-969D-FD87357B5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9B9933-0503-4132-80B1-9577B507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E7D78A0-C5D4-4EAF-8F63-ACA4C75EE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C87253-D741-4481-B79E-51E1C0064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3AE0D0F-B349-4B5C-8AF7-95B3B009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357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EF2EBE-251B-433B-BC18-90E67443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8E1C70F-2DE7-489A-BEC1-A8EAAAE6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02F9D93-799A-4661-8BCB-5C1F7B240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5E3AA98-5C38-4A45-97E8-C8C070B07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39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1690314-7B3E-43B8-8B9F-579EBCD17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267A437-A652-4348-BF53-A5D6F2D89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8F14ABB-F09E-40B6-9917-3771B9F6B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821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A65535-CDAE-44C4-B244-824F312EB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7C2736-4CA5-4338-9FE5-B59F77948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CEE564F-25A0-4995-95E3-E53541729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7628A1-B496-42FE-856B-1325A298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359303-D728-4EB9-9EA1-AC834C15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12FC5C-1616-4310-B5B8-1341D733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47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B358D2-EF98-4352-AE79-7AA524C6F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9501BE1-12FC-4DE6-889F-72C5F25BA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81FB72-A0CF-44B2-A233-97765A802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F45C6B-B5D3-4703-8F64-B0FA0BA26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B8310-71FF-43A9-9B80-F9511A94D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21386D1-AC3E-4419-AC3F-06A55C9A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32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C6E262-A9EB-42EB-8DF6-C43928B27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AC645DE-1798-4ADE-8060-CB96C45B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C91913-18F1-4419-9FAD-0CF704624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0316-C903-43F6-9C85-BDE492DC7B83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77DAE3-6375-45B2-A7CD-EEC2EE357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4CDCD2-2153-4C09-AB82-E37A89233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956A4-632E-4E24-A53A-7B6C001F00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495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1B29DEB-7B41-423B-ABE5-985CA242E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58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B814A8-A093-4A41-9EBF-F2B2B634D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31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C1C4E69-4B64-4321-8B0C-ED0F3E151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6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A61485A-BA9A-4899-B70E-8575DB854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51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8AA6EE-46E1-493D-8CA0-97837DD34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384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31C8F89-BC82-447A-8133-AA291B629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790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D0F115E-2890-40DA-88AB-ABEA1EE96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8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3BAFBA0-924D-4918-B4F0-FF16E09DA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977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21F8E35-9F0D-4D39-88A7-9EC690128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747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FCEC12-96B4-40FC-8F3E-54DE0F98A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0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AB2EB96-0EC6-4019-8687-0622B8897A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040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9847DFE-1846-4F9B-904A-C7CB92AC4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19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D8989BF-2C52-4727-9DED-5470E21CE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97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C014727-334E-41A7-ABD2-C73863304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22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75643-F7DB-4A31-93EB-B8B61C3C2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E74614-5E88-4EC1-8057-5F2B76D9D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047643-F4D0-454E-B1FB-C74D226D1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2352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2021-09-14T13:59:58Z</dcterms:created>
  <dcterms:modified xsi:type="dcterms:W3CDTF">2021-09-14T14:02:55Z</dcterms:modified>
</cp:coreProperties>
</file>