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7" r:id="rId3"/>
    <p:sldId id="296" r:id="rId4"/>
    <p:sldId id="261" r:id="rId5"/>
    <p:sldId id="263" r:id="rId6"/>
    <p:sldId id="267" r:id="rId7"/>
    <p:sldId id="319" r:id="rId8"/>
    <p:sldId id="308" r:id="rId9"/>
    <p:sldId id="271" r:id="rId10"/>
    <p:sldId id="268" r:id="rId11"/>
    <p:sldId id="314" r:id="rId12"/>
    <p:sldId id="316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ECFF"/>
    <a:srgbClr val="99FFCC"/>
    <a:srgbClr val="008000"/>
    <a:srgbClr val="FFFFFF"/>
    <a:srgbClr val="D606B8"/>
    <a:srgbClr val="D09E00"/>
    <a:srgbClr val="E6AF00"/>
    <a:srgbClr val="FCFCFC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 varScale="1">
        <p:scale>
          <a:sx n="69" d="100"/>
          <a:sy n="69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37CA9-03DB-476C-82AF-1B43A37B597F}" type="doc">
      <dgm:prSet loTypeId="urn:microsoft.com/office/officeart/2011/layout/CircleProcess" loCatId="process" qsTypeId="urn:microsoft.com/office/officeart/2005/8/quickstyle/simple1" qsCatId="simple" csTypeId="urn:microsoft.com/office/officeart/2005/8/colors/accent1_1" csCatId="accent1" phldr="1"/>
      <dgm:spPr/>
    </dgm:pt>
    <dgm:pt modelId="{4EACC4AB-AD3B-4ABB-94DD-5F098C1D8940}">
      <dgm:prSet phldrT="[Text]"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أَقْتدي</a:t>
          </a:r>
          <a:endParaRPr lang="ar-BH" sz="2000" b="1" dirty="0"/>
        </a:p>
      </dgm:t>
    </dgm:pt>
    <dgm:pt modelId="{0EDF81FF-C475-4168-AEF1-1A355E0BE377}" type="parTrans" cxnId="{562504C8-AEB8-48DB-8686-CA3C03A85E9A}">
      <dgm:prSet/>
      <dgm:spPr/>
      <dgm:t>
        <a:bodyPr/>
        <a:lstStyle/>
        <a:p>
          <a:pPr rtl="1"/>
          <a:endParaRPr lang="ar-BH" sz="2000" b="1"/>
        </a:p>
      </dgm:t>
    </dgm:pt>
    <dgm:pt modelId="{AFB4A0FC-FE80-49EF-B462-AFB9F83035AE}" type="sibTrans" cxnId="{562504C8-AEB8-48DB-8686-CA3C03A85E9A}">
      <dgm:prSet/>
      <dgm:spPr/>
      <dgm:t>
        <a:bodyPr/>
        <a:lstStyle/>
        <a:p>
          <a:pPr rtl="1"/>
          <a:endParaRPr lang="ar-BH" sz="2000" b="1"/>
        </a:p>
      </dgm:t>
    </dgm:pt>
    <dgm:pt modelId="{AA626B15-53DE-483E-B5E9-F36CD808DE84}">
      <dgm:prSet phldrT="[Text]"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بِنَبِيِّي </a:t>
          </a:r>
          <a:endParaRPr lang="ar-BH" sz="2000" b="1" dirty="0"/>
        </a:p>
      </dgm:t>
    </dgm:pt>
    <dgm:pt modelId="{7A9413BD-0D5B-4161-BAD6-752E51D87559}" type="parTrans" cxnId="{15D7D47B-2D66-432B-8DF2-574FA717D429}">
      <dgm:prSet/>
      <dgm:spPr/>
      <dgm:t>
        <a:bodyPr/>
        <a:lstStyle/>
        <a:p>
          <a:pPr rtl="1"/>
          <a:endParaRPr lang="ar-BH" sz="2000" b="1"/>
        </a:p>
      </dgm:t>
    </dgm:pt>
    <dgm:pt modelId="{555DB1E5-ABFB-41D5-B6AA-12ACAAB93292}" type="sibTrans" cxnId="{15D7D47B-2D66-432B-8DF2-574FA717D429}">
      <dgm:prSet/>
      <dgm:spPr/>
      <dgm:t>
        <a:bodyPr/>
        <a:lstStyle/>
        <a:p>
          <a:pPr rtl="1"/>
          <a:endParaRPr lang="ar-BH" sz="2000" b="1"/>
        </a:p>
      </dgm:t>
    </dgm:pt>
    <dgm:pt modelId="{6BB37EC4-C86A-46A0-A03C-90BB4591BD4B}">
      <dgm:prSet phldrT="[Text]"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عليه</a:t>
          </a:r>
          <a:endParaRPr lang="ar-BH" sz="2000" b="1" dirty="0"/>
        </a:p>
      </dgm:t>
    </dgm:pt>
    <dgm:pt modelId="{60D94B15-9A6E-4FC9-BF85-45FFDD742C17}" type="parTrans" cxnId="{3D95C922-4DF6-4C74-BD7A-BDA1DECE983B}">
      <dgm:prSet/>
      <dgm:spPr/>
      <dgm:t>
        <a:bodyPr/>
        <a:lstStyle/>
        <a:p>
          <a:pPr rtl="1"/>
          <a:endParaRPr lang="ar-BH" sz="2000" b="1"/>
        </a:p>
      </dgm:t>
    </dgm:pt>
    <dgm:pt modelId="{9DD21905-6BA5-4F6B-BA30-253D2F8ACA12}" type="sibTrans" cxnId="{3D95C922-4DF6-4C74-BD7A-BDA1DECE983B}">
      <dgm:prSet/>
      <dgm:spPr/>
      <dgm:t>
        <a:bodyPr/>
        <a:lstStyle/>
        <a:p>
          <a:pPr rtl="1"/>
          <a:endParaRPr lang="ar-BH" sz="2000" b="1"/>
        </a:p>
      </dgm:t>
    </dgm:pt>
    <dgm:pt modelId="{0E2D59A4-384B-48D6-A09A-0348F64ABD96}">
      <dgm:prSet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/>
            <a:t>الصلاة</a:t>
          </a:r>
          <a:endParaRPr lang="ar-BH" sz="2000" b="1" dirty="0"/>
        </a:p>
      </dgm:t>
    </dgm:pt>
    <dgm:pt modelId="{8FFF267B-C27A-4B1D-B2C8-037DFA4B7322}" type="parTrans" cxnId="{C30664F0-CD1D-473F-A9DF-529B4B3967C1}">
      <dgm:prSet/>
      <dgm:spPr/>
      <dgm:t>
        <a:bodyPr/>
        <a:lstStyle/>
        <a:p>
          <a:pPr rtl="1"/>
          <a:endParaRPr lang="ar-BH" sz="2000" b="1"/>
        </a:p>
      </dgm:t>
    </dgm:pt>
    <dgm:pt modelId="{63EF976A-E01D-48E2-8550-2A91687C67D4}" type="sibTrans" cxnId="{C30664F0-CD1D-473F-A9DF-529B4B3967C1}">
      <dgm:prSet/>
      <dgm:spPr/>
      <dgm:t>
        <a:bodyPr/>
        <a:lstStyle/>
        <a:p>
          <a:pPr rtl="1"/>
          <a:endParaRPr lang="ar-BH" sz="2000" b="1"/>
        </a:p>
      </dgm:t>
    </dgm:pt>
    <dgm:pt modelId="{4B6FCBC6-9476-4E82-AFB3-C244E559C1C9}">
      <dgm:prSet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/>
            <a:t>والسلام</a:t>
          </a:r>
          <a:endParaRPr lang="ar-BH" sz="2000" b="1" dirty="0"/>
        </a:p>
      </dgm:t>
    </dgm:pt>
    <dgm:pt modelId="{E9297710-5662-455E-B452-021024AE7B36}" type="parTrans" cxnId="{8193444E-41B8-4E2A-AB19-F01E128A630B}">
      <dgm:prSet/>
      <dgm:spPr/>
      <dgm:t>
        <a:bodyPr/>
        <a:lstStyle/>
        <a:p>
          <a:pPr rtl="1"/>
          <a:endParaRPr lang="ar-BH" sz="2000" b="1"/>
        </a:p>
      </dgm:t>
    </dgm:pt>
    <dgm:pt modelId="{C0A1FA39-8FAF-4843-9D9A-E3EEF77F1FE2}" type="sibTrans" cxnId="{8193444E-41B8-4E2A-AB19-F01E128A630B}">
      <dgm:prSet/>
      <dgm:spPr/>
      <dgm:t>
        <a:bodyPr/>
        <a:lstStyle/>
        <a:p>
          <a:pPr rtl="1"/>
          <a:endParaRPr lang="ar-BH" sz="2000" b="1"/>
        </a:p>
      </dgm:t>
    </dgm:pt>
    <dgm:pt modelId="{16B1AE65-A9AB-419B-898A-92E1832F19CA}">
      <dgm:prSet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فأُحْسِنُ</a:t>
          </a:r>
          <a:endParaRPr lang="ar-BH" sz="2000" b="1" dirty="0"/>
        </a:p>
      </dgm:t>
    </dgm:pt>
    <dgm:pt modelId="{CC663B31-C067-4ACB-BAD7-D78CF05A7C1A}" type="parTrans" cxnId="{03209AC6-959F-4F76-B190-B1EC812870A4}">
      <dgm:prSet/>
      <dgm:spPr/>
      <dgm:t>
        <a:bodyPr/>
        <a:lstStyle/>
        <a:p>
          <a:pPr rtl="1"/>
          <a:endParaRPr lang="ar-BH" sz="2000" b="1"/>
        </a:p>
      </dgm:t>
    </dgm:pt>
    <dgm:pt modelId="{7A3B62B6-AA05-41AF-9729-0BAE226E1BA7}" type="sibTrans" cxnId="{03209AC6-959F-4F76-B190-B1EC812870A4}">
      <dgm:prSet/>
      <dgm:spPr/>
      <dgm:t>
        <a:bodyPr/>
        <a:lstStyle/>
        <a:p>
          <a:pPr rtl="1"/>
          <a:endParaRPr lang="ar-BH" sz="2000" b="1"/>
        </a:p>
      </dgm:t>
    </dgm:pt>
    <dgm:pt modelId="{4693D6F9-FAFC-4025-BE59-6A9678A54F75}">
      <dgm:prSet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/>
            <a:t>إلى</a:t>
          </a:r>
          <a:endParaRPr lang="ar-BH" sz="2000" b="1" dirty="0"/>
        </a:p>
      </dgm:t>
    </dgm:pt>
    <dgm:pt modelId="{4534D287-909C-4011-8108-DE09373045ED}" type="parTrans" cxnId="{6E9E4485-6112-4864-BCC6-CA2FD591A135}">
      <dgm:prSet/>
      <dgm:spPr/>
      <dgm:t>
        <a:bodyPr/>
        <a:lstStyle/>
        <a:p>
          <a:pPr rtl="1"/>
          <a:endParaRPr lang="ar-BH" sz="2000" b="1"/>
        </a:p>
      </dgm:t>
    </dgm:pt>
    <dgm:pt modelId="{9112AC19-183F-4666-A806-E670E22697FB}" type="sibTrans" cxnId="{6E9E4485-6112-4864-BCC6-CA2FD591A135}">
      <dgm:prSet/>
      <dgm:spPr/>
      <dgm:t>
        <a:bodyPr/>
        <a:lstStyle/>
        <a:p>
          <a:pPr rtl="1"/>
          <a:endParaRPr lang="ar-BH" sz="2000" b="1"/>
        </a:p>
      </dgm:t>
    </dgm:pt>
    <dgm:pt modelId="{7B32D32F-94FF-44F5-8188-45DDB0C5B80C}">
      <dgm:prSet custT="1"/>
      <dgm:spPr>
        <a:solidFill>
          <a:srgbClr val="FFCCCC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BH" sz="2000" b="1" dirty="0" smtClean="0"/>
            <a:t>جاري</a:t>
          </a:r>
          <a:endParaRPr lang="ar-BH" sz="2000" b="1" dirty="0"/>
        </a:p>
      </dgm:t>
    </dgm:pt>
    <dgm:pt modelId="{315127BA-132A-4563-8DA5-F2A1A0482959}" type="sibTrans" cxnId="{9A4C1799-D3A1-49AB-A727-D919ADE264FD}">
      <dgm:prSet/>
      <dgm:spPr/>
      <dgm:t>
        <a:bodyPr/>
        <a:lstStyle/>
        <a:p>
          <a:pPr rtl="1"/>
          <a:endParaRPr lang="ar-BH" sz="2000" b="1"/>
        </a:p>
      </dgm:t>
    </dgm:pt>
    <dgm:pt modelId="{2E224C64-730C-4D9E-837D-F07E2947EA7E}" type="parTrans" cxnId="{9A4C1799-D3A1-49AB-A727-D919ADE264FD}">
      <dgm:prSet/>
      <dgm:spPr/>
      <dgm:t>
        <a:bodyPr/>
        <a:lstStyle/>
        <a:p>
          <a:pPr rtl="1"/>
          <a:endParaRPr lang="ar-BH" sz="2000" b="1"/>
        </a:p>
      </dgm:t>
    </dgm:pt>
    <dgm:pt modelId="{E51BCABE-9E75-44A8-A12F-95B53458B18F}" type="pres">
      <dgm:prSet presAssocID="{73837CA9-03DB-476C-82AF-1B43A37B597F}" presName="Name0" presStyleCnt="0">
        <dgm:presLayoutVars>
          <dgm:chMax val="11"/>
          <dgm:chPref val="11"/>
          <dgm:dir val="rev"/>
          <dgm:resizeHandles/>
        </dgm:presLayoutVars>
      </dgm:prSet>
      <dgm:spPr/>
    </dgm:pt>
    <dgm:pt modelId="{5B92E8E2-8A5A-4586-A92A-CF150010ECD7}" type="pres">
      <dgm:prSet presAssocID="{7B32D32F-94FF-44F5-8188-45DDB0C5B80C}" presName="Accent8" presStyleCnt="0"/>
      <dgm:spPr/>
    </dgm:pt>
    <dgm:pt modelId="{EA20756F-FE66-442A-AD01-9DB50A3AF04B}" type="pres">
      <dgm:prSet presAssocID="{7B32D32F-94FF-44F5-8188-45DDB0C5B80C}" presName="Accent" presStyleLbl="node1" presStyleIdx="0" presStyleCnt="8"/>
      <dgm:spPr/>
    </dgm:pt>
    <dgm:pt modelId="{5962F1C2-D64E-44BB-A509-D8E97718CF80}" type="pres">
      <dgm:prSet presAssocID="{7B32D32F-94FF-44F5-8188-45DDB0C5B80C}" presName="ParentBackground8" presStyleCnt="0"/>
      <dgm:spPr/>
    </dgm:pt>
    <dgm:pt modelId="{BDF3A1F1-D44C-4AA1-8C0F-8C581FC56A91}" type="pres">
      <dgm:prSet presAssocID="{7B32D32F-94FF-44F5-8188-45DDB0C5B80C}" presName="ParentBackground" presStyleLbl="fgAcc1" presStyleIdx="0" presStyleCnt="8"/>
      <dgm:spPr/>
      <dgm:t>
        <a:bodyPr/>
        <a:lstStyle/>
        <a:p>
          <a:pPr rtl="1"/>
          <a:endParaRPr lang="ar-BH"/>
        </a:p>
      </dgm:t>
    </dgm:pt>
    <dgm:pt modelId="{584204F1-BCA0-4894-8529-B716790897CE}" type="pres">
      <dgm:prSet presAssocID="{7B32D32F-94FF-44F5-8188-45DDB0C5B80C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094B2D0-6181-4232-8D9A-C68902229013}" type="pres">
      <dgm:prSet presAssocID="{4693D6F9-FAFC-4025-BE59-6A9678A54F75}" presName="Accent7" presStyleCnt="0"/>
      <dgm:spPr/>
    </dgm:pt>
    <dgm:pt modelId="{10E6DC39-085D-45B3-9CC3-5A8C83DD5363}" type="pres">
      <dgm:prSet presAssocID="{4693D6F9-FAFC-4025-BE59-6A9678A54F75}" presName="Accent" presStyleLbl="node1" presStyleIdx="1" presStyleCnt="8"/>
      <dgm:spPr/>
    </dgm:pt>
    <dgm:pt modelId="{996DCC37-8AF8-4E54-A006-BF92D5ACCCB2}" type="pres">
      <dgm:prSet presAssocID="{4693D6F9-FAFC-4025-BE59-6A9678A54F75}" presName="ParentBackground7" presStyleCnt="0"/>
      <dgm:spPr/>
    </dgm:pt>
    <dgm:pt modelId="{CE8B0487-B067-43BD-9CAE-51157F404914}" type="pres">
      <dgm:prSet presAssocID="{4693D6F9-FAFC-4025-BE59-6A9678A54F75}" presName="ParentBackground" presStyleLbl="fgAcc1" presStyleIdx="1" presStyleCnt="8"/>
      <dgm:spPr/>
      <dgm:t>
        <a:bodyPr/>
        <a:lstStyle/>
        <a:p>
          <a:pPr rtl="1"/>
          <a:endParaRPr lang="ar-BH"/>
        </a:p>
      </dgm:t>
    </dgm:pt>
    <dgm:pt modelId="{F13E9B76-1FCE-4E27-A7B5-07D0F03343D6}" type="pres">
      <dgm:prSet presAssocID="{4693D6F9-FAFC-4025-BE59-6A9678A54F75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E40E4BE-B23E-44C7-8838-C6CCB34B0758}" type="pres">
      <dgm:prSet presAssocID="{16B1AE65-A9AB-419B-898A-92E1832F19CA}" presName="Accent6" presStyleCnt="0"/>
      <dgm:spPr/>
    </dgm:pt>
    <dgm:pt modelId="{43D436E4-9EDD-4084-A9A3-FA245A804E39}" type="pres">
      <dgm:prSet presAssocID="{16B1AE65-A9AB-419B-898A-92E1832F19CA}" presName="Accent" presStyleLbl="node1" presStyleIdx="2" presStyleCnt="8"/>
      <dgm:spPr/>
    </dgm:pt>
    <dgm:pt modelId="{43056120-0732-4A46-B094-E3B707A8CA4C}" type="pres">
      <dgm:prSet presAssocID="{16B1AE65-A9AB-419B-898A-92E1832F19CA}" presName="ParentBackground6" presStyleCnt="0"/>
      <dgm:spPr/>
    </dgm:pt>
    <dgm:pt modelId="{40422DFD-011C-4B5D-AD5C-2C7FA98FA835}" type="pres">
      <dgm:prSet presAssocID="{16B1AE65-A9AB-419B-898A-92E1832F19CA}" presName="ParentBackground" presStyleLbl="fgAcc1" presStyleIdx="2" presStyleCnt="8"/>
      <dgm:spPr/>
      <dgm:t>
        <a:bodyPr/>
        <a:lstStyle/>
        <a:p>
          <a:pPr rtl="1"/>
          <a:endParaRPr lang="ar-BH"/>
        </a:p>
      </dgm:t>
    </dgm:pt>
    <dgm:pt modelId="{89D9787B-9264-471D-BDE0-62490191DEA4}" type="pres">
      <dgm:prSet presAssocID="{16B1AE65-A9AB-419B-898A-92E1832F19CA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73FAE95-355E-482F-B435-4739E14DF77A}" type="pres">
      <dgm:prSet presAssocID="{4B6FCBC6-9476-4E82-AFB3-C244E559C1C9}" presName="Accent5" presStyleCnt="0"/>
      <dgm:spPr/>
    </dgm:pt>
    <dgm:pt modelId="{7A35122C-85F1-4530-8BE6-03728C15CD44}" type="pres">
      <dgm:prSet presAssocID="{4B6FCBC6-9476-4E82-AFB3-C244E559C1C9}" presName="Accent" presStyleLbl="node1" presStyleIdx="3" presStyleCnt="8"/>
      <dgm:spPr/>
    </dgm:pt>
    <dgm:pt modelId="{EF7DB622-A5E6-4CD9-B158-A8655B5A2F00}" type="pres">
      <dgm:prSet presAssocID="{4B6FCBC6-9476-4E82-AFB3-C244E559C1C9}" presName="ParentBackground5" presStyleCnt="0"/>
      <dgm:spPr/>
    </dgm:pt>
    <dgm:pt modelId="{C964393D-2F10-4C30-8BBD-4DEA1DE6CDFC}" type="pres">
      <dgm:prSet presAssocID="{4B6FCBC6-9476-4E82-AFB3-C244E559C1C9}" presName="ParentBackground" presStyleLbl="fgAcc1" presStyleIdx="3" presStyleCnt="8"/>
      <dgm:spPr/>
      <dgm:t>
        <a:bodyPr/>
        <a:lstStyle/>
        <a:p>
          <a:pPr rtl="1"/>
          <a:endParaRPr lang="ar-BH"/>
        </a:p>
      </dgm:t>
    </dgm:pt>
    <dgm:pt modelId="{064F4F37-A030-43AE-8EB3-3FD0E6F2A96F}" type="pres">
      <dgm:prSet presAssocID="{4B6FCBC6-9476-4E82-AFB3-C244E559C1C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0634CAF-8355-4F8D-B243-7C336A7A83B1}" type="pres">
      <dgm:prSet presAssocID="{0E2D59A4-384B-48D6-A09A-0348F64ABD96}" presName="Accent4" presStyleCnt="0"/>
      <dgm:spPr/>
    </dgm:pt>
    <dgm:pt modelId="{2B4D8ACA-A4B2-47E7-8BA2-31718DD30504}" type="pres">
      <dgm:prSet presAssocID="{0E2D59A4-384B-48D6-A09A-0348F64ABD96}" presName="Accent" presStyleLbl="node1" presStyleIdx="4" presStyleCnt="8"/>
      <dgm:spPr/>
    </dgm:pt>
    <dgm:pt modelId="{AFCFF5BB-3A00-489F-B743-A27DB18D6DFE}" type="pres">
      <dgm:prSet presAssocID="{0E2D59A4-384B-48D6-A09A-0348F64ABD96}" presName="ParentBackground4" presStyleCnt="0"/>
      <dgm:spPr/>
    </dgm:pt>
    <dgm:pt modelId="{A509A9A4-851B-4001-B2AB-0E9E4C675909}" type="pres">
      <dgm:prSet presAssocID="{0E2D59A4-384B-48D6-A09A-0348F64ABD96}" presName="ParentBackground" presStyleLbl="fgAcc1" presStyleIdx="4" presStyleCnt="8"/>
      <dgm:spPr/>
      <dgm:t>
        <a:bodyPr/>
        <a:lstStyle/>
        <a:p>
          <a:pPr rtl="1"/>
          <a:endParaRPr lang="ar-BH"/>
        </a:p>
      </dgm:t>
    </dgm:pt>
    <dgm:pt modelId="{880E6326-582E-4EBF-BF0E-32E7E5CFA952}" type="pres">
      <dgm:prSet presAssocID="{0E2D59A4-384B-48D6-A09A-0348F64ABD9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EE1B8D6-A8E5-4B19-B2BE-23D2CFE4FED7}" type="pres">
      <dgm:prSet presAssocID="{6BB37EC4-C86A-46A0-A03C-90BB4591BD4B}" presName="Accent3" presStyleCnt="0"/>
      <dgm:spPr/>
    </dgm:pt>
    <dgm:pt modelId="{48F3D756-4E50-46C8-B96E-288B642C2C1E}" type="pres">
      <dgm:prSet presAssocID="{6BB37EC4-C86A-46A0-A03C-90BB4591BD4B}" presName="Accent" presStyleLbl="node1" presStyleIdx="5" presStyleCnt="8"/>
      <dgm:spPr/>
    </dgm:pt>
    <dgm:pt modelId="{5DDFF903-33EB-436F-BEBD-504DF4D787E5}" type="pres">
      <dgm:prSet presAssocID="{6BB37EC4-C86A-46A0-A03C-90BB4591BD4B}" presName="ParentBackground3" presStyleCnt="0"/>
      <dgm:spPr/>
    </dgm:pt>
    <dgm:pt modelId="{A4CE9DEA-0804-40E0-A86C-AEADD8BAA0C4}" type="pres">
      <dgm:prSet presAssocID="{6BB37EC4-C86A-46A0-A03C-90BB4591BD4B}" presName="ParentBackground" presStyleLbl="fgAcc1" presStyleIdx="5" presStyleCnt="8"/>
      <dgm:spPr/>
      <dgm:t>
        <a:bodyPr/>
        <a:lstStyle/>
        <a:p>
          <a:pPr rtl="1"/>
          <a:endParaRPr lang="ar-BH"/>
        </a:p>
      </dgm:t>
    </dgm:pt>
    <dgm:pt modelId="{D934E08F-5BBA-4CE2-AB3C-C76EFE034303}" type="pres">
      <dgm:prSet presAssocID="{6BB37EC4-C86A-46A0-A03C-90BB4591BD4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17E49E0-4920-424D-A1EB-C93D9EE05852}" type="pres">
      <dgm:prSet presAssocID="{AA626B15-53DE-483E-B5E9-F36CD808DE84}" presName="Accent2" presStyleCnt="0"/>
      <dgm:spPr/>
    </dgm:pt>
    <dgm:pt modelId="{9B35CC79-26F0-4485-AE42-4C0BD8E9FA51}" type="pres">
      <dgm:prSet presAssocID="{AA626B15-53DE-483E-B5E9-F36CD808DE84}" presName="Accent" presStyleLbl="node1" presStyleIdx="6" presStyleCnt="8"/>
      <dgm:spPr/>
    </dgm:pt>
    <dgm:pt modelId="{84541FB8-35F6-49A7-99A2-94E0B33F2F1B}" type="pres">
      <dgm:prSet presAssocID="{AA626B15-53DE-483E-B5E9-F36CD808DE84}" presName="ParentBackground2" presStyleCnt="0"/>
      <dgm:spPr/>
    </dgm:pt>
    <dgm:pt modelId="{868D5246-2738-4EC7-93DB-9578F3181211}" type="pres">
      <dgm:prSet presAssocID="{AA626B15-53DE-483E-B5E9-F36CD808DE84}" presName="ParentBackground" presStyleLbl="fgAcc1" presStyleIdx="6" presStyleCnt="8"/>
      <dgm:spPr/>
      <dgm:t>
        <a:bodyPr/>
        <a:lstStyle/>
        <a:p>
          <a:pPr rtl="1"/>
          <a:endParaRPr lang="ar-BH"/>
        </a:p>
      </dgm:t>
    </dgm:pt>
    <dgm:pt modelId="{33564533-761D-4004-9FE7-2119C70F3B09}" type="pres">
      <dgm:prSet presAssocID="{AA626B15-53DE-483E-B5E9-F36CD808DE8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62E84E7-56D2-4CC9-B3E2-F185443D6F62}" type="pres">
      <dgm:prSet presAssocID="{4EACC4AB-AD3B-4ABB-94DD-5F098C1D8940}" presName="Accent1" presStyleCnt="0"/>
      <dgm:spPr/>
    </dgm:pt>
    <dgm:pt modelId="{75FF6B18-5CFB-4D4F-A688-CCD7D4D68255}" type="pres">
      <dgm:prSet presAssocID="{4EACC4AB-AD3B-4ABB-94DD-5F098C1D8940}" presName="Accent" presStyleLbl="node1" presStyleIdx="7" presStyleCnt="8"/>
      <dgm:spPr/>
    </dgm:pt>
    <dgm:pt modelId="{AC7C3C99-F180-47B9-B8D9-A5AA9FA2AF6C}" type="pres">
      <dgm:prSet presAssocID="{4EACC4AB-AD3B-4ABB-94DD-5F098C1D8940}" presName="ParentBackground1" presStyleCnt="0"/>
      <dgm:spPr/>
    </dgm:pt>
    <dgm:pt modelId="{256CFD04-C50F-4106-9ECD-3BCA38FB5763}" type="pres">
      <dgm:prSet presAssocID="{4EACC4AB-AD3B-4ABB-94DD-5F098C1D8940}" presName="ParentBackground" presStyleLbl="fgAcc1" presStyleIdx="7" presStyleCnt="8"/>
      <dgm:spPr/>
      <dgm:t>
        <a:bodyPr/>
        <a:lstStyle/>
        <a:p>
          <a:pPr rtl="1"/>
          <a:endParaRPr lang="ar-BH"/>
        </a:p>
      </dgm:t>
    </dgm:pt>
    <dgm:pt modelId="{EBCBA483-CEE9-499C-A0D1-7034303097DF}" type="pres">
      <dgm:prSet presAssocID="{4EACC4AB-AD3B-4ABB-94DD-5F098C1D894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11A2A61-A206-4BA9-94C6-21DFB2EDD67D}" type="presOf" srcId="{73837CA9-03DB-476C-82AF-1B43A37B597F}" destId="{E51BCABE-9E75-44A8-A12F-95B53458B18F}" srcOrd="0" destOrd="0" presId="urn:microsoft.com/office/officeart/2011/layout/CircleProcess"/>
    <dgm:cxn modelId="{C6F7C6C7-973D-4633-BF01-1FC6B5572D11}" type="presOf" srcId="{0E2D59A4-384B-48D6-A09A-0348F64ABD96}" destId="{A509A9A4-851B-4001-B2AB-0E9E4C675909}" srcOrd="0" destOrd="0" presId="urn:microsoft.com/office/officeart/2011/layout/CircleProcess"/>
    <dgm:cxn modelId="{EE052B5E-84AB-4A30-8C36-38F5DEBFCEB0}" type="presOf" srcId="{7B32D32F-94FF-44F5-8188-45DDB0C5B80C}" destId="{BDF3A1F1-D44C-4AA1-8C0F-8C581FC56A91}" srcOrd="0" destOrd="0" presId="urn:microsoft.com/office/officeart/2011/layout/CircleProcess"/>
    <dgm:cxn modelId="{03209AC6-959F-4F76-B190-B1EC812870A4}" srcId="{73837CA9-03DB-476C-82AF-1B43A37B597F}" destId="{16B1AE65-A9AB-419B-898A-92E1832F19CA}" srcOrd="5" destOrd="0" parTransId="{CC663B31-C067-4ACB-BAD7-D78CF05A7C1A}" sibTransId="{7A3B62B6-AA05-41AF-9729-0BAE226E1BA7}"/>
    <dgm:cxn modelId="{68A41241-6867-41FB-8674-2574BBFAE08A}" type="presOf" srcId="{4693D6F9-FAFC-4025-BE59-6A9678A54F75}" destId="{F13E9B76-1FCE-4E27-A7B5-07D0F03343D6}" srcOrd="1" destOrd="0" presId="urn:microsoft.com/office/officeart/2011/layout/CircleProcess"/>
    <dgm:cxn modelId="{09B722E7-AE9C-4534-A8F2-382526301AA8}" type="presOf" srcId="{4693D6F9-FAFC-4025-BE59-6A9678A54F75}" destId="{CE8B0487-B067-43BD-9CAE-51157F404914}" srcOrd="0" destOrd="0" presId="urn:microsoft.com/office/officeart/2011/layout/CircleProcess"/>
    <dgm:cxn modelId="{4890054A-1AAB-4C91-9A22-62152F165D6D}" type="presOf" srcId="{AA626B15-53DE-483E-B5E9-F36CD808DE84}" destId="{868D5246-2738-4EC7-93DB-9578F3181211}" srcOrd="0" destOrd="0" presId="urn:microsoft.com/office/officeart/2011/layout/CircleProcess"/>
    <dgm:cxn modelId="{1BD7F249-C27A-45D6-84DF-894D41B4CFC2}" type="presOf" srcId="{4B6FCBC6-9476-4E82-AFB3-C244E559C1C9}" destId="{064F4F37-A030-43AE-8EB3-3FD0E6F2A96F}" srcOrd="1" destOrd="0" presId="urn:microsoft.com/office/officeart/2011/layout/CircleProcess"/>
    <dgm:cxn modelId="{E0F45D18-7936-43F3-8FFD-B5529EF83F67}" type="presOf" srcId="{16B1AE65-A9AB-419B-898A-92E1832F19CA}" destId="{40422DFD-011C-4B5D-AD5C-2C7FA98FA835}" srcOrd="0" destOrd="0" presId="urn:microsoft.com/office/officeart/2011/layout/CircleProcess"/>
    <dgm:cxn modelId="{5ED4F393-8D59-4F0B-BFF5-7C4F15344300}" type="presOf" srcId="{0E2D59A4-384B-48D6-A09A-0348F64ABD96}" destId="{880E6326-582E-4EBF-BF0E-32E7E5CFA952}" srcOrd="1" destOrd="0" presId="urn:microsoft.com/office/officeart/2011/layout/CircleProcess"/>
    <dgm:cxn modelId="{3EEE43D7-9F08-4F3C-8898-8E9F2D899DD5}" type="presOf" srcId="{16B1AE65-A9AB-419B-898A-92E1832F19CA}" destId="{89D9787B-9264-471D-BDE0-62490191DEA4}" srcOrd="1" destOrd="0" presId="urn:microsoft.com/office/officeart/2011/layout/CircleProcess"/>
    <dgm:cxn modelId="{A96B2E63-EF3D-43CE-A99F-9BD2A1F119C2}" type="presOf" srcId="{6BB37EC4-C86A-46A0-A03C-90BB4591BD4B}" destId="{D934E08F-5BBA-4CE2-AB3C-C76EFE034303}" srcOrd="1" destOrd="0" presId="urn:microsoft.com/office/officeart/2011/layout/CircleProcess"/>
    <dgm:cxn modelId="{15D7D47B-2D66-432B-8DF2-574FA717D429}" srcId="{73837CA9-03DB-476C-82AF-1B43A37B597F}" destId="{AA626B15-53DE-483E-B5E9-F36CD808DE84}" srcOrd="1" destOrd="0" parTransId="{7A9413BD-0D5B-4161-BAD6-752E51D87559}" sibTransId="{555DB1E5-ABFB-41D5-B6AA-12ACAAB93292}"/>
    <dgm:cxn modelId="{823352DE-6D0F-4C2C-9C59-F1C7685ED12D}" type="presOf" srcId="{7B32D32F-94FF-44F5-8188-45DDB0C5B80C}" destId="{584204F1-BCA0-4894-8529-B716790897CE}" srcOrd="1" destOrd="0" presId="urn:microsoft.com/office/officeart/2011/layout/CircleProcess"/>
    <dgm:cxn modelId="{C30664F0-CD1D-473F-A9DF-529B4B3967C1}" srcId="{73837CA9-03DB-476C-82AF-1B43A37B597F}" destId="{0E2D59A4-384B-48D6-A09A-0348F64ABD96}" srcOrd="3" destOrd="0" parTransId="{8FFF267B-C27A-4B1D-B2C8-037DFA4B7322}" sibTransId="{63EF976A-E01D-48E2-8550-2A91687C67D4}"/>
    <dgm:cxn modelId="{3D95C922-4DF6-4C74-BD7A-BDA1DECE983B}" srcId="{73837CA9-03DB-476C-82AF-1B43A37B597F}" destId="{6BB37EC4-C86A-46A0-A03C-90BB4591BD4B}" srcOrd="2" destOrd="0" parTransId="{60D94B15-9A6E-4FC9-BF85-45FFDD742C17}" sibTransId="{9DD21905-6BA5-4F6B-BA30-253D2F8ACA12}"/>
    <dgm:cxn modelId="{9A4C1799-D3A1-49AB-A727-D919ADE264FD}" srcId="{73837CA9-03DB-476C-82AF-1B43A37B597F}" destId="{7B32D32F-94FF-44F5-8188-45DDB0C5B80C}" srcOrd="7" destOrd="0" parTransId="{2E224C64-730C-4D9E-837D-F07E2947EA7E}" sibTransId="{315127BA-132A-4563-8DA5-F2A1A0482959}"/>
    <dgm:cxn modelId="{E1959A94-C072-44B2-915D-FE6B79495437}" type="presOf" srcId="{4EACC4AB-AD3B-4ABB-94DD-5F098C1D8940}" destId="{EBCBA483-CEE9-499C-A0D1-7034303097DF}" srcOrd="1" destOrd="0" presId="urn:microsoft.com/office/officeart/2011/layout/CircleProcess"/>
    <dgm:cxn modelId="{562504C8-AEB8-48DB-8686-CA3C03A85E9A}" srcId="{73837CA9-03DB-476C-82AF-1B43A37B597F}" destId="{4EACC4AB-AD3B-4ABB-94DD-5F098C1D8940}" srcOrd="0" destOrd="0" parTransId="{0EDF81FF-C475-4168-AEF1-1A355E0BE377}" sibTransId="{AFB4A0FC-FE80-49EF-B462-AFB9F83035AE}"/>
    <dgm:cxn modelId="{940A32A0-B88A-447D-AA70-D68289D8FFFB}" type="presOf" srcId="{AA626B15-53DE-483E-B5E9-F36CD808DE84}" destId="{33564533-761D-4004-9FE7-2119C70F3B09}" srcOrd="1" destOrd="0" presId="urn:microsoft.com/office/officeart/2011/layout/CircleProcess"/>
    <dgm:cxn modelId="{8193444E-41B8-4E2A-AB19-F01E128A630B}" srcId="{73837CA9-03DB-476C-82AF-1B43A37B597F}" destId="{4B6FCBC6-9476-4E82-AFB3-C244E559C1C9}" srcOrd="4" destOrd="0" parTransId="{E9297710-5662-455E-B452-021024AE7B36}" sibTransId="{C0A1FA39-8FAF-4843-9D9A-E3EEF77F1FE2}"/>
    <dgm:cxn modelId="{3AB6DA06-921A-48BD-AD9A-C1C2424875E0}" type="presOf" srcId="{4EACC4AB-AD3B-4ABB-94DD-5F098C1D8940}" destId="{256CFD04-C50F-4106-9ECD-3BCA38FB5763}" srcOrd="0" destOrd="0" presId="urn:microsoft.com/office/officeart/2011/layout/CircleProcess"/>
    <dgm:cxn modelId="{0E6259AD-5E96-4C20-85A1-7E6E149E5338}" type="presOf" srcId="{4B6FCBC6-9476-4E82-AFB3-C244E559C1C9}" destId="{C964393D-2F10-4C30-8BBD-4DEA1DE6CDFC}" srcOrd="0" destOrd="0" presId="urn:microsoft.com/office/officeart/2011/layout/CircleProcess"/>
    <dgm:cxn modelId="{D70B7F24-456C-4540-9A9D-36F20E288911}" type="presOf" srcId="{6BB37EC4-C86A-46A0-A03C-90BB4591BD4B}" destId="{A4CE9DEA-0804-40E0-A86C-AEADD8BAA0C4}" srcOrd="0" destOrd="0" presId="urn:microsoft.com/office/officeart/2011/layout/CircleProcess"/>
    <dgm:cxn modelId="{6E9E4485-6112-4864-BCC6-CA2FD591A135}" srcId="{73837CA9-03DB-476C-82AF-1B43A37B597F}" destId="{4693D6F9-FAFC-4025-BE59-6A9678A54F75}" srcOrd="6" destOrd="0" parTransId="{4534D287-909C-4011-8108-DE09373045ED}" sibTransId="{9112AC19-183F-4666-A806-E670E22697FB}"/>
    <dgm:cxn modelId="{AEA4B68C-3F3C-4074-9DA4-3561A5122A04}" type="presParOf" srcId="{E51BCABE-9E75-44A8-A12F-95B53458B18F}" destId="{5B92E8E2-8A5A-4586-A92A-CF150010ECD7}" srcOrd="0" destOrd="0" presId="urn:microsoft.com/office/officeart/2011/layout/CircleProcess"/>
    <dgm:cxn modelId="{EC6C208E-4B8C-4A06-9C37-AD5181D7D81B}" type="presParOf" srcId="{5B92E8E2-8A5A-4586-A92A-CF150010ECD7}" destId="{EA20756F-FE66-442A-AD01-9DB50A3AF04B}" srcOrd="0" destOrd="0" presId="urn:microsoft.com/office/officeart/2011/layout/CircleProcess"/>
    <dgm:cxn modelId="{B829522D-3251-4644-BDCC-9EB871408C83}" type="presParOf" srcId="{E51BCABE-9E75-44A8-A12F-95B53458B18F}" destId="{5962F1C2-D64E-44BB-A509-D8E97718CF80}" srcOrd="1" destOrd="0" presId="urn:microsoft.com/office/officeart/2011/layout/CircleProcess"/>
    <dgm:cxn modelId="{0D80F4C4-B3F3-4E8F-A7CB-37271D3427FD}" type="presParOf" srcId="{5962F1C2-D64E-44BB-A509-D8E97718CF80}" destId="{BDF3A1F1-D44C-4AA1-8C0F-8C581FC56A91}" srcOrd="0" destOrd="0" presId="urn:microsoft.com/office/officeart/2011/layout/CircleProcess"/>
    <dgm:cxn modelId="{A7574384-E31D-44C3-BCD8-D568D2945DF5}" type="presParOf" srcId="{E51BCABE-9E75-44A8-A12F-95B53458B18F}" destId="{584204F1-BCA0-4894-8529-B716790897CE}" srcOrd="2" destOrd="0" presId="urn:microsoft.com/office/officeart/2011/layout/CircleProcess"/>
    <dgm:cxn modelId="{6E93775E-1A50-435F-882F-D44722C7F9DE}" type="presParOf" srcId="{E51BCABE-9E75-44A8-A12F-95B53458B18F}" destId="{7094B2D0-6181-4232-8D9A-C68902229013}" srcOrd="3" destOrd="0" presId="urn:microsoft.com/office/officeart/2011/layout/CircleProcess"/>
    <dgm:cxn modelId="{868B879D-5D99-487B-8C39-86F0FE39569D}" type="presParOf" srcId="{7094B2D0-6181-4232-8D9A-C68902229013}" destId="{10E6DC39-085D-45B3-9CC3-5A8C83DD5363}" srcOrd="0" destOrd="0" presId="urn:microsoft.com/office/officeart/2011/layout/CircleProcess"/>
    <dgm:cxn modelId="{DFDA01ED-1071-4320-9E3E-AA9587C75482}" type="presParOf" srcId="{E51BCABE-9E75-44A8-A12F-95B53458B18F}" destId="{996DCC37-8AF8-4E54-A006-BF92D5ACCCB2}" srcOrd="4" destOrd="0" presId="urn:microsoft.com/office/officeart/2011/layout/CircleProcess"/>
    <dgm:cxn modelId="{A6F4892B-87AB-4FFD-B69B-B7DA88FE6062}" type="presParOf" srcId="{996DCC37-8AF8-4E54-A006-BF92D5ACCCB2}" destId="{CE8B0487-B067-43BD-9CAE-51157F404914}" srcOrd="0" destOrd="0" presId="urn:microsoft.com/office/officeart/2011/layout/CircleProcess"/>
    <dgm:cxn modelId="{5C7C15C8-47D8-4BA7-B482-7E8B07B1E08F}" type="presParOf" srcId="{E51BCABE-9E75-44A8-A12F-95B53458B18F}" destId="{F13E9B76-1FCE-4E27-A7B5-07D0F03343D6}" srcOrd="5" destOrd="0" presId="urn:microsoft.com/office/officeart/2011/layout/CircleProcess"/>
    <dgm:cxn modelId="{767341DF-C2EF-4E2E-BF6D-2EE71CC418C4}" type="presParOf" srcId="{E51BCABE-9E75-44A8-A12F-95B53458B18F}" destId="{4E40E4BE-B23E-44C7-8838-C6CCB34B0758}" srcOrd="6" destOrd="0" presId="urn:microsoft.com/office/officeart/2011/layout/CircleProcess"/>
    <dgm:cxn modelId="{9BD063B6-4ADC-4B6B-A137-AA340A91FA8F}" type="presParOf" srcId="{4E40E4BE-B23E-44C7-8838-C6CCB34B0758}" destId="{43D436E4-9EDD-4084-A9A3-FA245A804E39}" srcOrd="0" destOrd="0" presId="urn:microsoft.com/office/officeart/2011/layout/CircleProcess"/>
    <dgm:cxn modelId="{2485B48B-98BE-4EAE-8216-95438F766977}" type="presParOf" srcId="{E51BCABE-9E75-44A8-A12F-95B53458B18F}" destId="{43056120-0732-4A46-B094-E3B707A8CA4C}" srcOrd="7" destOrd="0" presId="urn:microsoft.com/office/officeart/2011/layout/CircleProcess"/>
    <dgm:cxn modelId="{B4ED7455-950E-4A39-8E9B-E3EDADC1E6FC}" type="presParOf" srcId="{43056120-0732-4A46-B094-E3B707A8CA4C}" destId="{40422DFD-011C-4B5D-AD5C-2C7FA98FA835}" srcOrd="0" destOrd="0" presId="urn:microsoft.com/office/officeart/2011/layout/CircleProcess"/>
    <dgm:cxn modelId="{A45B7AE5-1720-499B-82DD-E9A7EC727E31}" type="presParOf" srcId="{E51BCABE-9E75-44A8-A12F-95B53458B18F}" destId="{89D9787B-9264-471D-BDE0-62490191DEA4}" srcOrd="8" destOrd="0" presId="urn:microsoft.com/office/officeart/2011/layout/CircleProcess"/>
    <dgm:cxn modelId="{4DD4BCF6-1A41-474F-8DE6-C95993C1D919}" type="presParOf" srcId="{E51BCABE-9E75-44A8-A12F-95B53458B18F}" destId="{D73FAE95-355E-482F-B435-4739E14DF77A}" srcOrd="9" destOrd="0" presId="urn:microsoft.com/office/officeart/2011/layout/CircleProcess"/>
    <dgm:cxn modelId="{69609966-3D32-4CB0-997B-5E844DBE0F25}" type="presParOf" srcId="{D73FAE95-355E-482F-B435-4739E14DF77A}" destId="{7A35122C-85F1-4530-8BE6-03728C15CD44}" srcOrd="0" destOrd="0" presId="urn:microsoft.com/office/officeart/2011/layout/CircleProcess"/>
    <dgm:cxn modelId="{0E9C8CA6-9DCA-4A37-9252-3AC5352932BC}" type="presParOf" srcId="{E51BCABE-9E75-44A8-A12F-95B53458B18F}" destId="{EF7DB622-A5E6-4CD9-B158-A8655B5A2F00}" srcOrd="10" destOrd="0" presId="urn:microsoft.com/office/officeart/2011/layout/CircleProcess"/>
    <dgm:cxn modelId="{71969DEC-0764-46E1-B6A9-1A6E9EB7BC56}" type="presParOf" srcId="{EF7DB622-A5E6-4CD9-B158-A8655B5A2F00}" destId="{C964393D-2F10-4C30-8BBD-4DEA1DE6CDFC}" srcOrd="0" destOrd="0" presId="urn:microsoft.com/office/officeart/2011/layout/CircleProcess"/>
    <dgm:cxn modelId="{B0C403BF-4C97-4BDC-A405-5F765A70B87C}" type="presParOf" srcId="{E51BCABE-9E75-44A8-A12F-95B53458B18F}" destId="{064F4F37-A030-43AE-8EB3-3FD0E6F2A96F}" srcOrd="11" destOrd="0" presId="urn:microsoft.com/office/officeart/2011/layout/CircleProcess"/>
    <dgm:cxn modelId="{A3E2628D-9D01-4B0A-BCFB-8A3A0C367CB2}" type="presParOf" srcId="{E51BCABE-9E75-44A8-A12F-95B53458B18F}" destId="{70634CAF-8355-4F8D-B243-7C336A7A83B1}" srcOrd="12" destOrd="0" presId="urn:microsoft.com/office/officeart/2011/layout/CircleProcess"/>
    <dgm:cxn modelId="{79F4ECA3-ADC8-4614-A711-33D13309CE7A}" type="presParOf" srcId="{70634CAF-8355-4F8D-B243-7C336A7A83B1}" destId="{2B4D8ACA-A4B2-47E7-8BA2-31718DD30504}" srcOrd="0" destOrd="0" presId="urn:microsoft.com/office/officeart/2011/layout/CircleProcess"/>
    <dgm:cxn modelId="{272A0CC2-3702-4A90-8D02-2989E0C97A01}" type="presParOf" srcId="{E51BCABE-9E75-44A8-A12F-95B53458B18F}" destId="{AFCFF5BB-3A00-489F-B743-A27DB18D6DFE}" srcOrd="13" destOrd="0" presId="urn:microsoft.com/office/officeart/2011/layout/CircleProcess"/>
    <dgm:cxn modelId="{361AA258-9FF3-49E5-8849-DD376912D18D}" type="presParOf" srcId="{AFCFF5BB-3A00-489F-B743-A27DB18D6DFE}" destId="{A509A9A4-851B-4001-B2AB-0E9E4C675909}" srcOrd="0" destOrd="0" presId="urn:microsoft.com/office/officeart/2011/layout/CircleProcess"/>
    <dgm:cxn modelId="{8132AAC4-A291-418C-8403-0D5F473B8BBC}" type="presParOf" srcId="{E51BCABE-9E75-44A8-A12F-95B53458B18F}" destId="{880E6326-582E-4EBF-BF0E-32E7E5CFA952}" srcOrd="14" destOrd="0" presId="urn:microsoft.com/office/officeart/2011/layout/CircleProcess"/>
    <dgm:cxn modelId="{AAAB2DE5-4A2E-4DA6-B5C3-8AE12B814C7D}" type="presParOf" srcId="{E51BCABE-9E75-44A8-A12F-95B53458B18F}" destId="{4EE1B8D6-A8E5-4B19-B2BE-23D2CFE4FED7}" srcOrd="15" destOrd="0" presId="urn:microsoft.com/office/officeart/2011/layout/CircleProcess"/>
    <dgm:cxn modelId="{CCBB9F4E-E6DE-4269-ADAD-C5472CF79FA5}" type="presParOf" srcId="{4EE1B8D6-A8E5-4B19-B2BE-23D2CFE4FED7}" destId="{48F3D756-4E50-46C8-B96E-288B642C2C1E}" srcOrd="0" destOrd="0" presId="urn:microsoft.com/office/officeart/2011/layout/CircleProcess"/>
    <dgm:cxn modelId="{52B0416E-1214-4A96-9C71-667A274B3C3D}" type="presParOf" srcId="{E51BCABE-9E75-44A8-A12F-95B53458B18F}" destId="{5DDFF903-33EB-436F-BEBD-504DF4D787E5}" srcOrd="16" destOrd="0" presId="urn:microsoft.com/office/officeart/2011/layout/CircleProcess"/>
    <dgm:cxn modelId="{073EB5F1-D0BA-4EBE-9412-ECFAE88C95EC}" type="presParOf" srcId="{5DDFF903-33EB-436F-BEBD-504DF4D787E5}" destId="{A4CE9DEA-0804-40E0-A86C-AEADD8BAA0C4}" srcOrd="0" destOrd="0" presId="urn:microsoft.com/office/officeart/2011/layout/CircleProcess"/>
    <dgm:cxn modelId="{204A38AD-46C5-4CAF-862D-097C5FC9589F}" type="presParOf" srcId="{E51BCABE-9E75-44A8-A12F-95B53458B18F}" destId="{D934E08F-5BBA-4CE2-AB3C-C76EFE034303}" srcOrd="17" destOrd="0" presId="urn:microsoft.com/office/officeart/2011/layout/CircleProcess"/>
    <dgm:cxn modelId="{42A35B71-7576-42D0-82A9-E7FBAD56C48B}" type="presParOf" srcId="{E51BCABE-9E75-44A8-A12F-95B53458B18F}" destId="{117E49E0-4920-424D-A1EB-C93D9EE05852}" srcOrd="18" destOrd="0" presId="urn:microsoft.com/office/officeart/2011/layout/CircleProcess"/>
    <dgm:cxn modelId="{CFEA49F0-6DAC-43A0-91B2-7E5109B3919C}" type="presParOf" srcId="{117E49E0-4920-424D-A1EB-C93D9EE05852}" destId="{9B35CC79-26F0-4485-AE42-4C0BD8E9FA51}" srcOrd="0" destOrd="0" presId="urn:microsoft.com/office/officeart/2011/layout/CircleProcess"/>
    <dgm:cxn modelId="{094D0723-4EE4-43D3-896B-A9559657CEB8}" type="presParOf" srcId="{E51BCABE-9E75-44A8-A12F-95B53458B18F}" destId="{84541FB8-35F6-49A7-99A2-94E0B33F2F1B}" srcOrd="19" destOrd="0" presId="urn:microsoft.com/office/officeart/2011/layout/CircleProcess"/>
    <dgm:cxn modelId="{7304AFF6-2024-4D23-B50E-8F9298518304}" type="presParOf" srcId="{84541FB8-35F6-49A7-99A2-94E0B33F2F1B}" destId="{868D5246-2738-4EC7-93DB-9578F3181211}" srcOrd="0" destOrd="0" presId="urn:microsoft.com/office/officeart/2011/layout/CircleProcess"/>
    <dgm:cxn modelId="{F6A266D1-668E-46D0-A8F7-D8450DABBFE6}" type="presParOf" srcId="{E51BCABE-9E75-44A8-A12F-95B53458B18F}" destId="{33564533-761D-4004-9FE7-2119C70F3B09}" srcOrd="20" destOrd="0" presId="urn:microsoft.com/office/officeart/2011/layout/CircleProcess"/>
    <dgm:cxn modelId="{580825DF-3130-450C-9D66-2F7EB210D2E7}" type="presParOf" srcId="{E51BCABE-9E75-44A8-A12F-95B53458B18F}" destId="{362E84E7-56D2-4CC9-B3E2-F185443D6F62}" srcOrd="21" destOrd="0" presId="urn:microsoft.com/office/officeart/2011/layout/CircleProcess"/>
    <dgm:cxn modelId="{06347B5E-2BC1-446C-8634-32F112D0576F}" type="presParOf" srcId="{362E84E7-56D2-4CC9-B3E2-F185443D6F62}" destId="{75FF6B18-5CFB-4D4F-A688-CCD7D4D68255}" srcOrd="0" destOrd="0" presId="urn:microsoft.com/office/officeart/2011/layout/CircleProcess"/>
    <dgm:cxn modelId="{A8A4E324-98E8-4248-A9E9-B5906BD483B1}" type="presParOf" srcId="{E51BCABE-9E75-44A8-A12F-95B53458B18F}" destId="{AC7C3C99-F180-47B9-B8D9-A5AA9FA2AF6C}" srcOrd="22" destOrd="0" presId="urn:microsoft.com/office/officeart/2011/layout/CircleProcess"/>
    <dgm:cxn modelId="{AF35476F-C341-4CAE-8C43-6072D5B20247}" type="presParOf" srcId="{AC7C3C99-F180-47B9-B8D9-A5AA9FA2AF6C}" destId="{256CFD04-C50F-4106-9ECD-3BCA38FB5763}" srcOrd="0" destOrd="0" presId="urn:microsoft.com/office/officeart/2011/layout/CircleProcess"/>
    <dgm:cxn modelId="{08D1E299-398A-4F8F-BF8D-CB62E6BF9183}" type="presParOf" srcId="{E51BCABE-9E75-44A8-A12F-95B53458B18F}" destId="{EBCBA483-CEE9-499C-A0D1-7034303097DF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49005-A33F-4EBE-B19C-5B3AA843BF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96F434FD-5AB9-42F3-9BD7-61D8311DA968}">
      <dgm:prSet phldrT="[Text]" custT="1"/>
      <dgm:spPr/>
      <dgm:t>
        <a:bodyPr/>
        <a:lstStyle/>
        <a:p>
          <a:pPr rtl="1"/>
          <a:r>
            <a:rPr lang="ar-BH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لا أُؤذيهِم بقولٍ أو فِعلٍ.</a:t>
          </a:r>
          <a:endParaRPr lang="ar-BH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3FD61-9DD0-4BE1-8FCD-996ACD59F84F}" type="parTrans" cxnId="{C565E3E9-E3ED-4A9C-A793-2DC1C03A39A1}">
      <dgm:prSet/>
      <dgm:spPr/>
      <dgm:t>
        <a:bodyPr/>
        <a:lstStyle/>
        <a:p>
          <a:pPr rtl="1"/>
          <a:endParaRPr lang="ar-BH"/>
        </a:p>
      </dgm:t>
    </dgm:pt>
    <dgm:pt modelId="{CA9F1B82-6977-4A5B-BD68-FC510E0D5097}" type="sibTrans" cxnId="{C565E3E9-E3ED-4A9C-A793-2DC1C03A39A1}">
      <dgm:prSet/>
      <dgm:spPr/>
      <dgm:t>
        <a:bodyPr/>
        <a:lstStyle/>
        <a:p>
          <a:pPr rtl="1"/>
          <a:endParaRPr lang="ar-BH"/>
        </a:p>
      </dgm:t>
    </dgm:pt>
    <dgm:pt modelId="{27F10283-52A9-4DDA-8086-05953F2D8863}" type="pres">
      <dgm:prSet presAssocID="{EEC49005-A33F-4EBE-B19C-5B3AA843BF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40F6013-6438-4AEF-A17C-26FB5ED31540}" type="pres">
      <dgm:prSet presAssocID="{96F434FD-5AB9-42F3-9BD7-61D8311DA968}" presName="circ1TxSh" presStyleLbl="vennNode1" presStyleIdx="0" presStyleCnt="1" custScaleX="157168" custScaleY="80237" custLinFactNeighborX="12837" custLinFactNeighborY="4333"/>
      <dgm:spPr>
        <a:prstGeom prst="roundRect">
          <a:avLst/>
        </a:prstGeom>
      </dgm:spPr>
      <dgm:t>
        <a:bodyPr/>
        <a:lstStyle/>
        <a:p>
          <a:pPr rtl="1"/>
          <a:endParaRPr lang="ar-BH"/>
        </a:p>
      </dgm:t>
    </dgm:pt>
  </dgm:ptLst>
  <dgm:cxnLst>
    <dgm:cxn modelId="{9EDC92F6-6643-459C-B0B5-1970F1C80E19}" type="presOf" srcId="{96F434FD-5AB9-42F3-9BD7-61D8311DA968}" destId="{940F6013-6438-4AEF-A17C-26FB5ED31540}" srcOrd="0" destOrd="0" presId="urn:microsoft.com/office/officeart/2005/8/layout/venn1"/>
    <dgm:cxn modelId="{C565E3E9-E3ED-4A9C-A793-2DC1C03A39A1}" srcId="{EEC49005-A33F-4EBE-B19C-5B3AA843BF8F}" destId="{96F434FD-5AB9-42F3-9BD7-61D8311DA968}" srcOrd="0" destOrd="0" parTransId="{C063FD61-9DD0-4BE1-8FCD-996ACD59F84F}" sibTransId="{CA9F1B82-6977-4A5B-BD68-FC510E0D5097}"/>
    <dgm:cxn modelId="{0F773D63-CEFE-49BC-8D82-DDD6568F320C}" type="presOf" srcId="{EEC49005-A33F-4EBE-B19C-5B3AA843BF8F}" destId="{27F10283-52A9-4DDA-8086-05953F2D8863}" srcOrd="0" destOrd="0" presId="urn:microsoft.com/office/officeart/2005/8/layout/venn1"/>
    <dgm:cxn modelId="{5A3CF70E-2203-425C-BF52-34F24F9AA22F}" type="presParOf" srcId="{27F10283-52A9-4DDA-8086-05953F2D8863}" destId="{940F6013-6438-4AEF-A17C-26FB5ED31540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49005-A33F-4EBE-B19C-5B3AA843BF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96F434FD-5AB9-42F3-9BD7-61D8311DA968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أُهنِّئُهُم في مُناسباتِ الفَرَح والسرور.</a:t>
          </a:r>
          <a:endParaRPr lang="ar-BH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3FD61-9DD0-4BE1-8FCD-996ACD59F84F}" type="parTrans" cxnId="{C565E3E9-E3ED-4A9C-A793-2DC1C03A39A1}">
      <dgm:prSet/>
      <dgm:spPr/>
      <dgm:t>
        <a:bodyPr/>
        <a:lstStyle/>
        <a:p>
          <a:pPr rtl="1"/>
          <a:endParaRPr lang="ar-BH"/>
        </a:p>
      </dgm:t>
    </dgm:pt>
    <dgm:pt modelId="{CA9F1B82-6977-4A5B-BD68-FC510E0D5097}" type="sibTrans" cxnId="{C565E3E9-E3ED-4A9C-A793-2DC1C03A39A1}">
      <dgm:prSet/>
      <dgm:spPr/>
      <dgm:t>
        <a:bodyPr/>
        <a:lstStyle/>
        <a:p>
          <a:pPr rtl="1"/>
          <a:endParaRPr lang="ar-BH"/>
        </a:p>
      </dgm:t>
    </dgm:pt>
    <dgm:pt modelId="{27F10283-52A9-4DDA-8086-05953F2D8863}" type="pres">
      <dgm:prSet presAssocID="{EEC49005-A33F-4EBE-B19C-5B3AA843BF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40F6013-6438-4AEF-A17C-26FB5ED31540}" type="pres">
      <dgm:prSet presAssocID="{96F434FD-5AB9-42F3-9BD7-61D8311DA968}" presName="circ1TxSh" presStyleLbl="vennNode1" presStyleIdx="0" presStyleCnt="1" custScaleX="324297" custScaleY="100000" custLinFactNeighborX="23030" custLinFactNeighborY="9642"/>
      <dgm:spPr>
        <a:prstGeom prst="roundRect">
          <a:avLst/>
        </a:prstGeom>
      </dgm:spPr>
      <dgm:t>
        <a:bodyPr/>
        <a:lstStyle/>
        <a:p>
          <a:pPr rtl="1"/>
          <a:endParaRPr lang="ar-BH"/>
        </a:p>
      </dgm:t>
    </dgm:pt>
  </dgm:ptLst>
  <dgm:cxnLst>
    <dgm:cxn modelId="{C565E3E9-E3ED-4A9C-A793-2DC1C03A39A1}" srcId="{EEC49005-A33F-4EBE-B19C-5B3AA843BF8F}" destId="{96F434FD-5AB9-42F3-9BD7-61D8311DA968}" srcOrd="0" destOrd="0" parTransId="{C063FD61-9DD0-4BE1-8FCD-996ACD59F84F}" sibTransId="{CA9F1B82-6977-4A5B-BD68-FC510E0D5097}"/>
    <dgm:cxn modelId="{EC760226-B654-4EB0-BD43-70B7308D4223}" type="presOf" srcId="{EEC49005-A33F-4EBE-B19C-5B3AA843BF8F}" destId="{27F10283-52A9-4DDA-8086-05953F2D8863}" srcOrd="0" destOrd="0" presId="urn:microsoft.com/office/officeart/2005/8/layout/venn1"/>
    <dgm:cxn modelId="{6196BFDC-C2BD-4190-B1F5-7DE1306B0B3F}" type="presOf" srcId="{96F434FD-5AB9-42F3-9BD7-61D8311DA968}" destId="{940F6013-6438-4AEF-A17C-26FB5ED31540}" srcOrd="0" destOrd="0" presId="urn:microsoft.com/office/officeart/2005/8/layout/venn1"/>
    <dgm:cxn modelId="{5A93D5CC-DEA8-4B1E-B889-62DA9735BDCB}" type="presParOf" srcId="{27F10283-52A9-4DDA-8086-05953F2D8863}" destId="{940F6013-6438-4AEF-A17C-26FB5ED31540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49005-A33F-4EBE-B19C-5B3AA843BF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96F434FD-5AB9-42F3-9BD7-61D8311DA968}">
      <dgm:prSet phldrT="[Text]" custT="1"/>
      <dgm:spPr/>
      <dgm:t>
        <a:bodyPr/>
        <a:lstStyle/>
        <a:p>
          <a:pPr rtl="1"/>
          <a:r>
            <a:rPr kumimoji="0" lang="ar-BH" sz="2800" b="1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أحفَظُ</a:t>
          </a:r>
          <a:r>
            <a:rPr kumimoji="0" lang="ar-BH" sz="2800" b="1" i="0" u="none" strike="noStrike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أَسرارهم، وأتجاوز عن أخطائهم</a:t>
          </a:r>
          <a:r>
            <a:rPr kumimoji="0" lang="ar-BH" sz="2800" b="1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ar-BH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3FD61-9DD0-4BE1-8FCD-996ACD59F84F}" type="parTrans" cxnId="{C565E3E9-E3ED-4A9C-A793-2DC1C03A39A1}">
      <dgm:prSet/>
      <dgm:spPr/>
      <dgm:t>
        <a:bodyPr/>
        <a:lstStyle/>
        <a:p>
          <a:pPr rtl="1"/>
          <a:endParaRPr lang="ar-BH"/>
        </a:p>
      </dgm:t>
    </dgm:pt>
    <dgm:pt modelId="{CA9F1B82-6977-4A5B-BD68-FC510E0D5097}" type="sibTrans" cxnId="{C565E3E9-E3ED-4A9C-A793-2DC1C03A39A1}">
      <dgm:prSet/>
      <dgm:spPr/>
      <dgm:t>
        <a:bodyPr/>
        <a:lstStyle/>
        <a:p>
          <a:pPr rtl="1"/>
          <a:endParaRPr lang="ar-BH"/>
        </a:p>
      </dgm:t>
    </dgm:pt>
    <dgm:pt modelId="{27F10283-52A9-4DDA-8086-05953F2D8863}" type="pres">
      <dgm:prSet presAssocID="{EEC49005-A33F-4EBE-B19C-5B3AA843BF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40F6013-6438-4AEF-A17C-26FB5ED31540}" type="pres">
      <dgm:prSet presAssocID="{96F434FD-5AB9-42F3-9BD7-61D8311DA968}" presName="circ1TxSh" presStyleLbl="vennNode1" presStyleIdx="0" presStyleCnt="1" custScaleX="324297" custScaleY="100000" custLinFactNeighborX="23030" custLinFactNeighborY="9642"/>
      <dgm:spPr>
        <a:prstGeom prst="roundRect">
          <a:avLst/>
        </a:prstGeom>
      </dgm:spPr>
      <dgm:t>
        <a:bodyPr/>
        <a:lstStyle/>
        <a:p>
          <a:pPr rtl="1"/>
          <a:endParaRPr lang="ar-BH"/>
        </a:p>
      </dgm:t>
    </dgm:pt>
  </dgm:ptLst>
  <dgm:cxnLst>
    <dgm:cxn modelId="{C565E3E9-E3ED-4A9C-A793-2DC1C03A39A1}" srcId="{EEC49005-A33F-4EBE-B19C-5B3AA843BF8F}" destId="{96F434FD-5AB9-42F3-9BD7-61D8311DA968}" srcOrd="0" destOrd="0" parTransId="{C063FD61-9DD0-4BE1-8FCD-996ACD59F84F}" sibTransId="{CA9F1B82-6977-4A5B-BD68-FC510E0D5097}"/>
    <dgm:cxn modelId="{22CF95E8-1CAC-46D8-BA05-D54A8EA2B8B6}" type="presOf" srcId="{96F434FD-5AB9-42F3-9BD7-61D8311DA968}" destId="{940F6013-6438-4AEF-A17C-26FB5ED31540}" srcOrd="0" destOrd="0" presId="urn:microsoft.com/office/officeart/2005/8/layout/venn1"/>
    <dgm:cxn modelId="{ED5B40F1-4EDD-423C-9C78-B3436475E812}" type="presOf" srcId="{EEC49005-A33F-4EBE-B19C-5B3AA843BF8F}" destId="{27F10283-52A9-4DDA-8086-05953F2D8863}" srcOrd="0" destOrd="0" presId="urn:microsoft.com/office/officeart/2005/8/layout/venn1"/>
    <dgm:cxn modelId="{2D270F76-0FCF-4F63-A3B8-72A09A43A391}" type="presParOf" srcId="{27F10283-52A9-4DDA-8086-05953F2D8863}" destId="{940F6013-6438-4AEF-A17C-26FB5ED31540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33B38-28EC-4A5E-B86C-67F8999AE91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39826E02-ECB2-44F8-8AD5-CF76A82298FA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BH" sz="24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حقٌ واحد</a:t>
          </a:r>
          <a:endParaRPr lang="ar-BH" sz="2400" b="1" dirty="0">
            <a:solidFill>
              <a:schemeClr val="tx1"/>
            </a:solidFill>
            <a:cs typeface="+mj-cs"/>
          </a:endParaRPr>
        </a:p>
      </dgm:t>
    </dgm:pt>
    <dgm:pt modelId="{DDC7D796-2EA5-415B-A0E9-D0FA97AC50BA}" type="parTrans" cxnId="{C781DDE0-391E-4460-A384-E6A28FDA573A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FAD52737-3574-4AD7-B051-DE38A807DB4D}" type="sibTrans" cxnId="{C781DDE0-391E-4460-A384-E6A28FDA573A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688F5B6C-9647-4CE6-A856-24F27A50D88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+mj-cs"/>
            </a:rPr>
            <a:t>حق الجوار</a:t>
          </a:r>
          <a:endParaRPr lang="ar-BH" sz="2000" b="1" dirty="0">
            <a:solidFill>
              <a:schemeClr val="tx1"/>
            </a:solidFill>
            <a:latin typeface="Times New Roman" panose="02020603050405020304" pitchFamily="18" charset="0"/>
            <a:cs typeface="+mj-cs"/>
          </a:endParaRPr>
        </a:p>
      </dgm:t>
    </dgm:pt>
    <dgm:pt modelId="{EA7A1AD2-5101-4C36-9614-FCE34716A02F}" type="parTrans" cxnId="{C4D1D0A6-C855-4D9A-8260-CC826F1DCB81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4848810C-EFAF-4141-A4DE-FE76407BB887}" type="sibTrans" cxnId="{C4D1D0A6-C855-4D9A-8260-CC826F1DCB81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CC5DAC9C-FB87-4BE5-BE3A-9313D8F6647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BH" sz="24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حقّان</a:t>
          </a:r>
          <a:endParaRPr lang="ar-BH" sz="2400" b="1" dirty="0">
            <a:solidFill>
              <a:schemeClr val="tx1"/>
            </a:solidFill>
            <a:cs typeface="+mj-cs"/>
          </a:endParaRPr>
        </a:p>
      </dgm:t>
    </dgm:pt>
    <dgm:pt modelId="{0F696653-F689-41F1-946A-E50382A2F794}" type="parTrans" cxnId="{28840392-54A3-4E5A-A4E8-03C5882741C2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A4A6C960-B897-4F65-A04D-D17886C3C401}" type="sibTrans" cxnId="{28840392-54A3-4E5A-A4E8-03C5882741C2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BA187860-1A3B-4821-87E9-2128CDD2E4F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dirty="0">
            <a:solidFill>
              <a:schemeClr val="tx1"/>
            </a:solidFill>
            <a:cs typeface="+mj-cs"/>
          </a:endParaRPr>
        </a:p>
      </dgm:t>
    </dgm:pt>
    <dgm:pt modelId="{CCFFC368-A6E3-4705-82A5-18F8D3CD11DC}" type="parTrans" cxnId="{1CEE7B29-AABD-45ED-BB8F-6282585C6EDF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CC1471D8-FBF9-4733-BB8F-D86C7C60B2C2}" type="sibTrans" cxnId="{1CEE7B29-AABD-45ED-BB8F-6282585C6EDF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AABDCFE2-A057-4B76-BFAC-050203C146D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dirty="0">
            <a:solidFill>
              <a:schemeClr val="tx1"/>
            </a:solidFill>
            <a:cs typeface="+mj-cs"/>
          </a:endParaRPr>
        </a:p>
      </dgm:t>
    </dgm:pt>
    <dgm:pt modelId="{21C8F559-2905-4B7F-965D-8A48380AC6CA}" type="parTrans" cxnId="{C83FFBAA-E478-47EC-B012-88436E1DF02D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741F04CA-0B44-4042-808F-CD6F80065580}" type="sibTrans" cxnId="{C83FFBAA-E478-47EC-B012-88436E1DF02D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56AA64A8-0902-4802-B91B-98737A8B994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BH" sz="24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ثلاثة حقوق</a:t>
          </a:r>
          <a:endParaRPr lang="ar-BH" sz="2400" b="1" dirty="0">
            <a:solidFill>
              <a:schemeClr val="tx1"/>
            </a:solidFill>
            <a:cs typeface="+mj-cs"/>
          </a:endParaRPr>
        </a:p>
      </dgm:t>
    </dgm:pt>
    <dgm:pt modelId="{2966BC94-3655-42F2-93F2-3AF2C4B75CB4}" type="parTrans" cxnId="{7316EA3E-10A6-41C0-9592-FE9DFC0AA1B0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6544A80F-C4D7-4ED7-84B2-FDD56A5F723E}" type="sibTrans" cxnId="{7316EA3E-10A6-41C0-9592-FE9DFC0AA1B0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DB91E226-41BE-4724-8DB8-F3C3937EA791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dirty="0">
            <a:cs typeface="+mj-cs"/>
          </a:endParaRPr>
        </a:p>
      </dgm:t>
    </dgm:pt>
    <dgm:pt modelId="{1C1E9189-EBF4-4FBE-A9A3-77F416CEB872}" type="parTrans" cxnId="{767A8F34-F4F8-4A5A-A894-08D39ECB0F0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B209FA03-3851-4972-BE55-DC7F6490E997}" type="sibTrans" cxnId="{767A8F34-F4F8-4A5A-A894-08D39ECB0F0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5E0C6CD5-7C08-451D-89A3-8DCF3177A3C3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dirty="0">
            <a:cs typeface="+mj-cs"/>
          </a:endParaRPr>
        </a:p>
      </dgm:t>
    </dgm:pt>
    <dgm:pt modelId="{77856D0A-279D-44E3-8719-767565FA23DC}" type="parTrans" cxnId="{DCDC21DD-109D-4B26-B8FB-D30B60DA12FA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8A8B808C-8B5F-46B4-9DA6-9EF976B1D3B3}" type="sibTrans" cxnId="{DCDC21DD-109D-4B26-B8FB-D30B60DA12FA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B97E1EA1-BF8A-47D9-9946-FEE0751D2889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cs typeface="+mj-cs"/>
            </a:rPr>
            <a:t>حق القرابة</a:t>
          </a:r>
          <a:endParaRPr lang="ar-BH" sz="2000" b="1" dirty="0">
            <a:cs typeface="+mj-cs"/>
          </a:endParaRPr>
        </a:p>
      </dgm:t>
    </dgm:pt>
    <dgm:pt modelId="{A8128B9F-9547-450A-B3E6-28E3F55280AF}" type="parTrans" cxnId="{990449E1-A107-4050-A0A3-03090D15B08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34CB42CF-CFAB-4E8A-996F-05793F3BF9E7}" type="sibTrans" cxnId="{990449E1-A107-4050-A0A3-03090D15B08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643A4E94-6E32-4D16-BE2A-523AC6818E89}" type="pres">
      <dgm:prSet presAssocID="{E9933B38-28EC-4A5E-B86C-67F8999AE918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11DB420B-B1EE-4CD7-845B-65E48D07394C}" type="pres">
      <dgm:prSet presAssocID="{39826E02-ECB2-44F8-8AD5-CF76A82298FA}" presName="root" presStyleCnt="0"/>
      <dgm:spPr/>
    </dgm:pt>
    <dgm:pt modelId="{35886537-3982-46F5-A821-038747F64C8F}" type="pres">
      <dgm:prSet presAssocID="{39826E02-ECB2-44F8-8AD5-CF76A82298FA}" presName="rootComposite" presStyleCnt="0"/>
      <dgm:spPr/>
    </dgm:pt>
    <dgm:pt modelId="{BEF68A22-D470-4539-A867-5384D9FAAD45}" type="pres">
      <dgm:prSet presAssocID="{39826E02-ECB2-44F8-8AD5-CF76A82298FA}" presName="rootText" presStyleLbl="node1" presStyleIdx="0" presStyleCnt="3" custScaleX="116805" custScaleY="70570" custLinFactNeighborX="1261" custLinFactNeighborY="-7957"/>
      <dgm:spPr/>
      <dgm:t>
        <a:bodyPr/>
        <a:lstStyle/>
        <a:p>
          <a:pPr rtl="1"/>
          <a:endParaRPr lang="ar-BH"/>
        </a:p>
      </dgm:t>
    </dgm:pt>
    <dgm:pt modelId="{1293D16A-A33D-49CB-AB9A-4244EE58DE8F}" type="pres">
      <dgm:prSet presAssocID="{39826E02-ECB2-44F8-8AD5-CF76A82298FA}" presName="rootConnector" presStyleLbl="node1" presStyleIdx="0" presStyleCnt="3"/>
      <dgm:spPr/>
      <dgm:t>
        <a:bodyPr/>
        <a:lstStyle/>
        <a:p>
          <a:pPr rtl="1"/>
          <a:endParaRPr lang="ar-BH"/>
        </a:p>
      </dgm:t>
    </dgm:pt>
    <dgm:pt modelId="{582CB093-6716-48B4-8464-9DEDF70191C1}" type="pres">
      <dgm:prSet presAssocID="{39826E02-ECB2-44F8-8AD5-CF76A82298FA}" presName="childShape" presStyleCnt="0"/>
      <dgm:spPr/>
    </dgm:pt>
    <dgm:pt modelId="{A748DC37-F283-4E92-8810-4DCB53D46C19}" type="pres">
      <dgm:prSet presAssocID="{EA7A1AD2-5101-4C36-9614-FCE34716A02F}" presName="Name13" presStyleLbl="parChTrans1D2" presStyleIdx="0" presStyleCnt="6"/>
      <dgm:spPr/>
      <dgm:t>
        <a:bodyPr/>
        <a:lstStyle/>
        <a:p>
          <a:pPr rtl="1"/>
          <a:endParaRPr lang="ar-BH"/>
        </a:p>
      </dgm:t>
    </dgm:pt>
    <dgm:pt modelId="{3CD9E10F-4C9D-4935-B5F1-A45717BBAF37}" type="pres">
      <dgm:prSet presAssocID="{688F5B6C-9647-4CE6-A856-24F27A50D888}" presName="childText" presStyleLbl="bgAcc1" presStyleIdx="0" presStyleCnt="6" custScaleY="51616" custLinFactNeighborX="2433" custLinFactNeighborY="5783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B1CFB27-16C2-43E8-B6A9-C9FC099B5269}" type="pres">
      <dgm:prSet presAssocID="{CC5DAC9C-FB87-4BE5-BE3A-9313D8F66472}" presName="root" presStyleCnt="0"/>
      <dgm:spPr/>
    </dgm:pt>
    <dgm:pt modelId="{C210A3AE-0868-469F-B879-C8AC8439E655}" type="pres">
      <dgm:prSet presAssocID="{CC5DAC9C-FB87-4BE5-BE3A-9313D8F66472}" presName="rootComposite" presStyleCnt="0"/>
      <dgm:spPr/>
    </dgm:pt>
    <dgm:pt modelId="{D0E6D22D-F47E-4D6D-A1DE-B1CFC293DA7A}" type="pres">
      <dgm:prSet presAssocID="{CC5DAC9C-FB87-4BE5-BE3A-9313D8F66472}" presName="rootText" presStyleLbl="node1" presStyleIdx="1" presStyleCnt="3" custScaleY="66215" custLinFactNeighborX="4021" custLinFactNeighborY="-98"/>
      <dgm:spPr/>
      <dgm:t>
        <a:bodyPr/>
        <a:lstStyle/>
        <a:p>
          <a:pPr rtl="1"/>
          <a:endParaRPr lang="ar-BH"/>
        </a:p>
      </dgm:t>
    </dgm:pt>
    <dgm:pt modelId="{53934D8E-AAA4-4FBD-8DD1-37155AF9665E}" type="pres">
      <dgm:prSet presAssocID="{CC5DAC9C-FB87-4BE5-BE3A-9313D8F66472}" presName="rootConnector" presStyleLbl="node1" presStyleIdx="1" presStyleCnt="3"/>
      <dgm:spPr/>
      <dgm:t>
        <a:bodyPr/>
        <a:lstStyle/>
        <a:p>
          <a:pPr rtl="1"/>
          <a:endParaRPr lang="ar-BH"/>
        </a:p>
      </dgm:t>
    </dgm:pt>
    <dgm:pt modelId="{ADC8A4AD-43B5-4CBB-9B85-0134D9E65B6D}" type="pres">
      <dgm:prSet presAssocID="{CC5DAC9C-FB87-4BE5-BE3A-9313D8F66472}" presName="childShape" presStyleCnt="0"/>
      <dgm:spPr/>
    </dgm:pt>
    <dgm:pt modelId="{961F149D-B614-4CE9-B049-8421184C8353}" type="pres">
      <dgm:prSet presAssocID="{CCFFC368-A6E3-4705-82A5-18F8D3CD11DC}" presName="Name13" presStyleLbl="parChTrans1D2" presStyleIdx="1" presStyleCnt="6"/>
      <dgm:spPr/>
      <dgm:t>
        <a:bodyPr/>
        <a:lstStyle/>
        <a:p>
          <a:pPr rtl="1"/>
          <a:endParaRPr lang="ar-BH"/>
        </a:p>
      </dgm:t>
    </dgm:pt>
    <dgm:pt modelId="{C0BEC173-4391-4820-A3F1-234A3ABC2286}" type="pres">
      <dgm:prSet presAssocID="{BA187860-1A3B-4821-87E9-2128CDD2E4F5}" presName="childText" presStyleLbl="bgAcc1" presStyleIdx="1" presStyleCnt="6" custScaleY="51616" custLinFactNeighborX="11823" custLinFactNeighborY="6219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50D2759-C26F-4A1E-A74D-F2BE02815291}" type="pres">
      <dgm:prSet presAssocID="{21C8F559-2905-4B7F-965D-8A48380AC6CA}" presName="Name13" presStyleLbl="parChTrans1D2" presStyleIdx="2" presStyleCnt="6"/>
      <dgm:spPr/>
      <dgm:t>
        <a:bodyPr/>
        <a:lstStyle/>
        <a:p>
          <a:pPr rtl="1"/>
          <a:endParaRPr lang="ar-BH"/>
        </a:p>
      </dgm:t>
    </dgm:pt>
    <dgm:pt modelId="{41D5569A-03EA-4285-9731-0B88803DED5B}" type="pres">
      <dgm:prSet presAssocID="{AABDCFE2-A057-4B76-BFAC-050203C146D7}" presName="childText" presStyleLbl="bgAcc1" presStyleIdx="2" presStyleCnt="6" custScaleY="55073" custLinFactNeighborX="11823" custLinFactNeighborY="5104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AC92187-E55C-4FDE-AB75-CD5F970EE21E}" type="pres">
      <dgm:prSet presAssocID="{56AA64A8-0902-4802-B91B-98737A8B994B}" presName="root" presStyleCnt="0"/>
      <dgm:spPr/>
    </dgm:pt>
    <dgm:pt modelId="{32F3EA92-B221-47F9-8635-A7471EB554E5}" type="pres">
      <dgm:prSet presAssocID="{56AA64A8-0902-4802-B91B-98737A8B994B}" presName="rootComposite" presStyleCnt="0"/>
      <dgm:spPr/>
    </dgm:pt>
    <dgm:pt modelId="{9D7F58B8-98A5-4928-BBA1-F2D15AA83205}" type="pres">
      <dgm:prSet presAssocID="{56AA64A8-0902-4802-B91B-98737A8B994B}" presName="rootText" presStyleLbl="node1" presStyleIdx="2" presStyleCnt="3" custScaleY="59010"/>
      <dgm:spPr/>
      <dgm:t>
        <a:bodyPr/>
        <a:lstStyle/>
        <a:p>
          <a:pPr rtl="1"/>
          <a:endParaRPr lang="ar-BH"/>
        </a:p>
      </dgm:t>
    </dgm:pt>
    <dgm:pt modelId="{1FDC02F0-0665-454A-A20E-8A11941565E8}" type="pres">
      <dgm:prSet presAssocID="{56AA64A8-0902-4802-B91B-98737A8B994B}" presName="rootConnector" presStyleLbl="node1" presStyleIdx="2" presStyleCnt="3"/>
      <dgm:spPr/>
      <dgm:t>
        <a:bodyPr/>
        <a:lstStyle/>
        <a:p>
          <a:pPr rtl="1"/>
          <a:endParaRPr lang="ar-BH"/>
        </a:p>
      </dgm:t>
    </dgm:pt>
    <dgm:pt modelId="{83437A83-FCA5-4338-9F83-047BDE30B7E0}" type="pres">
      <dgm:prSet presAssocID="{56AA64A8-0902-4802-B91B-98737A8B994B}" presName="childShape" presStyleCnt="0"/>
      <dgm:spPr/>
    </dgm:pt>
    <dgm:pt modelId="{36ED580B-0EFD-4703-B9AD-A7FED982B82D}" type="pres">
      <dgm:prSet presAssocID="{1C1E9189-EBF4-4FBE-A9A3-77F416CEB872}" presName="Name13" presStyleLbl="parChTrans1D2" presStyleIdx="3" presStyleCnt="6"/>
      <dgm:spPr/>
      <dgm:t>
        <a:bodyPr/>
        <a:lstStyle/>
        <a:p>
          <a:pPr rtl="1"/>
          <a:endParaRPr lang="ar-BH"/>
        </a:p>
      </dgm:t>
    </dgm:pt>
    <dgm:pt modelId="{FAF65261-4123-49B8-993B-846CD0ADD8AB}" type="pres">
      <dgm:prSet presAssocID="{DB91E226-41BE-4724-8DB8-F3C3937EA791}" presName="childText" presStyleLbl="bgAcc1" presStyleIdx="3" presStyleCnt="6" custScaleY="49264" custLinFactNeighborX="4409" custLinFactNeighborY="6939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EFA3098-ABFC-400F-AF5F-77EC92372F6E}" type="pres">
      <dgm:prSet presAssocID="{77856D0A-279D-44E3-8719-767565FA23DC}" presName="Name13" presStyleLbl="parChTrans1D2" presStyleIdx="4" presStyleCnt="6"/>
      <dgm:spPr/>
      <dgm:t>
        <a:bodyPr/>
        <a:lstStyle/>
        <a:p>
          <a:pPr rtl="1"/>
          <a:endParaRPr lang="ar-BH"/>
        </a:p>
      </dgm:t>
    </dgm:pt>
    <dgm:pt modelId="{091592FB-2E3A-43A0-8A32-B3E0D4D36C7D}" type="pres">
      <dgm:prSet presAssocID="{5E0C6CD5-7C08-451D-89A3-8DCF3177A3C3}" presName="childText" presStyleLbl="bgAcc1" presStyleIdx="4" presStyleCnt="6" custScaleY="56905" custLinFactNeighborX="-138" custLinFactNeighborY="6059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1D11E12-FE1A-4EA3-A474-AF5C65F3D3DA}" type="pres">
      <dgm:prSet presAssocID="{A8128B9F-9547-450A-B3E6-28E3F55280AF}" presName="Name13" presStyleLbl="parChTrans1D2" presStyleIdx="5" presStyleCnt="6"/>
      <dgm:spPr/>
      <dgm:t>
        <a:bodyPr/>
        <a:lstStyle/>
        <a:p>
          <a:pPr rtl="1"/>
          <a:endParaRPr lang="ar-BH"/>
        </a:p>
      </dgm:t>
    </dgm:pt>
    <dgm:pt modelId="{98C8E107-E2D1-4DEF-AC88-A8F0E0A17897}" type="pres">
      <dgm:prSet presAssocID="{B97E1EA1-BF8A-47D9-9946-FEE0751D2889}" presName="childText" presStyleLbl="bgAcc1" presStyleIdx="5" presStyleCnt="6" custScaleY="59357" custLinFactNeighborX="-138" custLinFactNeighborY="4415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CEE7B29-AABD-45ED-BB8F-6282585C6EDF}" srcId="{CC5DAC9C-FB87-4BE5-BE3A-9313D8F66472}" destId="{BA187860-1A3B-4821-87E9-2128CDD2E4F5}" srcOrd="0" destOrd="0" parTransId="{CCFFC368-A6E3-4705-82A5-18F8D3CD11DC}" sibTransId="{CC1471D8-FBF9-4733-BB8F-D86C7C60B2C2}"/>
    <dgm:cxn modelId="{C781DDE0-391E-4460-A384-E6A28FDA573A}" srcId="{E9933B38-28EC-4A5E-B86C-67F8999AE918}" destId="{39826E02-ECB2-44F8-8AD5-CF76A82298FA}" srcOrd="0" destOrd="0" parTransId="{DDC7D796-2EA5-415B-A0E9-D0FA97AC50BA}" sibTransId="{FAD52737-3574-4AD7-B051-DE38A807DB4D}"/>
    <dgm:cxn modelId="{C6C11522-7F8F-4361-AE42-B85A10E8BE12}" type="presOf" srcId="{688F5B6C-9647-4CE6-A856-24F27A50D888}" destId="{3CD9E10F-4C9D-4935-B5F1-A45717BBAF37}" srcOrd="0" destOrd="0" presId="urn:microsoft.com/office/officeart/2005/8/layout/hierarchy3"/>
    <dgm:cxn modelId="{DCDC21DD-109D-4B26-B8FB-D30B60DA12FA}" srcId="{56AA64A8-0902-4802-B91B-98737A8B994B}" destId="{5E0C6CD5-7C08-451D-89A3-8DCF3177A3C3}" srcOrd="1" destOrd="0" parTransId="{77856D0A-279D-44E3-8719-767565FA23DC}" sibTransId="{8A8B808C-8B5F-46B4-9DA6-9EF976B1D3B3}"/>
    <dgm:cxn modelId="{28840392-54A3-4E5A-A4E8-03C5882741C2}" srcId="{E9933B38-28EC-4A5E-B86C-67F8999AE918}" destId="{CC5DAC9C-FB87-4BE5-BE3A-9313D8F66472}" srcOrd="1" destOrd="0" parTransId="{0F696653-F689-41F1-946A-E50382A2F794}" sibTransId="{A4A6C960-B897-4F65-A04D-D17886C3C401}"/>
    <dgm:cxn modelId="{41581148-F406-4DCF-9D1B-66BEB2B25109}" type="presOf" srcId="{CC5DAC9C-FB87-4BE5-BE3A-9313D8F66472}" destId="{53934D8E-AAA4-4FBD-8DD1-37155AF9665E}" srcOrd="1" destOrd="0" presId="urn:microsoft.com/office/officeart/2005/8/layout/hierarchy3"/>
    <dgm:cxn modelId="{1D3E62B1-A878-4FC4-B8AC-AEED89DA4A93}" type="presOf" srcId="{39826E02-ECB2-44F8-8AD5-CF76A82298FA}" destId="{BEF68A22-D470-4539-A867-5384D9FAAD45}" srcOrd="0" destOrd="0" presId="urn:microsoft.com/office/officeart/2005/8/layout/hierarchy3"/>
    <dgm:cxn modelId="{4E474B94-D049-40AE-B9E0-BFE54F6C6411}" type="presOf" srcId="{DB91E226-41BE-4724-8DB8-F3C3937EA791}" destId="{FAF65261-4123-49B8-993B-846CD0ADD8AB}" srcOrd="0" destOrd="0" presId="urn:microsoft.com/office/officeart/2005/8/layout/hierarchy3"/>
    <dgm:cxn modelId="{7346DF5B-6A6C-4BED-9E09-5058CAEC6128}" type="presOf" srcId="{56AA64A8-0902-4802-B91B-98737A8B994B}" destId="{9D7F58B8-98A5-4928-BBA1-F2D15AA83205}" srcOrd="0" destOrd="0" presId="urn:microsoft.com/office/officeart/2005/8/layout/hierarchy3"/>
    <dgm:cxn modelId="{C4D1D0A6-C855-4D9A-8260-CC826F1DCB81}" srcId="{39826E02-ECB2-44F8-8AD5-CF76A82298FA}" destId="{688F5B6C-9647-4CE6-A856-24F27A50D888}" srcOrd="0" destOrd="0" parTransId="{EA7A1AD2-5101-4C36-9614-FCE34716A02F}" sibTransId="{4848810C-EFAF-4141-A4DE-FE76407BB887}"/>
    <dgm:cxn modelId="{860994C6-8D90-43B3-A38E-165190264F01}" type="presOf" srcId="{E9933B38-28EC-4A5E-B86C-67F8999AE918}" destId="{643A4E94-6E32-4D16-BE2A-523AC6818E89}" srcOrd="0" destOrd="0" presId="urn:microsoft.com/office/officeart/2005/8/layout/hierarchy3"/>
    <dgm:cxn modelId="{826731D9-0466-4E21-9D58-BF1AA75E2595}" type="presOf" srcId="{1C1E9189-EBF4-4FBE-A9A3-77F416CEB872}" destId="{36ED580B-0EFD-4703-B9AD-A7FED982B82D}" srcOrd="0" destOrd="0" presId="urn:microsoft.com/office/officeart/2005/8/layout/hierarchy3"/>
    <dgm:cxn modelId="{EE2345FF-DC34-42EF-9A15-3F08BAA73C49}" type="presOf" srcId="{CCFFC368-A6E3-4705-82A5-18F8D3CD11DC}" destId="{961F149D-B614-4CE9-B049-8421184C8353}" srcOrd="0" destOrd="0" presId="urn:microsoft.com/office/officeart/2005/8/layout/hierarchy3"/>
    <dgm:cxn modelId="{5FAB7A71-0804-4543-A523-4FA5D2DB3AE3}" type="presOf" srcId="{39826E02-ECB2-44F8-8AD5-CF76A82298FA}" destId="{1293D16A-A33D-49CB-AB9A-4244EE58DE8F}" srcOrd="1" destOrd="0" presId="urn:microsoft.com/office/officeart/2005/8/layout/hierarchy3"/>
    <dgm:cxn modelId="{D5F3D28A-C174-45FA-BC4C-851D76099D7C}" type="presOf" srcId="{56AA64A8-0902-4802-B91B-98737A8B994B}" destId="{1FDC02F0-0665-454A-A20E-8A11941565E8}" srcOrd="1" destOrd="0" presId="urn:microsoft.com/office/officeart/2005/8/layout/hierarchy3"/>
    <dgm:cxn modelId="{C83FFBAA-E478-47EC-B012-88436E1DF02D}" srcId="{CC5DAC9C-FB87-4BE5-BE3A-9313D8F66472}" destId="{AABDCFE2-A057-4B76-BFAC-050203C146D7}" srcOrd="1" destOrd="0" parTransId="{21C8F559-2905-4B7F-965D-8A48380AC6CA}" sibTransId="{741F04CA-0B44-4042-808F-CD6F80065580}"/>
    <dgm:cxn modelId="{7316EA3E-10A6-41C0-9592-FE9DFC0AA1B0}" srcId="{E9933B38-28EC-4A5E-B86C-67F8999AE918}" destId="{56AA64A8-0902-4802-B91B-98737A8B994B}" srcOrd="2" destOrd="0" parTransId="{2966BC94-3655-42F2-93F2-3AF2C4B75CB4}" sibTransId="{6544A80F-C4D7-4ED7-84B2-FDD56A5F723E}"/>
    <dgm:cxn modelId="{7C592738-02D6-405E-A4D7-C309834A1717}" type="presOf" srcId="{5E0C6CD5-7C08-451D-89A3-8DCF3177A3C3}" destId="{091592FB-2E3A-43A0-8A32-B3E0D4D36C7D}" srcOrd="0" destOrd="0" presId="urn:microsoft.com/office/officeart/2005/8/layout/hierarchy3"/>
    <dgm:cxn modelId="{98855292-134C-45CE-A966-E6EA64F25623}" type="presOf" srcId="{A8128B9F-9547-450A-B3E6-28E3F55280AF}" destId="{71D11E12-FE1A-4EA3-A474-AF5C65F3D3DA}" srcOrd="0" destOrd="0" presId="urn:microsoft.com/office/officeart/2005/8/layout/hierarchy3"/>
    <dgm:cxn modelId="{C52BD76E-67FC-42F5-B8D5-2E34A65990A9}" type="presOf" srcId="{EA7A1AD2-5101-4C36-9614-FCE34716A02F}" destId="{A748DC37-F283-4E92-8810-4DCB53D46C19}" srcOrd="0" destOrd="0" presId="urn:microsoft.com/office/officeart/2005/8/layout/hierarchy3"/>
    <dgm:cxn modelId="{990449E1-A107-4050-A0A3-03090D15B086}" srcId="{56AA64A8-0902-4802-B91B-98737A8B994B}" destId="{B97E1EA1-BF8A-47D9-9946-FEE0751D2889}" srcOrd="2" destOrd="0" parTransId="{A8128B9F-9547-450A-B3E6-28E3F55280AF}" sibTransId="{34CB42CF-CFAB-4E8A-996F-05793F3BF9E7}"/>
    <dgm:cxn modelId="{F6EC2E3D-B532-453A-BD7B-6077F15A1929}" type="presOf" srcId="{77856D0A-279D-44E3-8719-767565FA23DC}" destId="{1EFA3098-ABFC-400F-AF5F-77EC92372F6E}" srcOrd="0" destOrd="0" presId="urn:microsoft.com/office/officeart/2005/8/layout/hierarchy3"/>
    <dgm:cxn modelId="{73DDB8D3-EED1-441E-9EE1-D8312FC4E2E8}" type="presOf" srcId="{AABDCFE2-A057-4B76-BFAC-050203C146D7}" destId="{41D5569A-03EA-4285-9731-0B88803DED5B}" srcOrd="0" destOrd="0" presId="urn:microsoft.com/office/officeart/2005/8/layout/hierarchy3"/>
    <dgm:cxn modelId="{D3C8357F-E4BB-44B0-A037-E75ECA89B525}" type="presOf" srcId="{B97E1EA1-BF8A-47D9-9946-FEE0751D2889}" destId="{98C8E107-E2D1-4DEF-AC88-A8F0E0A17897}" srcOrd="0" destOrd="0" presId="urn:microsoft.com/office/officeart/2005/8/layout/hierarchy3"/>
    <dgm:cxn modelId="{0F24AA95-CC59-4C78-ADE9-60C7A4BA1883}" type="presOf" srcId="{CC5DAC9C-FB87-4BE5-BE3A-9313D8F66472}" destId="{D0E6D22D-F47E-4D6D-A1DE-B1CFC293DA7A}" srcOrd="0" destOrd="0" presId="urn:microsoft.com/office/officeart/2005/8/layout/hierarchy3"/>
    <dgm:cxn modelId="{31D51242-5478-43D4-AA9B-7590AA1D7616}" type="presOf" srcId="{BA187860-1A3B-4821-87E9-2128CDD2E4F5}" destId="{C0BEC173-4391-4820-A3F1-234A3ABC2286}" srcOrd="0" destOrd="0" presId="urn:microsoft.com/office/officeart/2005/8/layout/hierarchy3"/>
    <dgm:cxn modelId="{767A8F34-F4F8-4A5A-A894-08D39ECB0F06}" srcId="{56AA64A8-0902-4802-B91B-98737A8B994B}" destId="{DB91E226-41BE-4724-8DB8-F3C3937EA791}" srcOrd="0" destOrd="0" parTransId="{1C1E9189-EBF4-4FBE-A9A3-77F416CEB872}" sibTransId="{B209FA03-3851-4972-BE55-DC7F6490E997}"/>
    <dgm:cxn modelId="{CA36306D-3075-44E9-9755-85DE3484C116}" type="presOf" srcId="{21C8F559-2905-4B7F-965D-8A48380AC6CA}" destId="{A50D2759-C26F-4A1E-A74D-F2BE02815291}" srcOrd="0" destOrd="0" presId="urn:microsoft.com/office/officeart/2005/8/layout/hierarchy3"/>
    <dgm:cxn modelId="{3108F745-2136-4E02-9352-E91C8F403B32}" type="presParOf" srcId="{643A4E94-6E32-4D16-BE2A-523AC6818E89}" destId="{11DB420B-B1EE-4CD7-845B-65E48D07394C}" srcOrd="0" destOrd="0" presId="urn:microsoft.com/office/officeart/2005/8/layout/hierarchy3"/>
    <dgm:cxn modelId="{E9AEDE46-80DB-49C6-B314-2824D1BAAE7D}" type="presParOf" srcId="{11DB420B-B1EE-4CD7-845B-65E48D07394C}" destId="{35886537-3982-46F5-A821-038747F64C8F}" srcOrd="0" destOrd="0" presId="urn:microsoft.com/office/officeart/2005/8/layout/hierarchy3"/>
    <dgm:cxn modelId="{16A4E668-D7CA-44B9-A092-147A6431E3BB}" type="presParOf" srcId="{35886537-3982-46F5-A821-038747F64C8F}" destId="{BEF68A22-D470-4539-A867-5384D9FAAD45}" srcOrd="0" destOrd="0" presId="urn:microsoft.com/office/officeart/2005/8/layout/hierarchy3"/>
    <dgm:cxn modelId="{ABA903E4-887B-4935-A0A4-5CBF3C6B57CE}" type="presParOf" srcId="{35886537-3982-46F5-A821-038747F64C8F}" destId="{1293D16A-A33D-49CB-AB9A-4244EE58DE8F}" srcOrd="1" destOrd="0" presId="urn:microsoft.com/office/officeart/2005/8/layout/hierarchy3"/>
    <dgm:cxn modelId="{2C2B7988-762B-44BC-BA25-99D340A14185}" type="presParOf" srcId="{11DB420B-B1EE-4CD7-845B-65E48D07394C}" destId="{582CB093-6716-48B4-8464-9DEDF70191C1}" srcOrd="1" destOrd="0" presId="urn:microsoft.com/office/officeart/2005/8/layout/hierarchy3"/>
    <dgm:cxn modelId="{6BD906C3-72C6-4842-A22F-D1CF0A707CBD}" type="presParOf" srcId="{582CB093-6716-48B4-8464-9DEDF70191C1}" destId="{A748DC37-F283-4E92-8810-4DCB53D46C19}" srcOrd="0" destOrd="0" presId="urn:microsoft.com/office/officeart/2005/8/layout/hierarchy3"/>
    <dgm:cxn modelId="{413EC33F-9332-4693-9187-0E5C58878F06}" type="presParOf" srcId="{582CB093-6716-48B4-8464-9DEDF70191C1}" destId="{3CD9E10F-4C9D-4935-B5F1-A45717BBAF37}" srcOrd="1" destOrd="0" presId="urn:microsoft.com/office/officeart/2005/8/layout/hierarchy3"/>
    <dgm:cxn modelId="{606A8BDE-9B1F-459D-88C0-5D81AA5A6712}" type="presParOf" srcId="{643A4E94-6E32-4D16-BE2A-523AC6818E89}" destId="{7B1CFB27-16C2-43E8-B6A9-C9FC099B5269}" srcOrd="1" destOrd="0" presId="urn:microsoft.com/office/officeart/2005/8/layout/hierarchy3"/>
    <dgm:cxn modelId="{ACD6DDA1-7516-424A-80BA-F730CEC81771}" type="presParOf" srcId="{7B1CFB27-16C2-43E8-B6A9-C9FC099B5269}" destId="{C210A3AE-0868-469F-B879-C8AC8439E655}" srcOrd="0" destOrd="0" presId="urn:microsoft.com/office/officeart/2005/8/layout/hierarchy3"/>
    <dgm:cxn modelId="{BA9ED766-34E4-484B-9021-B8A2FCA91F34}" type="presParOf" srcId="{C210A3AE-0868-469F-B879-C8AC8439E655}" destId="{D0E6D22D-F47E-4D6D-A1DE-B1CFC293DA7A}" srcOrd="0" destOrd="0" presId="urn:microsoft.com/office/officeart/2005/8/layout/hierarchy3"/>
    <dgm:cxn modelId="{E853BD91-1984-4EFF-B273-EC679EEF1532}" type="presParOf" srcId="{C210A3AE-0868-469F-B879-C8AC8439E655}" destId="{53934D8E-AAA4-4FBD-8DD1-37155AF9665E}" srcOrd="1" destOrd="0" presId="urn:microsoft.com/office/officeart/2005/8/layout/hierarchy3"/>
    <dgm:cxn modelId="{77D0AD88-7226-4F4D-A630-39B7B418333E}" type="presParOf" srcId="{7B1CFB27-16C2-43E8-B6A9-C9FC099B5269}" destId="{ADC8A4AD-43B5-4CBB-9B85-0134D9E65B6D}" srcOrd="1" destOrd="0" presId="urn:microsoft.com/office/officeart/2005/8/layout/hierarchy3"/>
    <dgm:cxn modelId="{BAB9C0C6-E3B6-4BD4-8F3B-D268B9B6A642}" type="presParOf" srcId="{ADC8A4AD-43B5-4CBB-9B85-0134D9E65B6D}" destId="{961F149D-B614-4CE9-B049-8421184C8353}" srcOrd="0" destOrd="0" presId="urn:microsoft.com/office/officeart/2005/8/layout/hierarchy3"/>
    <dgm:cxn modelId="{FA299A94-B3CA-476D-8B16-D91589E930BB}" type="presParOf" srcId="{ADC8A4AD-43B5-4CBB-9B85-0134D9E65B6D}" destId="{C0BEC173-4391-4820-A3F1-234A3ABC2286}" srcOrd="1" destOrd="0" presId="urn:microsoft.com/office/officeart/2005/8/layout/hierarchy3"/>
    <dgm:cxn modelId="{867980B4-9D46-406B-AA5B-600794A386BF}" type="presParOf" srcId="{ADC8A4AD-43B5-4CBB-9B85-0134D9E65B6D}" destId="{A50D2759-C26F-4A1E-A74D-F2BE02815291}" srcOrd="2" destOrd="0" presId="urn:microsoft.com/office/officeart/2005/8/layout/hierarchy3"/>
    <dgm:cxn modelId="{0B4F7681-1AE6-4156-8CA0-420B5EBBF8A2}" type="presParOf" srcId="{ADC8A4AD-43B5-4CBB-9B85-0134D9E65B6D}" destId="{41D5569A-03EA-4285-9731-0B88803DED5B}" srcOrd="3" destOrd="0" presId="urn:microsoft.com/office/officeart/2005/8/layout/hierarchy3"/>
    <dgm:cxn modelId="{BC29EBD9-5758-4673-B14C-E028D867FA40}" type="presParOf" srcId="{643A4E94-6E32-4D16-BE2A-523AC6818E89}" destId="{FAC92187-E55C-4FDE-AB75-CD5F970EE21E}" srcOrd="2" destOrd="0" presId="urn:microsoft.com/office/officeart/2005/8/layout/hierarchy3"/>
    <dgm:cxn modelId="{0B68C8EF-9AFF-4976-9EB4-EC3948B8D93E}" type="presParOf" srcId="{FAC92187-E55C-4FDE-AB75-CD5F970EE21E}" destId="{32F3EA92-B221-47F9-8635-A7471EB554E5}" srcOrd="0" destOrd="0" presId="urn:microsoft.com/office/officeart/2005/8/layout/hierarchy3"/>
    <dgm:cxn modelId="{D2046E05-1432-4FAA-94AE-228737C2DF38}" type="presParOf" srcId="{32F3EA92-B221-47F9-8635-A7471EB554E5}" destId="{9D7F58B8-98A5-4928-BBA1-F2D15AA83205}" srcOrd="0" destOrd="0" presId="urn:microsoft.com/office/officeart/2005/8/layout/hierarchy3"/>
    <dgm:cxn modelId="{731A1275-BFC9-43DD-A45C-DB9814780CB2}" type="presParOf" srcId="{32F3EA92-B221-47F9-8635-A7471EB554E5}" destId="{1FDC02F0-0665-454A-A20E-8A11941565E8}" srcOrd="1" destOrd="0" presId="urn:microsoft.com/office/officeart/2005/8/layout/hierarchy3"/>
    <dgm:cxn modelId="{781E1F41-DFD1-42E0-BFB3-0A182822FD79}" type="presParOf" srcId="{FAC92187-E55C-4FDE-AB75-CD5F970EE21E}" destId="{83437A83-FCA5-4338-9F83-047BDE30B7E0}" srcOrd="1" destOrd="0" presId="urn:microsoft.com/office/officeart/2005/8/layout/hierarchy3"/>
    <dgm:cxn modelId="{4ED3B9E9-C87B-425C-A4F5-A83A9DE62D43}" type="presParOf" srcId="{83437A83-FCA5-4338-9F83-047BDE30B7E0}" destId="{36ED580B-0EFD-4703-B9AD-A7FED982B82D}" srcOrd="0" destOrd="0" presId="urn:microsoft.com/office/officeart/2005/8/layout/hierarchy3"/>
    <dgm:cxn modelId="{08B8E96B-6271-41C2-A29C-267CA64479DB}" type="presParOf" srcId="{83437A83-FCA5-4338-9F83-047BDE30B7E0}" destId="{FAF65261-4123-49B8-993B-846CD0ADD8AB}" srcOrd="1" destOrd="0" presId="urn:microsoft.com/office/officeart/2005/8/layout/hierarchy3"/>
    <dgm:cxn modelId="{33CECEA7-039D-411D-BAF4-F70ABC5BE9D5}" type="presParOf" srcId="{83437A83-FCA5-4338-9F83-047BDE30B7E0}" destId="{1EFA3098-ABFC-400F-AF5F-77EC92372F6E}" srcOrd="2" destOrd="0" presId="urn:microsoft.com/office/officeart/2005/8/layout/hierarchy3"/>
    <dgm:cxn modelId="{EDB483A3-8EB9-4831-9BB7-DDB8D77B7D34}" type="presParOf" srcId="{83437A83-FCA5-4338-9F83-047BDE30B7E0}" destId="{091592FB-2E3A-43A0-8A32-B3E0D4D36C7D}" srcOrd="3" destOrd="0" presId="urn:microsoft.com/office/officeart/2005/8/layout/hierarchy3"/>
    <dgm:cxn modelId="{BD120FDA-F3AD-4523-8786-13A748ACF9C4}" type="presParOf" srcId="{83437A83-FCA5-4338-9F83-047BDE30B7E0}" destId="{71D11E12-FE1A-4EA3-A474-AF5C65F3D3DA}" srcOrd="4" destOrd="0" presId="urn:microsoft.com/office/officeart/2005/8/layout/hierarchy3"/>
    <dgm:cxn modelId="{45635EA3-8727-4E0F-B41F-89CD91559D25}" type="presParOf" srcId="{83437A83-FCA5-4338-9F83-047BDE30B7E0}" destId="{98C8E107-E2D1-4DEF-AC88-A8F0E0A178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933B38-28EC-4A5E-B86C-67F8999AE91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39826E02-ECB2-44F8-8AD5-CF76A82298FA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حقٌ واحد</a:t>
          </a:r>
          <a:endParaRPr lang="ar-BH" sz="2000" b="1" dirty="0">
            <a:solidFill>
              <a:schemeClr val="tx1"/>
            </a:solidFill>
            <a:cs typeface="+mj-cs"/>
          </a:endParaRPr>
        </a:p>
      </dgm:t>
    </dgm:pt>
    <dgm:pt modelId="{DDC7D796-2EA5-415B-A0E9-D0FA97AC50BA}" type="parTrans" cxnId="{C781DDE0-391E-4460-A384-E6A28FDA573A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FAD52737-3574-4AD7-B051-DE38A807DB4D}" type="sibTrans" cxnId="{C781DDE0-391E-4460-A384-E6A28FDA573A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688F5B6C-9647-4CE6-A856-24F27A50D888}">
      <dgm:prSet phldrT="[Text]" custT="1"/>
      <dgm:spPr/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+mj-cs"/>
            </a:rPr>
            <a:t>حق الجوار</a:t>
          </a:r>
          <a:endParaRPr lang="ar-BH" sz="2000" b="1" dirty="0">
            <a:solidFill>
              <a:schemeClr val="tx1"/>
            </a:solidFill>
            <a:latin typeface="Times New Roman" panose="02020603050405020304" pitchFamily="18" charset="0"/>
            <a:cs typeface="+mj-cs"/>
          </a:endParaRPr>
        </a:p>
      </dgm:t>
    </dgm:pt>
    <dgm:pt modelId="{EA7A1AD2-5101-4C36-9614-FCE34716A02F}" type="parTrans" cxnId="{C4D1D0A6-C855-4D9A-8260-CC826F1DCB81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4848810C-EFAF-4141-A4DE-FE76407BB887}" type="sibTrans" cxnId="{C4D1D0A6-C855-4D9A-8260-CC826F1DCB81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CC5DAC9C-FB87-4BE5-BE3A-9313D8F6647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حقّان</a:t>
          </a:r>
          <a:endParaRPr lang="ar-BH" sz="2000" b="1" dirty="0">
            <a:solidFill>
              <a:schemeClr val="tx1"/>
            </a:solidFill>
            <a:cs typeface="+mj-cs"/>
          </a:endParaRPr>
        </a:p>
      </dgm:t>
    </dgm:pt>
    <dgm:pt modelId="{0F696653-F689-41F1-946A-E50382A2F794}" type="parTrans" cxnId="{28840392-54A3-4E5A-A4E8-03C5882741C2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A4A6C960-B897-4F65-A04D-D17886C3C401}" type="sibTrans" cxnId="{28840392-54A3-4E5A-A4E8-03C5882741C2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BA187860-1A3B-4821-87E9-2128CDD2E4F5}">
      <dgm:prSet phldrT="[Text]" custT="1"/>
      <dgm:spPr/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dirty="0">
            <a:solidFill>
              <a:schemeClr val="tx1"/>
            </a:solidFill>
            <a:cs typeface="+mj-cs"/>
          </a:endParaRPr>
        </a:p>
      </dgm:t>
    </dgm:pt>
    <dgm:pt modelId="{CCFFC368-A6E3-4705-82A5-18F8D3CD11DC}" type="parTrans" cxnId="{1CEE7B29-AABD-45ED-BB8F-6282585C6EDF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CC1471D8-FBF9-4733-BB8F-D86C7C60B2C2}" type="sibTrans" cxnId="{1CEE7B29-AABD-45ED-BB8F-6282585C6EDF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AABDCFE2-A057-4B76-BFAC-050203C146D7}">
      <dgm:prSet phldrT="[Text]" custT="1"/>
      <dgm:spPr/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dirty="0">
            <a:solidFill>
              <a:schemeClr val="tx1"/>
            </a:solidFill>
            <a:cs typeface="+mj-cs"/>
          </a:endParaRPr>
        </a:p>
      </dgm:t>
    </dgm:pt>
    <dgm:pt modelId="{21C8F559-2905-4B7F-965D-8A48380AC6CA}" type="parTrans" cxnId="{C83FFBAA-E478-47EC-B012-88436E1DF02D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741F04CA-0B44-4042-808F-CD6F80065580}" type="sibTrans" cxnId="{C83FFBAA-E478-47EC-B012-88436E1DF02D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56AA64A8-0902-4802-B91B-98737A8B994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ثلاثة حقوق</a:t>
          </a:r>
          <a:endParaRPr lang="ar-BH" sz="2000" b="1" dirty="0">
            <a:solidFill>
              <a:schemeClr val="tx1"/>
            </a:solidFill>
            <a:cs typeface="+mj-cs"/>
          </a:endParaRPr>
        </a:p>
      </dgm:t>
    </dgm:pt>
    <dgm:pt modelId="{2966BC94-3655-42F2-93F2-3AF2C4B75CB4}" type="parTrans" cxnId="{7316EA3E-10A6-41C0-9592-FE9DFC0AA1B0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6544A80F-C4D7-4ED7-84B2-FDD56A5F723E}" type="sibTrans" cxnId="{7316EA3E-10A6-41C0-9592-FE9DFC0AA1B0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cs typeface="+mj-cs"/>
          </a:endParaRPr>
        </a:p>
      </dgm:t>
    </dgm:pt>
    <dgm:pt modelId="{DB91E226-41BE-4724-8DB8-F3C3937EA791}">
      <dgm:prSet custT="1"/>
      <dgm:spPr/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dirty="0">
            <a:cs typeface="+mj-cs"/>
          </a:endParaRPr>
        </a:p>
      </dgm:t>
    </dgm:pt>
    <dgm:pt modelId="{1C1E9189-EBF4-4FBE-A9A3-77F416CEB872}" type="parTrans" cxnId="{767A8F34-F4F8-4A5A-A894-08D39ECB0F0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B209FA03-3851-4972-BE55-DC7F6490E997}" type="sibTrans" cxnId="{767A8F34-F4F8-4A5A-A894-08D39ECB0F0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5E0C6CD5-7C08-451D-89A3-8DCF3177A3C3}">
      <dgm:prSet phldrT="[Text]" custT="1"/>
      <dgm:spPr/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dirty="0">
            <a:cs typeface="+mj-cs"/>
          </a:endParaRPr>
        </a:p>
      </dgm:t>
    </dgm:pt>
    <dgm:pt modelId="{77856D0A-279D-44E3-8719-767565FA23DC}" type="parTrans" cxnId="{DCDC21DD-109D-4B26-B8FB-D30B60DA12FA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8A8B808C-8B5F-46B4-9DA6-9EF976B1D3B3}" type="sibTrans" cxnId="{DCDC21DD-109D-4B26-B8FB-D30B60DA12FA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B97E1EA1-BF8A-47D9-9946-FEE0751D2889}">
      <dgm:prSet phldrT="[Text]" custT="1"/>
      <dgm:spPr/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cs typeface="+mj-cs"/>
            </a:rPr>
            <a:t>حق القرابة</a:t>
          </a:r>
          <a:endParaRPr lang="ar-BH" sz="2000" b="1" dirty="0">
            <a:cs typeface="+mj-cs"/>
          </a:endParaRPr>
        </a:p>
      </dgm:t>
    </dgm:pt>
    <dgm:pt modelId="{A8128B9F-9547-450A-B3E6-28E3F55280AF}" type="parTrans" cxnId="{990449E1-A107-4050-A0A3-03090D15B08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34CB42CF-CFAB-4E8A-996F-05793F3BF9E7}" type="sibTrans" cxnId="{990449E1-A107-4050-A0A3-03090D15B086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CD9FEABA-772C-4BC4-BF64-A2D2408DA89B}">
      <dgm:prSet custT="1"/>
      <dgm:spPr>
        <a:noFill/>
        <a:ln>
          <a:noFill/>
        </a:ln>
      </dgm:spPr>
      <dgm:t>
        <a:bodyPr/>
        <a:lstStyle/>
        <a:p>
          <a:pPr rtl="1"/>
          <a:r>
            <a:rPr lang="ar-BH" sz="2000" b="1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الجار المسلم القريب</a:t>
          </a:r>
          <a:endParaRPr lang="en-US" sz="2000" b="1" dirty="0">
            <a:solidFill>
              <a:srgbClr val="000000"/>
            </a:solidFill>
            <a:latin typeface="Traditional Arabic" panose="02020603050405020304" pitchFamily="18" charset="-78"/>
            <a:cs typeface="+mj-cs"/>
          </a:endParaRPr>
        </a:p>
      </dgm:t>
    </dgm:pt>
    <dgm:pt modelId="{DA22A646-7254-4D31-94E8-3D834FEFE0CD}" type="parTrans" cxnId="{A04FB7D0-43DE-4708-895F-004148AC7358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5E1CAEA4-B165-405F-A1CB-7D2570608085}" type="sibTrans" cxnId="{A04FB7D0-43DE-4708-895F-004148AC7358}">
      <dgm:prSet/>
      <dgm:spPr/>
      <dgm:t>
        <a:bodyPr/>
        <a:lstStyle/>
        <a:p>
          <a:pPr rtl="1"/>
          <a:endParaRPr lang="ar-BH" sz="2000" b="1">
            <a:cs typeface="+mj-cs"/>
          </a:endParaRPr>
        </a:p>
      </dgm:t>
    </dgm:pt>
    <dgm:pt modelId="{643A4E94-6E32-4D16-BE2A-523AC6818E89}" type="pres">
      <dgm:prSet presAssocID="{E9933B38-28EC-4A5E-B86C-67F8999AE918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11DB420B-B1EE-4CD7-845B-65E48D07394C}" type="pres">
      <dgm:prSet presAssocID="{39826E02-ECB2-44F8-8AD5-CF76A82298FA}" presName="root" presStyleCnt="0"/>
      <dgm:spPr/>
    </dgm:pt>
    <dgm:pt modelId="{35886537-3982-46F5-A821-038747F64C8F}" type="pres">
      <dgm:prSet presAssocID="{39826E02-ECB2-44F8-8AD5-CF76A82298FA}" presName="rootComposite" presStyleCnt="0"/>
      <dgm:spPr/>
    </dgm:pt>
    <dgm:pt modelId="{BEF68A22-D470-4539-A867-5384D9FAAD45}" type="pres">
      <dgm:prSet presAssocID="{39826E02-ECB2-44F8-8AD5-CF76A82298FA}" presName="rootText" presStyleLbl="node1" presStyleIdx="0" presStyleCnt="4" custScaleX="116805"/>
      <dgm:spPr/>
      <dgm:t>
        <a:bodyPr/>
        <a:lstStyle/>
        <a:p>
          <a:pPr rtl="1"/>
          <a:endParaRPr lang="ar-BH"/>
        </a:p>
      </dgm:t>
    </dgm:pt>
    <dgm:pt modelId="{1293D16A-A33D-49CB-AB9A-4244EE58DE8F}" type="pres">
      <dgm:prSet presAssocID="{39826E02-ECB2-44F8-8AD5-CF76A82298FA}" presName="rootConnector" presStyleLbl="node1" presStyleIdx="0" presStyleCnt="4"/>
      <dgm:spPr/>
      <dgm:t>
        <a:bodyPr/>
        <a:lstStyle/>
        <a:p>
          <a:pPr rtl="1"/>
          <a:endParaRPr lang="ar-BH"/>
        </a:p>
      </dgm:t>
    </dgm:pt>
    <dgm:pt modelId="{582CB093-6716-48B4-8464-9DEDF70191C1}" type="pres">
      <dgm:prSet presAssocID="{39826E02-ECB2-44F8-8AD5-CF76A82298FA}" presName="childShape" presStyleCnt="0"/>
      <dgm:spPr/>
    </dgm:pt>
    <dgm:pt modelId="{A748DC37-F283-4E92-8810-4DCB53D46C19}" type="pres">
      <dgm:prSet presAssocID="{EA7A1AD2-5101-4C36-9614-FCE34716A02F}" presName="Name13" presStyleLbl="parChTrans1D2" presStyleIdx="0" presStyleCnt="6"/>
      <dgm:spPr/>
      <dgm:t>
        <a:bodyPr/>
        <a:lstStyle/>
        <a:p>
          <a:pPr rtl="1"/>
          <a:endParaRPr lang="ar-BH"/>
        </a:p>
      </dgm:t>
    </dgm:pt>
    <dgm:pt modelId="{3CD9E10F-4C9D-4935-B5F1-A45717BBAF37}" type="pres">
      <dgm:prSet presAssocID="{688F5B6C-9647-4CE6-A856-24F27A50D888}" presName="childText" presStyleLbl="bgAcc1" presStyleIdx="0" presStyleCnt="6" custLinFactY="19270" custLinFactNeighborX="-8595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B1CFB27-16C2-43E8-B6A9-C9FC099B5269}" type="pres">
      <dgm:prSet presAssocID="{CC5DAC9C-FB87-4BE5-BE3A-9313D8F66472}" presName="root" presStyleCnt="0"/>
      <dgm:spPr/>
    </dgm:pt>
    <dgm:pt modelId="{C210A3AE-0868-469F-B879-C8AC8439E655}" type="pres">
      <dgm:prSet presAssocID="{CC5DAC9C-FB87-4BE5-BE3A-9313D8F66472}" presName="rootComposite" presStyleCnt="0"/>
      <dgm:spPr/>
    </dgm:pt>
    <dgm:pt modelId="{D0E6D22D-F47E-4D6D-A1DE-B1CFC293DA7A}" type="pres">
      <dgm:prSet presAssocID="{CC5DAC9C-FB87-4BE5-BE3A-9313D8F66472}" presName="rootText" presStyleLbl="node1" presStyleIdx="1" presStyleCnt="4"/>
      <dgm:spPr/>
      <dgm:t>
        <a:bodyPr/>
        <a:lstStyle/>
        <a:p>
          <a:pPr rtl="1"/>
          <a:endParaRPr lang="ar-BH"/>
        </a:p>
      </dgm:t>
    </dgm:pt>
    <dgm:pt modelId="{53934D8E-AAA4-4FBD-8DD1-37155AF9665E}" type="pres">
      <dgm:prSet presAssocID="{CC5DAC9C-FB87-4BE5-BE3A-9313D8F66472}" presName="rootConnector" presStyleLbl="node1" presStyleIdx="1" presStyleCnt="4"/>
      <dgm:spPr/>
      <dgm:t>
        <a:bodyPr/>
        <a:lstStyle/>
        <a:p>
          <a:pPr rtl="1"/>
          <a:endParaRPr lang="ar-BH"/>
        </a:p>
      </dgm:t>
    </dgm:pt>
    <dgm:pt modelId="{ADC8A4AD-43B5-4CBB-9B85-0134D9E65B6D}" type="pres">
      <dgm:prSet presAssocID="{CC5DAC9C-FB87-4BE5-BE3A-9313D8F66472}" presName="childShape" presStyleCnt="0"/>
      <dgm:spPr/>
    </dgm:pt>
    <dgm:pt modelId="{961F149D-B614-4CE9-B049-8421184C8353}" type="pres">
      <dgm:prSet presAssocID="{CCFFC368-A6E3-4705-82A5-18F8D3CD11DC}" presName="Name13" presStyleLbl="parChTrans1D2" presStyleIdx="1" presStyleCnt="6"/>
      <dgm:spPr/>
      <dgm:t>
        <a:bodyPr/>
        <a:lstStyle/>
        <a:p>
          <a:pPr rtl="1"/>
          <a:endParaRPr lang="ar-BH"/>
        </a:p>
      </dgm:t>
    </dgm:pt>
    <dgm:pt modelId="{C0BEC173-4391-4820-A3F1-234A3ABC2286}" type="pres">
      <dgm:prSet presAssocID="{BA187860-1A3B-4821-87E9-2128CDD2E4F5}" presName="childText" presStyleLbl="bgAcc1" presStyleIdx="1" presStyleCnt="6" custLinFactY="19270" custLinFactNeighborX="-262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50D2759-C26F-4A1E-A74D-F2BE02815291}" type="pres">
      <dgm:prSet presAssocID="{21C8F559-2905-4B7F-965D-8A48380AC6CA}" presName="Name13" presStyleLbl="parChTrans1D2" presStyleIdx="2" presStyleCnt="6"/>
      <dgm:spPr/>
      <dgm:t>
        <a:bodyPr/>
        <a:lstStyle/>
        <a:p>
          <a:pPr rtl="1"/>
          <a:endParaRPr lang="ar-BH"/>
        </a:p>
      </dgm:t>
    </dgm:pt>
    <dgm:pt modelId="{41D5569A-03EA-4285-9731-0B88803DED5B}" type="pres">
      <dgm:prSet presAssocID="{AABDCFE2-A057-4B76-BFAC-050203C146D7}" presName="childText" presStyleLbl="bgAcc1" presStyleIdx="2" presStyleCnt="6" custLinFactY="31611" custLinFactNeighborX="-4858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AC92187-E55C-4FDE-AB75-CD5F970EE21E}" type="pres">
      <dgm:prSet presAssocID="{56AA64A8-0902-4802-B91B-98737A8B994B}" presName="root" presStyleCnt="0"/>
      <dgm:spPr/>
    </dgm:pt>
    <dgm:pt modelId="{32F3EA92-B221-47F9-8635-A7471EB554E5}" type="pres">
      <dgm:prSet presAssocID="{56AA64A8-0902-4802-B91B-98737A8B994B}" presName="rootComposite" presStyleCnt="0"/>
      <dgm:spPr/>
    </dgm:pt>
    <dgm:pt modelId="{9D7F58B8-98A5-4928-BBA1-F2D15AA83205}" type="pres">
      <dgm:prSet presAssocID="{56AA64A8-0902-4802-B91B-98737A8B994B}" presName="rootText" presStyleLbl="node1" presStyleIdx="2" presStyleCnt="4"/>
      <dgm:spPr/>
      <dgm:t>
        <a:bodyPr/>
        <a:lstStyle/>
        <a:p>
          <a:pPr rtl="1"/>
          <a:endParaRPr lang="ar-BH"/>
        </a:p>
      </dgm:t>
    </dgm:pt>
    <dgm:pt modelId="{1FDC02F0-0665-454A-A20E-8A11941565E8}" type="pres">
      <dgm:prSet presAssocID="{56AA64A8-0902-4802-B91B-98737A8B994B}" presName="rootConnector" presStyleLbl="node1" presStyleIdx="2" presStyleCnt="4"/>
      <dgm:spPr/>
      <dgm:t>
        <a:bodyPr/>
        <a:lstStyle/>
        <a:p>
          <a:pPr rtl="1"/>
          <a:endParaRPr lang="ar-BH"/>
        </a:p>
      </dgm:t>
    </dgm:pt>
    <dgm:pt modelId="{83437A83-FCA5-4338-9F83-047BDE30B7E0}" type="pres">
      <dgm:prSet presAssocID="{56AA64A8-0902-4802-B91B-98737A8B994B}" presName="childShape" presStyleCnt="0"/>
      <dgm:spPr/>
    </dgm:pt>
    <dgm:pt modelId="{36ED580B-0EFD-4703-B9AD-A7FED982B82D}" type="pres">
      <dgm:prSet presAssocID="{1C1E9189-EBF4-4FBE-A9A3-77F416CEB872}" presName="Name13" presStyleLbl="parChTrans1D2" presStyleIdx="3" presStyleCnt="6"/>
      <dgm:spPr/>
      <dgm:t>
        <a:bodyPr/>
        <a:lstStyle/>
        <a:p>
          <a:pPr rtl="1"/>
          <a:endParaRPr lang="ar-BH"/>
        </a:p>
      </dgm:t>
    </dgm:pt>
    <dgm:pt modelId="{FAF65261-4123-49B8-993B-846CD0ADD8AB}" type="pres">
      <dgm:prSet presAssocID="{DB91E226-41BE-4724-8DB8-F3C3937EA791}" presName="childText" presStyleLbl="bgAcc1" presStyleIdx="3" presStyleCnt="6" custLinFactY="3693" custLinFactNeighborX="-3271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EFA3098-ABFC-400F-AF5F-77EC92372F6E}" type="pres">
      <dgm:prSet presAssocID="{77856D0A-279D-44E3-8719-767565FA23DC}" presName="Name13" presStyleLbl="parChTrans1D2" presStyleIdx="4" presStyleCnt="6"/>
      <dgm:spPr/>
      <dgm:t>
        <a:bodyPr/>
        <a:lstStyle/>
        <a:p>
          <a:pPr rtl="1"/>
          <a:endParaRPr lang="ar-BH"/>
        </a:p>
      </dgm:t>
    </dgm:pt>
    <dgm:pt modelId="{091592FB-2E3A-43A0-8A32-B3E0D4D36C7D}" type="pres">
      <dgm:prSet presAssocID="{5E0C6CD5-7C08-451D-89A3-8DCF3177A3C3}" presName="childText" presStyleLbl="bgAcc1" presStyleIdx="4" presStyleCnt="6" custLinFactY="6300" custLinFactNeighborX="-193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1D11E12-FE1A-4EA3-A474-AF5C65F3D3DA}" type="pres">
      <dgm:prSet presAssocID="{A8128B9F-9547-450A-B3E6-28E3F55280AF}" presName="Name13" presStyleLbl="parChTrans1D2" presStyleIdx="5" presStyleCnt="6"/>
      <dgm:spPr/>
      <dgm:t>
        <a:bodyPr/>
        <a:lstStyle/>
        <a:p>
          <a:pPr rtl="1"/>
          <a:endParaRPr lang="ar-BH"/>
        </a:p>
      </dgm:t>
    </dgm:pt>
    <dgm:pt modelId="{98C8E107-E2D1-4DEF-AC88-A8F0E0A17897}" type="pres">
      <dgm:prSet presAssocID="{B97E1EA1-BF8A-47D9-9946-FEE0751D2889}" presName="childText" presStyleLbl="bgAcc1" presStyleIdx="5" presStyleCnt="6" custLinFactNeighborX="-1936" custLinFactNeighborY="93691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CBD698E-9182-43E0-BF74-5DB5E4004258}" type="pres">
      <dgm:prSet presAssocID="{CD9FEABA-772C-4BC4-BF64-A2D2408DA89B}" presName="root" presStyleCnt="0"/>
      <dgm:spPr/>
    </dgm:pt>
    <dgm:pt modelId="{8657D779-491C-474E-B32F-FFB463FCCD69}" type="pres">
      <dgm:prSet presAssocID="{CD9FEABA-772C-4BC4-BF64-A2D2408DA89B}" presName="rootComposite" presStyleCnt="0"/>
      <dgm:spPr/>
    </dgm:pt>
    <dgm:pt modelId="{0206AE30-1624-4000-9144-760F68C27B59}" type="pres">
      <dgm:prSet presAssocID="{CD9FEABA-772C-4BC4-BF64-A2D2408DA89B}" presName="rootText" presStyleLbl="node1" presStyleIdx="3" presStyleCnt="4" custScaleX="153829" custScaleY="79168" custLinFactX="30745" custLinFactY="20400" custLinFactNeighborX="100000" custLinFactNeighborY="100000"/>
      <dgm:spPr/>
      <dgm:t>
        <a:bodyPr/>
        <a:lstStyle/>
        <a:p>
          <a:pPr rtl="1"/>
          <a:endParaRPr lang="ar-BH"/>
        </a:p>
      </dgm:t>
    </dgm:pt>
    <dgm:pt modelId="{2327FF07-2283-4483-9762-31B0E6D19996}" type="pres">
      <dgm:prSet presAssocID="{CD9FEABA-772C-4BC4-BF64-A2D2408DA89B}" presName="rootConnector" presStyleLbl="node1" presStyleIdx="3" presStyleCnt="4"/>
      <dgm:spPr/>
      <dgm:t>
        <a:bodyPr/>
        <a:lstStyle/>
        <a:p>
          <a:pPr rtl="1"/>
          <a:endParaRPr lang="ar-BH"/>
        </a:p>
      </dgm:t>
    </dgm:pt>
    <dgm:pt modelId="{1ED637FF-5CCC-475B-8BE7-0192B60C99BF}" type="pres">
      <dgm:prSet presAssocID="{CD9FEABA-772C-4BC4-BF64-A2D2408DA89B}" presName="childShape" presStyleCnt="0"/>
      <dgm:spPr/>
    </dgm:pt>
  </dgm:ptLst>
  <dgm:cxnLst>
    <dgm:cxn modelId="{536CEC73-634E-4FB1-A2F0-C18368EA5812}" type="presOf" srcId="{E9933B38-28EC-4A5E-B86C-67F8999AE918}" destId="{643A4E94-6E32-4D16-BE2A-523AC6818E89}" srcOrd="0" destOrd="0" presId="urn:microsoft.com/office/officeart/2005/8/layout/hierarchy3"/>
    <dgm:cxn modelId="{8B9CF31E-CC88-46B4-9162-39B3634DFDE4}" type="presOf" srcId="{CD9FEABA-772C-4BC4-BF64-A2D2408DA89B}" destId="{2327FF07-2283-4483-9762-31B0E6D19996}" srcOrd="1" destOrd="0" presId="urn:microsoft.com/office/officeart/2005/8/layout/hierarchy3"/>
    <dgm:cxn modelId="{DCDC21DD-109D-4B26-B8FB-D30B60DA12FA}" srcId="{56AA64A8-0902-4802-B91B-98737A8B994B}" destId="{5E0C6CD5-7C08-451D-89A3-8DCF3177A3C3}" srcOrd="1" destOrd="0" parTransId="{77856D0A-279D-44E3-8719-767565FA23DC}" sibTransId="{8A8B808C-8B5F-46B4-9DA6-9EF976B1D3B3}"/>
    <dgm:cxn modelId="{0A49BF1D-55BF-47F0-B95C-81AF63F9D271}" type="presOf" srcId="{1C1E9189-EBF4-4FBE-A9A3-77F416CEB872}" destId="{36ED580B-0EFD-4703-B9AD-A7FED982B82D}" srcOrd="0" destOrd="0" presId="urn:microsoft.com/office/officeart/2005/8/layout/hierarchy3"/>
    <dgm:cxn modelId="{92D566F9-533C-41CB-84ED-CA8F7704428D}" type="presOf" srcId="{CD9FEABA-772C-4BC4-BF64-A2D2408DA89B}" destId="{0206AE30-1624-4000-9144-760F68C27B59}" srcOrd="0" destOrd="0" presId="urn:microsoft.com/office/officeart/2005/8/layout/hierarchy3"/>
    <dgm:cxn modelId="{6C283ED1-760C-47A5-882F-BC0252AB3168}" type="presOf" srcId="{688F5B6C-9647-4CE6-A856-24F27A50D888}" destId="{3CD9E10F-4C9D-4935-B5F1-A45717BBAF37}" srcOrd="0" destOrd="0" presId="urn:microsoft.com/office/officeart/2005/8/layout/hierarchy3"/>
    <dgm:cxn modelId="{C781DDE0-391E-4460-A384-E6A28FDA573A}" srcId="{E9933B38-28EC-4A5E-B86C-67F8999AE918}" destId="{39826E02-ECB2-44F8-8AD5-CF76A82298FA}" srcOrd="0" destOrd="0" parTransId="{DDC7D796-2EA5-415B-A0E9-D0FA97AC50BA}" sibTransId="{FAD52737-3574-4AD7-B051-DE38A807DB4D}"/>
    <dgm:cxn modelId="{7316EA3E-10A6-41C0-9592-FE9DFC0AA1B0}" srcId="{E9933B38-28EC-4A5E-B86C-67F8999AE918}" destId="{56AA64A8-0902-4802-B91B-98737A8B994B}" srcOrd="2" destOrd="0" parTransId="{2966BC94-3655-42F2-93F2-3AF2C4B75CB4}" sibTransId="{6544A80F-C4D7-4ED7-84B2-FDD56A5F723E}"/>
    <dgm:cxn modelId="{453E45CA-AE40-4806-83A9-F399EE2E5A10}" type="presOf" srcId="{77856D0A-279D-44E3-8719-767565FA23DC}" destId="{1EFA3098-ABFC-400F-AF5F-77EC92372F6E}" srcOrd="0" destOrd="0" presId="urn:microsoft.com/office/officeart/2005/8/layout/hierarchy3"/>
    <dgm:cxn modelId="{27027280-2697-47AD-B833-DBBF7D525998}" type="presOf" srcId="{EA7A1AD2-5101-4C36-9614-FCE34716A02F}" destId="{A748DC37-F283-4E92-8810-4DCB53D46C19}" srcOrd="0" destOrd="0" presId="urn:microsoft.com/office/officeart/2005/8/layout/hierarchy3"/>
    <dgm:cxn modelId="{67E7B4D2-B3D4-4DE3-A936-916EC84F1BC7}" type="presOf" srcId="{56AA64A8-0902-4802-B91B-98737A8B994B}" destId="{1FDC02F0-0665-454A-A20E-8A11941565E8}" srcOrd="1" destOrd="0" presId="urn:microsoft.com/office/officeart/2005/8/layout/hierarchy3"/>
    <dgm:cxn modelId="{A04FB7D0-43DE-4708-895F-004148AC7358}" srcId="{E9933B38-28EC-4A5E-B86C-67F8999AE918}" destId="{CD9FEABA-772C-4BC4-BF64-A2D2408DA89B}" srcOrd="3" destOrd="0" parTransId="{DA22A646-7254-4D31-94E8-3D834FEFE0CD}" sibTransId="{5E1CAEA4-B165-405F-A1CB-7D2570608085}"/>
    <dgm:cxn modelId="{FA021CD9-2E96-4EA5-AF7F-B756CB192CFB}" type="presOf" srcId="{CC5DAC9C-FB87-4BE5-BE3A-9313D8F66472}" destId="{D0E6D22D-F47E-4D6D-A1DE-B1CFC293DA7A}" srcOrd="0" destOrd="0" presId="urn:microsoft.com/office/officeart/2005/8/layout/hierarchy3"/>
    <dgm:cxn modelId="{F1383926-30DF-413B-AF54-269BEAC54EA5}" type="presOf" srcId="{5E0C6CD5-7C08-451D-89A3-8DCF3177A3C3}" destId="{091592FB-2E3A-43A0-8A32-B3E0D4D36C7D}" srcOrd="0" destOrd="0" presId="urn:microsoft.com/office/officeart/2005/8/layout/hierarchy3"/>
    <dgm:cxn modelId="{1A67FAAF-87AF-48AD-BA89-42280EEBBF54}" type="presOf" srcId="{DB91E226-41BE-4724-8DB8-F3C3937EA791}" destId="{FAF65261-4123-49B8-993B-846CD0ADD8AB}" srcOrd="0" destOrd="0" presId="urn:microsoft.com/office/officeart/2005/8/layout/hierarchy3"/>
    <dgm:cxn modelId="{2AA75B43-0EAE-411C-A689-7937784EB4E3}" type="presOf" srcId="{BA187860-1A3B-4821-87E9-2128CDD2E4F5}" destId="{C0BEC173-4391-4820-A3F1-234A3ABC2286}" srcOrd="0" destOrd="0" presId="urn:microsoft.com/office/officeart/2005/8/layout/hierarchy3"/>
    <dgm:cxn modelId="{C4D1D0A6-C855-4D9A-8260-CC826F1DCB81}" srcId="{39826E02-ECB2-44F8-8AD5-CF76A82298FA}" destId="{688F5B6C-9647-4CE6-A856-24F27A50D888}" srcOrd="0" destOrd="0" parTransId="{EA7A1AD2-5101-4C36-9614-FCE34716A02F}" sibTransId="{4848810C-EFAF-4141-A4DE-FE76407BB887}"/>
    <dgm:cxn modelId="{7B30B926-5156-49D1-B26B-1CEF1569A15A}" type="presOf" srcId="{39826E02-ECB2-44F8-8AD5-CF76A82298FA}" destId="{BEF68A22-D470-4539-A867-5384D9FAAD45}" srcOrd="0" destOrd="0" presId="urn:microsoft.com/office/officeart/2005/8/layout/hierarchy3"/>
    <dgm:cxn modelId="{990449E1-A107-4050-A0A3-03090D15B086}" srcId="{56AA64A8-0902-4802-B91B-98737A8B994B}" destId="{B97E1EA1-BF8A-47D9-9946-FEE0751D2889}" srcOrd="2" destOrd="0" parTransId="{A8128B9F-9547-450A-B3E6-28E3F55280AF}" sibTransId="{34CB42CF-CFAB-4E8A-996F-05793F3BF9E7}"/>
    <dgm:cxn modelId="{767A8F34-F4F8-4A5A-A894-08D39ECB0F06}" srcId="{56AA64A8-0902-4802-B91B-98737A8B994B}" destId="{DB91E226-41BE-4724-8DB8-F3C3937EA791}" srcOrd="0" destOrd="0" parTransId="{1C1E9189-EBF4-4FBE-A9A3-77F416CEB872}" sibTransId="{B209FA03-3851-4972-BE55-DC7F6490E997}"/>
    <dgm:cxn modelId="{62321D7A-D545-4233-9496-EEA60EBE8AD8}" type="presOf" srcId="{21C8F559-2905-4B7F-965D-8A48380AC6CA}" destId="{A50D2759-C26F-4A1E-A74D-F2BE02815291}" srcOrd="0" destOrd="0" presId="urn:microsoft.com/office/officeart/2005/8/layout/hierarchy3"/>
    <dgm:cxn modelId="{28840392-54A3-4E5A-A4E8-03C5882741C2}" srcId="{E9933B38-28EC-4A5E-B86C-67F8999AE918}" destId="{CC5DAC9C-FB87-4BE5-BE3A-9313D8F66472}" srcOrd="1" destOrd="0" parTransId="{0F696653-F689-41F1-946A-E50382A2F794}" sibTransId="{A4A6C960-B897-4F65-A04D-D17886C3C401}"/>
    <dgm:cxn modelId="{1CEE7B29-AABD-45ED-BB8F-6282585C6EDF}" srcId="{CC5DAC9C-FB87-4BE5-BE3A-9313D8F66472}" destId="{BA187860-1A3B-4821-87E9-2128CDD2E4F5}" srcOrd="0" destOrd="0" parTransId="{CCFFC368-A6E3-4705-82A5-18F8D3CD11DC}" sibTransId="{CC1471D8-FBF9-4733-BB8F-D86C7C60B2C2}"/>
    <dgm:cxn modelId="{867C3BD1-AC4A-4554-AFEB-785099688B9D}" type="presOf" srcId="{CC5DAC9C-FB87-4BE5-BE3A-9313D8F66472}" destId="{53934D8E-AAA4-4FBD-8DD1-37155AF9665E}" srcOrd="1" destOrd="0" presId="urn:microsoft.com/office/officeart/2005/8/layout/hierarchy3"/>
    <dgm:cxn modelId="{C54B3A4E-EF26-45D3-89D1-DF8B659579EC}" type="presOf" srcId="{A8128B9F-9547-450A-B3E6-28E3F55280AF}" destId="{71D11E12-FE1A-4EA3-A474-AF5C65F3D3DA}" srcOrd="0" destOrd="0" presId="urn:microsoft.com/office/officeart/2005/8/layout/hierarchy3"/>
    <dgm:cxn modelId="{47735485-2B4B-4659-8F15-A774DA0112EE}" type="presOf" srcId="{AABDCFE2-A057-4B76-BFAC-050203C146D7}" destId="{41D5569A-03EA-4285-9731-0B88803DED5B}" srcOrd="0" destOrd="0" presId="urn:microsoft.com/office/officeart/2005/8/layout/hierarchy3"/>
    <dgm:cxn modelId="{73B06585-E7E8-41D5-AABA-0BE694B5E793}" type="presOf" srcId="{39826E02-ECB2-44F8-8AD5-CF76A82298FA}" destId="{1293D16A-A33D-49CB-AB9A-4244EE58DE8F}" srcOrd="1" destOrd="0" presId="urn:microsoft.com/office/officeart/2005/8/layout/hierarchy3"/>
    <dgm:cxn modelId="{490B935F-AEFE-4DDF-8006-2C57F8D3A63B}" type="presOf" srcId="{CCFFC368-A6E3-4705-82A5-18F8D3CD11DC}" destId="{961F149D-B614-4CE9-B049-8421184C8353}" srcOrd="0" destOrd="0" presId="urn:microsoft.com/office/officeart/2005/8/layout/hierarchy3"/>
    <dgm:cxn modelId="{103B84BD-8868-459E-A3B4-C7F1F2F5FFFE}" type="presOf" srcId="{56AA64A8-0902-4802-B91B-98737A8B994B}" destId="{9D7F58B8-98A5-4928-BBA1-F2D15AA83205}" srcOrd="0" destOrd="0" presId="urn:microsoft.com/office/officeart/2005/8/layout/hierarchy3"/>
    <dgm:cxn modelId="{C83FFBAA-E478-47EC-B012-88436E1DF02D}" srcId="{CC5DAC9C-FB87-4BE5-BE3A-9313D8F66472}" destId="{AABDCFE2-A057-4B76-BFAC-050203C146D7}" srcOrd="1" destOrd="0" parTransId="{21C8F559-2905-4B7F-965D-8A48380AC6CA}" sibTransId="{741F04CA-0B44-4042-808F-CD6F80065580}"/>
    <dgm:cxn modelId="{6D5DC4FC-9F4E-46D3-B31D-BFBAF527A7D8}" type="presOf" srcId="{B97E1EA1-BF8A-47D9-9946-FEE0751D2889}" destId="{98C8E107-E2D1-4DEF-AC88-A8F0E0A17897}" srcOrd="0" destOrd="0" presId="urn:microsoft.com/office/officeart/2005/8/layout/hierarchy3"/>
    <dgm:cxn modelId="{564F87CA-308D-4711-B628-B261C60A7E30}" type="presParOf" srcId="{643A4E94-6E32-4D16-BE2A-523AC6818E89}" destId="{11DB420B-B1EE-4CD7-845B-65E48D07394C}" srcOrd="0" destOrd="0" presId="urn:microsoft.com/office/officeart/2005/8/layout/hierarchy3"/>
    <dgm:cxn modelId="{AAB98D80-C246-4AB8-A9DD-6CF547F14357}" type="presParOf" srcId="{11DB420B-B1EE-4CD7-845B-65E48D07394C}" destId="{35886537-3982-46F5-A821-038747F64C8F}" srcOrd="0" destOrd="0" presId="urn:microsoft.com/office/officeart/2005/8/layout/hierarchy3"/>
    <dgm:cxn modelId="{99F3D887-2FAE-402B-A805-8791590A2744}" type="presParOf" srcId="{35886537-3982-46F5-A821-038747F64C8F}" destId="{BEF68A22-D470-4539-A867-5384D9FAAD45}" srcOrd="0" destOrd="0" presId="urn:microsoft.com/office/officeart/2005/8/layout/hierarchy3"/>
    <dgm:cxn modelId="{A2FB9A91-23CF-4347-BDD4-E51C27883CD3}" type="presParOf" srcId="{35886537-3982-46F5-A821-038747F64C8F}" destId="{1293D16A-A33D-49CB-AB9A-4244EE58DE8F}" srcOrd="1" destOrd="0" presId="urn:microsoft.com/office/officeart/2005/8/layout/hierarchy3"/>
    <dgm:cxn modelId="{F5889A9D-6854-4A78-AAE0-1F2CB8EA205F}" type="presParOf" srcId="{11DB420B-B1EE-4CD7-845B-65E48D07394C}" destId="{582CB093-6716-48B4-8464-9DEDF70191C1}" srcOrd="1" destOrd="0" presId="urn:microsoft.com/office/officeart/2005/8/layout/hierarchy3"/>
    <dgm:cxn modelId="{DB261198-C8E4-482D-80A1-19B5719F797C}" type="presParOf" srcId="{582CB093-6716-48B4-8464-9DEDF70191C1}" destId="{A748DC37-F283-4E92-8810-4DCB53D46C19}" srcOrd="0" destOrd="0" presId="urn:microsoft.com/office/officeart/2005/8/layout/hierarchy3"/>
    <dgm:cxn modelId="{4D73C9AB-7E36-4165-AA31-63DE24AAEA0D}" type="presParOf" srcId="{582CB093-6716-48B4-8464-9DEDF70191C1}" destId="{3CD9E10F-4C9D-4935-B5F1-A45717BBAF37}" srcOrd="1" destOrd="0" presId="urn:microsoft.com/office/officeart/2005/8/layout/hierarchy3"/>
    <dgm:cxn modelId="{3640CB9A-7279-4A06-ACC0-4A91ADADAA8E}" type="presParOf" srcId="{643A4E94-6E32-4D16-BE2A-523AC6818E89}" destId="{7B1CFB27-16C2-43E8-B6A9-C9FC099B5269}" srcOrd="1" destOrd="0" presId="urn:microsoft.com/office/officeart/2005/8/layout/hierarchy3"/>
    <dgm:cxn modelId="{76FCFD77-EB46-486C-9C49-ED14CEA4E778}" type="presParOf" srcId="{7B1CFB27-16C2-43E8-B6A9-C9FC099B5269}" destId="{C210A3AE-0868-469F-B879-C8AC8439E655}" srcOrd="0" destOrd="0" presId="urn:microsoft.com/office/officeart/2005/8/layout/hierarchy3"/>
    <dgm:cxn modelId="{64A5902C-E6F1-48B3-88B5-DF0D5C93BC6B}" type="presParOf" srcId="{C210A3AE-0868-469F-B879-C8AC8439E655}" destId="{D0E6D22D-F47E-4D6D-A1DE-B1CFC293DA7A}" srcOrd="0" destOrd="0" presId="urn:microsoft.com/office/officeart/2005/8/layout/hierarchy3"/>
    <dgm:cxn modelId="{E9EE38A7-51B8-4D77-8E6A-8C43221608B2}" type="presParOf" srcId="{C210A3AE-0868-469F-B879-C8AC8439E655}" destId="{53934D8E-AAA4-4FBD-8DD1-37155AF9665E}" srcOrd="1" destOrd="0" presId="urn:microsoft.com/office/officeart/2005/8/layout/hierarchy3"/>
    <dgm:cxn modelId="{E2E1C5B6-0D93-4374-9DEF-BE8A4B0B6FE9}" type="presParOf" srcId="{7B1CFB27-16C2-43E8-B6A9-C9FC099B5269}" destId="{ADC8A4AD-43B5-4CBB-9B85-0134D9E65B6D}" srcOrd="1" destOrd="0" presId="urn:microsoft.com/office/officeart/2005/8/layout/hierarchy3"/>
    <dgm:cxn modelId="{256187CE-D918-4C87-A7CA-22EF65175ACB}" type="presParOf" srcId="{ADC8A4AD-43B5-4CBB-9B85-0134D9E65B6D}" destId="{961F149D-B614-4CE9-B049-8421184C8353}" srcOrd="0" destOrd="0" presId="urn:microsoft.com/office/officeart/2005/8/layout/hierarchy3"/>
    <dgm:cxn modelId="{BDFD055F-219A-4A20-9842-57599B8D562C}" type="presParOf" srcId="{ADC8A4AD-43B5-4CBB-9B85-0134D9E65B6D}" destId="{C0BEC173-4391-4820-A3F1-234A3ABC2286}" srcOrd="1" destOrd="0" presId="urn:microsoft.com/office/officeart/2005/8/layout/hierarchy3"/>
    <dgm:cxn modelId="{59862672-BE2B-43C1-A9DF-79A20FDBB316}" type="presParOf" srcId="{ADC8A4AD-43B5-4CBB-9B85-0134D9E65B6D}" destId="{A50D2759-C26F-4A1E-A74D-F2BE02815291}" srcOrd="2" destOrd="0" presId="urn:microsoft.com/office/officeart/2005/8/layout/hierarchy3"/>
    <dgm:cxn modelId="{23C7C9A2-6EAF-44F1-ABEA-260E274D7547}" type="presParOf" srcId="{ADC8A4AD-43B5-4CBB-9B85-0134D9E65B6D}" destId="{41D5569A-03EA-4285-9731-0B88803DED5B}" srcOrd="3" destOrd="0" presId="urn:microsoft.com/office/officeart/2005/8/layout/hierarchy3"/>
    <dgm:cxn modelId="{8F3724CA-98B9-4E4C-864D-1C7582E27B64}" type="presParOf" srcId="{643A4E94-6E32-4D16-BE2A-523AC6818E89}" destId="{FAC92187-E55C-4FDE-AB75-CD5F970EE21E}" srcOrd="2" destOrd="0" presId="urn:microsoft.com/office/officeart/2005/8/layout/hierarchy3"/>
    <dgm:cxn modelId="{F304091A-6A11-4167-9AE8-9F8121934725}" type="presParOf" srcId="{FAC92187-E55C-4FDE-AB75-CD5F970EE21E}" destId="{32F3EA92-B221-47F9-8635-A7471EB554E5}" srcOrd="0" destOrd="0" presId="urn:microsoft.com/office/officeart/2005/8/layout/hierarchy3"/>
    <dgm:cxn modelId="{D548A98D-E7B8-4ADB-A196-0B9975839404}" type="presParOf" srcId="{32F3EA92-B221-47F9-8635-A7471EB554E5}" destId="{9D7F58B8-98A5-4928-BBA1-F2D15AA83205}" srcOrd="0" destOrd="0" presId="urn:microsoft.com/office/officeart/2005/8/layout/hierarchy3"/>
    <dgm:cxn modelId="{1D5C720A-9466-4427-A5A9-93459D8D3471}" type="presParOf" srcId="{32F3EA92-B221-47F9-8635-A7471EB554E5}" destId="{1FDC02F0-0665-454A-A20E-8A11941565E8}" srcOrd="1" destOrd="0" presId="urn:microsoft.com/office/officeart/2005/8/layout/hierarchy3"/>
    <dgm:cxn modelId="{6D94D5F8-16EA-4C93-BFB3-0B89B3BE75B3}" type="presParOf" srcId="{FAC92187-E55C-4FDE-AB75-CD5F970EE21E}" destId="{83437A83-FCA5-4338-9F83-047BDE30B7E0}" srcOrd="1" destOrd="0" presId="urn:microsoft.com/office/officeart/2005/8/layout/hierarchy3"/>
    <dgm:cxn modelId="{76A36E3B-3972-4E1C-AA4A-09A80E31A2A6}" type="presParOf" srcId="{83437A83-FCA5-4338-9F83-047BDE30B7E0}" destId="{36ED580B-0EFD-4703-B9AD-A7FED982B82D}" srcOrd="0" destOrd="0" presId="urn:microsoft.com/office/officeart/2005/8/layout/hierarchy3"/>
    <dgm:cxn modelId="{47BA303D-A4FB-4083-8EB6-74EA264CA9FE}" type="presParOf" srcId="{83437A83-FCA5-4338-9F83-047BDE30B7E0}" destId="{FAF65261-4123-49B8-993B-846CD0ADD8AB}" srcOrd="1" destOrd="0" presId="urn:microsoft.com/office/officeart/2005/8/layout/hierarchy3"/>
    <dgm:cxn modelId="{4E76386C-74F5-427F-9FD1-15F220482587}" type="presParOf" srcId="{83437A83-FCA5-4338-9F83-047BDE30B7E0}" destId="{1EFA3098-ABFC-400F-AF5F-77EC92372F6E}" srcOrd="2" destOrd="0" presId="urn:microsoft.com/office/officeart/2005/8/layout/hierarchy3"/>
    <dgm:cxn modelId="{33B517FB-4962-45FA-B2D9-6A306E535248}" type="presParOf" srcId="{83437A83-FCA5-4338-9F83-047BDE30B7E0}" destId="{091592FB-2E3A-43A0-8A32-B3E0D4D36C7D}" srcOrd="3" destOrd="0" presId="urn:microsoft.com/office/officeart/2005/8/layout/hierarchy3"/>
    <dgm:cxn modelId="{C1145409-8DCE-440F-87C9-4EDA5484790C}" type="presParOf" srcId="{83437A83-FCA5-4338-9F83-047BDE30B7E0}" destId="{71D11E12-FE1A-4EA3-A474-AF5C65F3D3DA}" srcOrd="4" destOrd="0" presId="urn:microsoft.com/office/officeart/2005/8/layout/hierarchy3"/>
    <dgm:cxn modelId="{8D8FCDF8-BF09-4F6F-B882-D3E3D79C2BBB}" type="presParOf" srcId="{83437A83-FCA5-4338-9F83-047BDE30B7E0}" destId="{98C8E107-E2D1-4DEF-AC88-A8F0E0A17897}" srcOrd="5" destOrd="0" presId="urn:microsoft.com/office/officeart/2005/8/layout/hierarchy3"/>
    <dgm:cxn modelId="{AF14A575-14B2-45FC-9A44-D630C06DE637}" type="presParOf" srcId="{643A4E94-6E32-4D16-BE2A-523AC6818E89}" destId="{0CBD698E-9182-43E0-BF74-5DB5E4004258}" srcOrd="3" destOrd="0" presId="urn:microsoft.com/office/officeart/2005/8/layout/hierarchy3"/>
    <dgm:cxn modelId="{BD586EB3-2CF2-49C7-9B0A-614AED2331D7}" type="presParOf" srcId="{0CBD698E-9182-43E0-BF74-5DB5E4004258}" destId="{8657D779-491C-474E-B32F-FFB463FCCD69}" srcOrd="0" destOrd="0" presId="urn:microsoft.com/office/officeart/2005/8/layout/hierarchy3"/>
    <dgm:cxn modelId="{F6D4FB0B-30D7-4334-9AC7-5D55D0AC134B}" type="presParOf" srcId="{8657D779-491C-474E-B32F-FFB463FCCD69}" destId="{0206AE30-1624-4000-9144-760F68C27B59}" srcOrd="0" destOrd="0" presId="urn:microsoft.com/office/officeart/2005/8/layout/hierarchy3"/>
    <dgm:cxn modelId="{DB1EF2E5-86DA-44C6-AF51-B4A530575238}" type="presParOf" srcId="{8657D779-491C-474E-B32F-FFB463FCCD69}" destId="{2327FF07-2283-4483-9762-31B0E6D19996}" srcOrd="1" destOrd="0" presId="urn:microsoft.com/office/officeart/2005/8/layout/hierarchy3"/>
    <dgm:cxn modelId="{7432D162-097F-4F3C-9F72-6605D40B5623}" type="presParOf" srcId="{0CBD698E-9182-43E0-BF74-5DB5E4004258}" destId="{1ED637FF-5CCC-475B-8BE7-0192B60C99B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756F-FE66-442A-AD01-9DB50A3AF04B}">
      <dsp:nvSpPr>
        <dsp:cNvPr id="0" name=""/>
        <dsp:cNvSpPr/>
      </dsp:nvSpPr>
      <dsp:spPr>
        <a:xfrm>
          <a:off x="0" y="474412"/>
          <a:ext cx="1040383" cy="1040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3A1F1-D44C-4AA1-8C0F-8C581FC56A91}">
      <dsp:nvSpPr>
        <dsp:cNvPr id="0" name=""/>
        <dsp:cNvSpPr/>
      </dsp:nvSpPr>
      <dsp:spPr>
        <a:xfrm>
          <a:off x="35059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/>
            <a:t>جاري</a:t>
          </a:r>
          <a:endParaRPr lang="ar-BH" sz="2000" b="1" kern="1200" dirty="0"/>
        </a:p>
      </dsp:txBody>
      <dsp:txXfrm>
        <a:off x="173543" y="647914"/>
        <a:ext cx="694173" cy="693828"/>
      </dsp:txXfrm>
    </dsp:sp>
    <dsp:sp modelId="{10E6DC39-085D-45B3-9CC3-5A8C83DD5363}">
      <dsp:nvSpPr>
        <dsp:cNvPr id="0" name=""/>
        <dsp:cNvSpPr/>
      </dsp:nvSpPr>
      <dsp:spPr>
        <a:xfrm rot="13500000">
          <a:off x="1076217" y="474444"/>
          <a:ext cx="1040587" cy="104058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B0487-B067-43BD-9CAE-51157F404914}">
      <dsp:nvSpPr>
        <dsp:cNvPr id="0" name=""/>
        <dsp:cNvSpPr/>
      </dsp:nvSpPr>
      <dsp:spPr>
        <a:xfrm>
          <a:off x="1110502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/>
            <a:t>إلى</a:t>
          </a:r>
          <a:endParaRPr lang="ar-BH" sz="2000" b="1" kern="1200" dirty="0"/>
        </a:p>
      </dsp:txBody>
      <dsp:txXfrm>
        <a:off x="1248986" y="647914"/>
        <a:ext cx="694173" cy="693828"/>
      </dsp:txXfrm>
    </dsp:sp>
    <dsp:sp modelId="{43D436E4-9EDD-4084-A9A3-FA245A804E39}">
      <dsp:nvSpPr>
        <dsp:cNvPr id="0" name=""/>
        <dsp:cNvSpPr/>
      </dsp:nvSpPr>
      <dsp:spPr>
        <a:xfrm rot="13500000">
          <a:off x="2151660" y="474444"/>
          <a:ext cx="1040587" cy="104058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22DFD-011C-4B5D-AD5C-2C7FA98FA835}">
      <dsp:nvSpPr>
        <dsp:cNvPr id="0" name=""/>
        <dsp:cNvSpPr/>
      </dsp:nvSpPr>
      <dsp:spPr>
        <a:xfrm>
          <a:off x="2185945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فأُحْسِنُ</a:t>
          </a:r>
          <a:endParaRPr lang="ar-BH" sz="2000" b="1" kern="1200" dirty="0"/>
        </a:p>
      </dsp:txBody>
      <dsp:txXfrm>
        <a:off x="2324429" y="647914"/>
        <a:ext cx="694173" cy="693828"/>
      </dsp:txXfrm>
    </dsp:sp>
    <dsp:sp modelId="{7A35122C-85F1-4530-8BE6-03728C15CD44}">
      <dsp:nvSpPr>
        <dsp:cNvPr id="0" name=""/>
        <dsp:cNvSpPr/>
      </dsp:nvSpPr>
      <dsp:spPr>
        <a:xfrm rot="13500000">
          <a:off x="3227103" y="474444"/>
          <a:ext cx="1040587" cy="104058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393D-2F10-4C30-8BBD-4DEA1DE6CDFC}">
      <dsp:nvSpPr>
        <dsp:cNvPr id="0" name=""/>
        <dsp:cNvSpPr/>
      </dsp:nvSpPr>
      <dsp:spPr>
        <a:xfrm>
          <a:off x="3261388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/>
            <a:t>والسلام</a:t>
          </a:r>
          <a:endParaRPr lang="ar-BH" sz="2000" b="1" kern="1200" dirty="0"/>
        </a:p>
      </dsp:txBody>
      <dsp:txXfrm>
        <a:off x="3399872" y="647914"/>
        <a:ext cx="694173" cy="693828"/>
      </dsp:txXfrm>
    </dsp:sp>
    <dsp:sp modelId="{2B4D8ACA-A4B2-47E7-8BA2-31718DD30504}">
      <dsp:nvSpPr>
        <dsp:cNvPr id="0" name=""/>
        <dsp:cNvSpPr/>
      </dsp:nvSpPr>
      <dsp:spPr>
        <a:xfrm rot="13500000">
          <a:off x="4302546" y="474444"/>
          <a:ext cx="1040587" cy="104058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9A9A4-851B-4001-B2AB-0E9E4C675909}">
      <dsp:nvSpPr>
        <dsp:cNvPr id="0" name=""/>
        <dsp:cNvSpPr/>
      </dsp:nvSpPr>
      <dsp:spPr>
        <a:xfrm>
          <a:off x="4336831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/>
            <a:t>الصلاة</a:t>
          </a:r>
          <a:endParaRPr lang="ar-BH" sz="2000" b="1" kern="1200" dirty="0"/>
        </a:p>
      </dsp:txBody>
      <dsp:txXfrm>
        <a:off x="4475315" y="647914"/>
        <a:ext cx="694173" cy="693828"/>
      </dsp:txXfrm>
    </dsp:sp>
    <dsp:sp modelId="{48F3D756-4E50-46C8-B96E-288B642C2C1E}">
      <dsp:nvSpPr>
        <dsp:cNvPr id="0" name=""/>
        <dsp:cNvSpPr/>
      </dsp:nvSpPr>
      <dsp:spPr>
        <a:xfrm rot="13500000">
          <a:off x="5377989" y="474444"/>
          <a:ext cx="1040587" cy="104058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E9DEA-0804-40E0-A86C-AEADD8BAA0C4}">
      <dsp:nvSpPr>
        <dsp:cNvPr id="0" name=""/>
        <dsp:cNvSpPr/>
      </dsp:nvSpPr>
      <dsp:spPr>
        <a:xfrm>
          <a:off x="5412274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عليه</a:t>
          </a:r>
          <a:endParaRPr lang="ar-BH" sz="2000" b="1" kern="1200" dirty="0"/>
        </a:p>
      </dsp:txBody>
      <dsp:txXfrm>
        <a:off x="5550758" y="647914"/>
        <a:ext cx="694173" cy="693828"/>
      </dsp:txXfrm>
    </dsp:sp>
    <dsp:sp modelId="{9B35CC79-26F0-4485-AE42-4C0BD8E9FA51}">
      <dsp:nvSpPr>
        <dsp:cNvPr id="0" name=""/>
        <dsp:cNvSpPr/>
      </dsp:nvSpPr>
      <dsp:spPr>
        <a:xfrm rot="13500000">
          <a:off x="6453432" y="474444"/>
          <a:ext cx="1040587" cy="104058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D5246-2738-4EC7-93DB-9578F3181211}">
      <dsp:nvSpPr>
        <dsp:cNvPr id="0" name=""/>
        <dsp:cNvSpPr/>
      </dsp:nvSpPr>
      <dsp:spPr>
        <a:xfrm>
          <a:off x="6487717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بِنَبِيِّي </a:t>
          </a:r>
          <a:endParaRPr lang="ar-BH" sz="2000" b="1" kern="1200" dirty="0"/>
        </a:p>
      </dsp:txBody>
      <dsp:txXfrm>
        <a:off x="6626201" y="647914"/>
        <a:ext cx="694173" cy="693828"/>
      </dsp:txXfrm>
    </dsp:sp>
    <dsp:sp modelId="{75FF6B18-5CFB-4D4F-A688-CCD7D4D68255}">
      <dsp:nvSpPr>
        <dsp:cNvPr id="0" name=""/>
        <dsp:cNvSpPr/>
      </dsp:nvSpPr>
      <dsp:spPr>
        <a:xfrm rot="13500000">
          <a:off x="7528875" y="474444"/>
          <a:ext cx="1040587" cy="1040587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CFD04-C50F-4106-9ECD-3BCA38FB5763}">
      <dsp:nvSpPr>
        <dsp:cNvPr id="0" name=""/>
        <dsp:cNvSpPr/>
      </dsp:nvSpPr>
      <dsp:spPr>
        <a:xfrm>
          <a:off x="7563160" y="509112"/>
          <a:ext cx="971141" cy="971433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أَقْتدي</a:t>
          </a:r>
          <a:endParaRPr lang="ar-BH" sz="2000" b="1" kern="1200" dirty="0"/>
        </a:p>
      </dsp:txBody>
      <dsp:txXfrm>
        <a:off x="7701644" y="647914"/>
        <a:ext cx="694173" cy="693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F6013-6438-4AEF-A17C-26FB5ED31540}">
      <dsp:nvSpPr>
        <dsp:cNvPr id="0" name=""/>
        <dsp:cNvSpPr/>
      </dsp:nvSpPr>
      <dsp:spPr>
        <a:xfrm>
          <a:off x="467702" y="225154"/>
          <a:ext cx="2489508" cy="1270937"/>
        </a:xfrm>
        <a:prstGeom prst="round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لا أُؤذيهِم بقولٍ أو فِعلٍ.</a:t>
          </a:r>
          <a:endParaRPr lang="ar-BH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744" y="287196"/>
        <a:ext cx="2365424" cy="1146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F6013-6438-4AEF-A17C-26FB5ED31540}">
      <dsp:nvSpPr>
        <dsp:cNvPr id="0" name=""/>
        <dsp:cNvSpPr/>
      </dsp:nvSpPr>
      <dsp:spPr>
        <a:xfrm>
          <a:off x="4" y="0"/>
          <a:ext cx="3342898" cy="1030814"/>
        </a:xfrm>
        <a:prstGeom prst="round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أُهنِّئُهُم في مُناسباتِ الفَرَح والسرور.</a:t>
          </a:r>
          <a:endParaRPr lang="ar-BH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24" y="50320"/>
        <a:ext cx="3242258" cy="930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F6013-6438-4AEF-A17C-26FB5ED31540}">
      <dsp:nvSpPr>
        <dsp:cNvPr id="0" name=""/>
        <dsp:cNvSpPr/>
      </dsp:nvSpPr>
      <dsp:spPr>
        <a:xfrm>
          <a:off x="4" y="0"/>
          <a:ext cx="3342898" cy="1030814"/>
        </a:xfrm>
        <a:prstGeom prst="round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BH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أحفَظُ</a:t>
          </a:r>
          <a:r>
            <a:rPr kumimoji="0" lang="ar-BH" sz="28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أَسرارهم، وأتجاوز عن أخطائهم</a:t>
          </a:r>
          <a:r>
            <a:rPr kumimoji="0" lang="ar-BH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ar-BH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24" y="50320"/>
        <a:ext cx="3242258" cy="930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68A22-D470-4539-A867-5384D9FAAD45}">
      <dsp:nvSpPr>
        <dsp:cNvPr id="0" name=""/>
        <dsp:cNvSpPr/>
      </dsp:nvSpPr>
      <dsp:spPr>
        <a:xfrm>
          <a:off x="4954049" y="490847"/>
          <a:ext cx="2312595" cy="69859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حقٌ واحد</a:t>
          </a:r>
          <a:endParaRPr lang="ar-BH" sz="2400" b="1" kern="1200" dirty="0">
            <a:solidFill>
              <a:schemeClr val="tx1"/>
            </a:solidFill>
            <a:cs typeface="+mj-cs"/>
          </a:endParaRPr>
        </a:p>
      </dsp:txBody>
      <dsp:txXfrm>
        <a:off x="4974510" y="511308"/>
        <a:ext cx="2271673" cy="657677"/>
      </dsp:txXfrm>
    </dsp:sp>
    <dsp:sp modelId="{A748DC37-F283-4E92-8810-4DCB53D46C19}">
      <dsp:nvSpPr>
        <dsp:cNvPr id="0" name=""/>
        <dsp:cNvSpPr/>
      </dsp:nvSpPr>
      <dsp:spPr>
        <a:xfrm>
          <a:off x="6840483" y="1189447"/>
          <a:ext cx="194901" cy="1154268"/>
        </a:xfrm>
        <a:custGeom>
          <a:avLst/>
          <a:gdLst/>
          <a:ahLst/>
          <a:cxnLst/>
          <a:rect l="0" t="0" r="0" b="0"/>
          <a:pathLst>
            <a:path>
              <a:moveTo>
                <a:pt x="194901" y="0"/>
              </a:moveTo>
              <a:lnTo>
                <a:pt x="194901" y="1154268"/>
              </a:lnTo>
              <a:lnTo>
                <a:pt x="0" y="1154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E10F-4C9D-4935-B5F1-A45717BBAF37}">
      <dsp:nvSpPr>
        <dsp:cNvPr id="0" name=""/>
        <dsp:cNvSpPr/>
      </dsp:nvSpPr>
      <dsp:spPr>
        <a:xfrm>
          <a:off x="5256582" y="2088232"/>
          <a:ext cx="1583901" cy="51096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+mj-cs"/>
            </a:rPr>
            <a:t>حق الجوار</a:t>
          </a:r>
          <a:endParaRPr lang="ar-BH" sz="2000" b="1" kern="1200" dirty="0">
            <a:solidFill>
              <a:schemeClr val="tx1"/>
            </a:solidFill>
            <a:latin typeface="Times New Roman" panose="02020603050405020304" pitchFamily="18" charset="0"/>
            <a:cs typeface="+mj-cs"/>
          </a:endParaRPr>
        </a:p>
      </dsp:txBody>
      <dsp:txXfrm>
        <a:off x="5271548" y="2103198"/>
        <a:ext cx="1553969" cy="481034"/>
      </dsp:txXfrm>
    </dsp:sp>
    <dsp:sp modelId="{D0E6D22D-F47E-4D6D-A1DE-B1CFC293DA7A}">
      <dsp:nvSpPr>
        <dsp:cNvPr id="0" name=""/>
        <dsp:cNvSpPr/>
      </dsp:nvSpPr>
      <dsp:spPr>
        <a:xfrm>
          <a:off x="2556635" y="568646"/>
          <a:ext cx="1979876" cy="6554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حقّان</a:t>
          </a:r>
          <a:endParaRPr lang="ar-BH" sz="2400" b="1" kern="1200" dirty="0">
            <a:solidFill>
              <a:schemeClr val="tx1"/>
            </a:solidFill>
            <a:cs typeface="+mj-cs"/>
          </a:endParaRPr>
        </a:p>
      </dsp:txBody>
      <dsp:txXfrm>
        <a:off x="2575834" y="587845"/>
        <a:ext cx="1941478" cy="617089"/>
      </dsp:txXfrm>
    </dsp:sp>
    <dsp:sp modelId="{961F149D-B614-4CE9-B049-8421184C8353}">
      <dsp:nvSpPr>
        <dsp:cNvPr id="0" name=""/>
        <dsp:cNvSpPr/>
      </dsp:nvSpPr>
      <dsp:spPr>
        <a:xfrm>
          <a:off x="4202471" y="1224134"/>
          <a:ext cx="91440" cy="1119580"/>
        </a:xfrm>
        <a:custGeom>
          <a:avLst/>
          <a:gdLst/>
          <a:ahLst/>
          <a:cxnLst/>
          <a:rect l="0" t="0" r="0" b="0"/>
          <a:pathLst>
            <a:path>
              <a:moveTo>
                <a:pt x="136053" y="0"/>
              </a:moveTo>
              <a:lnTo>
                <a:pt x="136053" y="1119580"/>
              </a:lnTo>
              <a:lnTo>
                <a:pt x="45720" y="1119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EC173-4391-4820-A3F1-234A3ABC2286}">
      <dsp:nvSpPr>
        <dsp:cNvPr id="0" name=""/>
        <dsp:cNvSpPr/>
      </dsp:nvSpPr>
      <dsp:spPr>
        <a:xfrm>
          <a:off x="2664289" y="2088232"/>
          <a:ext cx="1583901" cy="51096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kern="1200" dirty="0">
            <a:solidFill>
              <a:schemeClr val="tx1"/>
            </a:solidFill>
            <a:cs typeface="+mj-cs"/>
          </a:endParaRPr>
        </a:p>
      </dsp:txBody>
      <dsp:txXfrm>
        <a:off x="2679255" y="2103198"/>
        <a:ext cx="1553969" cy="481034"/>
      </dsp:txXfrm>
    </dsp:sp>
    <dsp:sp modelId="{A50D2759-C26F-4A1E-A74D-F2BE02815291}">
      <dsp:nvSpPr>
        <dsp:cNvPr id="0" name=""/>
        <dsp:cNvSpPr/>
      </dsp:nvSpPr>
      <dsp:spPr>
        <a:xfrm>
          <a:off x="4202471" y="1224134"/>
          <a:ext cx="91440" cy="1784764"/>
        </a:xfrm>
        <a:custGeom>
          <a:avLst/>
          <a:gdLst/>
          <a:ahLst/>
          <a:cxnLst/>
          <a:rect l="0" t="0" r="0" b="0"/>
          <a:pathLst>
            <a:path>
              <a:moveTo>
                <a:pt x="136053" y="0"/>
              </a:moveTo>
              <a:lnTo>
                <a:pt x="136053" y="1784764"/>
              </a:lnTo>
              <a:lnTo>
                <a:pt x="45720" y="1784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569A-03EA-4285-9731-0B88803DED5B}">
      <dsp:nvSpPr>
        <dsp:cNvPr id="0" name=""/>
        <dsp:cNvSpPr/>
      </dsp:nvSpPr>
      <dsp:spPr>
        <a:xfrm>
          <a:off x="2664289" y="2736305"/>
          <a:ext cx="1583901" cy="54518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kern="1200" dirty="0">
            <a:solidFill>
              <a:schemeClr val="tx1"/>
            </a:solidFill>
            <a:cs typeface="+mj-cs"/>
          </a:endParaRPr>
        </a:p>
      </dsp:txBody>
      <dsp:txXfrm>
        <a:off x="2680257" y="2752273"/>
        <a:ext cx="1551965" cy="513252"/>
      </dsp:txXfrm>
    </dsp:sp>
    <dsp:sp modelId="{9D7F58B8-98A5-4928-BBA1-F2D15AA83205}">
      <dsp:nvSpPr>
        <dsp:cNvPr id="0" name=""/>
        <dsp:cNvSpPr/>
      </dsp:nvSpPr>
      <dsp:spPr>
        <a:xfrm>
          <a:off x="2178" y="569616"/>
          <a:ext cx="1979876" cy="58416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ثلاثة حقوق</a:t>
          </a:r>
          <a:endParaRPr lang="ar-BH" sz="2400" b="1" kern="1200" dirty="0">
            <a:solidFill>
              <a:schemeClr val="tx1"/>
            </a:solidFill>
            <a:cs typeface="+mj-cs"/>
          </a:endParaRPr>
        </a:p>
      </dsp:txBody>
      <dsp:txXfrm>
        <a:off x="19288" y="586726"/>
        <a:ext cx="1945656" cy="549942"/>
      </dsp:txXfrm>
    </dsp:sp>
    <dsp:sp modelId="{36ED580B-0EFD-4703-B9AD-A7FED982B82D}">
      <dsp:nvSpPr>
        <dsp:cNvPr id="0" name=""/>
        <dsp:cNvSpPr/>
      </dsp:nvSpPr>
      <dsp:spPr>
        <a:xfrm>
          <a:off x="1655914" y="1153779"/>
          <a:ext cx="128153" cy="1178294"/>
        </a:xfrm>
        <a:custGeom>
          <a:avLst/>
          <a:gdLst/>
          <a:ahLst/>
          <a:cxnLst/>
          <a:rect l="0" t="0" r="0" b="0"/>
          <a:pathLst>
            <a:path>
              <a:moveTo>
                <a:pt x="128153" y="0"/>
              </a:moveTo>
              <a:lnTo>
                <a:pt x="128153" y="1178294"/>
              </a:lnTo>
              <a:lnTo>
                <a:pt x="0" y="1178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65261-4123-49B8-993B-846CD0ADD8AB}">
      <dsp:nvSpPr>
        <dsp:cNvPr id="0" name=""/>
        <dsp:cNvSpPr/>
      </dsp:nvSpPr>
      <dsp:spPr>
        <a:xfrm>
          <a:off x="72012" y="2088232"/>
          <a:ext cx="1583901" cy="48768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kern="1200" dirty="0">
            <a:cs typeface="+mj-cs"/>
          </a:endParaRPr>
        </a:p>
      </dsp:txBody>
      <dsp:txXfrm>
        <a:off x="86296" y="2102516"/>
        <a:ext cx="1555333" cy="459115"/>
      </dsp:txXfrm>
    </dsp:sp>
    <dsp:sp modelId="{1EFA3098-ABFC-400F-AF5F-77EC92372F6E}">
      <dsp:nvSpPr>
        <dsp:cNvPr id="0" name=""/>
        <dsp:cNvSpPr/>
      </dsp:nvSpPr>
      <dsp:spPr>
        <a:xfrm>
          <a:off x="1583901" y="1153779"/>
          <a:ext cx="200166" cy="1864187"/>
        </a:xfrm>
        <a:custGeom>
          <a:avLst/>
          <a:gdLst/>
          <a:ahLst/>
          <a:cxnLst/>
          <a:rect l="0" t="0" r="0" b="0"/>
          <a:pathLst>
            <a:path>
              <a:moveTo>
                <a:pt x="200166" y="0"/>
              </a:moveTo>
              <a:lnTo>
                <a:pt x="200166" y="1864187"/>
              </a:lnTo>
              <a:lnTo>
                <a:pt x="0" y="1864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592FB-2E3A-43A0-8A32-B3E0D4D36C7D}">
      <dsp:nvSpPr>
        <dsp:cNvPr id="0" name=""/>
        <dsp:cNvSpPr/>
      </dsp:nvSpPr>
      <dsp:spPr>
        <a:xfrm>
          <a:off x="0" y="2736305"/>
          <a:ext cx="1583901" cy="56332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kern="1200" dirty="0">
            <a:cs typeface="+mj-cs"/>
          </a:endParaRPr>
        </a:p>
      </dsp:txBody>
      <dsp:txXfrm>
        <a:off x="16499" y="2752804"/>
        <a:ext cx="1550903" cy="530326"/>
      </dsp:txXfrm>
    </dsp:sp>
    <dsp:sp modelId="{71D11E12-FE1A-4EA3-A474-AF5C65F3D3DA}">
      <dsp:nvSpPr>
        <dsp:cNvPr id="0" name=""/>
        <dsp:cNvSpPr/>
      </dsp:nvSpPr>
      <dsp:spPr>
        <a:xfrm>
          <a:off x="1583901" y="1153779"/>
          <a:ext cx="200166" cy="2524397"/>
        </a:xfrm>
        <a:custGeom>
          <a:avLst/>
          <a:gdLst/>
          <a:ahLst/>
          <a:cxnLst/>
          <a:rect l="0" t="0" r="0" b="0"/>
          <a:pathLst>
            <a:path>
              <a:moveTo>
                <a:pt x="200166" y="0"/>
              </a:moveTo>
              <a:lnTo>
                <a:pt x="200166" y="2524397"/>
              </a:lnTo>
              <a:lnTo>
                <a:pt x="0" y="2524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8E107-E2D1-4DEF-AC88-A8F0E0A17897}">
      <dsp:nvSpPr>
        <dsp:cNvPr id="0" name=""/>
        <dsp:cNvSpPr/>
      </dsp:nvSpPr>
      <dsp:spPr>
        <a:xfrm>
          <a:off x="0" y="3384378"/>
          <a:ext cx="1583901" cy="58759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cs typeface="+mj-cs"/>
            </a:rPr>
            <a:t>حق القرابة</a:t>
          </a:r>
          <a:endParaRPr lang="ar-BH" sz="2000" b="1" kern="1200" dirty="0">
            <a:cs typeface="+mj-cs"/>
          </a:endParaRPr>
        </a:p>
      </dsp:txBody>
      <dsp:txXfrm>
        <a:off x="17210" y="3401588"/>
        <a:ext cx="1549481" cy="553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68A22-D470-4539-A867-5384D9FAAD45}">
      <dsp:nvSpPr>
        <dsp:cNvPr id="0" name=""/>
        <dsp:cNvSpPr/>
      </dsp:nvSpPr>
      <dsp:spPr>
        <a:xfrm>
          <a:off x="6749285" y="684395"/>
          <a:ext cx="1837309" cy="78648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حقٌ واحد</a:t>
          </a:r>
          <a:endParaRPr lang="ar-BH" sz="2000" b="1" kern="1200" dirty="0">
            <a:solidFill>
              <a:schemeClr val="tx1"/>
            </a:solidFill>
            <a:cs typeface="+mj-cs"/>
          </a:endParaRPr>
        </a:p>
      </dsp:txBody>
      <dsp:txXfrm>
        <a:off x="6772320" y="707430"/>
        <a:ext cx="1791239" cy="740415"/>
      </dsp:txXfrm>
    </dsp:sp>
    <dsp:sp modelId="{A748DC37-F283-4E92-8810-4DCB53D46C19}">
      <dsp:nvSpPr>
        <dsp:cNvPr id="0" name=""/>
        <dsp:cNvSpPr/>
      </dsp:nvSpPr>
      <dsp:spPr>
        <a:xfrm>
          <a:off x="8110975" y="1470881"/>
          <a:ext cx="291888" cy="1527905"/>
        </a:xfrm>
        <a:custGeom>
          <a:avLst/>
          <a:gdLst/>
          <a:ahLst/>
          <a:cxnLst/>
          <a:rect l="0" t="0" r="0" b="0"/>
          <a:pathLst>
            <a:path>
              <a:moveTo>
                <a:pt x="291888" y="0"/>
              </a:moveTo>
              <a:lnTo>
                <a:pt x="291888" y="1527905"/>
              </a:lnTo>
              <a:lnTo>
                <a:pt x="0" y="15279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E10F-4C9D-4935-B5F1-A45717BBAF37}">
      <dsp:nvSpPr>
        <dsp:cNvPr id="0" name=""/>
        <dsp:cNvSpPr/>
      </dsp:nvSpPr>
      <dsp:spPr>
        <a:xfrm>
          <a:off x="6852598" y="2605544"/>
          <a:ext cx="1258377" cy="78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+mj-cs"/>
            </a:rPr>
            <a:t>حق الجوار</a:t>
          </a:r>
          <a:endParaRPr lang="ar-BH" sz="2000" b="1" kern="1200" dirty="0">
            <a:solidFill>
              <a:schemeClr val="tx1"/>
            </a:solidFill>
            <a:latin typeface="Times New Roman" panose="02020603050405020304" pitchFamily="18" charset="0"/>
            <a:cs typeface="+mj-cs"/>
          </a:endParaRPr>
        </a:p>
      </dsp:txBody>
      <dsp:txXfrm>
        <a:off x="6875633" y="2628579"/>
        <a:ext cx="1212307" cy="740415"/>
      </dsp:txXfrm>
    </dsp:sp>
    <dsp:sp modelId="{D0E6D22D-F47E-4D6D-A1DE-B1CFC293DA7A}">
      <dsp:nvSpPr>
        <dsp:cNvPr id="0" name=""/>
        <dsp:cNvSpPr/>
      </dsp:nvSpPr>
      <dsp:spPr>
        <a:xfrm>
          <a:off x="4783070" y="684395"/>
          <a:ext cx="1572971" cy="78648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حقّان</a:t>
          </a:r>
          <a:endParaRPr lang="ar-BH" sz="2000" b="1" kern="1200" dirty="0">
            <a:solidFill>
              <a:schemeClr val="tx1"/>
            </a:solidFill>
            <a:cs typeface="+mj-cs"/>
          </a:endParaRPr>
        </a:p>
      </dsp:txBody>
      <dsp:txXfrm>
        <a:off x="4806105" y="707430"/>
        <a:ext cx="1526901" cy="740415"/>
      </dsp:txXfrm>
    </dsp:sp>
    <dsp:sp modelId="{961F149D-B614-4CE9-B049-8421184C8353}">
      <dsp:nvSpPr>
        <dsp:cNvPr id="0" name=""/>
        <dsp:cNvSpPr/>
      </dsp:nvSpPr>
      <dsp:spPr>
        <a:xfrm>
          <a:off x="6008403" y="1470881"/>
          <a:ext cx="190342" cy="1527905"/>
        </a:xfrm>
        <a:custGeom>
          <a:avLst/>
          <a:gdLst/>
          <a:ahLst/>
          <a:cxnLst/>
          <a:rect l="0" t="0" r="0" b="0"/>
          <a:pathLst>
            <a:path>
              <a:moveTo>
                <a:pt x="190342" y="0"/>
              </a:moveTo>
              <a:lnTo>
                <a:pt x="190342" y="1527905"/>
              </a:lnTo>
              <a:lnTo>
                <a:pt x="0" y="15279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EC173-4391-4820-A3F1-234A3ABC2286}">
      <dsp:nvSpPr>
        <dsp:cNvPr id="0" name=""/>
        <dsp:cNvSpPr/>
      </dsp:nvSpPr>
      <dsp:spPr>
        <a:xfrm>
          <a:off x="4750025" y="2605544"/>
          <a:ext cx="1258377" cy="78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kern="1200" dirty="0">
            <a:solidFill>
              <a:schemeClr val="tx1"/>
            </a:solidFill>
            <a:cs typeface="+mj-cs"/>
          </a:endParaRPr>
        </a:p>
      </dsp:txBody>
      <dsp:txXfrm>
        <a:off x="4773060" y="2628579"/>
        <a:ext cx="1212307" cy="740415"/>
      </dsp:txXfrm>
    </dsp:sp>
    <dsp:sp modelId="{A50D2759-C26F-4A1E-A74D-F2BE02815291}">
      <dsp:nvSpPr>
        <dsp:cNvPr id="0" name=""/>
        <dsp:cNvSpPr/>
      </dsp:nvSpPr>
      <dsp:spPr>
        <a:xfrm>
          <a:off x="5980316" y="1470881"/>
          <a:ext cx="218429" cy="2608073"/>
        </a:xfrm>
        <a:custGeom>
          <a:avLst/>
          <a:gdLst/>
          <a:ahLst/>
          <a:cxnLst/>
          <a:rect l="0" t="0" r="0" b="0"/>
          <a:pathLst>
            <a:path>
              <a:moveTo>
                <a:pt x="218429" y="0"/>
              </a:moveTo>
              <a:lnTo>
                <a:pt x="218429" y="2608073"/>
              </a:lnTo>
              <a:lnTo>
                <a:pt x="0" y="2608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569A-03EA-4285-9731-0B88803DED5B}">
      <dsp:nvSpPr>
        <dsp:cNvPr id="0" name=""/>
        <dsp:cNvSpPr/>
      </dsp:nvSpPr>
      <dsp:spPr>
        <a:xfrm>
          <a:off x="4721938" y="3685712"/>
          <a:ext cx="1258377" cy="78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kern="1200" dirty="0">
            <a:solidFill>
              <a:schemeClr val="tx1"/>
            </a:solidFill>
            <a:cs typeface="+mj-cs"/>
          </a:endParaRPr>
        </a:p>
      </dsp:txBody>
      <dsp:txXfrm>
        <a:off x="4744973" y="3708747"/>
        <a:ext cx="1212307" cy="740415"/>
      </dsp:txXfrm>
    </dsp:sp>
    <dsp:sp modelId="{9D7F58B8-98A5-4928-BBA1-F2D15AA83205}">
      <dsp:nvSpPr>
        <dsp:cNvPr id="0" name=""/>
        <dsp:cNvSpPr/>
      </dsp:nvSpPr>
      <dsp:spPr>
        <a:xfrm>
          <a:off x="2816856" y="684395"/>
          <a:ext cx="1572971" cy="78648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جار له ثلاثة حقوق</a:t>
          </a:r>
          <a:endParaRPr lang="ar-BH" sz="2000" b="1" kern="1200" dirty="0">
            <a:solidFill>
              <a:schemeClr val="tx1"/>
            </a:solidFill>
            <a:cs typeface="+mj-cs"/>
          </a:endParaRPr>
        </a:p>
      </dsp:txBody>
      <dsp:txXfrm>
        <a:off x="2839891" y="707430"/>
        <a:ext cx="1526901" cy="740415"/>
      </dsp:txXfrm>
    </dsp:sp>
    <dsp:sp modelId="{36ED580B-0EFD-4703-B9AD-A7FED982B82D}">
      <dsp:nvSpPr>
        <dsp:cNvPr id="0" name=""/>
        <dsp:cNvSpPr/>
      </dsp:nvSpPr>
      <dsp:spPr>
        <a:xfrm>
          <a:off x="4034072" y="1470881"/>
          <a:ext cx="198458" cy="1405395"/>
        </a:xfrm>
        <a:custGeom>
          <a:avLst/>
          <a:gdLst/>
          <a:ahLst/>
          <a:cxnLst/>
          <a:rect l="0" t="0" r="0" b="0"/>
          <a:pathLst>
            <a:path>
              <a:moveTo>
                <a:pt x="198458" y="0"/>
              </a:moveTo>
              <a:lnTo>
                <a:pt x="198458" y="1405395"/>
              </a:lnTo>
              <a:lnTo>
                <a:pt x="0" y="14053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65261-4123-49B8-993B-846CD0ADD8AB}">
      <dsp:nvSpPr>
        <dsp:cNvPr id="0" name=""/>
        <dsp:cNvSpPr/>
      </dsp:nvSpPr>
      <dsp:spPr>
        <a:xfrm>
          <a:off x="2775694" y="2483033"/>
          <a:ext cx="1258377" cy="78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حق الجوار</a:t>
          </a:r>
          <a:endParaRPr lang="ar-BH" sz="2000" b="1" kern="1200" dirty="0">
            <a:cs typeface="+mj-cs"/>
          </a:endParaRPr>
        </a:p>
      </dsp:txBody>
      <dsp:txXfrm>
        <a:off x="2798729" y="2506068"/>
        <a:ext cx="1212307" cy="740415"/>
      </dsp:txXfrm>
    </dsp:sp>
    <dsp:sp modelId="{1EFA3098-ABFC-400F-AF5F-77EC92372F6E}">
      <dsp:nvSpPr>
        <dsp:cNvPr id="0" name=""/>
        <dsp:cNvSpPr/>
      </dsp:nvSpPr>
      <dsp:spPr>
        <a:xfrm>
          <a:off x="4050871" y="1470881"/>
          <a:ext cx="181659" cy="2409005"/>
        </a:xfrm>
        <a:custGeom>
          <a:avLst/>
          <a:gdLst/>
          <a:ahLst/>
          <a:cxnLst/>
          <a:rect l="0" t="0" r="0" b="0"/>
          <a:pathLst>
            <a:path>
              <a:moveTo>
                <a:pt x="181659" y="0"/>
              </a:moveTo>
              <a:lnTo>
                <a:pt x="181659" y="2409005"/>
              </a:lnTo>
              <a:lnTo>
                <a:pt x="0" y="2409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592FB-2E3A-43A0-8A32-B3E0D4D36C7D}">
      <dsp:nvSpPr>
        <dsp:cNvPr id="0" name=""/>
        <dsp:cNvSpPr/>
      </dsp:nvSpPr>
      <dsp:spPr>
        <a:xfrm>
          <a:off x="2792494" y="3486644"/>
          <a:ext cx="1258377" cy="78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cs typeface="+mj-cs"/>
            </a:rPr>
            <a:t>حق المسلم</a:t>
          </a:r>
          <a:endParaRPr lang="ar-BH" sz="2000" b="1" kern="1200" dirty="0">
            <a:cs typeface="+mj-cs"/>
          </a:endParaRPr>
        </a:p>
      </dsp:txBody>
      <dsp:txXfrm>
        <a:off x="2815529" y="3509679"/>
        <a:ext cx="1212307" cy="740415"/>
      </dsp:txXfrm>
    </dsp:sp>
    <dsp:sp modelId="{71D11E12-FE1A-4EA3-A474-AF5C65F3D3DA}">
      <dsp:nvSpPr>
        <dsp:cNvPr id="0" name=""/>
        <dsp:cNvSpPr/>
      </dsp:nvSpPr>
      <dsp:spPr>
        <a:xfrm>
          <a:off x="4050871" y="1470881"/>
          <a:ext cx="181659" cy="3240474"/>
        </a:xfrm>
        <a:custGeom>
          <a:avLst/>
          <a:gdLst/>
          <a:ahLst/>
          <a:cxnLst/>
          <a:rect l="0" t="0" r="0" b="0"/>
          <a:pathLst>
            <a:path>
              <a:moveTo>
                <a:pt x="181659" y="0"/>
              </a:moveTo>
              <a:lnTo>
                <a:pt x="181659" y="3240474"/>
              </a:lnTo>
              <a:lnTo>
                <a:pt x="0" y="3240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8E107-E2D1-4DEF-AC88-A8F0E0A17897}">
      <dsp:nvSpPr>
        <dsp:cNvPr id="0" name=""/>
        <dsp:cNvSpPr/>
      </dsp:nvSpPr>
      <dsp:spPr>
        <a:xfrm>
          <a:off x="2792494" y="4318113"/>
          <a:ext cx="1258377" cy="78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cs typeface="+mj-cs"/>
            </a:rPr>
            <a:t>حق القرابة</a:t>
          </a:r>
          <a:endParaRPr lang="ar-BH" sz="2000" b="1" kern="1200" dirty="0">
            <a:cs typeface="+mj-cs"/>
          </a:endParaRPr>
        </a:p>
      </dsp:txBody>
      <dsp:txXfrm>
        <a:off x="2815529" y="4341148"/>
        <a:ext cx="1212307" cy="740415"/>
      </dsp:txXfrm>
    </dsp:sp>
    <dsp:sp modelId="{0206AE30-1624-4000-9144-760F68C27B59}">
      <dsp:nvSpPr>
        <dsp:cNvPr id="0" name=""/>
        <dsp:cNvSpPr/>
      </dsp:nvSpPr>
      <dsp:spPr>
        <a:xfrm>
          <a:off x="2060508" y="1631324"/>
          <a:ext cx="2419686" cy="6226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rgbClr val="000000"/>
              </a:solidFill>
              <a:latin typeface="Traditional Arabic" panose="02020603050405020304" pitchFamily="18" charset="-78"/>
              <a:cs typeface="+mj-cs"/>
            </a:rPr>
            <a:t>الجار المسلم القريب</a:t>
          </a:r>
          <a:endParaRPr lang="en-US" sz="2000" b="1" kern="1200" dirty="0">
            <a:solidFill>
              <a:srgbClr val="000000"/>
            </a:solidFill>
            <a:latin typeface="Traditional Arabic" panose="02020603050405020304" pitchFamily="18" charset="-78"/>
            <a:cs typeface="+mj-cs"/>
          </a:endParaRPr>
        </a:p>
      </dsp:txBody>
      <dsp:txXfrm>
        <a:off x="2078745" y="1649561"/>
        <a:ext cx="2383212" cy="58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5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FFA178-271B-4700-89CD-4FF7F85645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0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3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e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99592" y="116632"/>
            <a:ext cx="7162800" cy="118221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1677244" y="4414581"/>
            <a:ext cx="612068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ar-BH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التربية الإسلامية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ar-BH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الصف الثاني الإبتدائي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2636912"/>
            <a:ext cx="5227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الإحسان إلى الجيران</a:t>
            </a:r>
            <a:endParaRPr lang="ar-BH" sz="6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540" y="147791"/>
            <a:ext cx="4952245" cy="7831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B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صل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بخط كل </a:t>
            </a:r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صورة بما </a:t>
            </a:r>
            <a:r>
              <a:rPr lang="ar-B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يناسبها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096" y="4199513"/>
            <a:ext cx="493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ar-BH" sz="36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أُقدِّمُ </a:t>
            </a:r>
            <a:r>
              <a:rPr lang="ar-BH" sz="36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إليهم المُساعدة وقت الحاجة.</a:t>
            </a:r>
            <a:endParaRPr lang="en-US" sz="36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193530"/>
            <a:ext cx="518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أحفَظُ أَسرارهم، وأتجاوز عن أخطائهم.</a:t>
            </a:r>
            <a:endParaRPr lang="en-US" sz="36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361" y="148984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BH" sz="36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أهنِّئُهُم في مُناسباتِ </a:t>
            </a:r>
            <a:r>
              <a:rPr lang="ar-BH" sz="36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الفَرَح والسرور</a:t>
            </a:r>
            <a:r>
              <a:rPr lang="ar-BH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460" y="2645955"/>
            <a:ext cx="5182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 algn="just" rtl="1"/>
            <a:r>
              <a:rPr lang="ar-BH" sz="36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أُعزيهم</a:t>
            </a:r>
            <a:r>
              <a:rPr lang="ar-BH" sz="36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وأُخفِّفُ عنهم في وقت المصائب والأحزان.</a:t>
            </a:r>
            <a:endParaRPr lang="en-US" sz="36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95" y="3635707"/>
            <a:ext cx="1800299" cy="127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95" y="917972"/>
            <a:ext cx="1800300" cy="122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170" y="4996394"/>
            <a:ext cx="1844871" cy="1282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742" y="2261483"/>
            <a:ext cx="1800299" cy="127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15" name="Straight Connector 14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flipH="1">
            <a:off x="5617759" y="1416920"/>
            <a:ext cx="1248027" cy="4028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5793929" y="3009317"/>
            <a:ext cx="1082328" cy="596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651017" y="4095434"/>
            <a:ext cx="1183153" cy="3184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584504" y="1772816"/>
            <a:ext cx="1249666" cy="38164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251520" y="977793"/>
            <a:ext cx="1440160" cy="455496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2800" b="1" i="0" u="none" strike="noStrike" cap="none" normalizeH="0" baseline="0" dirty="0" smtClean="0">
                <a:ln>
                  <a:noFill/>
                </a:ln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إظهار</a:t>
            </a:r>
            <a:r>
              <a:rPr kumimoji="0" lang="ar-BH" sz="3200" b="1" i="0" u="none" strike="noStrike" cap="none" normalizeH="0" baseline="0" dirty="0" smtClean="0">
                <a:ln>
                  <a:noFill/>
                </a:ln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الإجابة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52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0990" y="180832"/>
            <a:ext cx="27783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ar-BH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أُكمِلُ المخطط التالي: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4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47" name="Straight Connector 46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180528" y="908720"/>
            <a:ext cx="8676456" cy="5104599"/>
            <a:chOff x="-965704" y="118915"/>
            <a:chExt cx="6635485" cy="4893737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3439834238"/>
                </p:ext>
              </p:extLst>
            </p:nvPr>
          </p:nvGraphicFramePr>
          <p:xfrm>
            <a:off x="-965704" y="118915"/>
            <a:ext cx="6569765" cy="48937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59" name="Group 58"/>
            <p:cNvGrpSpPr/>
            <p:nvPr/>
          </p:nvGrpSpPr>
          <p:grpSpPr>
            <a:xfrm>
              <a:off x="2656221" y="1818042"/>
              <a:ext cx="1398631" cy="551879"/>
              <a:chOff x="1434062" y="1646609"/>
              <a:chExt cx="1398631" cy="551879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450092" y="1646609"/>
                <a:ext cx="1382601" cy="547289"/>
              </a:xfrm>
              <a:prstGeom prst="roundRect">
                <a:avLst>
                  <a:gd name="adj" fmla="val 10000"/>
                </a:avLst>
              </a:pr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Rounded Rectangle 4"/>
              <p:cNvSpPr/>
              <p:nvPr/>
            </p:nvSpPr>
            <p:spPr>
              <a:xfrm>
                <a:off x="1434062" y="1683259"/>
                <a:ext cx="1350541" cy="515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195" tIns="24130" rIns="36195" bIns="24130" numCol="1" spcCol="1270" anchor="ctr" anchorCtr="0">
                <a:noAutofit/>
              </a:bodyPr>
              <a:lstStyle/>
              <a:p>
                <a:pPr lvl="0" algn="ctr" defTabSz="8445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BH" sz="1900" b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الجار المسلم</a:t>
                </a:r>
                <a:endParaRPr lang="en-US" sz="19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283967" y="1804104"/>
              <a:ext cx="1385814" cy="588467"/>
              <a:chOff x="1502500" y="1588585"/>
              <a:chExt cx="1385814" cy="588467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502500" y="1588585"/>
                <a:ext cx="1382601" cy="547289"/>
              </a:xfrm>
              <a:prstGeom prst="roundRect">
                <a:avLst>
                  <a:gd name="adj" fmla="val 10000"/>
                </a:avLst>
              </a:pr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1537773" y="1661823"/>
                <a:ext cx="1350541" cy="515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195" tIns="24130" rIns="36195" bIns="24130" numCol="1" spcCol="1270" anchor="ctr" anchorCtr="0">
                <a:noAutofit/>
              </a:bodyPr>
              <a:lstStyle/>
              <a:p>
                <a:pPr lvl="0" algn="ctr" defTabSz="8445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BH" sz="2000" b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الجار الكافر</a:t>
                </a:r>
                <a:endParaRPr lang="en-US" sz="20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ounded Rectangle 3"/>
          <p:cNvSpPr/>
          <p:nvPr/>
        </p:nvSpPr>
        <p:spPr>
          <a:xfrm>
            <a:off x="6731504" y="2719288"/>
            <a:ext cx="1480376" cy="426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chemeClr val="tx1"/>
                </a:solidFill>
              </a:rPr>
              <a:t>.............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90153" y="3761639"/>
            <a:ext cx="1043944" cy="426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chemeClr val="tx1"/>
                </a:solidFill>
              </a:rPr>
              <a:t>............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601921" y="3595154"/>
            <a:ext cx="1152128" cy="4809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chemeClr val="tx1"/>
                </a:solidFill>
              </a:rPr>
              <a:t>.............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601921" y="4549195"/>
            <a:ext cx="1152128" cy="426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chemeClr val="tx1"/>
                </a:solidFill>
              </a:rPr>
              <a:t>.............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601921" y="5378255"/>
            <a:ext cx="1080842" cy="426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chemeClr val="tx1"/>
                </a:solidFill>
              </a:rPr>
              <a:t>.............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087216" y="2666520"/>
            <a:ext cx="1966959" cy="4189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chemeClr val="tx1"/>
                </a:solidFill>
              </a:rPr>
              <a:t>.............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7164288" y="768278"/>
            <a:ext cx="1730494" cy="536403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3200" b="1" i="0" u="none" strike="noStrike" cap="none" normalizeH="0" baseline="0" dirty="0" smtClean="0">
                <a:ln>
                  <a:noFill/>
                </a:ln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إظهار الإجابة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103926"/>
            <a:ext cx="690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مني جارنا أن أحمل معه بعض الأغراض فوافقت.</a:t>
            </a:r>
            <a:endParaRPr lang="ar-BH" sz="36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9918" y="5103926"/>
            <a:ext cx="793102" cy="7556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55576" y="1268760"/>
            <a:ext cx="7550544" cy="3599972"/>
            <a:chOff x="755576" y="1556847"/>
            <a:chExt cx="7550544" cy="3599972"/>
          </a:xfrm>
        </p:grpSpPr>
        <p:sp>
          <p:nvSpPr>
            <p:cNvPr id="2" name="TextBox 1"/>
            <p:cNvSpPr txBox="1"/>
            <p:nvPr/>
          </p:nvSpPr>
          <p:spPr>
            <a:xfrm>
              <a:off x="2799167" y="2681554"/>
              <a:ext cx="5110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00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أزور جيراننا في المناسبات.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87624" y="3541337"/>
              <a:ext cx="6900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00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أرمي الفضلات أمام باب منزل الجيران.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4463132"/>
              <a:ext cx="6900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00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خرج ابن جارنا من المستشفى فقدمت له هدية.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91419" y="1697956"/>
              <a:ext cx="4675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rgbClr val="00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مَرِضَ ابن جارِنا، ولم أَزُرْهُ.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13018" y="1556847"/>
              <a:ext cx="793102" cy="7556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13018" y="2501454"/>
              <a:ext cx="793102" cy="7556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13018" y="3503956"/>
              <a:ext cx="793102" cy="7556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13018" y="4401120"/>
              <a:ext cx="793102" cy="7556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29" y="2353182"/>
            <a:ext cx="460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99" y="1416890"/>
            <a:ext cx="5032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381689" y="103507"/>
            <a:ext cx="8512175" cy="1077218"/>
            <a:chOff x="307975" y="101090"/>
            <a:chExt cx="8512497" cy="10773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307975" y="101090"/>
              <a:ext cx="8512497" cy="107737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rtl="1" eaLnBrk="1" hangingPunct="1">
                <a:defRPr/>
              </a:pPr>
              <a:r>
                <a:rPr lang="ar-BH" sz="3200" b="1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ضع علامة (    ) أمام العبارة الصحيحة وعلامة (    ) أمام العبارة </a:t>
              </a:r>
              <a:r>
                <a:rPr lang="ar-BH" sz="3200" b="1" dirty="0" smtClean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غير </a:t>
              </a:r>
              <a:r>
                <a:rPr lang="ar-BH" sz="3200" b="1" dirty="0" smtClean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الصحيحة </a:t>
              </a:r>
              <a:r>
                <a:rPr lang="ar-BH" sz="3200" b="1" dirty="0" smtClean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فيما يلي: 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36" name="Picture 27" descr="Image result for tick icon no backgrou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876" y="221138"/>
              <a:ext cx="410517" cy="3835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1" descr="Image result for cross icon no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552" y="221138"/>
              <a:ext cx="435669" cy="4298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50" y="3394924"/>
            <a:ext cx="5032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50" y="5266669"/>
            <a:ext cx="460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51" y="4250904"/>
            <a:ext cx="460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736973" y="1312753"/>
            <a:ext cx="1730494" cy="536403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3200" b="1" i="0" u="none" strike="noStrike" cap="none" normalizeH="0" baseline="0" dirty="0" smtClean="0">
                <a:ln>
                  <a:noFill/>
                </a:ln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إظهار الإجابة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43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val 139"/>
          <p:cNvSpPr/>
          <p:nvPr/>
        </p:nvSpPr>
        <p:spPr bwMode="auto">
          <a:xfrm>
            <a:off x="4066085" y="2796481"/>
            <a:ext cx="1225929" cy="986710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عليه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292014" y="2070428"/>
            <a:ext cx="1368640" cy="936104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1"/>
            <a:r>
              <a:rPr lang="ar-BH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بِنَبِيِّي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7020630" y="2613993"/>
            <a:ext cx="1511810" cy="1057674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فأُحْسِنُ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1602522" y="2886584"/>
            <a:ext cx="1399982" cy="896607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جاري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6719319" y="1362231"/>
            <a:ext cx="1290323" cy="1041798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أَقْتدي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928135" y="2020888"/>
            <a:ext cx="1300298" cy="941721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139670" y="1470244"/>
            <a:ext cx="1318516" cy="825773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الصلاة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3930076" y="1221184"/>
            <a:ext cx="1382367" cy="893167"/>
          </a:xfrm>
          <a:prstGeom prst="ellipse">
            <a:avLst/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والسلام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2" y="-71316"/>
            <a:ext cx="1482088" cy="1141664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51625034"/>
              </p:ext>
            </p:extLst>
          </p:nvPr>
        </p:nvGraphicFramePr>
        <p:xfrm>
          <a:off x="251520" y="4751892"/>
          <a:ext cx="8784976" cy="198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12"/>
          <p:cNvSpPr/>
          <p:nvPr/>
        </p:nvSpPr>
        <p:spPr bwMode="auto">
          <a:xfrm>
            <a:off x="3479352" y="4523749"/>
            <a:ext cx="1812662" cy="536403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4400" b="1" i="0" u="none" strike="noStrike" cap="none" normalizeH="0" baseline="0" dirty="0" smtClean="0">
                <a:ln>
                  <a:noFill/>
                </a:ln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8186" y="220739"/>
            <a:ext cx="480772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أرتِّبُ الكلمات لأكوِّن جملةً مفيدة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04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FF6B18-5CFB-4D4F-A688-CCD7D4D68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>
                                            <p:graphicEl>
                                              <a:dgm id="{75FF6B18-5CFB-4D4F-A688-CCD7D4D68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56CFD04-C50F-4106-9ECD-3BCA38FB5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">
                                            <p:graphicEl>
                                              <a:dgm id="{256CFD04-C50F-4106-9ECD-3BCA38FB5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35CC79-26F0-4485-AE42-4C0BD8E9F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">
                                            <p:graphicEl>
                                              <a:dgm id="{9B35CC79-26F0-4485-AE42-4C0BD8E9F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68D5246-2738-4EC7-93DB-9578F3181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2">
                                            <p:graphicEl>
                                              <a:dgm id="{868D5246-2738-4EC7-93DB-9578F3181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F3D756-4E50-46C8-B96E-288B642C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2">
                                            <p:graphicEl>
                                              <a:dgm id="{48F3D756-4E50-46C8-B96E-288B642C2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CE9DEA-0804-40E0-A86C-AEADD8BA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2">
                                            <p:graphicEl>
                                              <a:dgm id="{A4CE9DEA-0804-40E0-A86C-AEADD8BAA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4D8ACA-A4B2-47E7-8BA2-31718DD3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2">
                                            <p:graphicEl>
                                              <a:dgm id="{2B4D8ACA-A4B2-47E7-8BA2-31718DD30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509A9A4-851B-4001-B2AB-0E9E4C675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2">
                                            <p:graphicEl>
                                              <a:dgm id="{A509A9A4-851B-4001-B2AB-0E9E4C675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35122C-85F1-4530-8BE6-03728C15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2">
                                            <p:graphicEl>
                                              <a:dgm id="{7A35122C-85F1-4530-8BE6-03728C15C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964393D-2F10-4C30-8BBD-4DEA1DE6C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2">
                                            <p:graphicEl>
                                              <a:dgm id="{C964393D-2F10-4C30-8BBD-4DEA1DE6C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3D436E4-9EDD-4084-A9A3-FA245A804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2">
                                            <p:graphicEl>
                                              <a:dgm id="{43D436E4-9EDD-4084-A9A3-FA245A804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422DFD-011C-4B5D-AD5C-2C7FA98F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2">
                                            <p:graphicEl>
                                              <a:dgm id="{40422DFD-011C-4B5D-AD5C-2C7FA98FA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E6DC39-085D-45B3-9CC3-5A8C83DD5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12">
                                            <p:graphicEl>
                                              <a:dgm id="{10E6DC39-085D-45B3-9CC3-5A8C83DD5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8B0487-B067-43BD-9CAE-51157F404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12">
                                            <p:graphicEl>
                                              <a:dgm id="{CE8B0487-B067-43BD-9CAE-51157F404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A20756F-FE66-442A-AD01-9DB50A3AF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12">
                                            <p:graphicEl>
                                              <a:dgm id="{EA20756F-FE66-442A-AD01-9DB50A3AF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DF3A1F1-D44C-4AA1-8C0F-8C581FC56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12">
                                            <p:graphicEl>
                                              <a:dgm id="{BDF3A1F1-D44C-4AA1-8C0F-8C581FC56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3" grpId="0" animBg="1"/>
      <p:bldP spid="144" grpId="0" animBg="1"/>
      <p:bldP spid="147" grpId="0" animBg="1"/>
      <p:bldP spid="148" grpId="0" animBg="1"/>
      <p:bldP spid="149" grpId="0" animBg="1"/>
      <p:bldP spid="150" grpId="0" animBg="1"/>
      <p:bldGraphic spid="12" grpId="0" uiExpand="1">
        <p:bldSub>
          <a:bldDgm bld="one"/>
        </p:bldSub>
      </p:bldGraphic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511425" y="981075"/>
            <a:ext cx="3960813" cy="117792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اليوم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rame 7"/>
          <p:cNvSpPr>
            <a:spLocks noChangeArrowheads="1"/>
          </p:cNvSpPr>
          <p:nvPr/>
        </p:nvSpPr>
        <p:spPr bwMode="auto">
          <a:xfrm>
            <a:off x="459383" y="2515966"/>
            <a:ext cx="8064896" cy="2331184"/>
          </a:xfrm>
          <a:prstGeom prst="frame">
            <a:avLst/>
          </a:prstGeom>
          <a:solidFill>
            <a:srgbClr val="FFCCCC"/>
          </a:solidFill>
          <a:ln>
            <a:noFill/>
          </a:ln>
        </p:spPr>
        <p:txBody>
          <a:bodyPr wrap="square" anchor="b">
            <a:spAutoFit/>
          </a:bodyPr>
          <a:lstStyle>
            <a:lvl1pPr marL="34925"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200000"/>
              </a:lnSpc>
              <a:buNone/>
            </a:pPr>
            <a:r>
              <a:rPr lang="ar-BH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طُرُق </a:t>
            </a:r>
            <a:r>
              <a:rPr lang="ar-BH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الإحسان إلى الجيران.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70482" y="6093296"/>
            <a:ext cx="7981950" cy="43338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4354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40550"/>
          <a:stretch/>
        </p:blipFill>
        <p:spPr>
          <a:xfrm>
            <a:off x="2339752" y="225590"/>
            <a:ext cx="4464496" cy="2867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3157113"/>
            <a:ext cx="86409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BH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أُسرة الطالب جهاد أُسرَةٌ كريمَةٌ تُحسِنُ إلى جيرانِها وتُعاملُهُم معاملةً طيِّبة.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81025" y="6309320"/>
            <a:ext cx="7981950" cy="433388"/>
            <a:chOff x="1043608" y="6165304"/>
            <a:chExt cx="7981766" cy="432048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790" t="41085" r="12696" b="48062"/>
          <a:stretch/>
        </p:blipFill>
        <p:spPr>
          <a:xfrm>
            <a:off x="1187624" y="3933056"/>
            <a:ext cx="6724041" cy="2241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1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11960" y="1123550"/>
            <a:ext cx="3209772" cy="3366451"/>
            <a:chOff x="192457" y="513063"/>
            <a:chExt cx="4410078" cy="51532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57" y="513063"/>
              <a:ext cx="4410078" cy="51532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1344" y="4674303"/>
              <a:ext cx="1595975" cy="9068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801" y="3420762"/>
            <a:ext cx="2100138" cy="1921317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23528" y="200480"/>
            <a:ext cx="8672183" cy="851297"/>
          </a:xfrm>
          <a:prstGeom prst="flowChartAlternateProcess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rtl="1"/>
            <a:r>
              <a:rPr lang="ar-BH" sz="4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أُحْسِنُ إلى جيراني</a:t>
            </a:r>
            <a:r>
              <a:rPr lang="ar-BH" sz="4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مظاهر الإحسان إلى </a:t>
            </a:r>
            <a:r>
              <a:rPr lang="ar-B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الجار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32543563"/>
              </p:ext>
            </p:extLst>
          </p:nvPr>
        </p:nvGraphicFramePr>
        <p:xfrm>
          <a:off x="4185847" y="4437956"/>
          <a:ext cx="3018243" cy="158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7" y="1277773"/>
            <a:ext cx="3318491" cy="330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/>
          <p:cNvGrpSpPr/>
          <p:nvPr/>
        </p:nvGrpSpPr>
        <p:grpSpPr>
          <a:xfrm>
            <a:off x="865882" y="4706610"/>
            <a:ext cx="2676862" cy="1270937"/>
            <a:chOff x="277330" y="7"/>
            <a:chExt cx="2489508" cy="1270937"/>
          </a:xfrm>
        </p:grpSpPr>
        <p:sp>
          <p:nvSpPr>
            <p:cNvPr id="18" name="Rounded Rectangle 17"/>
            <p:cNvSpPr/>
            <p:nvPr/>
          </p:nvSpPr>
          <p:spPr>
            <a:xfrm>
              <a:off x="277330" y="7"/>
              <a:ext cx="2489508" cy="12709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39372" y="62049"/>
              <a:ext cx="2365424" cy="114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rtl="1"/>
              <a:r>
                <a:rPr lang="ar-BH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أُكرِمُهُم، وأُهدي إليهِم الطعام.</a:t>
              </a:r>
              <a:endParaRPr lang="ar-BH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2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8" t="13152" r="59041" b="4580"/>
          <a:stretch/>
        </p:blipFill>
        <p:spPr>
          <a:xfrm>
            <a:off x="955259" y="1169707"/>
            <a:ext cx="3090880" cy="3109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8" t="10001" r="55499" b="1429"/>
          <a:stretch/>
        </p:blipFill>
        <p:spPr>
          <a:xfrm>
            <a:off x="4860032" y="1270501"/>
            <a:ext cx="3047313" cy="3009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568" y="3423781"/>
            <a:ext cx="1776604" cy="1625331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251520" y="147557"/>
            <a:ext cx="8672183" cy="851297"/>
          </a:xfrm>
          <a:prstGeom prst="flowChartAlternateProcess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rtl="1"/>
            <a:r>
              <a:rPr lang="ar-BH" sz="4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أُحْسِنُ إلى جيراني</a:t>
            </a:r>
            <a:r>
              <a:rPr lang="ar-BH" sz="4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مظاهر الإحسان إلى </a:t>
            </a:r>
            <a:r>
              <a:rPr lang="ar-B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الجار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30658122"/>
              </p:ext>
            </p:extLst>
          </p:nvPr>
        </p:nvGraphicFramePr>
        <p:xfrm>
          <a:off x="4977967" y="5034864"/>
          <a:ext cx="3342903" cy="103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26111" y="5007945"/>
            <a:ext cx="3342898" cy="1030814"/>
            <a:chOff x="4" y="0"/>
            <a:chExt cx="3342898" cy="1030814"/>
          </a:xfrm>
        </p:grpSpPr>
        <p:sp>
          <p:nvSpPr>
            <p:cNvPr id="19" name="Rounded Rectangle 18"/>
            <p:cNvSpPr/>
            <p:nvPr/>
          </p:nvSpPr>
          <p:spPr>
            <a:xfrm>
              <a:off x="4" y="0"/>
              <a:ext cx="3342898" cy="10308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50324" y="50320"/>
              <a:ext cx="3242258" cy="930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rtl="1"/>
              <a:r>
                <a:rPr lang="ar-BH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أُعزيهم</a:t>
              </a:r>
              <a:r>
                <a:rPr lang="ar-BH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، وأُخفِّفُ عنهم في وقت المصائب والأحزان.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8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41" y="3455894"/>
            <a:ext cx="1776604" cy="1625331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251520" y="147557"/>
            <a:ext cx="8672183" cy="851297"/>
          </a:xfrm>
          <a:prstGeom prst="flowChartAlternateProcess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rtl="1"/>
            <a:r>
              <a:rPr lang="ar-BH" sz="4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أُحْسِنُ إلى جيراني</a:t>
            </a:r>
            <a:r>
              <a:rPr lang="ar-BH" sz="44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مظاهر الإحسان إلى </a:t>
            </a:r>
            <a:r>
              <a:rPr lang="ar-B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الجار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89231046"/>
              </p:ext>
            </p:extLst>
          </p:nvPr>
        </p:nvGraphicFramePr>
        <p:xfrm>
          <a:off x="4977967" y="5034864"/>
          <a:ext cx="3342903" cy="103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26111" y="5007945"/>
            <a:ext cx="3342898" cy="1030814"/>
            <a:chOff x="4" y="0"/>
            <a:chExt cx="3342898" cy="1030814"/>
          </a:xfrm>
        </p:grpSpPr>
        <p:sp>
          <p:nvSpPr>
            <p:cNvPr id="19" name="Rounded Rectangle 18"/>
            <p:cNvSpPr/>
            <p:nvPr/>
          </p:nvSpPr>
          <p:spPr>
            <a:xfrm>
              <a:off x="4" y="0"/>
              <a:ext cx="3342898" cy="10308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50324" y="50320"/>
              <a:ext cx="3242258" cy="930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rtl="1"/>
              <a:r>
                <a:rPr lang="ar-BH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أُقدِّمُ إليهم المُساعدة وقت الحاجة.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9341" r="4237" b="60818"/>
          <a:stretch/>
        </p:blipFill>
        <p:spPr>
          <a:xfrm>
            <a:off x="4971041" y="1445514"/>
            <a:ext cx="3154457" cy="2835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476" y="1481436"/>
            <a:ext cx="3308418" cy="2962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76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8278802"/>
              </p:ext>
            </p:extLst>
          </p:nvPr>
        </p:nvGraphicFramePr>
        <p:xfrm>
          <a:off x="611560" y="1988840"/>
          <a:ext cx="726664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6182785" y="3280809"/>
            <a:ext cx="1539801" cy="622482"/>
            <a:chOff x="1502500" y="1588585"/>
            <a:chExt cx="1385814" cy="58846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7" name="Rounded Rectangle 56"/>
            <p:cNvSpPr/>
            <p:nvPr/>
          </p:nvSpPr>
          <p:spPr>
            <a:xfrm>
              <a:off x="1502500" y="1588585"/>
              <a:ext cx="1382601" cy="5472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537773" y="1661823"/>
              <a:ext cx="1350541" cy="515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0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الجار الكافر</a:t>
              </a:r>
              <a:endParaRPr lang="en-US" sz="20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Curved Down Ribbon 4"/>
          <p:cNvSpPr/>
          <p:nvPr/>
        </p:nvSpPr>
        <p:spPr>
          <a:xfrm>
            <a:off x="251520" y="692696"/>
            <a:ext cx="8892480" cy="106709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rtl="1"/>
            <a:r>
              <a:rPr lang="ar-BH" sz="4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مراتب الجيران في الإسلام</a:t>
            </a:r>
            <a:endParaRPr lang="ar-BH" sz="4400" dirty="0"/>
          </a:p>
        </p:txBody>
      </p:sp>
      <p:grpSp>
        <p:nvGrpSpPr>
          <p:cNvPr id="60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62" name="Straight Connector 6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22014" y="3284984"/>
            <a:ext cx="1554042" cy="583779"/>
            <a:chOff x="1434062" y="1646609"/>
            <a:chExt cx="1398631" cy="55187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7" name="Rounded Rectangle 66"/>
            <p:cNvSpPr/>
            <p:nvPr/>
          </p:nvSpPr>
          <p:spPr>
            <a:xfrm>
              <a:off x="1450092" y="1646609"/>
              <a:ext cx="1382601" cy="5472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1434062" y="1683259"/>
              <a:ext cx="1350541" cy="5152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19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الجار المسلم</a:t>
              </a:r>
              <a:endParaRPr lang="en-US" sz="19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71817" y="3270713"/>
            <a:ext cx="2056122" cy="529091"/>
            <a:chOff x="1152218" y="-1129824"/>
            <a:chExt cx="2056122" cy="529091"/>
          </a:xfrm>
        </p:grpSpPr>
        <p:sp>
          <p:nvSpPr>
            <p:cNvPr id="70" name="Rounded Rectangle 69"/>
            <p:cNvSpPr/>
            <p:nvPr/>
          </p:nvSpPr>
          <p:spPr>
            <a:xfrm>
              <a:off x="1152218" y="-1129824"/>
              <a:ext cx="2056122" cy="529091"/>
            </a:xfrm>
            <a:prstGeom prst="roundRect">
              <a:avLst>
                <a:gd name="adj" fmla="val 10000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183212" y="-1126598"/>
              <a:ext cx="2025128" cy="4980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000" b="1" kern="1200" dirty="0" smtClean="0">
                  <a:solidFill>
                    <a:srgbClr val="000000"/>
                  </a:solidFill>
                  <a:latin typeface="Traditional Arabic" panose="02020603050405020304" pitchFamily="18" charset="-78"/>
                  <a:cs typeface="+mj-cs"/>
                </a:rPr>
                <a:t>الجار المسلم القريب</a:t>
              </a:r>
              <a:endParaRPr lang="en-US" sz="2000" b="1" kern="1200" dirty="0">
                <a:solidFill>
                  <a:srgbClr val="000000"/>
                </a:solidFill>
                <a:latin typeface="Traditional Arabic" panose="02020603050405020304" pitchFamily="18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6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68A22-D470-4539-A867-5384D9FAA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BEF68A22-D470-4539-A867-5384D9FAA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8DC37-F283-4E92-8810-4DCB53D46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748DC37-F283-4E92-8810-4DCB53D46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D9E10F-4C9D-4935-B5F1-A45717BB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3CD9E10F-4C9D-4935-B5F1-A45717BBA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E6D22D-F47E-4D6D-A1DE-B1CFC293D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0E6D22D-F47E-4D6D-A1DE-B1CFC293D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1F149D-B614-4CE9-B049-8421184C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961F149D-B614-4CE9-B049-8421184C8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BEC173-4391-4820-A3F1-234A3AB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C0BEC173-4391-4820-A3F1-234A3ABC2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0D2759-C26F-4A1E-A74D-F2BE0281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A50D2759-C26F-4A1E-A74D-F2BE02815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5569A-03EA-4285-9731-0B88803DE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1D5569A-03EA-4285-9731-0B88803DE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7F58B8-98A5-4928-BBA1-F2D15AA83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9D7F58B8-98A5-4928-BBA1-F2D15AA83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ED580B-0EFD-4703-B9AD-A7FED982B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36ED580B-0EFD-4703-B9AD-A7FED982B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F65261-4123-49B8-993B-846CD0ADD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FAF65261-4123-49B8-993B-846CD0ADD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FA3098-ABFC-400F-AF5F-77EC92372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1EFA3098-ABFC-400F-AF5F-77EC92372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1592FB-2E3A-43A0-8A32-B3E0D4D3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091592FB-2E3A-43A0-8A32-B3E0D4D36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D11E12-FE1A-4EA3-A474-AF5C65F3D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71D11E12-FE1A-4EA3-A474-AF5C65F3D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C8E107-E2D1-4DEF-AC88-A8F0E0A17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98C8E107-E2D1-4DEF-AC88-A8F0E0A17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585" y="112801"/>
            <a:ext cx="425528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BH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مظاهر الإحسان إلى الجار</a:t>
            </a:r>
            <a:endParaRPr lang="en-US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2988" y="1350886"/>
            <a:ext cx="186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ar-BH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لا</a:t>
            </a:r>
            <a:r>
              <a:rPr lang="ar-BH" sz="24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أُؤذيهِم بقولٍ أو فِعلٍ</a:t>
            </a:r>
            <a:r>
              <a:rPr lang="ar-BH" sz="24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BH" sz="24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30" y="1348802"/>
            <a:ext cx="2472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</a:t>
            </a:r>
            <a:r>
              <a:rPr lang="ar-BH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أُكرِمُهُم، وأُهدي إليهِم الطعام</a:t>
            </a:r>
            <a:endParaRPr lang="en-US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5328" y="3066884"/>
            <a:ext cx="199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</a:t>
            </a:r>
            <a:r>
              <a:rPr lang="ar-BH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أحفَظُ أَسرارهم، وأتجاوز عن أخطائهم.</a:t>
            </a:r>
            <a:endParaRPr lang="en-US" sz="24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2988" y="4435036"/>
            <a:ext cx="18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ar-BH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5-أعزيهم،</a:t>
            </a:r>
            <a:r>
              <a:rPr lang="en-US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وأُخفِّفُ </a:t>
            </a:r>
            <a:r>
              <a:rPr lang="ar-BH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عنهم في وقت المصائب والأحزان</a:t>
            </a:r>
            <a:r>
              <a:rPr lang="ar-BH" sz="24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24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9838" r="6434" b="60631"/>
          <a:stretch/>
        </p:blipFill>
        <p:spPr>
          <a:xfrm>
            <a:off x="7040101" y="2729388"/>
            <a:ext cx="1886610" cy="1561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101" y="4435036"/>
            <a:ext cx="1886610" cy="1489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884" y="2729388"/>
            <a:ext cx="2016224" cy="1561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884" y="4435036"/>
            <a:ext cx="2016223" cy="1485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34232" y="4651060"/>
            <a:ext cx="2472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6-أقدِّمُ </a:t>
            </a:r>
            <a:r>
              <a:rPr lang="ar-BH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إليهم المُساعدة وقت الحاجة</a:t>
            </a:r>
            <a:endParaRPr 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31" y="2851440"/>
            <a:ext cx="255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BH" sz="24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r>
              <a:rPr lang="ar-BH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ar-BH" sz="24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أهنِّئُهُم </a:t>
            </a:r>
            <a:r>
              <a:rPr lang="ar-BH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مُناسباتِ الفَرَح والسرور</a:t>
            </a:r>
            <a:r>
              <a:rPr lang="ar-BH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30" y="985003"/>
            <a:ext cx="1961821" cy="1429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7017991" y="692696"/>
            <a:ext cx="1908720" cy="2013963"/>
            <a:chOff x="251521" y="476672"/>
            <a:chExt cx="4176464" cy="487597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476672"/>
              <a:ext cx="4176464" cy="47525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521" y="4125240"/>
              <a:ext cx="2160239" cy="122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2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1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2833</TotalTime>
  <Words>386</Words>
  <Application>Microsoft Office PowerPoint</Application>
  <PresentationFormat>On-screen Show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Traditional Arabic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Faheema Abdulla Ahmed Haji</cp:lastModifiedBy>
  <cp:revision>437</cp:revision>
  <dcterms:created xsi:type="dcterms:W3CDTF">2012-06-23T13:34:36Z</dcterms:created>
  <dcterms:modified xsi:type="dcterms:W3CDTF">2020-03-15T12:35:18Z</dcterms:modified>
</cp:coreProperties>
</file>