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4" d="100"/>
          <a:sy n="74" d="100"/>
        </p:scale>
        <p:origin x="-964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9C86D2-4661-4AFE-BF40-1C0E5B172C95}" type="doc">
      <dgm:prSet loTypeId="urn:microsoft.com/office/officeart/2005/8/layout/hierarchy1" loCatId="hierarchy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pPr rtl="1"/>
          <a:endParaRPr lang="ar-SA"/>
        </a:p>
      </dgm:t>
    </dgm:pt>
    <dgm:pt modelId="{4155DEDD-0661-42AB-9778-6154D34F5C69}">
      <dgm:prSet phldrT="[نص]" custT="1"/>
      <dgm:spPr/>
      <dgm:t>
        <a:bodyPr/>
        <a:lstStyle/>
        <a:p>
          <a:pPr rtl="1"/>
          <a:r>
            <a:rPr lang="ar-SA" sz="1800" b="1" dirty="0" smtClean="0"/>
            <a:t>الجملة الأسمية </a:t>
          </a:r>
          <a:endParaRPr lang="ar-SA" sz="1800" b="1" dirty="0"/>
        </a:p>
      </dgm:t>
    </dgm:pt>
    <dgm:pt modelId="{EB244977-A982-4492-8F14-899AA8241DA4}" type="parTrans" cxnId="{A1664DFC-DFC6-41CE-91A1-EDEE49626F73}">
      <dgm:prSet/>
      <dgm:spPr/>
      <dgm:t>
        <a:bodyPr/>
        <a:lstStyle/>
        <a:p>
          <a:pPr rtl="1"/>
          <a:endParaRPr lang="ar-SA"/>
        </a:p>
      </dgm:t>
    </dgm:pt>
    <dgm:pt modelId="{7EBA17FD-5363-4BBC-9A44-97CE010DBAAF}" type="sibTrans" cxnId="{A1664DFC-DFC6-41CE-91A1-EDEE49626F73}">
      <dgm:prSet/>
      <dgm:spPr/>
      <dgm:t>
        <a:bodyPr/>
        <a:lstStyle/>
        <a:p>
          <a:pPr rtl="1"/>
          <a:endParaRPr lang="ar-SA"/>
        </a:p>
      </dgm:t>
    </dgm:pt>
    <dgm:pt modelId="{5B30DFDE-2261-4B19-9C88-91B251B1B5EE}">
      <dgm:prSet phldrT="[نص]" custT="1"/>
      <dgm:spPr/>
      <dgm:t>
        <a:bodyPr/>
        <a:lstStyle/>
        <a:p>
          <a:pPr rtl="1"/>
          <a:r>
            <a:rPr lang="ar-SA" sz="1800" b="1" dirty="0" smtClean="0"/>
            <a:t>الخبر </a:t>
          </a:r>
          <a:endParaRPr lang="ar-SA" sz="2400" b="1" dirty="0"/>
        </a:p>
      </dgm:t>
    </dgm:pt>
    <dgm:pt modelId="{0032C580-476F-4D93-AC47-396A5F78A87E}" type="parTrans" cxnId="{DB6BB04D-D7E2-42DB-B996-DECE2E578BDF}">
      <dgm:prSet/>
      <dgm:spPr/>
      <dgm:t>
        <a:bodyPr/>
        <a:lstStyle/>
        <a:p>
          <a:pPr rtl="1"/>
          <a:endParaRPr lang="ar-SA"/>
        </a:p>
      </dgm:t>
    </dgm:pt>
    <dgm:pt modelId="{0530061B-2D6A-4AE6-AB76-21176E8A6CE8}" type="sibTrans" cxnId="{DB6BB04D-D7E2-42DB-B996-DECE2E578BDF}">
      <dgm:prSet/>
      <dgm:spPr/>
      <dgm:t>
        <a:bodyPr/>
        <a:lstStyle/>
        <a:p>
          <a:pPr rtl="1"/>
          <a:endParaRPr lang="ar-SA"/>
        </a:p>
      </dgm:t>
    </dgm:pt>
    <dgm:pt modelId="{F46AE4D1-FC82-4532-8AA4-CFCA3D2EB850}">
      <dgm:prSet phldrT="[نص]" custT="1"/>
      <dgm:spPr/>
      <dgm:t>
        <a:bodyPr/>
        <a:lstStyle/>
        <a:p>
          <a:pPr rtl="1"/>
          <a:r>
            <a:rPr lang="ar-SA" sz="1400" b="1" dirty="0" smtClean="0"/>
            <a:t>في محل رفع </a:t>
          </a:r>
          <a:endParaRPr lang="ar-SA" sz="1400" b="1" dirty="0"/>
        </a:p>
      </dgm:t>
    </dgm:pt>
    <dgm:pt modelId="{151DF0C3-77B0-4018-A702-5F8B93749109}" type="parTrans" cxnId="{358B9D54-7641-4E4D-82AE-F41A6B87C061}">
      <dgm:prSet/>
      <dgm:spPr/>
      <dgm:t>
        <a:bodyPr/>
        <a:lstStyle/>
        <a:p>
          <a:pPr rtl="1"/>
          <a:endParaRPr lang="ar-SA"/>
        </a:p>
      </dgm:t>
    </dgm:pt>
    <dgm:pt modelId="{C388FBFB-4DC5-4EBD-AB2C-2A6900DB9635}" type="sibTrans" cxnId="{358B9D54-7641-4E4D-82AE-F41A6B87C061}">
      <dgm:prSet/>
      <dgm:spPr/>
      <dgm:t>
        <a:bodyPr/>
        <a:lstStyle/>
        <a:p>
          <a:pPr rtl="1"/>
          <a:endParaRPr lang="ar-SA"/>
        </a:p>
      </dgm:t>
    </dgm:pt>
    <dgm:pt modelId="{60ACB8E4-5D1C-491A-9E78-936B5AAC697B}">
      <dgm:prSet phldrT="[نص]" custT="1"/>
      <dgm:spPr/>
      <dgm:t>
        <a:bodyPr/>
        <a:lstStyle/>
        <a:p>
          <a:pPr rtl="1"/>
          <a:r>
            <a:rPr lang="ar-SA" sz="1400" b="1" dirty="0" smtClean="0"/>
            <a:t>مرفوعًا</a:t>
          </a:r>
          <a:endParaRPr lang="ar-SA" sz="1400" b="1" dirty="0"/>
        </a:p>
      </dgm:t>
    </dgm:pt>
    <dgm:pt modelId="{391709EF-C49E-453D-8353-9291256FEB9F}" type="parTrans" cxnId="{6A033F4A-2BD4-45B6-BBDC-1A9D0D60F445}">
      <dgm:prSet/>
      <dgm:spPr/>
      <dgm:t>
        <a:bodyPr/>
        <a:lstStyle/>
        <a:p>
          <a:pPr rtl="1"/>
          <a:endParaRPr lang="ar-SA"/>
        </a:p>
      </dgm:t>
    </dgm:pt>
    <dgm:pt modelId="{BD24A44E-5A7A-4BE4-8A25-CD3AF4211C39}" type="sibTrans" cxnId="{6A033F4A-2BD4-45B6-BBDC-1A9D0D60F445}">
      <dgm:prSet/>
      <dgm:spPr/>
      <dgm:t>
        <a:bodyPr/>
        <a:lstStyle/>
        <a:p>
          <a:pPr rtl="1"/>
          <a:endParaRPr lang="ar-SA"/>
        </a:p>
      </dgm:t>
    </dgm:pt>
    <dgm:pt modelId="{1B3F2629-EB90-44D7-A0EE-7ADC2A103F5D}">
      <dgm:prSet phldrT="[نص]" custT="1"/>
      <dgm:spPr/>
      <dgm:t>
        <a:bodyPr/>
        <a:lstStyle/>
        <a:p>
          <a:pPr rtl="1"/>
          <a:r>
            <a:rPr lang="ar-SA" sz="1800" dirty="0" smtClean="0"/>
            <a:t>المبتدأ</a:t>
          </a:r>
          <a:endParaRPr lang="ar-SA" sz="2800" dirty="0"/>
        </a:p>
      </dgm:t>
    </dgm:pt>
    <dgm:pt modelId="{9DBB3E48-152D-425C-8FFB-98A4FEA8FC1A}" type="parTrans" cxnId="{A3C94525-D149-4043-80E4-E8C8150644F7}">
      <dgm:prSet/>
      <dgm:spPr/>
      <dgm:t>
        <a:bodyPr/>
        <a:lstStyle/>
        <a:p>
          <a:pPr rtl="1"/>
          <a:endParaRPr lang="ar-SA"/>
        </a:p>
      </dgm:t>
    </dgm:pt>
    <dgm:pt modelId="{2597C795-2031-4518-BD56-038121970D7B}" type="sibTrans" cxnId="{A3C94525-D149-4043-80E4-E8C8150644F7}">
      <dgm:prSet/>
      <dgm:spPr/>
      <dgm:t>
        <a:bodyPr/>
        <a:lstStyle/>
        <a:p>
          <a:pPr rtl="1"/>
          <a:endParaRPr lang="ar-SA"/>
        </a:p>
      </dgm:t>
    </dgm:pt>
    <dgm:pt modelId="{C0D43863-7A82-4397-B93E-1E875A3DE212}">
      <dgm:prSet phldrT="[نص]" custT="1"/>
      <dgm:spPr/>
      <dgm:t>
        <a:bodyPr/>
        <a:lstStyle/>
        <a:p>
          <a:pPr rtl="1"/>
          <a:r>
            <a:rPr lang="ar-SA" sz="1400" b="1" dirty="0" smtClean="0"/>
            <a:t>في محل رفع</a:t>
          </a:r>
          <a:endParaRPr lang="ar-SA" sz="1400" b="1" dirty="0"/>
        </a:p>
      </dgm:t>
    </dgm:pt>
    <dgm:pt modelId="{EE6FF3BB-F478-4F36-A2D9-B1E0F41BDB59}" type="parTrans" cxnId="{2E56CFCB-D930-472E-8E2A-966D124BAA36}">
      <dgm:prSet/>
      <dgm:spPr/>
      <dgm:t>
        <a:bodyPr/>
        <a:lstStyle/>
        <a:p>
          <a:pPr rtl="1"/>
          <a:endParaRPr lang="ar-SA"/>
        </a:p>
      </dgm:t>
    </dgm:pt>
    <dgm:pt modelId="{C16C6DF5-3253-4C26-BC52-4B5A2B5C06DA}" type="sibTrans" cxnId="{2E56CFCB-D930-472E-8E2A-966D124BAA36}">
      <dgm:prSet/>
      <dgm:spPr/>
      <dgm:t>
        <a:bodyPr/>
        <a:lstStyle/>
        <a:p>
          <a:pPr rtl="1"/>
          <a:endParaRPr lang="ar-SA"/>
        </a:p>
      </dgm:t>
    </dgm:pt>
    <dgm:pt modelId="{8C55A2E5-41EA-43DC-AF82-996A0FFEC486}">
      <dgm:prSet phldrT="[نص]" custT="1"/>
      <dgm:spPr/>
      <dgm:t>
        <a:bodyPr/>
        <a:lstStyle/>
        <a:p>
          <a:pPr rtl="1"/>
          <a:r>
            <a:rPr lang="ar-SA" sz="1400" b="1" dirty="0" smtClean="0"/>
            <a:t>مرفوعًا</a:t>
          </a:r>
          <a:endParaRPr lang="ar-SA" sz="1400" b="1" dirty="0"/>
        </a:p>
      </dgm:t>
    </dgm:pt>
    <dgm:pt modelId="{1D008620-C871-40C8-99AA-B5BC6BE1183F}" type="parTrans" cxnId="{6525B3C9-1A19-4CF9-87BA-C712039E3239}">
      <dgm:prSet/>
      <dgm:spPr/>
      <dgm:t>
        <a:bodyPr/>
        <a:lstStyle/>
        <a:p>
          <a:pPr rtl="1"/>
          <a:endParaRPr lang="ar-SA"/>
        </a:p>
      </dgm:t>
    </dgm:pt>
    <dgm:pt modelId="{C78CC1D8-DE6C-492A-BE18-01DA03025164}" type="sibTrans" cxnId="{6525B3C9-1A19-4CF9-87BA-C712039E3239}">
      <dgm:prSet/>
      <dgm:spPr/>
      <dgm:t>
        <a:bodyPr/>
        <a:lstStyle/>
        <a:p>
          <a:pPr rtl="1"/>
          <a:endParaRPr lang="ar-SA"/>
        </a:p>
      </dgm:t>
    </dgm:pt>
    <dgm:pt modelId="{C262A5E1-1054-4F5C-8A4C-0CA1E350A7DA}">
      <dgm:prSet custT="1"/>
      <dgm:spPr>
        <a:solidFill>
          <a:schemeClr val="bg1">
            <a:alpha val="90000"/>
          </a:schemeClr>
        </a:solidFill>
        <a:ln>
          <a:solidFill>
            <a:schemeClr val="accent3">
              <a:lumMod val="60000"/>
              <a:lumOff val="40000"/>
            </a:schemeClr>
          </a:solidFill>
        </a:ln>
      </dgm:spPr>
      <dgm:t>
        <a:bodyPr/>
        <a:lstStyle/>
        <a:p>
          <a:pPr rtl="1"/>
          <a:r>
            <a:rPr lang="ar-SA" sz="1200" dirty="0" smtClean="0"/>
            <a:t>اسما معربًا :</a:t>
          </a:r>
        </a:p>
        <a:p>
          <a:pPr rtl="1"/>
          <a:r>
            <a:rPr lang="ar-SA" sz="1200" dirty="0" smtClean="0"/>
            <a:t>- </a:t>
          </a:r>
          <a:r>
            <a:rPr lang="ar-SA" sz="1200" b="1" u="sng" dirty="0" smtClean="0">
              <a:solidFill>
                <a:schemeClr val="accent3"/>
              </a:solidFill>
            </a:rPr>
            <a:t>محمد</a:t>
          </a:r>
          <a:r>
            <a:rPr lang="ar-SA" sz="1200" dirty="0" smtClean="0">
              <a:solidFill>
                <a:schemeClr val="accent4">
                  <a:lumMod val="20000"/>
                  <a:lumOff val="80000"/>
                </a:schemeClr>
              </a:solidFill>
            </a:rPr>
            <a:t> </a:t>
          </a:r>
          <a:r>
            <a:rPr lang="ar-SA" sz="1200" dirty="0" smtClean="0"/>
            <a:t>ناجح (الضمة )</a:t>
          </a:r>
        </a:p>
        <a:p>
          <a:pPr rtl="1"/>
          <a:r>
            <a:rPr lang="ar-SA" sz="1200" dirty="0" smtClean="0"/>
            <a:t>- </a:t>
          </a:r>
          <a:r>
            <a:rPr lang="ar-SA" sz="1200" b="1" u="sng" dirty="0" smtClean="0">
              <a:solidFill>
                <a:schemeClr val="accent3"/>
              </a:solidFill>
            </a:rPr>
            <a:t>طالب</a:t>
          </a:r>
          <a:r>
            <a:rPr lang="ar-SA" sz="1200" dirty="0" smtClean="0"/>
            <a:t> العلم مثاب ( الضمة )</a:t>
          </a:r>
        </a:p>
        <a:p>
          <a:pPr rtl="1"/>
          <a:r>
            <a:rPr lang="ar-SA" sz="1200" dirty="0" smtClean="0"/>
            <a:t>-</a:t>
          </a:r>
          <a:r>
            <a:rPr lang="ar-SA" sz="1200" b="1" u="sng" dirty="0" smtClean="0">
              <a:solidFill>
                <a:schemeClr val="accent3"/>
              </a:solidFill>
            </a:rPr>
            <a:t>حب</a:t>
          </a:r>
          <a:r>
            <a:rPr lang="ar-SA" sz="1200" dirty="0" smtClean="0"/>
            <a:t> الله يجمعنا (الضمة)</a:t>
          </a:r>
        </a:p>
        <a:p>
          <a:pPr rtl="1"/>
          <a:r>
            <a:rPr lang="ar-SA" sz="1200" dirty="0" smtClean="0"/>
            <a:t>- </a:t>
          </a:r>
          <a:r>
            <a:rPr lang="ar-SA" sz="1200" b="1" u="sng" dirty="0" smtClean="0">
              <a:solidFill>
                <a:schemeClr val="accent3"/>
              </a:solidFill>
            </a:rPr>
            <a:t>الطالبان</a:t>
          </a:r>
          <a:r>
            <a:rPr lang="ar-SA" sz="1200" dirty="0" smtClean="0"/>
            <a:t> مجدان ( الالف)</a:t>
          </a:r>
        </a:p>
        <a:p>
          <a:pPr rtl="1"/>
          <a:r>
            <a:rPr lang="ar-SA" sz="1200" dirty="0" smtClean="0"/>
            <a:t>-</a:t>
          </a:r>
          <a:r>
            <a:rPr lang="ar-SA" sz="1200" b="1" u="sng" dirty="0" smtClean="0">
              <a:solidFill>
                <a:schemeClr val="accent3"/>
              </a:solidFill>
            </a:rPr>
            <a:t>أخوك</a:t>
          </a:r>
          <a:r>
            <a:rPr lang="ar-SA" sz="1200" dirty="0" smtClean="0"/>
            <a:t> كريم (الواو)</a:t>
          </a:r>
        </a:p>
        <a:p>
          <a:pPr rtl="1"/>
          <a:r>
            <a:rPr lang="ar-SA" sz="1200" dirty="0" smtClean="0">
              <a:solidFill>
                <a:schemeClr val="accent3"/>
              </a:solidFill>
            </a:rPr>
            <a:t>المهندسات بارعات</a:t>
          </a:r>
          <a:r>
            <a:rPr lang="ar-SA" sz="1200" dirty="0" smtClean="0"/>
            <a:t>(الضمة)</a:t>
          </a:r>
        </a:p>
        <a:p>
          <a:pPr rtl="1"/>
          <a:r>
            <a:rPr lang="ar-SA" sz="1200" dirty="0" smtClean="0"/>
            <a:t>-</a:t>
          </a:r>
          <a:r>
            <a:rPr lang="ar-SA" sz="1200" b="1" u="sng" dirty="0" smtClean="0">
              <a:solidFill>
                <a:schemeClr val="accent3"/>
              </a:solidFill>
            </a:rPr>
            <a:t>المهندسون</a:t>
          </a:r>
          <a:r>
            <a:rPr lang="ar-SA" sz="1200" dirty="0" smtClean="0"/>
            <a:t> مخلصون (الواو)</a:t>
          </a:r>
        </a:p>
      </dgm:t>
    </dgm:pt>
    <dgm:pt modelId="{A87E5C67-5E03-4298-9A33-40DDF17245A6}" type="parTrans" cxnId="{015C4632-F9E1-4FB5-AAE5-9A498A30ACF6}">
      <dgm:prSet/>
      <dgm:spPr/>
      <dgm:t>
        <a:bodyPr/>
        <a:lstStyle/>
        <a:p>
          <a:pPr rtl="1"/>
          <a:endParaRPr lang="ar-SA"/>
        </a:p>
      </dgm:t>
    </dgm:pt>
    <dgm:pt modelId="{1A8CECE7-7C00-477B-8B7F-9580CF9719CF}" type="sibTrans" cxnId="{015C4632-F9E1-4FB5-AAE5-9A498A30ACF6}">
      <dgm:prSet/>
      <dgm:spPr/>
      <dgm:t>
        <a:bodyPr/>
        <a:lstStyle/>
        <a:p>
          <a:pPr rtl="1"/>
          <a:endParaRPr lang="ar-SA"/>
        </a:p>
      </dgm:t>
    </dgm:pt>
    <dgm:pt modelId="{3AF036B6-EC20-46B3-B080-AD8493BA5A07}">
      <dgm:prSet custT="1"/>
      <dgm:spPr/>
      <dgm:t>
        <a:bodyPr/>
        <a:lstStyle/>
        <a:p>
          <a:pPr rtl="1"/>
          <a:r>
            <a:rPr lang="ar-SA" sz="1200" dirty="0" smtClean="0"/>
            <a:t>اسمًا مبنيًا :</a:t>
          </a:r>
        </a:p>
        <a:p>
          <a:pPr rtl="1"/>
          <a:r>
            <a:rPr lang="ar-SA" sz="1200" dirty="0" smtClean="0"/>
            <a:t>- </a:t>
          </a:r>
          <a:r>
            <a:rPr lang="ar-SA" sz="1200" b="1" u="sng" dirty="0" smtClean="0">
              <a:solidFill>
                <a:schemeClr val="accent3"/>
              </a:solidFill>
            </a:rPr>
            <a:t>أنتِ</a:t>
          </a:r>
          <a:r>
            <a:rPr lang="ar-SA" sz="1200" dirty="0" smtClean="0"/>
            <a:t> مجتهدة (ضمير)</a:t>
          </a:r>
        </a:p>
        <a:p>
          <a:pPr rtl="1"/>
          <a:r>
            <a:rPr lang="ar-SA" sz="1200" smtClean="0"/>
            <a:t>- </a:t>
          </a:r>
          <a:r>
            <a:rPr lang="ar-SA" sz="1200" b="1" i="0" u="sng" dirty="0" smtClean="0">
              <a:solidFill>
                <a:schemeClr val="accent3"/>
              </a:solidFill>
            </a:rPr>
            <a:t>هؤلاء</a:t>
          </a:r>
          <a:r>
            <a:rPr lang="ar-SA" sz="1200" dirty="0" smtClean="0"/>
            <a:t> مجتهدون (اشارة)</a:t>
          </a:r>
        </a:p>
        <a:p>
          <a:pPr rtl="1"/>
          <a:r>
            <a:rPr lang="ar-SA" sz="1200" dirty="0" smtClean="0"/>
            <a:t>-</a:t>
          </a:r>
          <a:r>
            <a:rPr lang="ar-SA" sz="1200" b="1" u="sng" dirty="0" smtClean="0">
              <a:solidFill>
                <a:schemeClr val="accent3"/>
              </a:solidFill>
            </a:rPr>
            <a:t>الذي</a:t>
          </a:r>
          <a:r>
            <a:rPr lang="ar-SA" sz="1200" dirty="0" smtClean="0"/>
            <a:t> يفوز يأخذ الجائزة (موصول)</a:t>
          </a:r>
          <a:endParaRPr lang="ar-SA" sz="1200" dirty="0"/>
        </a:p>
      </dgm:t>
    </dgm:pt>
    <dgm:pt modelId="{8348AC4D-5920-4BC0-9D83-DA4A2C997C06}" type="parTrans" cxnId="{0D044298-DB31-4118-8C62-9A17DA41E9A1}">
      <dgm:prSet/>
      <dgm:spPr/>
      <dgm:t>
        <a:bodyPr/>
        <a:lstStyle/>
        <a:p>
          <a:pPr rtl="1"/>
          <a:endParaRPr lang="ar-SA"/>
        </a:p>
      </dgm:t>
    </dgm:pt>
    <dgm:pt modelId="{DCD87606-C2A0-4632-B835-37545B5C16C2}" type="sibTrans" cxnId="{0D044298-DB31-4118-8C62-9A17DA41E9A1}">
      <dgm:prSet/>
      <dgm:spPr/>
      <dgm:t>
        <a:bodyPr/>
        <a:lstStyle/>
        <a:p>
          <a:pPr rtl="1"/>
          <a:endParaRPr lang="ar-SA"/>
        </a:p>
      </dgm:t>
    </dgm:pt>
    <dgm:pt modelId="{5DE502B2-0D10-4590-A33D-3E3BC3E52A63}">
      <dgm:prSet custT="1"/>
      <dgm:spPr/>
      <dgm:t>
        <a:bodyPr/>
        <a:lstStyle/>
        <a:p>
          <a:pPr rtl="1"/>
          <a:r>
            <a:rPr lang="ar-SA" sz="1200" dirty="0" smtClean="0"/>
            <a:t>معربًا :</a:t>
          </a:r>
        </a:p>
        <a:p>
          <a:pPr rtl="1"/>
          <a:r>
            <a:rPr lang="ar-SA" sz="1200" dirty="0" smtClean="0"/>
            <a:t>- المسلمُ </a:t>
          </a:r>
          <a:r>
            <a:rPr lang="ar-SA" sz="1200" b="1" u="sng" dirty="0" smtClean="0">
              <a:solidFill>
                <a:schemeClr val="accent3"/>
              </a:solidFill>
            </a:rPr>
            <a:t>صادقٌ</a:t>
          </a:r>
          <a:r>
            <a:rPr lang="ar-SA" sz="1200" dirty="0" smtClean="0"/>
            <a:t> (الضمة)</a:t>
          </a:r>
        </a:p>
        <a:p>
          <a:pPr rtl="1"/>
          <a:r>
            <a:rPr lang="ar-SA" sz="1200" dirty="0" smtClean="0"/>
            <a:t>-الطالبتان </a:t>
          </a:r>
          <a:r>
            <a:rPr lang="ar-SA" sz="1200" b="1" u="sng" dirty="0" smtClean="0">
              <a:solidFill>
                <a:schemeClr val="accent3"/>
              </a:solidFill>
            </a:rPr>
            <a:t>ناجحتان</a:t>
          </a:r>
          <a:r>
            <a:rPr lang="ar-SA" sz="1200" dirty="0" smtClean="0"/>
            <a:t> (الالف)</a:t>
          </a:r>
        </a:p>
        <a:p>
          <a:pPr rtl="1"/>
          <a:r>
            <a:rPr lang="ar-SA" sz="1200" dirty="0" smtClean="0"/>
            <a:t>- الطلاب </a:t>
          </a:r>
          <a:r>
            <a:rPr lang="ar-SA" sz="1200" b="1" u="sng" dirty="0" smtClean="0">
              <a:solidFill>
                <a:schemeClr val="accent3"/>
              </a:solidFill>
            </a:rPr>
            <a:t>حاضرون</a:t>
          </a:r>
          <a:r>
            <a:rPr lang="ar-SA" sz="1200" dirty="0" smtClean="0"/>
            <a:t> (الواو)</a:t>
          </a:r>
          <a:endParaRPr lang="ar-SA" sz="1200" dirty="0"/>
        </a:p>
      </dgm:t>
    </dgm:pt>
    <dgm:pt modelId="{EEB55D51-1C9B-4A4E-BC3B-87431C02D7AD}" type="parTrans" cxnId="{0EEF8ED1-8E99-4494-AA60-87A142C8E5E1}">
      <dgm:prSet/>
      <dgm:spPr/>
      <dgm:t>
        <a:bodyPr/>
        <a:lstStyle/>
        <a:p>
          <a:pPr rtl="1"/>
          <a:endParaRPr lang="ar-SA"/>
        </a:p>
      </dgm:t>
    </dgm:pt>
    <dgm:pt modelId="{4D25B158-9ADC-4FB8-BBCA-210C14B20BF8}" type="sibTrans" cxnId="{0EEF8ED1-8E99-4494-AA60-87A142C8E5E1}">
      <dgm:prSet/>
      <dgm:spPr/>
      <dgm:t>
        <a:bodyPr/>
        <a:lstStyle/>
        <a:p>
          <a:pPr rtl="1"/>
          <a:endParaRPr lang="ar-SA"/>
        </a:p>
      </dgm:t>
    </dgm:pt>
    <dgm:pt modelId="{4B688B37-8A37-4E99-B329-2B59FB7B1027}">
      <dgm:prSet custT="1"/>
      <dgm:spPr/>
      <dgm:t>
        <a:bodyPr/>
        <a:lstStyle/>
        <a:p>
          <a:pPr algn="ctr" rtl="1"/>
          <a:r>
            <a:rPr lang="ar-SA" sz="1000" b="1" dirty="0" smtClean="0"/>
            <a:t>اسمًا مبنيًا:</a:t>
          </a:r>
        </a:p>
        <a:p>
          <a:pPr algn="ctr" rtl="1"/>
          <a:r>
            <a:rPr lang="ar-SA" sz="1000" b="1" dirty="0" smtClean="0"/>
            <a:t>1- اسمًا مبنيًا :</a:t>
          </a:r>
        </a:p>
        <a:p>
          <a:pPr algn="ctr" rtl="1"/>
          <a:r>
            <a:rPr lang="ar-SA" sz="1000" b="1" dirty="0" smtClean="0"/>
            <a:t>- </a:t>
          </a:r>
          <a:r>
            <a:rPr lang="ar-SA" sz="1000" b="1" u="sng" dirty="0" smtClean="0">
              <a:solidFill>
                <a:schemeClr val="accent3"/>
              </a:solidFill>
            </a:rPr>
            <a:t>متى</a:t>
          </a:r>
          <a:r>
            <a:rPr lang="ar-SA" sz="1000" b="1" dirty="0" smtClean="0">
              <a:solidFill>
                <a:schemeClr val="accent3"/>
              </a:solidFill>
            </a:rPr>
            <a:t> </a:t>
          </a:r>
          <a:r>
            <a:rPr lang="ar-SA" sz="1000" b="1" dirty="0" smtClean="0"/>
            <a:t>النتيجة ؟</a:t>
          </a:r>
        </a:p>
        <a:p>
          <a:pPr algn="ctr" rtl="1"/>
          <a:r>
            <a:rPr lang="ar-SA" sz="1000" b="1" dirty="0" smtClean="0"/>
            <a:t>- </a:t>
          </a:r>
          <a:r>
            <a:rPr lang="ar-SA" sz="1000" b="1" u="sng" dirty="0" smtClean="0">
              <a:solidFill>
                <a:schemeClr val="accent3"/>
              </a:solidFill>
            </a:rPr>
            <a:t>أين</a:t>
          </a:r>
          <a:r>
            <a:rPr lang="ar-SA" sz="1000" b="1" dirty="0" smtClean="0">
              <a:solidFill>
                <a:schemeClr val="accent3"/>
              </a:solidFill>
            </a:rPr>
            <a:t> </a:t>
          </a:r>
          <a:r>
            <a:rPr lang="ar-SA" sz="1000" b="1" dirty="0" smtClean="0"/>
            <a:t>محمد ؟</a:t>
          </a:r>
        </a:p>
        <a:p>
          <a:pPr algn="ctr" rtl="1"/>
          <a:r>
            <a:rPr lang="ar-SA" sz="1000" b="1" dirty="0" smtClean="0">
              <a:solidFill>
                <a:srgbClr val="92D050"/>
              </a:solidFill>
            </a:rPr>
            <a:t>-كيف </a:t>
          </a:r>
          <a:r>
            <a:rPr lang="ar-SA" sz="1000" b="1" dirty="0" smtClean="0"/>
            <a:t>حالك؟</a:t>
          </a:r>
        </a:p>
        <a:p>
          <a:pPr algn="ctr" rtl="1"/>
          <a:r>
            <a:rPr lang="ar-SA" sz="1000" b="1" dirty="0" smtClean="0"/>
            <a:t>2- اذا كان الخبر جملة اسمية: </a:t>
          </a:r>
        </a:p>
        <a:p>
          <a:pPr algn="ctr" rtl="1"/>
          <a:r>
            <a:rPr lang="ar-SA" sz="1000" b="1" dirty="0" smtClean="0"/>
            <a:t>- الحديقة </a:t>
          </a:r>
          <a:r>
            <a:rPr lang="ar-SA" sz="1000" b="1" u="sng" dirty="0" smtClean="0">
              <a:solidFill>
                <a:schemeClr val="accent3"/>
              </a:solidFill>
            </a:rPr>
            <a:t>اشجارها مثمرة/كانت أشجارها مثمرة</a:t>
          </a:r>
        </a:p>
        <a:p>
          <a:pPr algn="ctr" rtl="1"/>
          <a:r>
            <a:rPr lang="ar-SA" sz="1000" b="1" dirty="0" smtClean="0"/>
            <a:t>-الرجل </a:t>
          </a:r>
          <a:r>
            <a:rPr lang="ar-SA" sz="1000" b="1" u="sng" dirty="0" smtClean="0">
              <a:solidFill>
                <a:schemeClr val="accent3"/>
              </a:solidFill>
            </a:rPr>
            <a:t>أخلاقه حسنه /مازالت أخلاقه حسنة</a:t>
          </a:r>
        </a:p>
        <a:p>
          <a:pPr algn="ctr" rtl="1"/>
          <a:r>
            <a:rPr lang="ar-SA" sz="1000" b="1" u="sng" dirty="0" smtClean="0">
              <a:solidFill>
                <a:schemeClr val="accent3"/>
              </a:solidFill>
            </a:rPr>
            <a:t>-</a:t>
          </a:r>
          <a:r>
            <a:rPr lang="ar-SA" sz="1000" b="1" u="none" dirty="0" smtClean="0">
              <a:solidFill>
                <a:schemeClr val="tx1"/>
              </a:solidFill>
            </a:rPr>
            <a:t>الحديقة </a:t>
          </a:r>
          <a:r>
            <a:rPr lang="ar-SA" sz="1000" b="1" u="sng" dirty="0" smtClean="0">
              <a:solidFill>
                <a:schemeClr val="accent3"/>
              </a:solidFill>
            </a:rPr>
            <a:t>صارت أشجارها مثمرة</a:t>
          </a:r>
        </a:p>
        <a:p>
          <a:pPr algn="ctr" rtl="1"/>
          <a:r>
            <a:rPr lang="ar-SA" sz="1000" b="1" u="none" dirty="0" smtClean="0">
              <a:solidFill>
                <a:schemeClr val="tx1"/>
              </a:solidFill>
            </a:rPr>
            <a:t>الحديقة</a:t>
          </a:r>
          <a:r>
            <a:rPr lang="ar-SA" sz="1000" b="1" u="sng" dirty="0" smtClean="0">
              <a:solidFill>
                <a:schemeClr val="accent3"/>
              </a:solidFill>
            </a:rPr>
            <a:t> كأن أشجارها مثمرة </a:t>
          </a:r>
        </a:p>
        <a:p>
          <a:pPr algn="ctr" rtl="1"/>
          <a:r>
            <a:rPr lang="ar-SA" sz="1000" b="1" dirty="0" smtClean="0"/>
            <a:t>3- اذا كان الخبر جملة فعلية :</a:t>
          </a:r>
        </a:p>
        <a:p>
          <a:pPr algn="ctr" rtl="1"/>
          <a:r>
            <a:rPr lang="ar-SA" sz="1000" b="1" dirty="0" smtClean="0"/>
            <a:t>- سمير </a:t>
          </a:r>
          <a:r>
            <a:rPr lang="ar-SA" sz="1000" b="1" u="sng" dirty="0" smtClean="0">
              <a:solidFill>
                <a:schemeClr val="accent3"/>
              </a:solidFill>
            </a:rPr>
            <a:t>خرج</a:t>
          </a:r>
          <a:r>
            <a:rPr lang="ar-SA" sz="1000" b="1" dirty="0" smtClean="0">
              <a:solidFill>
                <a:schemeClr val="accent3"/>
              </a:solidFill>
            </a:rPr>
            <a:t> </a:t>
          </a:r>
          <a:r>
            <a:rPr lang="ar-SA" sz="1000" b="1" dirty="0" smtClean="0"/>
            <a:t>من الدار </a:t>
          </a:r>
        </a:p>
        <a:p>
          <a:pPr algn="ctr" rtl="1"/>
          <a:r>
            <a:rPr lang="ar-SA" sz="1000" b="1" dirty="0" smtClean="0"/>
            <a:t>- سمية </a:t>
          </a:r>
          <a:r>
            <a:rPr lang="ar-SA" sz="1000" b="1" u="sng" dirty="0" smtClean="0">
              <a:solidFill>
                <a:schemeClr val="accent3"/>
              </a:solidFill>
            </a:rPr>
            <a:t>تخيط</a:t>
          </a:r>
          <a:r>
            <a:rPr lang="ar-SA" sz="1000" b="1" dirty="0" smtClean="0">
              <a:solidFill>
                <a:schemeClr val="accent3"/>
              </a:solidFill>
            </a:rPr>
            <a:t> </a:t>
          </a:r>
          <a:r>
            <a:rPr lang="ar-SA" sz="1000" b="1" dirty="0" smtClean="0"/>
            <a:t>ثوبًا </a:t>
          </a:r>
        </a:p>
        <a:p>
          <a:pPr algn="ctr" rtl="1"/>
          <a:r>
            <a:rPr lang="ar-SA" sz="1000" b="1" dirty="0" smtClean="0"/>
            <a:t>4- اذا كان الخبر شبه جملة (جار و مجرور, ظرف)</a:t>
          </a:r>
        </a:p>
      </dgm:t>
    </dgm:pt>
    <dgm:pt modelId="{4A115BC1-47F1-4F89-81E7-60B2B463CF44}" type="parTrans" cxnId="{BD2A78B6-265A-4AB4-BD85-E3CC3E000474}">
      <dgm:prSet/>
      <dgm:spPr/>
      <dgm:t>
        <a:bodyPr/>
        <a:lstStyle/>
        <a:p>
          <a:pPr rtl="1"/>
          <a:endParaRPr lang="ar-SA"/>
        </a:p>
      </dgm:t>
    </dgm:pt>
    <dgm:pt modelId="{42FE36A7-E464-4673-88B7-3992BA84C9A2}" type="sibTrans" cxnId="{BD2A78B6-265A-4AB4-BD85-E3CC3E000474}">
      <dgm:prSet/>
      <dgm:spPr/>
      <dgm:t>
        <a:bodyPr/>
        <a:lstStyle/>
        <a:p>
          <a:pPr rtl="1"/>
          <a:endParaRPr lang="ar-SA"/>
        </a:p>
      </dgm:t>
    </dgm:pt>
    <dgm:pt modelId="{D3806906-9DC1-4D04-AF6B-D89A3D9E8321}" type="pres">
      <dgm:prSet presAssocID="{4A9C86D2-4661-4AFE-BF40-1C0E5B172C9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8B0F3F91-F3B6-4D39-9323-04707AEFADC1}" type="pres">
      <dgm:prSet presAssocID="{4155DEDD-0661-42AB-9778-6154D34F5C69}" presName="hierRoot1" presStyleCnt="0"/>
      <dgm:spPr/>
      <dgm:t>
        <a:bodyPr/>
        <a:lstStyle/>
        <a:p>
          <a:pPr rtl="1"/>
          <a:endParaRPr lang="ar-SA"/>
        </a:p>
      </dgm:t>
    </dgm:pt>
    <dgm:pt modelId="{CE4B4495-6D4E-4F6F-A0F3-A917F01FEA46}" type="pres">
      <dgm:prSet presAssocID="{4155DEDD-0661-42AB-9778-6154D34F5C69}" presName="composite" presStyleCnt="0"/>
      <dgm:spPr/>
      <dgm:t>
        <a:bodyPr/>
        <a:lstStyle/>
        <a:p>
          <a:pPr rtl="1"/>
          <a:endParaRPr lang="ar-SA"/>
        </a:p>
      </dgm:t>
    </dgm:pt>
    <dgm:pt modelId="{8B604C64-5310-4441-8F1B-443A6C48662B}" type="pres">
      <dgm:prSet presAssocID="{4155DEDD-0661-42AB-9778-6154D34F5C69}" presName="background" presStyleLbl="node0" presStyleIdx="0" presStyleCnt="1"/>
      <dgm:spPr/>
      <dgm:t>
        <a:bodyPr/>
        <a:lstStyle/>
        <a:p>
          <a:pPr rtl="1"/>
          <a:endParaRPr lang="ar-SA"/>
        </a:p>
      </dgm:t>
    </dgm:pt>
    <dgm:pt modelId="{EDF461F0-B5D1-4F71-A22B-96E5B3BB3121}" type="pres">
      <dgm:prSet presAssocID="{4155DEDD-0661-42AB-9778-6154D34F5C69}" presName="text" presStyleLbl="fgAcc0" presStyleIdx="0" presStyleCnt="1" custScaleX="70621" custScaleY="65304" custLinFactNeighborX="105" custLinFactNeighborY="-64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404F85F-A5CD-4B87-ACF0-8307BBF529F1}" type="pres">
      <dgm:prSet presAssocID="{4155DEDD-0661-42AB-9778-6154D34F5C69}" presName="hierChild2" presStyleCnt="0"/>
      <dgm:spPr/>
      <dgm:t>
        <a:bodyPr/>
        <a:lstStyle/>
        <a:p>
          <a:pPr rtl="1"/>
          <a:endParaRPr lang="ar-SA"/>
        </a:p>
      </dgm:t>
    </dgm:pt>
    <dgm:pt modelId="{44148338-AD99-4F69-B118-161341F2E193}" type="pres">
      <dgm:prSet presAssocID="{0032C580-476F-4D93-AC47-396A5F78A87E}" presName="Name10" presStyleLbl="parChTrans1D2" presStyleIdx="0" presStyleCnt="2"/>
      <dgm:spPr/>
      <dgm:t>
        <a:bodyPr/>
        <a:lstStyle/>
        <a:p>
          <a:pPr rtl="1"/>
          <a:endParaRPr lang="ar-SA"/>
        </a:p>
      </dgm:t>
    </dgm:pt>
    <dgm:pt modelId="{2D4666B2-2653-4770-9BF1-6F755AA387EF}" type="pres">
      <dgm:prSet presAssocID="{5B30DFDE-2261-4B19-9C88-91B251B1B5EE}" presName="hierRoot2" presStyleCnt="0"/>
      <dgm:spPr/>
      <dgm:t>
        <a:bodyPr/>
        <a:lstStyle/>
        <a:p>
          <a:pPr rtl="1"/>
          <a:endParaRPr lang="ar-SA"/>
        </a:p>
      </dgm:t>
    </dgm:pt>
    <dgm:pt modelId="{F408416A-5CCC-46E2-92E2-0858B36D3266}" type="pres">
      <dgm:prSet presAssocID="{5B30DFDE-2261-4B19-9C88-91B251B1B5EE}" presName="composite2" presStyleCnt="0"/>
      <dgm:spPr/>
      <dgm:t>
        <a:bodyPr/>
        <a:lstStyle/>
        <a:p>
          <a:pPr rtl="1"/>
          <a:endParaRPr lang="ar-SA"/>
        </a:p>
      </dgm:t>
    </dgm:pt>
    <dgm:pt modelId="{F0697D53-3186-4E5B-BF16-4FCA395E25A9}" type="pres">
      <dgm:prSet presAssocID="{5B30DFDE-2261-4B19-9C88-91B251B1B5EE}" presName="background2" presStyleLbl="node2" presStyleIdx="0" presStyleCnt="2"/>
      <dgm:spPr/>
      <dgm:t>
        <a:bodyPr/>
        <a:lstStyle/>
        <a:p>
          <a:pPr rtl="1"/>
          <a:endParaRPr lang="ar-SA"/>
        </a:p>
      </dgm:t>
    </dgm:pt>
    <dgm:pt modelId="{62EB5A4E-1FE5-47A7-8107-C282FCD7C256}" type="pres">
      <dgm:prSet presAssocID="{5B30DFDE-2261-4B19-9C88-91B251B1B5EE}" presName="text2" presStyleLbl="fgAcc2" presStyleIdx="0" presStyleCnt="2" custScaleX="66174" custScaleY="4292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FB9BFF0-6F99-4524-BC78-8FBCEE32956C}" type="pres">
      <dgm:prSet presAssocID="{5B30DFDE-2261-4B19-9C88-91B251B1B5EE}" presName="hierChild3" presStyleCnt="0"/>
      <dgm:spPr/>
      <dgm:t>
        <a:bodyPr/>
        <a:lstStyle/>
        <a:p>
          <a:pPr rtl="1"/>
          <a:endParaRPr lang="ar-SA"/>
        </a:p>
      </dgm:t>
    </dgm:pt>
    <dgm:pt modelId="{EDBC7585-D601-40B9-9273-64CB6CED6792}" type="pres">
      <dgm:prSet presAssocID="{151DF0C3-77B0-4018-A702-5F8B93749109}" presName="Name17" presStyleLbl="parChTrans1D3" presStyleIdx="0" presStyleCnt="4"/>
      <dgm:spPr/>
      <dgm:t>
        <a:bodyPr/>
        <a:lstStyle/>
        <a:p>
          <a:pPr rtl="1"/>
          <a:endParaRPr lang="ar-SA"/>
        </a:p>
      </dgm:t>
    </dgm:pt>
    <dgm:pt modelId="{43ED699D-D804-4286-9C4D-09EAFC6382AD}" type="pres">
      <dgm:prSet presAssocID="{F46AE4D1-FC82-4532-8AA4-CFCA3D2EB850}" presName="hierRoot3" presStyleCnt="0"/>
      <dgm:spPr/>
      <dgm:t>
        <a:bodyPr/>
        <a:lstStyle/>
        <a:p>
          <a:pPr rtl="1"/>
          <a:endParaRPr lang="ar-SA"/>
        </a:p>
      </dgm:t>
    </dgm:pt>
    <dgm:pt modelId="{C7F88070-674C-468F-935D-83A36165456C}" type="pres">
      <dgm:prSet presAssocID="{F46AE4D1-FC82-4532-8AA4-CFCA3D2EB850}" presName="composite3" presStyleCnt="0"/>
      <dgm:spPr/>
      <dgm:t>
        <a:bodyPr/>
        <a:lstStyle/>
        <a:p>
          <a:pPr rtl="1"/>
          <a:endParaRPr lang="ar-SA"/>
        </a:p>
      </dgm:t>
    </dgm:pt>
    <dgm:pt modelId="{7FB8AC05-79DC-4C76-AA83-01EE116E283D}" type="pres">
      <dgm:prSet presAssocID="{F46AE4D1-FC82-4532-8AA4-CFCA3D2EB850}" presName="background3" presStyleLbl="node3" presStyleIdx="0" presStyleCnt="4"/>
      <dgm:spPr/>
      <dgm:t>
        <a:bodyPr/>
        <a:lstStyle/>
        <a:p>
          <a:pPr rtl="1"/>
          <a:endParaRPr lang="ar-SA"/>
        </a:p>
      </dgm:t>
    </dgm:pt>
    <dgm:pt modelId="{6F348BA6-69DC-49C0-82EE-C461CFAFB009}" type="pres">
      <dgm:prSet presAssocID="{F46AE4D1-FC82-4532-8AA4-CFCA3D2EB850}" presName="text3" presStyleLbl="fgAcc3" presStyleIdx="0" presStyleCnt="4" custScaleX="65452" custScaleY="38737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0FD8BA46-6E78-48F3-B104-5E04A72997B3}" type="pres">
      <dgm:prSet presAssocID="{F46AE4D1-FC82-4532-8AA4-CFCA3D2EB850}" presName="hierChild4" presStyleCnt="0"/>
      <dgm:spPr/>
      <dgm:t>
        <a:bodyPr/>
        <a:lstStyle/>
        <a:p>
          <a:pPr rtl="1"/>
          <a:endParaRPr lang="ar-SA"/>
        </a:p>
      </dgm:t>
    </dgm:pt>
    <dgm:pt modelId="{428CF24D-19F0-4189-B137-EE1942A6C828}" type="pres">
      <dgm:prSet presAssocID="{4A115BC1-47F1-4F89-81E7-60B2B463CF44}" presName="Name23" presStyleLbl="parChTrans1D4" presStyleIdx="0" presStyleCnt="4"/>
      <dgm:spPr/>
      <dgm:t>
        <a:bodyPr/>
        <a:lstStyle/>
        <a:p>
          <a:pPr rtl="1"/>
          <a:endParaRPr lang="ar-SA"/>
        </a:p>
      </dgm:t>
    </dgm:pt>
    <dgm:pt modelId="{6AFEA49E-32EF-48A1-991F-297B26C1C734}" type="pres">
      <dgm:prSet presAssocID="{4B688B37-8A37-4E99-B329-2B59FB7B1027}" presName="hierRoot4" presStyleCnt="0"/>
      <dgm:spPr/>
      <dgm:t>
        <a:bodyPr/>
        <a:lstStyle/>
        <a:p>
          <a:pPr rtl="1"/>
          <a:endParaRPr lang="ar-SA"/>
        </a:p>
      </dgm:t>
    </dgm:pt>
    <dgm:pt modelId="{DB543A3A-3405-4BC3-A2EE-FDE3EAD6962A}" type="pres">
      <dgm:prSet presAssocID="{4B688B37-8A37-4E99-B329-2B59FB7B1027}" presName="composite4" presStyleCnt="0"/>
      <dgm:spPr/>
      <dgm:t>
        <a:bodyPr/>
        <a:lstStyle/>
        <a:p>
          <a:pPr rtl="1"/>
          <a:endParaRPr lang="ar-SA"/>
        </a:p>
      </dgm:t>
    </dgm:pt>
    <dgm:pt modelId="{D7FA0AFE-C9DF-4019-9DEE-78390B4EA147}" type="pres">
      <dgm:prSet presAssocID="{4B688B37-8A37-4E99-B329-2B59FB7B1027}" presName="background4" presStyleLbl="node4" presStyleIdx="0" presStyleCnt="4"/>
      <dgm:spPr/>
      <dgm:t>
        <a:bodyPr/>
        <a:lstStyle/>
        <a:p>
          <a:pPr rtl="1"/>
          <a:endParaRPr lang="ar-SA"/>
        </a:p>
      </dgm:t>
    </dgm:pt>
    <dgm:pt modelId="{37581362-3E4D-491D-A2B9-B0BD3848BAB8}" type="pres">
      <dgm:prSet presAssocID="{4B688B37-8A37-4E99-B329-2B59FB7B1027}" presName="text4" presStyleLbl="fgAcc4" presStyleIdx="0" presStyleCnt="4" custScaleX="124008" custScaleY="22389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9382BB3-1631-4840-BEE6-267C15E31CF3}" type="pres">
      <dgm:prSet presAssocID="{4B688B37-8A37-4E99-B329-2B59FB7B1027}" presName="hierChild5" presStyleCnt="0"/>
      <dgm:spPr/>
      <dgm:t>
        <a:bodyPr/>
        <a:lstStyle/>
        <a:p>
          <a:pPr rtl="1"/>
          <a:endParaRPr lang="ar-SA"/>
        </a:p>
      </dgm:t>
    </dgm:pt>
    <dgm:pt modelId="{86564AF6-73E0-4433-8E6D-6CB11B837F50}" type="pres">
      <dgm:prSet presAssocID="{391709EF-C49E-453D-8353-9291256FEB9F}" presName="Name17" presStyleLbl="parChTrans1D3" presStyleIdx="1" presStyleCnt="4"/>
      <dgm:spPr/>
      <dgm:t>
        <a:bodyPr/>
        <a:lstStyle/>
        <a:p>
          <a:pPr rtl="1"/>
          <a:endParaRPr lang="ar-SA"/>
        </a:p>
      </dgm:t>
    </dgm:pt>
    <dgm:pt modelId="{9D4412F9-9A47-48FA-A068-806CFD7D441E}" type="pres">
      <dgm:prSet presAssocID="{60ACB8E4-5D1C-491A-9E78-936B5AAC697B}" presName="hierRoot3" presStyleCnt="0"/>
      <dgm:spPr/>
      <dgm:t>
        <a:bodyPr/>
        <a:lstStyle/>
        <a:p>
          <a:pPr rtl="1"/>
          <a:endParaRPr lang="ar-SA"/>
        </a:p>
      </dgm:t>
    </dgm:pt>
    <dgm:pt modelId="{F678D7EC-696D-4B75-85F8-4F45CFEF545C}" type="pres">
      <dgm:prSet presAssocID="{60ACB8E4-5D1C-491A-9E78-936B5AAC697B}" presName="composite3" presStyleCnt="0"/>
      <dgm:spPr/>
      <dgm:t>
        <a:bodyPr/>
        <a:lstStyle/>
        <a:p>
          <a:pPr rtl="1"/>
          <a:endParaRPr lang="ar-SA"/>
        </a:p>
      </dgm:t>
    </dgm:pt>
    <dgm:pt modelId="{719649FC-E40C-4663-83F2-2B52B1E74527}" type="pres">
      <dgm:prSet presAssocID="{60ACB8E4-5D1C-491A-9E78-936B5AAC697B}" presName="background3" presStyleLbl="node3" presStyleIdx="1" presStyleCnt="4"/>
      <dgm:spPr/>
      <dgm:t>
        <a:bodyPr/>
        <a:lstStyle/>
        <a:p>
          <a:pPr rtl="1"/>
          <a:endParaRPr lang="ar-SA"/>
        </a:p>
      </dgm:t>
    </dgm:pt>
    <dgm:pt modelId="{EDCE334E-812D-4520-86F3-0024CDF3162D}" type="pres">
      <dgm:prSet presAssocID="{60ACB8E4-5D1C-491A-9E78-936B5AAC697B}" presName="text3" presStyleLbl="fgAcc3" presStyleIdx="1" presStyleCnt="4" custScaleX="49822" custScaleY="3565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BA5F923-D7C1-4CEB-A41E-2118A1642F83}" type="pres">
      <dgm:prSet presAssocID="{60ACB8E4-5D1C-491A-9E78-936B5AAC697B}" presName="hierChild4" presStyleCnt="0"/>
      <dgm:spPr/>
      <dgm:t>
        <a:bodyPr/>
        <a:lstStyle/>
        <a:p>
          <a:pPr rtl="1"/>
          <a:endParaRPr lang="ar-SA"/>
        </a:p>
      </dgm:t>
    </dgm:pt>
    <dgm:pt modelId="{3D22774D-6602-4C66-B766-69336954E52C}" type="pres">
      <dgm:prSet presAssocID="{EEB55D51-1C9B-4A4E-BC3B-87431C02D7AD}" presName="Name23" presStyleLbl="parChTrans1D4" presStyleIdx="1" presStyleCnt="4"/>
      <dgm:spPr/>
      <dgm:t>
        <a:bodyPr/>
        <a:lstStyle/>
        <a:p>
          <a:pPr rtl="1"/>
          <a:endParaRPr lang="ar-SA"/>
        </a:p>
      </dgm:t>
    </dgm:pt>
    <dgm:pt modelId="{8BF95D21-95E4-44E1-91F5-2D3040BC98AB}" type="pres">
      <dgm:prSet presAssocID="{5DE502B2-0D10-4590-A33D-3E3BC3E52A63}" presName="hierRoot4" presStyleCnt="0"/>
      <dgm:spPr/>
      <dgm:t>
        <a:bodyPr/>
        <a:lstStyle/>
        <a:p>
          <a:pPr rtl="1"/>
          <a:endParaRPr lang="ar-SA"/>
        </a:p>
      </dgm:t>
    </dgm:pt>
    <dgm:pt modelId="{F9A62F84-B703-4214-886B-7335F7006EEF}" type="pres">
      <dgm:prSet presAssocID="{5DE502B2-0D10-4590-A33D-3E3BC3E52A63}" presName="composite4" presStyleCnt="0"/>
      <dgm:spPr/>
      <dgm:t>
        <a:bodyPr/>
        <a:lstStyle/>
        <a:p>
          <a:pPr rtl="1"/>
          <a:endParaRPr lang="ar-SA"/>
        </a:p>
      </dgm:t>
    </dgm:pt>
    <dgm:pt modelId="{F6EB73BC-62EF-4B99-835B-6223C9C41752}" type="pres">
      <dgm:prSet presAssocID="{5DE502B2-0D10-4590-A33D-3E3BC3E52A63}" presName="background4" presStyleLbl="node4" presStyleIdx="1" presStyleCnt="4"/>
      <dgm:spPr/>
      <dgm:t>
        <a:bodyPr/>
        <a:lstStyle/>
        <a:p>
          <a:pPr rtl="1"/>
          <a:endParaRPr lang="ar-SA"/>
        </a:p>
      </dgm:t>
    </dgm:pt>
    <dgm:pt modelId="{CAFD5879-A359-4DF3-9678-1E6FEC6A460B}" type="pres">
      <dgm:prSet presAssocID="{5DE502B2-0D10-4590-A33D-3E3BC3E52A63}" presName="text4" presStyleLbl="fgAcc4" presStyleIdx="1" presStyleCnt="4" custScaleX="111413" custScaleY="15090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1272BDB8-8C48-46D3-B93A-98C443F4C32D}" type="pres">
      <dgm:prSet presAssocID="{5DE502B2-0D10-4590-A33D-3E3BC3E52A63}" presName="hierChild5" presStyleCnt="0"/>
      <dgm:spPr/>
      <dgm:t>
        <a:bodyPr/>
        <a:lstStyle/>
        <a:p>
          <a:pPr rtl="1"/>
          <a:endParaRPr lang="ar-SA"/>
        </a:p>
      </dgm:t>
    </dgm:pt>
    <dgm:pt modelId="{07A6FDCF-C002-4FDA-B892-63D7B461D9AA}" type="pres">
      <dgm:prSet presAssocID="{9DBB3E48-152D-425C-8FFB-98A4FEA8FC1A}" presName="Name10" presStyleLbl="parChTrans1D2" presStyleIdx="1" presStyleCnt="2"/>
      <dgm:spPr/>
      <dgm:t>
        <a:bodyPr/>
        <a:lstStyle/>
        <a:p>
          <a:pPr rtl="1"/>
          <a:endParaRPr lang="ar-SA"/>
        </a:p>
      </dgm:t>
    </dgm:pt>
    <dgm:pt modelId="{5B7363DB-59E9-48BF-A380-F6B4BA19260A}" type="pres">
      <dgm:prSet presAssocID="{1B3F2629-EB90-44D7-A0EE-7ADC2A103F5D}" presName="hierRoot2" presStyleCnt="0"/>
      <dgm:spPr/>
      <dgm:t>
        <a:bodyPr/>
        <a:lstStyle/>
        <a:p>
          <a:pPr rtl="1"/>
          <a:endParaRPr lang="ar-SA"/>
        </a:p>
      </dgm:t>
    </dgm:pt>
    <dgm:pt modelId="{400D4FAB-F7C9-41BF-A968-D506194B8DCF}" type="pres">
      <dgm:prSet presAssocID="{1B3F2629-EB90-44D7-A0EE-7ADC2A103F5D}" presName="composite2" presStyleCnt="0"/>
      <dgm:spPr/>
      <dgm:t>
        <a:bodyPr/>
        <a:lstStyle/>
        <a:p>
          <a:pPr rtl="1"/>
          <a:endParaRPr lang="ar-SA"/>
        </a:p>
      </dgm:t>
    </dgm:pt>
    <dgm:pt modelId="{94914709-2FE7-4407-9643-2A8FAFF29CED}" type="pres">
      <dgm:prSet presAssocID="{1B3F2629-EB90-44D7-A0EE-7ADC2A103F5D}" presName="background2" presStyleLbl="node2" presStyleIdx="1" presStyleCnt="2"/>
      <dgm:spPr/>
      <dgm:t>
        <a:bodyPr/>
        <a:lstStyle/>
        <a:p>
          <a:pPr rtl="1"/>
          <a:endParaRPr lang="ar-SA"/>
        </a:p>
      </dgm:t>
    </dgm:pt>
    <dgm:pt modelId="{1EE5FAD2-4A39-4C96-8155-6A120C503AE7}" type="pres">
      <dgm:prSet presAssocID="{1B3F2629-EB90-44D7-A0EE-7ADC2A103F5D}" presName="text2" presStyleLbl="fgAcc2" presStyleIdx="1" presStyleCnt="2" custScaleX="65209" custScaleY="4292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1257A83D-915B-4C68-A91D-184472CA5359}" type="pres">
      <dgm:prSet presAssocID="{1B3F2629-EB90-44D7-A0EE-7ADC2A103F5D}" presName="hierChild3" presStyleCnt="0"/>
      <dgm:spPr/>
      <dgm:t>
        <a:bodyPr/>
        <a:lstStyle/>
        <a:p>
          <a:pPr rtl="1"/>
          <a:endParaRPr lang="ar-SA"/>
        </a:p>
      </dgm:t>
    </dgm:pt>
    <dgm:pt modelId="{E1C3B1E3-DDCC-416A-AEEF-DCF9207C75FF}" type="pres">
      <dgm:prSet presAssocID="{EE6FF3BB-F478-4F36-A2D9-B1E0F41BDB59}" presName="Name17" presStyleLbl="parChTrans1D3" presStyleIdx="2" presStyleCnt="4"/>
      <dgm:spPr/>
      <dgm:t>
        <a:bodyPr/>
        <a:lstStyle/>
        <a:p>
          <a:pPr rtl="1"/>
          <a:endParaRPr lang="ar-SA"/>
        </a:p>
      </dgm:t>
    </dgm:pt>
    <dgm:pt modelId="{5A003ACC-8B2D-4540-A4F5-DB3FB410A75F}" type="pres">
      <dgm:prSet presAssocID="{C0D43863-7A82-4397-B93E-1E875A3DE212}" presName="hierRoot3" presStyleCnt="0"/>
      <dgm:spPr/>
      <dgm:t>
        <a:bodyPr/>
        <a:lstStyle/>
        <a:p>
          <a:pPr rtl="1"/>
          <a:endParaRPr lang="ar-SA"/>
        </a:p>
      </dgm:t>
    </dgm:pt>
    <dgm:pt modelId="{23EA5CBE-C6AB-4FA8-9E15-005F2F1B519E}" type="pres">
      <dgm:prSet presAssocID="{C0D43863-7A82-4397-B93E-1E875A3DE212}" presName="composite3" presStyleCnt="0"/>
      <dgm:spPr/>
      <dgm:t>
        <a:bodyPr/>
        <a:lstStyle/>
        <a:p>
          <a:pPr rtl="1"/>
          <a:endParaRPr lang="ar-SA"/>
        </a:p>
      </dgm:t>
    </dgm:pt>
    <dgm:pt modelId="{D60A7542-72C7-4AB9-A582-CA1D72DFA779}" type="pres">
      <dgm:prSet presAssocID="{C0D43863-7A82-4397-B93E-1E875A3DE212}" presName="background3" presStyleLbl="node3" presStyleIdx="2" presStyleCnt="4"/>
      <dgm:spPr/>
      <dgm:t>
        <a:bodyPr/>
        <a:lstStyle/>
        <a:p>
          <a:pPr rtl="1"/>
          <a:endParaRPr lang="ar-SA"/>
        </a:p>
      </dgm:t>
    </dgm:pt>
    <dgm:pt modelId="{57450CF9-B817-47F8-941C-F83D9EAE8419}" type="pres">
      <dgm:prSet presAssocID="{C0D43863-7A82-4397-B93E-1E875A3DE212}" presName="text3" presStyleLbl="fgAcc3" presStyleIdx="2" presStyleCnt="4" custScaleX="58707" custScaleY="38737" custLinFactNeighborX="233" custLinFactNeighborY="-1188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1904BBF0-16DF-412C-B761-78627EED0AE0}" type="pres">
      <dgm:prSet presAssocID="{C0D43863-7A82-4397-B93E-1E875A3DE212}" presName="hierChild4" presStyleCnt="0"/>
      <dgm:spPr/>
      <dgm:t>
        <a:bodyPr/>
        <a:lstStyle/>
        <a:p>
          <a:pPr rtl="1"/>
          <a:endParaRPr lang="ar-SA"/>
        </a:p>
      </dgm:t>
    </dgm:pt>
    <dgm:pt modelId="{8606A92C-FDD5-4962-9B6A-4D3642E5A4D2}" type="pres">
      <dgm:prSet presAssocID="{8348AC4D-5920-4BC0-9D83-DA4A2C997C06}" presName="Name23" presStyleLbl="parChTrans1D4" presStyleIdx="2" presStyleCnt="4"/>
      <dgm:spPr/>
      <dgm:t>
        <a:bodyPr/>
        <a:lstStyle/>
        <a:p>
          <a:pPr rtl="1"/>
          <a:endParaRPr lang="ar-SA"/>
        </a:p>
      </dgm:t>
    </dgm:pt>
    <dgm:pt modelId="{1B8BC5A2-7349-4E6D-ABCC-3F6871EAB735}" type="pres">
      <dgm:prSet presAssocID="{3AF036B6-EC20-46B3-B080-AD8493BA5A07}" presName="hierRoot4" presStyleCnt="0"/>
      <dgm:spPr/>
      <dgm:t>
        <a:bodyPr/>
        <a:lstStyle/>
        <a:p>
          <a:pPr rtl="1"/>
          <a:endParaRPr lang="ar-SA"/>
        </a:p>
      </dgm:t>
    </dgm:pt>
    <dgm:pt modelId="{5010F2BE-1478-4CF2-9490-F5211D0964CC}" type="pres">
      <dgm:prSet presAssocID="{3AF036B6-EC20-46B3-B080-AD8493BA5A07}" presName="composite4" presStyleCnt="0"/>
      <dgm:spPr/>
      <dgm:t>
        <a:bodyPr/>
        <a:lstStyle/>
        <a:p>
          <a:pPr rtl="1"/>
          <a:endParaRPr lang="ar-SA"/>
        </a:p>
      </dgm:t>
    </dgm:pt>
    <dgm:pt modelId="{E2C9B0B4-4BB1-4E19-AACB-55F5A5A04EF0}" type="pres">
      <dgm:prSet presAssocID="{3AF036B6-EC20-46B3-B080-AD8493BA5A07}" presName="background4" presStyleLbl="node4" presStyleIdx="2" presStyleCnt="4"/>
      <dgm:spPr/>
      <dgm:t>
        <a:bodyPr/>
        <a:lstStyle/>
        <a:p>
          <a:pPr rtl="1"/>
          <a:endParaRPr lang="ar-SA"/>
        </a:p>
      </dgm:t>
    </dgm:pt>
    <dgm:pt modelId="{71AA19FE-1A71-4BF8-9303-DBE9008E5889}" type="pres">
      <dgm:prSet presAssocID="{3AF036B6-EC20-46B3-B080-AD8493BA5A07}" presName="text4" presStyleLbl="fgAcc4" presStyleIdx="2" presStyleCnt="4" custScaleX="111807" custScaleY="15656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F2D9FB7-0E92-4D54-ACE1-4F1D50484770}" type="pres">
      <dgm:prSet presAssocID="{3AF036B6-EC20-46B3-B080-AD8493BA5A07}" presName="hierChild5" presStyleCnt="0"/>
      <dgm:spPr/>
      <dgm:t>
        <a:bodyPr/>
        <a:lstStyle/>
        <a:p>
          <a:pPr rtl="1"/>
          <a:endParaRPr lang="ar-SA"/>
        </a:p>
      </dgm:t>
    </dgm:pt>
    <dgm:pt modelId="{F846E43E-59F0-478E-9BDA-EBA9C97B821D}" type="pres">
      <dgm:prSet presAssocID="{1D008620-C871-40C8-99AA-B5BC6BE1183F}" presName="Name17" presStyleLbl="parChTrans1D3" presStyleIdx="3" presStyleCnt="4"/>
      <dgm:spPr/>
      <dgm:t>
        <a:bodyPr/>
        <a:lstStyle/>
        <a:p>
          <a:pPr rtl="1"/>
          <a:endParaRPr lang="ar-SA"/>
        </a:p>
      </dgm:t>
    </dgm:pt>
    <dgm:pt modelId="{2DF49864-5D4C-42E2-8D68-EAFC1AD6C761}" type="pres">
      <dgm:prSet presAssocID="{8C55A2E5-41EA-43DC-AF82-996A0FFEC486}" presName="hierRoot3" presStyleCnt="0"/>
      <dgm:spPr/>
      <dgm:t>
        <a:bodyPr/>
        <a:lstStyle/>
        <a:p>
          <a:pPr rtl="1"/>
          <a:endParaRPr lang="ar-SA"/>
        </a:p>
      </dgm:t>
    </dgm:pt>
    <dgm:pt modelId="{298566FC-E517-4EC2-AE07-CDE6E1E04AAC}" type="pres">
      <dgm:prSet presAssocID="{8C55A2E5-41EA-43DC-AF82-996A0FFEC486}" presName="composite3" presStyleCnt="0"/>
      <dgm:spPr/>
      <dgm:t>
        <a:bodyPr/>
        <a:lstStyle/>
        <a:p>
          <a:pPr rtl="1"/>
          <a:endParaRPr lang="ar-SA"/>
        </a:p>
      </dgm:t>
    </dgm:pt>
    <dgm:pt modelId="{D1C69CC2-59FD-4B5E-89A9-4FCE5B7A2A3C}" type="pres">
      <dgm:prSet presAssocID="{8C55A2E5-41EA-43DC-AF82-996A0FFEC486}" presName="background3" presStyleLbl="node3" presStyleIdx="3" presStyleCnt="4"/>
      <dgm:spPr/>
      <dgm:t>
        <a:bodyPr/>
        <a:lstStyle/>
        <a:p>
          <a:pPr rtl="1"/>
          <a:endParaRPr lang="ar-SA"/>
        </a:p>
      </dgm:t>
    </dgm:pt>
    <dgm:pt modelId="{43515190-3E73-4A19-AB3E-AFBF6032B2A8}" type="pres">
      <dgm:prSet presAssocID="{8C55A2E5-41EA-43DC-AF82-996A0FFEC486}" presName="text3" presStyleLbl="fgAcc3" presStyleIdx="3" presStyleCnt="4" custScaleX="51249" custScaleY="3565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33B16161-AF3F-4024-B653-B48CD9085F78}" type="pres">
      <dgm:prSet presAssocID="{8C55A2E5-41EA-43DC-AF82-996A0FFEC486}" presName="hierChild4" presStyleCnt="0"/>
      <dgm:spPr/>
      <dgm:t>
        <a:bodyPr/>
        <a:lstStyle/>
        <a:p>
          <a:pPr rtl="1"/>
          <a:endParaRPr lang="ar-SA"/>
        </a:p>
      </dgm:t>
    </dgm:pt>
    <dgm:pt modelId="{A4B7F8E4-CAC8-4635-A079-0DAE20B7E2D7}" type="pres">
      <dgm:prSet presAssocID="{A87E5C67-5E03-4298-9A33-40DDF17245A6}" presName="Name23" presStyleLbl="parChTrans1D4" presStyleIdx="3" presStyleCnt="4"/>
      <dgm:spPr/>
      <dgm:t>
        <a:bodyPr/>
        <a:lstStyle/>
        <a:p>
          <a:pPr rtl="1"/>
          <a:endParaRPr lang="ar-SA"/>
        </a:p>
      </dgm:t>
    </dgm:pt>
    <dgm:pt modelId="{06224434-4672-4897-A8AF-553A5BB169A0}" type="pres">
      <dgm:prSet presAssocID="{C262A5E1-1054-4F5C-8A4C-0CA1E350A7DA}" presName="hierRoot4" presStyleCnt="0"/>
      <dgm:spPr/>
      <dgm:t>
        <a:bodyPr/>
        <a:lstStyle/>
        <a:p>
          <a:pPr rtl="1"/>
          <a:endParaRPr lang="ar-SA"/>
        </a:p>
      </dgm:t>
    </dgm:pt>
    <dgm:pt modelId="{FC58E1DA-6A69-46A6-954E-21286793F43C}" type="pres">
      <dgm:prSet presAssocID="{C262A5E1-1054-4F5C-8A4C-0CA1E350A7DA}" presName="composite4" presStyleCnt="0"/>
      <dgm:spPr/>
      <dgm:t>
        <a:bodyPr/>
        <a:lstStyle/>
        <a:p>
          <a:pPr rtl="1"/>
          <a:endParaRPr lang="ar-SA"/>
        </a:p>
      </dgm:t>
    </dgm:pt>
    <dgm:pt modelId="{6894B6B6-0BCF-4E20-B3FA-018E63D8F189}" type="pres">
      <dgm:prSet presAssocID="{C262A5E1-1054-4F5C-8A4C-0CA1E350A7DA}" presName="background4" presStyleLbl="node4" presStyleIdx="3" presStyleCnt="4"/>
      <dgm:spPr/>
      <dgm:t>
        <a:bodyPr/>
        <a:lstStyle/>
        <a:p>
          <a:pPr rtl="1"/>
          <a:endParaRPr lang="ar-SA"/>
        </a:p>
      </dgm:t>
    </dgm:pt>
    <dgm:pt modelId="{E9A66E1F-47A2-4D99-B8A5-C05CE3EB46C7}" type="pres">
      <dgm:prSet presAssocID="{C262A5E1-1054-4F5C-8A4C-0CA1E350A7DA}" presName="text4" presStyleLbl="fgAcc4" presStyleIdx="3" presStyleCnt="4" custScaleX="113728" custScaleY="156917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57A64DEB-2052-4CC1-843B-48DA9C725A15}" type="pres">
      <dgm:prSet presAssocID="{C262A5E1-1054-4F5C-8A4C-0CA1E350A7DA}" presName="hierChild5" presStyleCnt="0"/>
      <dgm:spPr/>
      <dgm:t>
        <a:bodyPr/>
        <a:lstStyle/>
        <a:p>
          <a:pPr rtl="1"/>
          <a:endParaRPr lang="ar-SA"/>
        </a:p>
      </dgm:t>
    </dgm:pt>
  </dgm:ptLst>
  <dgm:cxnLst>
    <dgm:cxn modelId="{A7A1DCBD-ACF7-4CE7-AB36-F5F9F299A8D4}" type="presOf" srcId="{151DF0C3-77B0-4018-A702-5F8B93749109}" destId="{EDBC7585-D601-40B9-9273-64CB6CED6792}" srcOrd="0" destOrd="0" presId="urn:microsoft.com/office/officeart/2005/8/layout/hierarchy1"/>
    <dgm:cxn modelId="{44BAE33F-1F93-483F-B4B7-DE1064846421}" type="presOf" srcId="{3AF036B6-EC20-46B3-B080-AD8493BA5A07}" destId="{71AA19FE-1A71-4BF8-9303-DBE9008E5889}" srcOrd="0" destOrd="0" presId="urn:microsoft.com/office/officeart/2005/8/layout/hierarchy1"/>
    <dgm:cxn modelId="{015C4632-F9E1-4FB5-AAE5-9A498A30ACF6}" srcId="{8C55A2E5-41EA-43DC-AF82-996A0FFEC486}" destId="{C262A5E1-1054-4F5C-8A4C-0CA1E350A7DA}" srcOrd="0" destOrd="0" parTransId="{A87E5C67-5E03-4298-9A33-40DDF17245A6}" sibTransId="{1A8CECE7-7C00-477B-8B7F-9580CF9719CF}"/>
    <dgm:cxn modelId="{F7955BFE-2F1E-4E8C-AD22-201195350DE9}" type="presOf" srcId="{4B688B37-8A37-4E99-B329-2B59FB7B1027}" destId="{37581362-3E4D-491D-A2B9-B0BD3848BAB8}" srcOrd="0" destOrd="0" presId="urn:microsoft.com/office/officeart/2005/8/layout/hierarchy1"/>
    <dgm:cxn modelId="{A3C94525-D149-4043-80E4-E8C8150644F7}" srcId="{4155DEDD-0661-42AB-9778-6154D34F5C69}" destId="{1B3F2629-EB90-44D7-A0EE-7ADC2A103F5D}" srcOrd="1" destOrd="0" parTransId="{9DBB3E48-152D-425C-8FFB-98A4FEA8FC1A}" sibTransId="{2597C795-2031-4518-BD56-038121970D7B}"/>
    <dgm:cxn modelId="{35BBE2C1-2AB5-452A-806A-5CA099BEDDD0}" type="presOf" srcId="{A87E5C67-5E03-4298-9A33-40DDF17245A6}" destId="{A4B7F8E4-CAC8-4635-A079-0DAE20B7E2D7}" srcOrd="0" destOrd="0" presId="urn:microsoft.com/office/officeart/2005/8/layout/hierarchy1"/>
    <dgm:cxn modelId="{C8FD118E-E45C-45D8-B5FD-B834D03B9DBB}" type="presOf" srcId="{EEB55D51-1C9B-4A4E-BC3B-87431C02D7AD}" destId="{3D22774D-6602-4C66-B766-69336954E52C}" srcOrd="0" destOrd="0" presId="urn:microsoft.com/office/officeart/2005/8/layout/hierarchy1"/>
    <dgm:cxn modelId="{37BBDE3F-48F1-4574-9F30-5DB1D771DCE4}" type="presOf" srcId="{8C55A2E5-41EA-43DC-AF82-996A0FFEC486}" destId="{43515190-3E73-4A19-AB3E-AFBF6032B2A8}" srcOrd="0" destOrd="0" presId="urn:microsoft.com/office/officeart/2005/8/layout/hierarchy1"/>
    <dgm:cxn modelId="{4CBF119E-551B-4DAD-8278-C61DFDEB64E9}" type="presOf" srcId="{C0D43863-7A82-4397-B93E-1E875A3DE212}" destId="{57450CF9-B817-47F8-941C-F83D9EAE8419}" srcOrd="0" destOrd="0" presId="urn:microsoft.com/office/officeart/2005/8/layout/hierarchy1"/>
    <dgm:cxn modelId="{D615DECC-03D0-4489-833D-9FC366839B0D}" type="presOf" srcId="{60ACB8E4-5D1C-491A-9E78-936B5AAC697B}" destId="{EDCE334E-812D-4520-86F3-0024CDF3162D}" srcOrd="0" destOrd="0" presId="urn:microsoft.com/office/officeart/2005/8/layout/hierarchy1"/>
    <dgm:cxn modelId="{E7BBCF15-0A30-4A1D-97DC-072B4A846BF8}" type="presOf" srcId="{5B30DFDE-2261-4B19-9C88-91B251B1B5EE}" destId="{62EB5A4E-1FE5-47A7-8107-C282FCD7C256}" srcOrd="0" destOrd="0" presId="urn:microsoft.com/office/officeart/2005/8/layout/hierarchy1"/>
    <dgm:cxn modelId="{A1664DFC-DFC6-41CE-91A1-EDEE49626F73}" srcId="{4A9C86D2-4661-4AFE-BF40-1C0E5B172C95}" destId="{4155DEDD-0661-42AB-9778-6154D34F5C69}" srcOrd="0" destOrd="0" parTransId="{EB244977-A982-4492-8F14-899AA8241DA4}" sibTransId="{7EBA17FD-5363-4BBC-9A44-97CE010DBAAF}"/>
    <dgm:cxn modelId="{65D1FF13-DCF3-4BDE-9ED9-C9E7D8EA3585}" type="presOf" srcId="{391709EF-C49E-453D-8353-9291256FEB9F}" destId="{86564AF6-73E0-4433-8E6D-6CB11B837F50}" srcOrd="0" destOrd="0" presId="urn:microsoft.com/office/officeart/2005/8/layout/hierarchy1"/>
    <dgm:cxn modelId="{0221FA2A-360A-4E85-8556-4226966301CF}" type="presOf" srcId="{5DE502B2-0D10-4590-A33D-3E3BC3E52A63}" destId="{CAFD5879-A359-4DF3-9678-1E6FEC6A460B}" srcOrd="0" destOrd="0" presId="urn:microsoft.com/office/officeart/2005/8/layout/hierarchy1"/>
    <dgm:cxn modelId="{D261CBEE-CB3B-4413-AF97-0E27C00CE318}" type="presOf" srcId="{C262A5E1-1054-4F5C-8A4C-0CA1E350A7DA}" destId="{E9A66E1F-47A2-4D99-B8A5-C05CE3EB46C7}" srcOrd="0" destOrd="0" presId="urn:microsoft.com/office/officeart/2005/8/layout/hierarchy1"/>
    <dgm:cxn modelId="{35B0C694-7DE0-40A7-A296-C8A442412C96}" type="presOf" srcId="{9DBB3E48-152D-425C-8FFB-98A4FEA8FC1A}" destId="{07A6FDCF-C002-4FDA-B892-63D7B461D9AA}" srcOrd="0" destOrd="0" presId="urn:microsoft.com/office/officeart/2005/8/layout/hierarchy1"/>
    <dgm:cxn modelId="{6A033F4A-2BD4-45B6-BBDC-1A9D0D60F445}" srcId="{5B30DFDE-2261-4B19-9C88-91B251B1B5EE}" destId="{60ACB8E4-5D1C-491A-9E78-936B5AAC697B}" srcOrd="1" destOrd="0" parTransId="{391709EF-C49E-453D-8353-9291256FEB9F}" sibTransId="{BD24A44E-5A7A-4BE4-8A25-CD3AF4211C39}"/>
    <dgm:cxn modelId="{93DD0407-726F-40C7-AFAA-C22CB17F4432}" type="presOf" srcId="{4A9C86D2-4661-4AFE-BF40-1C0E5B172C95}" destId="{D3806906-9DC1-4D04-AF6B-D89A3D9E8321}" srcOrd="0" destOrd="0" presId="urn:microsoft.com/office/officeart/2005/8/layout/hierarchy1"/>
    <dgm:cxn modelId="{EC33D85E-A634-410A-B8B9-DC95C404A9D3}" type="presOf" srcId="{4A115BC1-47F1-4F89-81E7-60B2B463CF44}" destId="{428CF24D-19F0-4189-B137-EE1942A6C828}" srcOrd="0" destOrd="0" presId="urn:microsoft.com/office/officeart/2005/8/layout/hierarchy1"/>
    <dgm:cxn modelId="{9C9749F7-2806-4F4C-A416-FFEE5FFA33D2}" type="presOf" srcId="{1D008620-C871-40C8-99AA-B5BC6BE1183F}" destId="{F846E43E-59F0-478E-9BDA-EBA9C97B821D}" srcOrd="0" destOrd="0" presId="urn:microsoft.com/office/officeart/2005/8/layout/hierarchy1"/>
    <dgm:cxn modelId="{D3AE92C8-2A33-4F18-88FD-853CC05F67F7}" type="presOf" srcId="{F46AE4D1-FC82-4532-8AA4-CFCA3D2EB850}" destId="{6F348BA6-69DC-49C0-82EE-C461CFAFB009}" srcOrd="0" destOrd="0" presId="urn:microsoft.com/office/officeart/2005/8/layout/hierarchy1"/>
    <dgm:cxn modelId="{2DF4BC47-BEF6-412E-A80A-7D553D7BC2A9}" type="presOf" srcId="{8348AC4D-5920-4BC0-9D83-DA4A2C997C06}" destId="{8606A92C-FDD5-4962-9B6A-4D3642E5A4D2}" srcOrd="0" destOrd="0" presId="urn:microsoft.com/office/officeart/2005/8/layout/hierarchy1"/>
    <dgm:cxn modelId="{0EEF8ED1-8E99-4494-AA60-87A142C8E5E1}" srcId="{60ACB8E4-5D1C-491A-9E78-936B5AAC697B}" destId="{5DE502B2-0D10-4590-A33D-3E3BC3E52A63}" srcOrd="0" destOrd="0" parTransId="{EEB55D51-1C9B-4A4E-BC3B-87431C02D7AD}" sibTransId="{4D25B158-9ADC-4FB8-BBCA-210C14B20BF8}"/>
    <dgm:cxn modelId="{0D044298-DB31-4118-8C62-9A17DA41E9A1}" srcId="{C0D43863-7A82-4397-B93E-1E875A3DE212}" destId="{3AF036B6-EC20-46B3-B080-AD8493BA5A07}" srcOrd="0" destOrd="0" parTransId="{8348AC4D-5920-4BC0-9D83-DA4A2C997C06}" sibTransId="{DCD87606-C2A0-4632-B835-37545B5C16C2}"/>
    <dgm:cxn modelId="{6525B3C9-1A19-4CF9-87BA-C712039E3239}" srcId="{1B3F2629-EB90-44D7-A0EE-7ADC2A103F5D}" destId="{8C55A2E5-41EA-43DC-AF82-996A0FFEC486}" srcOrd="1" destOrd="0" parTransId="{1D008620-C871-40C8-99AA-B5BC6BE1183F}" sibTransId="{C78CC1D8-DE6C-492A-BE18-01DA03025164}"/>
    <dgm:cxn modelId="{4CE10793-A35E-4F95-8A10-3FC303F97647}" type="presOf" srcId="{1B3F2629-EB90-44D7-A0EE-7ADC2A103F5D}" destId="{1EE5FAD2-4A39-4C96-8155-6A120C503AE7}" srcOrd="0" destOrd="0" presId="urn:microsoft.com/office/officeart/2005/8/layout/hierarchy1"/>
    <dgm:cxn modelId="{399D0785-A03B-4A10-9F5A-28258B26A3CB}" type="presOf" srcId="{EE6FF3BB-F478-4F36-A2D9-B1E0F41BDB59}" destId="{E1C3B1E3-DDCC-416A-AEEF-DCF9207C75FF}" srcOrd="0" destOrd="0" presId="urn:microsoft.com/office/officeart/2005/8/layout/hierarchy1"/>
    <dgm:cxn modelId="{C9E65D56-EC84-4B63-A1DD-70645D39CDBA}" type="presOf" srcId="{4155DEDD-0661-42AB-9778-6154D34F5C69}" destId="{EDF461F0-B5D1-4F71-A22B-96E5B3BB3121}" srcOrd="0" destOrd="0" presId="urn:microsoft.com/office/officeart/2005/8/layout/hierarchy1"/>
    <dgm:cxn modelId="{358B9D54-7641-4E4D-82AE-F41A6B87C061}" srcId="{5B30DFDE-2261-4B19-9C88-91B251B1B5EE}" destId="{F46AE4D1-FC82-4532-8AA4-CFCA3D2EB850}" srcOrd="0" destOrd="0" parTransId="{151DF0C3-77B0-4018-A702-5F8B93749109}" sibTransId="{C388FBFB-4DC5-4EBD-AB2C-2A6900DB9635}"/>
    <dgm:cxn modelId="{8305AB95-5829-40E3-AF8E-A38455EA4875}" type="presOf" srcId="{0032C580-476F-4D93-AC47-396A5F78A87E}" destId="{44148338-AD99-4F69-B118-161341F2E193}" srcOrd="0" destOrd="0" presId="urn:microsoft.com/office/officeart/2005/8/layout/hierarchy1"/>
    <dgm:cxn modelId="{DB6BB04D-D7E2-42DB-B996-DECE2E578BDF}" srcId="{4155DEDD-0661-42AB-9778-6154D34F5C69}" destId="{5B30DFDE-2261-4B19-9C88-91B251B1B5EE}" srcOrd="0" destOrd="0" parTransId="{0032C580-476F-4D93-AC47-396A5F78A87E}" sibTransId="{0530061B-2D6A-4AE6-AB76-21176E8A6CE8}"/>
    <dgm:cxn modelId="{2E56CFCB-D930-472E-8E2A-966D124BAA36}" srcId="{1B3F2629-EB90-44D7-A0EE-7ADC2A103F5D}" destId="{C0D43863-7A82-4397-B93E-1E875A3DE212}" srcOrd="0" destOrd="0" parTransId="{EE6FF3BB-F478-4F36-A2D9-B1E0F41BDB59}" sibTransId="{C16C6DF5-3253-4C26-BC52-4B5A2B5C06DA}"/>
    <dgm:cxn modelId="{BD2A78B6-265A-4AB4-BD85-E3CC3E000474}" srcId="{F46AE4D1-FC82-4532-8AA4-CFCA3D2EB850}" destId="{4B688B37-8A37-4E99-B329-2B59FB7B1027}" srcOrd="0" destOrd="0" parTransId="{4A115BC1-47F1-4F89-81E7-60B2B463CF44}" sibTransId="{42FE36A7-E464-4673-88B7-3992BA84C9A2}"/>
    <dgm:cxn modelId="{4AD95F48-4141-4D42-A96B-4D72EF22C7F8}" type="presParOf" srcId="{D3806906-9DC1-4D04-AF6B-D89A3D9E8321}" destId="{8B0F3F91-F3B6-4D39-9323-04707AEFADC1}" srcOrd="0" destOrd="0" presId="urn:microsoft.com/office/officeart/2005/8/layout/hierarchy1"/>
    <dgm:cxn modelId="{1EBEE947-E9F7-4809-8AE7-3FCC112BC1D8}" type="presParOf" srcId="{8B0F3F91-F3B6-4D39-9323-04707AEFADC1}" destId="{CE4B4495-6D4E-4F6F-A0F3-A917F01FEA46}" srcOrd="0" destOrd="0" presId="urn:microsoft.com/office/officeart/2005/8/layout/hierarchy1"/>
    <dgm:cxn modelId="{A5712C33-4521-4861-A192-CC8B817E010F}" type="presParOf" srcId="{CE4B4495-6D4E-4F6F-A0F3-A917F01FEA46}" destId="{8B604C64-5310-4441-8F1B-443A6C48662B}" srcOrd="0" destOrd="0" presId="urn:microsoft.com/office/officeart/2005/8/layout/hierarchy1"/>
    <dgm:cxn modelId="{55E4D8A0-7FFF-4AB9-A767-9504DCE6DBE2}" type="presParOf" srcId="{CE4B4495-6D4E-4F6F-A0F3-A917F01FEA46}" destId="{EDF461F0-B5D1-4F71-A22B-96E5B3BB3121}" srcOrd="1" destOrd="0" presId="urn:microsoft.com/office/officeart/2005/8/layout/hierarchy1"/>
    <dgm:cxn modelId="{7F1FFE54-1732-4E7A-BB78-5FE768E0DB7D}" type="presParOf" srcId="{8B0F3F91-F3B6-4D39-9323-04707AEFADC1}" destId="{E404F85F-A5CD-4B87-ACF0-8307BBF529F1}" srcOrd="1" destOrd="0" presId="urn:microsoft.com/office/officeart/2005/8/layout/hierarchy1"/>
    <dgm:cxn modelId="{B80FA612-7D0A-4A73-85D6-BB12E5EDBFA5}" type="presParOf" srcId="{E404F85F-A5CD-4B87-ACF0-8307BBF529F1}" destId="{44148338-AD99-4F69-B118-161341F2E193}" srcOrd="0" destOrd="0" presId="urn:microsoft.com/office/officeart/2005/8/layout/hierarchy1"/>
    <dgm:cxn modelId="{98E507F7-FBB1-4850-B290-0247B0CC84D1}" type="presParOf" srcId="{E404F85F-A5CD-4B87-ACF0-8307BBF529F1}" destId="{2D4666B2-2653-4770-9BF1-6F755AA387EF}" srcOrd="1" destOrd="0" presId="urn:microsoft.com/office/officeart/2005/8/layout/hierarchy1"/>
    <dgm:cxn modelId="{AAF069B4-1CFA-41B6-B267-413AFC45F4D1}" type="presParOf" srcId="{2D4666B2-2653-4770-9BF1-6F755AA387EF}" destId="{F408416A-5CCC-46E2-92E2-0858B36D3266}" srcOrd="0" destOrd="0" presId="urn:microsoft.com/office/officeart/2005/8/layout/hierarchy1"/>
    <dgm:cxn modelId="{4AD8A3FA-8446-45D1-AFF5-6C2653E8523F}" type="presParOf" srcId="{F408416A-5CCC-46E2-92E2-0858B36D3266}" destId="{F0697D53-3186-4E5B-BF16-4FCA395E25A9}" srcOrd="0" destOrd="0" presId="urn:microsoft.com/office/officeart/2005/8/layout/hierarchy1"/>
    <dgm:cxn modelId="{93170008-52C6-47BE-92DB-91F6DC34D7EB}" type="presParOf" srcId="{F408416A-5CCC-46E2-92E2-0858B36D3266}" destId="{62EB5A4E-1FE5-47A7-8107-C282FCD7C256}" srcOrd="1" destOrd="0" presId="urn:microsoft.com/office/officeart/2005/8/layout/hierarchy1"/>
    <dgm:cxn modelId="{7D535E4F-37ED-4636-9075-9A27B63A4BD8}" type="presParOf" srcId="{2D4666B2-2653-4770-9BF1-6F755AA387EF}" destId="{EFB9BFF0-6F99-4524-BC78-8FBCEE32956C}" srcOrd="1" destOrd="0" presId="urn:microsoft.com/office/officeart/2005/8/layout/hierarchy1"/>
    <dgm:cxn modelId="{7C081AE7-D07E-44AB-A092-D3D26F6EB2F1}" type="presParOf" srcId="{EFB9BFF0-6F99-4524-BC78-8FBCEE32956C}" destId="{EDBC7585-D601-40B9-9273-64CB6CED6792}" srcOrd="0" destOrd="0" presId="urn:microsoft.com/office/officeart/2005/8/layout/hierarchy1"/>
    <dgm:cxn modelId="{9B4B0DAA-DB03-4A0F-AFE8-9D33013E142D}" type="presParOf" srcId="{EFB9BFF0-6F99-4524-BC78-8FBCEE32956C}" destId="{43ED699D-D804-4286-9C4D-09EAFC6382AD}" srcOrd="1" destOrd="0" presId="urn:microsoft.com/office/officeart/2005/8/layout/hierarchy1"/>
    <dgm:cxn modelId="{4884424D-D98F-4A05-AF98-85532E1B3A02}" type="presParOf" srcId="{43ED699D-D804-4286-9C4D-09EAFC6382AD}" destId="{C7F88070-674C-468F-935D-83A36165456C}" srcOrd="0" destOrd="0" presId="urn:microsoft.com/office/officeart/2005/8/layout/hierarchy1"/>
    <dgm:cxn modelId="{D3AC4469-B4EB-4C8B-A828-1F26CB586D6E}" type="presParOf" srcId="{C7F88070-674C-468F-935D-83A36165456C}" destId="{7FB8AC05-79DC-4C76-AA83-01EE116E283D}" srcOrd="0" destOrd="0" presId="urn:microsoft.com/office/officeart/2005/8/layout/hierarchy1"/>
    <dgm:cxn modelId="{445133D7-BAA3-49F4-A8C6-1A912CBC0EFD}" type="presParOf" srcId="{C7F88070-674C-468F-935D-83A36165456C}" destId="{6F348BA6-69DC-49C0-82EE-C461CFAFB009}" srcOrd="1" destOrd="0" presId="urn:microsoft.com/office/officeart/2005/8/layout/hierarchy1"/>
    <dgm:cxn modelId="{EE3D474D-DD96-45C5-B4D4-28868B140212}" type="presParOf" srcId="{43ED699D-D804-4286-9C4D-09EAFC6382AD}" destId="{0FD8BA46-6E78-48F3-B104-5E04A72997B3}" srcOrd="1" destOrd="0" presId="urn:microsoft.com/office/officeart/2005/8/layout/hierarchy1"/>
    <dgm:cxn modelId="{E7831309-5DA4-4D01-8BA9-C9106D0D3E0B}" type="presParOf" srcId="{0FD8BA46-6E78-48F3-B104-5E04A72997B3}" destId="{428CF24D-19F0-4189-B137-EE1942A6C828}" srcOrd="0" destOrd="0" presId="urn:microsoft.com/office/officeart/2005/8/layout/hierarchy1"/>
    <dgm:cxn modelId="{DF713C24-E8F4-45CD-AC46-0E9DECA4E03D}" type="presParOf" srcId="{0FD8BA46-6E78-48F3-B104-5E04A72997B3}" destId="{6AFEA49E-32EF-48A1-991F-297B26C1C734}" srcOrd="1" destOrd="0" presId="urn:microsoft.com/office/officeart/2005/8/layout/hierarchy1"/>
    <dgm:cxn modelId="{EC969C2E-0FF7-43FC-A991-534060148595}" type="presParOf" srcId="{6AFEA49E-32EF-48A1-991F-297B26C1C734}" destId="{DB543A3A-3405-4BC3-A2EE-FDE3EAD6962A}" srcOrd="0" destOrd="0" presId="urn:microsoft.com/office/officeart/2005/8/layout/hierarchy1"/>
    <dgm:cxn modelId="{B37683DE-18E7-4B83-B753-FE365837F7C0}" type="presParOf" srcId="{DB543A3A-3405-4BC3-A2EE-FDE3EAD6962A}" destId="{D7FA0AFE-C9DF-4019-9DEE-78390B4EA147}" srcOrd="0" destOrd="0" presId="urn:microsoft.com/office/officeart/2005/8/layout/hierarchy1"/>
    <dgm:cxn modelId="{59EC7FC1-D79A-46BB-A390-D56FE19F06F6}" type="presParOf" srcId="{DB543A3A-3405-4BC3-A2EE-FDE3EAD6962A}" destId="{37581362-3E4D-491D-A2B9-B0BD3848BAB8}" srcOrd="1" destOrd="0" presId="urn:microsoft.com/office/officeart/2005/8/layout/hierarchy1"/>
    <dgm:cxn modelId="{43714F68-861D-4E46-BCE8-DB0B151B2B30}" type="presParOf" srcId="{6AFEA49E-32EF-48A1-991F-297B26C1C734}" destId="{69382BB3-1631-4840-BEE6-267C15E31CF3}" srcOrd="1" destOrd="0" presId="urn:microsoft.com/office/officeart/2005/8/layout/hierarchy1"/>
    <dgm:cxn modelId="{3F8D4454-E84A-4C7B-8375-B6177CB4F1C1}" type="presParOf" srcId="{EFB9BFF0-6F99-4524-BC78-8FBCEE32956C}" destId="{86564AF6-73E0-4433-8E6D-6CB11B837F50}" srcOrd="2" destOrd="0" presId="urn:microsoft.com/office/officeart/2005/8/layout/hierarchy1"/>
    <dgm:cxn modelId="{10C289D6-6BFA-430B-8030-B40E615E0150}" type="presParOf" srcId="{EFB9BFF0-6F99-4524-BC78-8FBCEE32956C}" destId="{9D4412F9-9A47-48FA-A068-806CFD7D441E}" srcOrd="3" destOrd="0" presId="urn:microsoft.com/office/officeart/2005/8/layout/hierarchy1"/>
    <dgm:cxn modelId="{C3ED0DD6-F5A8-4E95-AD21-5F800A84E8EE}" type="presParOf" srcId="{9D4412F9-9A47-48FA-A068-806CFD7D441E}" destId="{F678D7EC-696D-4B75-85F8-4F45CFEF545C}" srcOrd="0" destOrd="0" presId="urn:microsoft.com/office/officeart/2005/8/layout/hierarchy1"/>
    <dgm:cxn modelId="{1B4717E2-C3EA-4A12-9F42-5547E93F172A}" type="presParOf" srcId="{F678D7EC-696D-4B75-85F8-4F45CFEF545C}" destId="{719649FC-E40C-4663-83F2-2B52B1E74527}" srcOrd="0" destOrd="0" presId="urn:microsoft.com/office/officeart/2005/8/layout/hierarchy1"/>
    <dgm:cxn modelId="{C714B30C-D343-45A0-823D-7EB887732906}" type="presParOf" srcId="{F678D7EC-696D-4B75-85F8-4F45CFEF545C}" destId="{EDCE334E-812D-4520-86F3-0024CDF3162D}" srcOrd="1" destOrd="0" presId="urn:microsoft.com/office/officeart/2005/8/layout/hierarchy1"/>
    <dgm:cxn modelId="{EC70020A-C414-433B-9F44-EC57924D995C}" type="presParOf" srcId="{9D4412F9-9A47-48FA-A068-806CFD7D441E}" destId="{6BA5F923-D7C1-4CEB-A41E-2118A1642F83}" srcOrd="1" destOrd="0" presId="urn:microsoft.com/office/officeart/2005/8/layout/hierarchy1"/>
    <dgm:cxn modelId="{03436831-0DBA-4140-930E-E292CB35056E}" type="presParOf" srcId="{6BA5F923-D7C1-4CEB-A41E-2118A1642F83}" destId="{3D22774D-6602-4C66-B766-69336954E52C}" srcOrd="0" destOrd="0" presId="urn:microsoft.com/office/officeart/2005/8/layout/hierarchy1"/>
    <dgm:cxn modelId="{AC9A9F0C-4CBC-4604-AEB8-4C989FD0CFBF}" type="presParOf" srcId="{6BA5F923-D7C1-4CEB-A41E-2118A1642F83}" destId="{8BF95D21-95E4-44E1-91F5-2D3040BC98AB}" srcOrd="1" destOrd="0" presId="urn:microsoft.com/office/officeart/2005/8/layout/hierarchy1"/>
    <dgm:cxn modelId="{D19D3D27-A047-4E03-830F-3A755995F8AE}" type="presParOf" srcId="{8BF95D21-95E4-44E1-91F5-2D3040BC98AB}" destId="{F9A62F84-B703-4214-886B-7335F7006EEF}" srcOrd="0" destOrd="0" presId="urn:microsoft.com/office/officeart/2005/8/layout/hierarchy1"/>
    <dgm:cxn modelId="{15164FF3-5632-46DE-9CEC-45BE71438D34}" type="presParOf" srcId="{F9A62F84-B703-4214-886B-7335F7006EEF}" destId="{F6EB73BC-62EF-4B99-835B-6223C9C41752}" srcOrd="0" destOrd="0" presId="urn:microsoft.com/office/officeart/2005/8/layout/hierarchy1"/>
    <dgm:cxn modelId="{A8D027C5-08C1-4500-88B5-00E364B99E46}" type="presParOf" srcId="{F9A62F84-B703-4214-886B-7335F7006EEF}" destId="{CAFD5879-A359-4DF3-9678-1E6FEC6A460B}" srcOrd="1" destOrd="0" presId="urn:microsoft.com/office/officeart/2005/8/layout/hierarchy1"/>
    <dgm:cxn modelId="{02DA8BC4-ADD4-4F72-9CBE-B966C373DE56}" type="presParOf" srcId="{8BF95D21-95E4-44E1-91F5-2D3040BC98AB}" destId="{1272BDB8-8C48-46D3-B93A-98C443F4C32D}" srcOrd="1" destOrd="0" presId="urn:microsoft.com/office/officeart/2005/8/layout/hierarchy1"/>
    <dgm:cxn modelId="{50F28B49-069A-42E4-B8B5-94EA2742AB9E}" type="presParOf" srcId="{E404F85F-A5CD-4B87-ACF0-8307BBF529F1}" destId="{07A6FDCF-C002-4FDA-B892-63D7B461D9AA}" srcOrd="2" destOrd="0" presId="urn:microsoft.com/office/officeart/2005/8/layout/hierarchy1"/>
    <dgm:cxn modelId="{22554A46-81AE-4BE1-844E-54077FF6F140}" type="presParOf" srcId="{E404F85F-A5CD-4B87-ACF0-8307BBF529F1}" destId="{5B7363DB-59E9-48BF-A380-F6B4BA19260A}" srcOrd="3" destOrd="0" presId="urn:microsoft.com/office/officeart/2005/8/layout/hierarchy1"/>
    <dgm:cxn modelId="{710CC8E7-D1B5-49E2-A703-50C8BEBF70BB}" type="presParOf" srcId="{5B7363DB-59E9-48BF-A380-F6B4BA19260A}" destId="{400D4FAB-F7C9-41BF-A968-D506194B8DCF}" srcOrd="0" destOrd="0" presId="urn:microsoft.com/office/officeart/2005/8/layout/hierarchy1"/>
    <dgm:cxn modelId="{502D8A66-F34B-4819-A2F0-59B02A4654F2}" type="presParOf" srcId="{400D4FAB-F7C9-41BF-A968-D506194B8DCF}" destId="{94914709-2FE7-4407-9643-2A8FAFF29CED}" srcOrd="0" destOrd="0" presId="urn:microsoft.com/office/officeart/2005/8/layout/hierarchy1"/>
    <dgm:cxn modelId="{F08A4B64-AF8F-43D9-AD44-02B26C51D278}" type="presParOf" srcId="{400D4FAB-F7C9-41BF-A968-D506194B8DCF}" destId="{1EE5FAD2-4A39-4C96-8155-6A120C503AE7}" srcOrd="1" destOrd="0" presId="urn:microsoft.com/office/officeart/2005/8/layout/hierarchy1"/>
    <dgm:cxn modelId="{ED74A579-F674-4429-8D85-ACB5F67AFB0E}" type="presParOf" srcId="{5B7363DB-59E9-48BF-A380-F6B4BA19260A}" destId="{1257A83D-915B-4C68-A91D-184472CA5359}" srcOrd="1" destOrd="0" presId="urn:microsoft.com/office/officeart/2005/8/layout/hierarchy1"/>
    <dgm:cxn modelId="{B99677FC-F5EB-4033-8D29-A84417B9AA61}" type="presParOf" srcId="{1257A83D-915B-4C68-A91D-184472CA5359}" destId="{E1C3B1E3-DDCC-416A-AEEF-DCF9207C75FF}" srcOrd="0" destOrd="0" presId="urn:microsoft.com/office/officeart/2005/8/layout/hierarchy1"/>
    <dgm:cxn modelId="{64D5BDA2-F5CE-4303-925B-4D8156791669}" type="presParOf" srcId="{1257A83D-915B-4C68-A91D-184472CA5359}" destId="{5A003ACC-8B2D-4540-A4F5-DB3FB410A75F}" srcOrd="1" destOrd="0" presId="urn:microsoft.com/office/officeart/2005/8/layout/hierarchy1"/>
    <dgm:cxn modelId="{0E248628-04D6-4B57-8338-4974C492C414}" type="presParOf" srcId="{5A003ACC-8B2D-4540-A4F5-DB3FB410A75F}" destId="{23EA5CBE-C6AB-4FA8-9E15-005F2F1B519E}" srcOrd="0" destOrd="0" presId="urn:microsoft.com/office/officeart/2005/8/layout/hierarchy1"/>
    <dgm:cxn modelId="{4F386A01-6EB5-4118-8A1E-70A38F0756C5}" type="presParOf" srcId="{23EA5CBE-C6AB-4FA8-9E15-005F2F1B519E}" destId="{D60A7542-72C7-4AB9-A582-CA1D72DFA779}" srcOrd="0" destOrd="0" presId="urn:microsoft.com/office/officeart/2005/8/layout/hierarchy1"/>
    <dgm:cxn modelId="{B3099D82-B689-45AD-B8AC-D4D2D9B693DF}" type="presParOf" srcId="{23EA5CBE-C6AB-4FA8-9E15-005F2F1B519E}" destId="{57450CF9-B817-47F8-941C-F83D9EAE8419}" srcOrd="1" destOrd="0" presId="urn:microsoft.com/office/officeart/2005/8/layout/hierarchy1"/>
    <dgm:cxn modelId="{393DC2B8-68B4-4E3C-8A53-18A085ACCA92}" type="presParOf" srcId="{5A003ACC-8B2D-4540-A4F5-DB3FB410A75F}" destId="{1904BBF0-16DF-412C-B761-78627EED0AE0}" srcOrd="1" destOrd="0" presId="urn:microsoft.com/office/officeart/2005/8/layout/hierarchy1"/>
    <dgm:cxn modelId="{730D19F7-2E77-4694-B1FC-280A54B1D379}" type="presParOf" srcId="{1904BBF0-16DF-412C-B761-78627EED0AE0}" destId="{8606A92C-FDD5-4962-9B6A-4D3642E5A4D2}" srcOrd="0" destOrd="0" presId="urn:microsoft.com/office/officeart/2005/8/layout/hierarchy1"/>
    <dgm:cxn modelId="{78EE6FFF-5E87-4C80-A352-6F228AC0FA20}" type="presParOf" srcId="{1904BBF0-16DF-412C-B761-78627EED0AE0}" destId="{1B8BC5A2-7349-4E6D-ABCC-3F6871EAB735}" srcOrd="1" destOrd="0" presId="urn:microsoft.com/office/officeart/2005/8/layout/hierarchy1"/>
    <dgm:cxn modelId="{F6AB25C4-3D97-4B80-A88D-69F04848E8EA}" type="presParOf" srcId="{1B8BC5A2-7349-4E6D-ABCC-3F6871EAB735}" destId="{5010F2BE-1478-4CF2-9490-F5211D0964CC}" srcOrd="0" destOrd="0" presId="urn:microsoft.com/office/officeart/2005/8/layout/hierarchy1"/>
    <dgm:cxn modelId="{9BB7BD56-23C9-428F-BA89-E70697CFA7DA}" type="presParOf" srcId="{5010F2BE-1478-4CF2-9490-F5211D0964CC}" destId="{E2C9B0B4-4BB1-4E19-AACB-55F5A5A04EF0}" srcOrd="0" destOrd="0" presId="urn:microsoft.com/office/officeart/2005/8/layout/hierarchy1"/>
    <dgm:cxn modelId="{2CF7CCA5-B018-4A07-9A44-3B8669D7148B}" type="presParOf" srcId="{5010F2BE-1478-4CF2-9490-F5211D0964CC}" destId="{71AA19FE-1A71-4BF8-9303-DBE9008E5889}" srcOrd="1" destOrd="0" presId="urn:microsoft.com/office/officeart/2005/8/layout/hierarchy1"/>
    <dgm:cxn modelId="{9570AC2F-E8F9-45F7-AD94-309F13E94E08}" type="presParOf" srcId="{1B8BC5A2-7349-4E6D-ABCC-3F6871EAB735}" destId="{6F2D9FB7-0E92-4D54-ACE1-4F1D50484770}" srcOrd="1" destOrd="0" presId="urn:microsoft.com/office/officeart/2005/8/layout/hierarchy1"/>
    <dgm:cxn modelId="{401AE02C-235A-44AD-A2A7-EA69DC61C455}" type="presParOf" srcId="{1257A83D-915B-4C68-A91D-184472CA5359}" destId="{F846E43E-59F0-478E-9BDA-EBA9C97B821D}" srcOrd="2" destOrd="0" presId="urn:microsoft.com/office/officeart/2005/8/layout/hierarchy1"/>
    <dgm:cxn modelId="{3631B48C-D12F-4248-9DD4-89DD4D47E58D}" type="presParOf" srcId="{1257A83D-915B-4C68-A91D-184472CA5359}" destId="{2DF49864-5D4C-42E2-8D68-EAFC1AD6C761}" srcOrd="3" destOrd="0" presId="urn:microsoft.com/office/officeart/2005/8/layout/hierarchy1"/>
    <dgm:cxn modelId="{66FA6E0C-3755-4B0E-BFB9-3837257E504E}" type="presParOf" srcId="{2DF49864-5D4C-42E2-8D68-EAFC1AD6C761}" destId="{298566FC-E517-4EC2-AE07-CDE6E1E04AAC}" srcOrd="0" destOrd="0" presId="urn:microsoft.com/office/officeart/2005/8/layout/hierarchy1"/>
    <dgm:cxn modelId="{02091A7F-35D9-46E3-A297-C630BD3722BB}" type="presParOf" srcId="{298566FC-E517-4EC2-AE07-CDE6E1E04AAC}" destId="{D1C69CC2-59FD-4B5E-89A9-4FCE5B7A2A3C}" srcOrd="0" destOrd="0" presId="urn:microsoft.com/office/officeart/2005/8/layout/hierarchy1"/>
    <dgm:cxn modelId="{C9B78EA2-DF64-4E8D-BED3-2A6DF7AE0303}" type="presParOf" srcId="{298566FC-E517-4EC2-AE07-CDE6E1E04AAC}" destId="{43515190-3E73-4A19-AB3E-AFBF6032B2A8}" srcOrd="1" destOrd="0" presId="urn:microsoft.com/office/officeart/2005/8/layout/hierarchy1"/>
    <dgm:cxn modelId="{FE059EB9-B370-4A35-8638-FB27DE07CAFE}" type="presParOf" srcId="{2DF49864-5D4C-42E2-8D68-EAFC1AD6C761}" destId="{33B16161-AF3F-4024-B653-B48CD9085F78}" srcOrd="1" destOrd="0" presId="urn:microsoft.com/office/officeart/2005/8/layout/hierarchy1"/>
    <dgm:cxn modelId="{9668828E-C1C6-4A3C-912D-89EA02AEDA4B}" type="presParOf" srcId="{33B16161-AF3F-4024-B653-B48CD9085F78}" destId="{A4B7F8E4-CAC8-4635-A079-0DAE20B7E2D7}" srcOrd="0" destOrd="0" presId="urn:microsoft.com/office/officeart/2005/8/layout/hierarchy1"/>
    <dgm:cxn modelId="{F4F17494-DCE1-4328-8B37-DFCA9BA5CCCA}" type="presParOf" srcId="{33B16161-AF3F-4024-B653-B48CD9085F78}" destId="{06224434-4672-4897-A8AF-553A5BB169A0}" srcOrd="1" destOrd="0" presId="urn:microsoft.com/office/officeart/2005/8/layout/hierarchy1"/>
    <dgm:cxn modelId="{638D3352-2C26-4501-98AA-A9DDDC3D3577}" type="presParOf" srcId="{06224434-4672-4897-A8AF-553A5BB169A0}" destId="{FC58E1DA-6A69-46A6-954E-21286793F43C}" srcOrd="0" destOrd="0" presId="urn:microsoft.com/office/officeart/2005/8/layout/hierarchy1"/>
    <dgm:cxn modelId="{152DA8DB-CD6C-40B7-A6E4-B0B825DD6855}" type="presParOf" srcId="{FC58E1DA-6A69-46A6-954E-21286793F43C}" destId="{6894B6B6-0BCF-4E20-B3FA-018E63D8F189}" srcOrd="0" destOrd="0" presId="urn:microsoft.com/office/officeart/2005/8/layout/hierarchy1"/>
    <dgm:cxn modelId="{F1DA4872-236F-4488-944C-A6DBD5DCC9F6}" type="presParOf" srcId="{FC58E1DA-6A69-46A6-954E-21286793F43C}" destId="{E9A66E1F-47A2-4D99-B8A5-C05CE3EB46C7}" srcOrd="1" destOrd="0" presId="urn:microsoft.com/office/officeart/2005/8/layout/hierarchy1"/>
    <dgm:cxn modelId="{C464C169-B7D3-4D1D-9F3F-70E6B98AEAAF}" type="presParOf" srcId="{06224434-4672-4897-A8AF-553A5BB169A0}" destId="{57A64DEB-2052-4CC1-843B-48DA9C725A1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3884A4-E6FB-4A1F-9AAB-35D1D352186C}" type="doc">
      <dgm:prSet loTypeId="urn:microsoft.com/office/officeart/2005/8/layout/hierarchy1" loCatId="hierarchy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pPr rtl="1"/>
          <a:endParaRPr lang="ar-SA"/>
        </a:p>
      </dgm:t>
    </dgm:pt>
    <dgm:pt modelId="{9FF5E4D0-6EA3-445A-8C58-016CDD8C4B2E}">
      <dgm:prSet phldrT="[نص]" custT="1"/>
      <dgm:spPr/>
      <dgm:t>
        <a:bodyPr/>
        <a:lstStyle/>
        <a:p>
          <a:pPr rtl="1"/>
          <a:r>
            <a:rPr lang="ar-SA" sz="1800" b="1" dirty="0" smtClean="0"/>
            <a:t>تعريف المبتدأ</a:t>
          </a:r>
          <a:endParaRPr lang="ar-SA" sz="1800" b="1" dirty="0"/>
        </a:p>
      </dgm:t>
    </dgm:pt>
    <dgm:pt modelId="{988259A8-3290-4312-BC61-71EDC31CEADC}" type="parTrans" cxnId="{F0BBC666-EE36-4215-B080-BFC61520BEDA}">
      <dgm:prSet/>
      <dgm:spPr/>
      <dgm:t>
        <a:bodyPr/>
        <a:lstStyle/>
        <a:p>
          <a:pPr rtl="1"/>
          <a:endParaRPr lang="ar-SA"/>
        </a:p>
      </dgm:t>
    </dgm:pt>
    <dgm:pt modelId="{3E608DDB-70E9-4C4C-AABA-607B8D6C8F3F}" type="sibTrans" cxnId="{F0BBC666-EE36-4215-B080-BFC61520BEDA}">
      <dgm:prSet/>
      <dgm:spPr/>
      <dgm:t>
        <a:bodyPr/>
        <a:lstStyle/>
        <a:p>
          <a:pPr rtl="1"/>
          <a:endParaRPr lang="ar-SA"/>
        </a:p>
      </dgm:t>
    </dgm:pt>
    <dgm:pt modelId="{D4A5792C-8894-46FE-AA20-E908E5629AC9}">
      <dgm:prSet phldrT="[نص]" custT="1"/>
      <dgm:spPr/>
      <dgm:t>
        <a:bodyPr/>
        <a:lstStyle/>
        <a:p>
          <a:pPr rtl="1"/>
          <a:r>
            <a:rPr lang="ar-SA" sz="2000" b="1" dirty="0" smtClean="0"/>
            <a:t>معرفة </a:t>
          </a:r>
          <a:endParaRPr lang="ar-SA" sz="1100" b="1" dirty="0"/>
        </a:p>
      </dgm:t>
    </dgm:pt>
    <dgm:pt modelId="{36E82785-8B6B-4A37-B6B3-A7A58818E541}" type="parTrans" cxnId="{D4B53C7B-07B9-4A05-B12A-4031EB0E9A7B}">
      <dgm:prSet/>
      <dgm:spPr/>
      <dgm:t>
        <a:bodyPr/>
        <a:lstStyle/>
        <a:p>
          <a:pPr rtl="1"/>
          <a:endParaRPr lang="ar-SA"/>
        </a:p>
      </dgm:t>
    </dgm:pt>
    <dgm:pt modelId="{EA132A71-02B0-4B55-AC2D-0F9C049119A0}" type="sibTrans" cxnId="{D4B53C7B-07B9-4A05-B12A-4031EB0E9A7B}">
      <dgm:prSet/>
      <dgm:spPr/>
      <dgm:t>
        <a:bodyPr/>
        <a:lstStyle/>
        <a:p>
          <a:pPr rtl="1"/>
          <a:endParaRPr lang="ar-SA"/>
        </a:p>
      </dgm:t>
    </dgm:pt>
    <dgm:pt modelId="{BC73D294-F895-42BC-8CD4-BAD0ECF286B5}">
      <dgm:prSet phldrT="[نص]" custT="1"/>
      <dgm:spPr/>
      <dgm:t>
        <a:bodyPr/>
        <a:lstStyle/>
        <a:p>
          <a:pPr rtl="1"/>
          <a:r>
            <a:rPr lang="ar-SA" sz="1200" b="1" dirty="0" smtClean="0"/>
            <a:t>- </a:t>
          </a:r>
          <a:r>
            <a:rPr lang="ar-SA" sz="1200" b="1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الطالب </a:t>
          </a:r>
          <a:r>
            <a:rPr lang="ar-SA" sz="1200" b="1" u="none" dirty="0" smtClean="0"/>
            <a:t>حاضر</a:t>
          </a:r>
          <a:r>
            <a:rPr lang="ar-SA" sz="1200" b="1" dirty="0" smtClean="0"/>
            <a:t> الدرس </a:t>
          </a:r>
        </a:p>
        <a:p>
          <a:pPr rtl="1"/>
          <a:r>
            <a:rPr lang="ar-SA" sz="1200" b="1" dirty="0" smtClean="0"/>
            <a:t>- </a:t>
          </a:r>
          <a:r>
            <a:rPr lang="ar-SA" sz="1200" b="1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خالد</a:t>
          </a:r>
          <a:r>
            <a:rPr lang="ar-SA" sz="1200" b="1" dirty="0" smtClean="0"/>
            <a:t> ناجح </a:t>
          </a:r>
        </a:p>
        <a:p>
          <a:pPr rtl="1"/>
          <a:r>
            <a:rPr lang="ar-SA" sz="1200" b="1" dirty="0" smtClean="0"/>
            <a:t>-</a:t>
          </a:r>
          <a:r>
            <a:rPr lang="ar-SA" sz="1200" b="1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سمية</a:t>
          </a:r>
          <a:r>
            <a:rPr lang="ar-SA" sz="1200" b="1" dirty="0" smtClean="0"/>
            <a:t> طالبة مميزة </a:t>
          </a:r>
          <a:endParaRPr lang="ar-SA" sz="1200" b="1" dirty="0"/>
        </a:p>
      </dgm:t>
    </dgm:pt>
    <dgm:pt modelId="{1F78D688-76AE-4FA6-ADCD-B99724E7DEA7}" type="parTrans" cxnId="{CEBAD8A3-8CE5-468A-9A11-D350DE97DC94}">
      <dgm:prSet/>
      <dgm:spPr/>
      <dgm:t>
        <a:bodyPr/>
        <a:lstStyle/>
        <a:p>
          <a:pPr rtl="1"/>
          <a:endParaRPr lang="ar-SA"/>
        </a:p>
      </dgm:t>
    </dgm:pt>
    <dgm:pt modelId="{8CC18A49-39E1-404E-9DF8-46CFADC917C8}" type="sibTrans" cxnId="{CEBAD8A3-8CE5-468A-9A11-D350DE97DC94}">
      <dgm:prSet/>
      <dgm:spPr/>
      <dgm:t>
        <a:bodyPr/>
        <a:lstStyle/>
        <a:p>
          <a:pPr rtl="1"/>
          <a:endParaRPr lang="ar-SA"/>
        </a:p>
      </dgm:t>
    </dgm:pt>
    <dgm:pt modelId="{54091069-D7A0-4654-B75A-F76045018D27}">
      <dgm:prSet phldrT="[نص]" custT="1"/>
      <dgm:spPr/>
      <dgm:t>
        <a:bodyPr/>
        <a:lstStyle/>
        <a:p>
          <a:pPr rtl="1"/>
          <a:r>
            <a:rPr lang="ar-SA" sz="1800" b="1" dirty="0" smtClean="0"/>
            <a:t>نكرة موصوفة</a:t>
          </a:r>
          <a:endParaRPr lang="ar-SA" sz="1800" b="1" dirty="0"/>
        </a:p>
      </dgm:t>
    </dgm:pt>
    <dgm:pt modelId="{DED43DBF-3C76-4BB3-9733-AD7613F4F18F}" type="sibTrans" cxnId="{A3A38CCF-45D2-4660-AEFE-9228D50F15B0}">
      <dgm:prSet/>
      <dgm:spPr/>
      <dgm:t>
        <a:bodyPr/>
        <a:lstStyle/>
        <a:p>
          <a:pPr rtl="1"/>
          <a:endParaRPr lang="ar-SA"/>
        </a:p>
      </dgm:t>
    </dgm:pt>
    <dgm:pt modelId="{C6AE3A47-4821-4008-917F-5C13A04864F0}" type="parTrans" cxnId="{A3A38CCF-45D2-4660-AEFE-9228D50F15B0}">
      <dgm:prSet/>
      <dgm:spPr/>
      <dgm:t>
        <a:bodyPr/>
        <a:lstStyle/>
        <a:p>
          <a:pPr rtl="1"/>
          <a:endParaRPr lang="ar-SA"/>
        </a:p>
      </dgm:t>
    </dgm:pt>
    <dgm:pt modelId="{9093115B-ADE3-4693-BD89-7B5D6A3BD70C}">
      <dgm:prSet phldrT="[نص]"/>
      <dgm:spPr/>
      <dgm:t>
        <a:bodyPr/>
        <a:lstStyle/>
        <a:p>
          <a:pPr rtl="1"/>
          <a:r>
            <a:rPr lang="ar-SA" b="1" dirty="0" smtClean="0"/>
            <a:t>- </a:t>
          </a:r>
          <a:r>
            <a:rPr lang="ar-SA" b="1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حاكمٌ</a:t>
          </a:r>
          <a:r>
            <a:rPr lang="ar-SA" b="1" dirty="0" smtClean="0"/>
            <a:t> </a:t>
          </a:r>
          <a:r>
            <a:rPr lang="ar-SA" b="1" u="sng" dirty="0" smtClean="0"/>
            <a:t>عادلٌ</a:t>
          </a:r>
          <a:r>
            <a:rPr lang="ar-SA" b="1" dirty="0" smtClean="0"/>
            <a:t> في قريتنا </a:t>
          </a:r>
        </a:p>
        <a:p>
          <a:pPr rtl="1"/>
          <a:r>
            <a:rPr lang="ar-SA" b="1" dirty="0" smtClean="0"/>
            <a:t>- </a:t>
          </a:r>
          <a:r>
            <a:rPr lang="ar-SA" b="1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خياطةٌ</a:t>
          </a:r>
          <a:r>
            <a:rPr lang="ar-SA" b="1" dirty="0" smtClean="0"/>
            <a:t> </a:t>
          </a:r>
          <a:r>
            <a:rPr lang="ar-SA" b="1" u="sng" dirty="0" smtClean="0"/>
            <a:t>ممتازةٌ</a:t>
          </a:r>
          <a:r>
            <a:rPr lang="ar-SA" b="1" dirty="0" smtClean="0"/>
            <a:t> في حيينا </a:t>
          </a:r>
        </a:p>
        <a:p>
          <a:pPr rtl="1"/>
          <a:r>
            <a:rPr lang="ar-SA" b="1" smtClean="0"/>
            <a:t>- </a:t>
          </a:r>
          <a:r>
            <a:rPr lang="ar-SA" b="1" smtClean="0">
              <a:solidFill>
                <a:schemeClr val="accent4">
                  <a:lumMod val="60000"/>
                  <a:lumOff val="40000"/>
                </a:schemeClr>
              </a:solidFill>
            </a:rPr>
            <a:t>ضيفٌ</a:t>
          </a:r>
          <a:r>
            <a:rPr lang="ar-SA" b="1" smtClean="0"/>
            <a:t> </a:t>
          </a:r>
          <a:r>
            <a:rPr lang="ar-SA" b="1" u="sng" smtClean="0"/>
            <a:t>ثقيلٌ</a:t>
          </a:r>
          <a:r>
            <a:rPr lang="ar-SA" b="1" smtClean="0"/>
            <a:t> </a:t>
          </a:r>
          <a:r>
            <a:rPr lang="ar-SA" b="1" dirty="0" smtClean="0"/>
            <a:t>في منزلنا </a:t>
          </a:r>
          <a:endParaRPr lang="ar-SA" b="1" dirty="0"/>
        </a:p>
      </dgm:t>
    </dgm:pt>
    <dgm:pt modelId="{DF5B13EA-1F23-472A-AF0F-679AACD20082}" type="sibTrans" cxnId="{DC2D3125-9E80-44F5-8F4F-692958D42632}">
      <dgm:prSet/>
      <dgm:spPr/>
      <dgm:t>
        <a:bodyPr/>
        <a:lstStyle/>
        <a:p>
          <a:pPr rtl="1"/>
          <a:endParaRPr lang="ar-SA"/>
        </a:p>
      </dgm:t>
    </dgm:pt>
    <dgm:pt modelId="{A9E4F081-E90B-410D-80EC-C8EA620BA6DF}" type="parTrans" cxnId="{DC2D3125-9E80-44F5-8F4F-692958D42632}">
      <dgm:prSet/>
      <dgm:spPr/>
      <dgm:t>
        <a:bodyPr/>
        <a:lstStyle/>
        <a:p>
          <a:pPr rtl="1"/>
          <a:endParaRPr lang="ar-SA"/>
        </a:p>
      </dgm:t>
    </dgm:pt>
    <dgm:pt modelId="{2F9CD41A-9727-43B8-AADD-536D92D361C7}">
      <dgm:prSet custT="1"/>
      <dgm:spPr/>
      <dgm:t>
        <a:bodyPr/>
        <a:lstStyle/>
        <a:p>
          <a:pPr rtl="1"/>
          <a:r>
            <a:rPr lang="ar-SA" sz="1800" b="1" i="0" dirty="0" smtClean="0"/>
            <a:t>نكرة غير موصوفة وغير مضافة </a:t>
          </a:r>
          <a:endParaRPr lang="ar-SA" sz="1800" b="1" i="0" dirty="0"/>
        </a:p>
      </dgm:t>
    </dgm:pt>
    <dgm:pt modelId="{4D9CC3B3-3409-4C53-8A8A-56E2CC34A48F}" type="parTrans" cxnId="{C99EF717-CC7B-4E34-A6C1-3DAA0112F808}">
      <dgm:prSet/>
      <dgm:spPr/>
      <dgm:t>
        <a:bodyPr/>
        <a:lstStyle/>
        <a:p>
          <a:pPr rtl="1"/>
          <a:endParaRPr lang="ar-SA"/>
        </a:p>
      </dgm:t>
    </dgm:pt>
    <dgm:pt modelId="{CA3B489A-D16F-4F29-93F2-BDF37492CD4B}" type="sibTrans" cxnId="{C99EF717-CC7B-4E34-A6C1-3DAA0112F808}">
      <dgm:prSet/>
      <dgm:spPr/>
      <dgm:t>
        <a:bodyPr/>
        <a:lstStyle/>
        <a:p>
          <a:pPr rtl="1"/>
          <a:endParaRPr lang="ar-SA"/>
        </a:p>
      </dgm:t>
    </dgm:pt>
    <dgm:pt modelId="{16EA60B6-3E88-47AD-877E-44622AAD0E1F}">
      <dgm:prSet custT="1"/>
      <dgm:spPr/>
      <dgm:t>
        <a:bodyPr/>
        <a:lstStyle/>
        <a:p>
          <a:pPr rtl="1"/>
          <a:r>
            <a:rPr lang="ar-SA" sz="1800" b="1" dirty="0" smtClean="0"/>
            <a:t>نكرة مضافة</a:t>
          </a:r>
          <a:endParaRPr lang="ar-SA" sz="1800" b="1" dirty="0"/>
        </a:p>
      </dgm:t>
    </dgm:pt>
    <dgm:pt modelId="{54C5B258-0DB4-4A09-913A-19C9E4BE74F2}" type="parTrans" cxnId="{05FB0C56-D557-45E4-A65E-926C83B1484D}">
      <dgm:prSet/>
      <dgm:spPr/>
      <dgm:t>
        <a:bodyPr/>
        <a:lstStyle/>
        <a:p>
          <a:pPr rtl="1"/>
          <a:endParaRPr lang="ar-SA"/>
        </a:p>
      </dgm:t>
    </dgm:pt>
    <dgm:pt modelId="{67C6758F-62B5-49E9-9E2E-49F6CB205009}" type="sibTrans" cxnId="{05FB0C56-D557-45E4-A65E-926C83B1484D}">
      <dgm:prSet/>
      <dgm:spPr/>
      <dgm:t>
        <a:bodyPr/>
        <a:lstStyle/>
        <a:p>
          <a:pPr rtl="1"/>
          <a:endParaRPr lang="ar-SA"/>
        </a:p>
      </dgm:t>
    </dgm:pt>
    <dgm:pt modelId="{29918E06-7811-4E45-8BF5-7BC46A310EEA}">
      <dgm:prSet/>
      <dgm:spPr/>
      <dgm:t>
        <a:bodyPr/>
        <a:lstStyle/>
        <a:p>
          <a:pPr rtl="1"/>
          <a:r>
            <a:rPr lang="ar-SA" b="1" dirty="0" smtClean="0"/>
            <a:t>- </a:t>
          </a:r>
          <a:r>
            <a:rPr lang="ar-SA" b="1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طالبُ</a:t>
          </a:r>
          <a:r>
            <a:rPr lang="ar-SA" b="1" dirty="0" smtClean="0"/>
            <a:t> </a:t>
          </a:r>
          <a:r>
            <a:rPr lang="ar-SA" b="1" u="sng" dirty="0" smtClean="0"/>
            <a:t>العلمِ ِ</a:t>
          </a:r>
          <a:r>
            <a:rPr lang="ar-SA" b="1" dirty="0" smtClean="0"/>
            <a:t>مجتهد </a:t>
          </a:r>
        </a:p>
        <a:p>
          <a:pPr rtl="1"/>
          <a:r>
            <a:rPr lang="ar-SA" b="1" dirty="0" smtClean="0"/>
            <a:t>- </a:t>
          </a:r>
          <a:r>
            <a:rPr lang="ar-SA" b="1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كتابُ</a:t>
          </a:r>
          <a:r>
            <a:rPr lang="ar-SA" b="1" dirty="0" smtClean="0"/>
            <a:t> </a:t>
          </a:r>
          <a:r>
            <a:rPr lang="ar-SA" b="1" u="sng" dirty="0" smtClean="0"/>
            <a:t>الطالبِ </a:t>
          </a:r>
          <a:r>
            <a:rPr lang="ar-SA" b="1" dirty="0" smtClean="0"/>
            <a:t>جميل</a:t>
          </a:r>
        </a:p>
        <a:p>
          <a:pPr rtl="1"/>
          <a:r>
            <a:rPr lang="ar-SA" b="1" dirty="0" smtClean="0"/>
            <a:t>-</a:t>
          </a:r>
          <a:r>
            <a:rPr lang="ar-SA" b="1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درسُ</a:t>
          </a:r>
          <a:r>
            <a:rPr lang="ar-SA" b="1" dirty="0" smtClean="0"/>
            <a:t> </a:t>
          </a:r>
          <a:r>
            <a:rPr lang="ar-SA" b="1" u="sng" dirty="0" smtClean="0"/>
            <a:t>التاريخِ</a:t>
          </a:r>
          <a:r>
            <a:rPr lang="ar-SA" b="1" dirty="0" smtClean="0"/>
            <a:t> طويل</a:t>
          </a:r>
        </a:p>
        <a:p>
          <a:pPr rtl="1"/>
          <a:r>
            <a:rPr lang="ar-SA" b="1" dirty="0" smtClean="0"/>
            <a:t>- </a:t>
          </a:r>
          <a:r>
            <a:rPr lang="ar-SA" b="1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صاحبُ</a:t>
          </a:r>
          <a:r>
            <a:rPr lang="ar-SA" b="1" dirty="0" smtClean="0"/>
            <a:t> قضيةٍ يستغيث </a:t>
          </a:r>
          <a:endParaRPr lang="ar-SA" b="1" dirty="0"/>
        </a:p>
      </dgm:t>
    </dgm:pt>
    <dgm:pt modelId="{0740D77D-BF1B-4D1C-B905-D53625B5AF5E}" type="parTrans" cxnId="{2631539B-DE08-4AF4-9F07-66AC02FB5BFC}">
      <dgm:prSet/>
      <dgm:spPr/>
      <dgm:t>
        <a:bodyPr/>
        <a:lstStyle/>
        <a:p>
          <a:pPr rtl="1"/>
          <a:endParaRPr lang="ar-SA"/>
        </a:p>
      </dgm:t>
    </dgm:pt>
    <dgm:pt modelId="{2182E251-EABE-4F05-8F40-D3B0820924C4}" type="sibTrans" cxnId="{2631539B-DE08-4AF4-9F07-66AC02FB5BFC}">
      <dgm:prSet/>
      <dgm:spPr/>
      <dgm:t>
        <a:bodyPr/>
        <a:lstStyle/>
        <a:p>
          <a:pPr rtl="1"/>
          <a:endParaRPr lang="ar-SA"/>
        </a:p>
      </dgm:t>
    </dgm:pt>
    <dgm:pt modelId="{E618ADAC-B04B-4104-AA3D-6DFD49FAC00C}">
      <dgm:prSet/>
      <dgm:spPr/>
      <dgm:t>
        <a:bodyPr/>
        <a:lstStyle/>
        <a:p>
          <a:pPr rtl="1"/>
          <a:r>
            <a:rPr lang="ar-SA" b="1" dirty="0" smtClean="0"/>
            <a:t>يتقدم الخبر عليها وجوبًا </a:t>
          </a:r>
        </a:p>
        <a:p>
          <a:pPr rtl="1"/>
          <a:r>
            <a:rPr lang="ar-SA" b="1" dirty="0" smtClean="0"/>
            <a:t>- في بيتنا </a:t>
          </a:r>
          <a:r>
            <a:rPr lang="ar-SA" b="1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زائر</a:t>
          </a:r>
        </a:p>
        <a:p>
          <a:pPr rtl="1"/>
          <a:r>
            <a:rPr lang="ar-SA" b="1" dirty="0" smtClean="0"/>
            <a:t>- في حيينا </a:t>
          </a:r>
          <a:r>
            <a:rPr lang="ar-SA" b="1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خياطة </a:t>
          </a:r>
          <a:endParaRPr lang="ar-SA" b="1" dirty="0">
            <a:solidFill>
              <a:schemeClr val="accent4">
                <a:lumMod val="60000"/>
                <a:lumOff val="40000"/>
              </a:schemeClr>
            </a:solidFill>
          </a:endParaRPr>
        </a:p>
      </dgm:t>
    </dgm:pt>
    <dgm:pt modelId="{7FE6A5B8-FF98-45A3-A218-2554673BABAE}" type="parTrans" cxnId="{E2238CE5-E742-4C1B-B076-8C703F2BE11C}">
      <dgm:prSet/>
      <dgm:spPr/>
      <dgm:t>
        <a:bodyPr/>
        <a:lstStyle/>
        <a:p>
          <a:pPr rtl="1"/>
          <a:endParaRPr lang="ar-SA"/>
        </a:p>
      </dgm:t>
    </dgm:pt>
    <dgm:pt modelId="{C85298CF-377E-426D-B6F0-C3A062115DD6}" type="sibTrans" cxnId="{E2238CE5-E742-4C1B-B076-8C703F2BE11C}">
      <dgm:prSet/>
      <dgm:spPr/>
      <dgm:t>
        <a:bodyPr/>
        <a:lstStyle/>
        <a:p>
          <a:pPr rtl="1"/>
          <a:endParaRPr lang="ar-SA"/>
        </a:p>
      </dgm:t>
    </dgm:pt>
    <dgm:pt modelId="{55C5C899-35D8-4E8C-B16E-B8F41B7348EF}" type="pres">
      <dgm:prSet presAssocID="{A93884A4-E6FB-4A1F-9AAB-35D1D352186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93605C3E-42B8-462E-9028-6EFD9C4503DF}" type="pres">
      <dgm:prSet presAssocID="{9FF5E4D0-6EA3-445A-8C58-016CDD8C4B2E}" presName="hierRoot1" presStyleCnt="0"/>
      <dgm:spPr/>
    </dgm:pt>
    <dgm:pt modelId="{D4B6BC3C-9268-4687-B1D1-1A51E5213BD6}" type="pres">
      <dgm:prSet presAssocID="{9FF5E4D0-6EA3-445A-8C58-016CDD8C4B2E}" presName="composite" presStyleCnt="0"/>
      <dgm:spPr/>
    </dgm:pt>
    <dgm:pt modelId="{A1147992-9FEB-4F01-A3D0-A458D8188730}" type="pres">
      <dgm:prSet presAssocID="{9FF5E4D0-6EA3-445A-8C58-016CDD8C4B2E}" presName="background" presStyleLbl="node0" presStyleIdx="0" presStyleCnt="1"/>
      <dgm:spPr/>
    </dgm:pt>
    <dgm:pt modelId="{8AA65898-09FF-43F7-B2D0-A05040CBBC9F}" type="pres">
      <dgm:prSet presAssocID="{9FF5E4D0-6EA3-445A-8C58-016CDD8C4B2E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123C708-A624-490D-BA77-BB413936DFC0}" type="pres">
      <dgm:prSet presAssocID="{9FF5E4D0-6EA3-445A-8C58-016CDD8C4B2E}" presName="hierChild2" presStyleCnt="0"/>
      <dgm:spPr/>
    </dgm:pt>
    <dgm:pt modelId="{BCCD8B8B-5312-40E1-849E-D54DE85412FD}" type="pres">
      <dgm:prSet presAssocID="{4D9CC3B3-3409-4C53-8A8A-56E2CC34A48F}" presName="Name10" presStyleLbl="parChTrans1D2" presStyleIdx="0" presStyleCnt="4"/>
      <dgm:spPr/>
      <dgm:t>
        <a:bodyPr/>
        <a:lstStyle/>
        <a:p>
          <a:endParaRPr lang="en-GB"/>
        </a:p>
      </dgm:t>
    </dgm:pt>
    <dgm:pt modelId="{DD581227-604E-41C6-8EBD-49B52D5CB54B}" type="pres">
      <dgm:prSet presAssocID="{2F9CD41A-9727-43B8-AADD-536D92D361C7}" presName="hierRoot2" presStyleCnt="0"/>
      <dgm:spPr/>
    </dgm:pt>
    <dgm:pt modelId="{5EC25E54-6916-4A7B-B80C-7817CF89AB45}" type="pres">
      <dgm:prSet presAssocID="{2F9CD41A-9727-43B8-AADD-536D92D361C7}" presName="composite2" presStyleCnt="0"/>
      <dgm:spPr/>
    </dgm:pt>
    <dgm:pt modelId="{C34F9C18-832F-460E-98A6-3A5ED9BDF88D}" type="pres">
      <dgm:prSet presAssocID="{2F9CD41A-9727-43B8-AADD-536D92D361C7}" presName="background2" presStyleLbl="node2" presStyleIdx="0" presStyleCnt="4"/>
      <dgm:spPr/>
    </dgm:pt>
    <dgm:pt modelId="{FCB5526D-F417-45AF-9AA5-0D5409FA95FD}" type="pres">
      <dgm:prSet presAssocID="{2F9CD41A-9727-43B8-AADD-536D92D361C7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43CB420-9AB0-4F50-9EC5-BFDC1215C928}" type="pres">
      <dgm:prSet presAssocID="{2F9CD41A-9727-43B8-AADD-536D92D361C7}" presName="hierChild3" presStyleCnt="0"/>
      <dgm:spPr/>
    </dgm:pt>
    <dgm:pt modelId="{13EC4F60-6E18-4A80-BF20-94CA077B0685}" type="pres">
      <dgm:prSet presAssocID="{7FE6A5B8-FF98-45A3-A218-2554673BABAE}" presName="Name17" presStyleLbl="parChTrans1D3" presStyleIdx="0" presStyleCnt="4"/>
      <dgm:spPr/>
      <dgm:t>
        <a:bodyPr/>
        <a:lstStyle/>
        <a:p>
          <a:endParaRPr lang="en-GB"/>
        </a:p>
      </dgm:t>
    </dgm:pt>
    <dgm:pt modelId="{69392419-CC11-41A0-8572-B21005CD899B}" type="pres">
      <dgm:prSet presAssocID="{E618ADAC-B04B-4104-AA3D-6DFD49FAC00C}" presName="hierRoot3" presStyleCnt="0"/>
      <dgm:spPr/>
    </dgm:pt>
    <dgm:pt modelId="{E6AAD012-13CF-4B92-93D0-C44EDD426BB7}" type="pres">
      <dgm:prSet presAssocID="{E618ADAC-B04B-4104-AA3D-6DFD49FAC00C}" presName="composite3" presStyleCnt="0"/>
      <dgm:spPr/>
    </dgm:pt>
    <dgm:pt modelId="{40DA0641-8A0C-4FF8-9340-5A52510540DD}" type="pres">
      <dgm:prSet presAssocID="{E618ADAC-B04B-4104-AA3D-6DFD49FAC00C}" presName="background3" presStyleLbl="node3" presStyleIdx="0" presStyleCnt="4"/>
      <dgm:spPr/>
    </dgm:pt>
    <dgm:pt modelId="{5245E83F-B250-492D-A61B-35E5FDC9B38D}" type="pres">
      <dgm:prSet presAssocID="{E618ADAC-B04B-4104-AA3D-6DFD49FAC00C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1999082D-2B81-4D7F-84A8-CCCC625C7FB1}" type="pres">
      <dgm:prSet presAssocID="{E618ADAC-B04B-4104-AA3D-6DFD49FAC00C}" presName="hierChild4" presStyleCnt="0"/>
      <dgm:spPr/>
    </dgm:pt>
    <dgm:pt modelId="{8B24B2C8-E726-4674-AE86-59307A3609D9}" type="pres">
      <dgm:prSet presAssocID="{C6AE3A47-4821-4008-917F-5C13A04864F0}" presName="Name10" presStyleLbl="parChTrans1D2" presStyleIdx="1" presStyleCnt="4"/>
      <dgm:spPr/>
      <dgm:t>
        <a:bodyPr/>
        <a:lstStyle/>
        <a:p>
          <a:endParaRPr lang="en-GB"/>
        </a:p>
      </dgm:t>
    </dgm:pt>
    <dgm:pt modelId="{A7AC84AD-9F5C-4AC0-B761-F9878DF6ABAD}" type="pres">
      <dgm:prSet presAssocID="{54091069-D7A0-4654-B75A-F76045018D27}" presName="hierRoot2" presStyleCnt="0"/>
      <dgm:spPr/>
    </dgm:pt>
    <dgm:pt modelId="{7990E715-6E68-4F02-A292-D1C55DDA78DE}" type="pres">
      <dgm:prSet presAssocID="{54091069-D7A0-4654-B75A-F76045018D27}" presName="composite2" presStyleCnt="0"/>
      <dgm:spPr/>
    </dgm:pt>
    <dgm:pt modelId="{7AF3764E-C912-41EF-9E25-3C8929218CC3}" type="pres">
      <dgm:prSet presAssocID="{54091069-D7A0-4654-B75A-F76045018D27}" presName="background2" presStyleLbl="node2" presStyleIdx="1" presStyleCnt="4"/>
      <dgm:spPr/>
    </dgm:pt>
    <dgm:pt modelId="{9313C6EC-D1B5-4C13-A436-74AD9392DA45}" type="pres">
      <dgm:prSet presAssocID="{54091069-D7A0-4654-B75A-F76045018D27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FB371029-C4E9-4CD6-849B-9C0FD743CB84}" type="pres">
      <dgm:prSet presAssocID="{54091069-D7A0-4654-B75A-F76045018D27}" presName="hierChild3" presStyleCnt="0"/>
      <dgm:spPr/>
    </dgm:pt>
    <dgm:pt modelId="{FAAC0DE6-DEA2-4A10-B445-1A94A6503464}" type="pres">
      <dgm:prSet presAssocID="{A9E4F081-E90B-410D-80EC-C8EA620BA6DF}" presName="Name17" presStyleLbl="parChTrans1D3" presStyleIdx="1" presStyleCnt="4"/>
      <dgm:spPr/>
      <dgm:t>
        <a:bodyPr/>
        <a:lstStyle/>
        <a:p>
          <a:endParaRPr lang="en-GB"/>
        </a:p>
      </dgm:t>
    </dgm:pt>
    <dgm:pt modelId="{D8268669-0C7B-4D0E-964B-5E46739D278F}" type="pres">
      <dgm:prSet presAssocID="{9093115B-ADE3-4693-BD89-7B5D6A3BD70C}" presName="hierRoot3" presStyleCnt="0"/>
      <dgm:spPr/>
    </dgm:pt>
    <dgm:pt modelId="{A014B5A4-AEC0-42AE-BFDF-647620118F80}" type="pres">
      <dgm:prSet presAssocID="{9093115B-ADE3-4693-BD89-7B5D6A3BD70C}" presName="composite3" presStyleCnt="0"/>
      <dgm:spPr/>
    </dgm:pt>
    <dgm:pt modelId="{216016E6-44C0-4F7A-B1C2-5E4DF0D1EEFD}" type="pres">
      <dgm:prSet presAssocID="{9093115B-ADE3-4693-BD89-7B5D6A3BD70C}" presName="background3" presStyleLbl="node3" presStyleIdx="1" presStyleCnt="4"/>
      <dgm:spPr/>
    </dgm:pt>
    <dgm:pt modelId="{4FC3AAE8-6071-43AD-9D7E-34C559AC2FB1}" type="pres">
      <dgm:prSet presAssocID="{9093115B-ADE3-4693-BD89-7B5D6A3BD70C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371541AB-E679-4C70-9B8F-7F7E27B06C93}" type="pres">
      <dgm:prSet presAssocID="{9093115B-ADE3-4693-BD89-7B5D6A3BD70C}" presName="hierChild4" presStyleCnt="0"/>
      <dgm:spPr/>
    </dgm:pt>
    <dgm:pt modelId="{0326527E-6F2F-4D9A-926E-B37993CD9697}" type="pres">
      <dgm:prSet presAssocID="{54C5B258-0DB4-4A09-913A-19C9E4BE74F2}" presName="Name10" presStyleLbl="parChTrans1D2" presStyleIdx="2" presStyleCnt="4"/>
      <dgm:spPr/>
      <dgm:t>
        <a:bodyPr/>
        <a:lstStyle/>
        <a:p>
          <a:endParaRPr lang="en-GB"/>
        </a:p>
      </dgm:t>
    </dgm:pt>
    <dgm:pt modelId="{6DF793C2-4CE1-4441-BD77-892C5DD9A4D3}" type="pres">
      <dgm:prSet presAssocID="{16EA60B6-3E88-47AD-877E-44622AAD0E1F}" presName="hierRoot2" presStyleCnt="0"/>
      <dgm:spPr/>
    </dgm:pt>
    <dgm:pt modelId="{D5BE38C0-9285-4DD5-880C-5F65F9BDB999}" type="pres">
      <dgm:prSet presAssocID="{16EA60B6-3E88-47AD-877E-44622AAD0E1F}" presName="composite2" presStyleCnt="0"/>
      <dgm:spPr/>
    </dgm:pt>
    <dgm:pt modelId="{EE085631-E64E-4B5A-910F-57D11CD55711}" type="pres">
      <dgm:prSet presAssocID="{16EA60B6-3E88-47AD-877E-44622AAD0E1F}" presName="background2" presStyleLbl="node2" presStyleIdx="2" presStyleCnt="4"/>
      <dgm:spPr/>
    </dgm:pt>
    <dgm:pt modelId="{7383E332-F89F-4F4F-A348-C0C4DF3644B6}" type="pres">
      <dgm:prSet presAssocID="{16EA60B6-3E88-47AD-877E-44622AAD0E1F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B6974DE-ABC7-440C-B578-FC5E22722022}" type="pres">
      <dgm:prSet presAssocID="{16EA60B6-3E88-47AD-877E-44622AAD0E1F}" presName="hierChild3" presStyleCnt="0"/>
      <dgm:spPr/>
    </dgm:pt>
    <dgm:pt modelId="{82C76BF9-0D90-4A28-A791-4CED6153A697}" type="pres">
      <dgm:prSet presAssocID="{0740D77D-BF1B-4D1C-B905-D53625B5AF5E}" presName="Name17" presStyleLbl="parChTrans1D3" presStyleIdx="2" presStyleCnt="4"/>
      <dgm:spPr/>
      <dgm:t>
        <a:bodyPr/>
        <a:lstStyle/>
        <a:p>
          <a:endParaRPr lang="en-GB"/>
        </a:p>
      </dgm:t>
    </dgm:pt>
    <dgm:pt modelId="{230C34EC-4A30-41A0-A987-3E0D26AB7B52}" type="pres">
      <dgm:prSet presAssocID="{29918E06-7811-4E45-8BF5-7BC46A310EEA}" presName="hierRoot3" presStyleCnt="0"/>
      <dgm:spPr/>
    </dgm:pt>
    <dgm:pt modelId="{AD06248F-67BB-4955-902B-C3099566ACC0}" type="pres">
      <dgm:prSet presAssocID="{29918E06-7811-4E45-8BF5-7BC46A310EEA}" presName="composite3" presStyleCnt="0"/>
      <dgm:spPr/>
    </dgm:pt>
    <dgm:pt modelId="{9579454A-6AFB-4098-AEB1-F15CCF31BBF0}" type="pres">
      <dgm:prSet presAssocID="{29918E06-7811-4E45-8BF5-7BC46A310EEA}" presName="background3" presStyleLbl="node3" presStyleIdx="2" presStyleCnt="4"/>
      <dgm:spPr/>
    </dgm:pt>
    <dgm:pt modelId="{0F7469C6-5231-4C13-A476-23842AD2328B}" type="pres">
      <dgm:prSet presAssocID="{29918E06-7811-4E45-8BF5-7BC46A310EEA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41C00DDC-8181-4285-B415-526ECE891B8F}" type="pres">
      <dgm:prSet presAssocID="{29918E06-7811-4E45-8BF5-7BC46A310EEA}" presName="hierChild4" presStyleCnt="0"/>
      <dgm:spPr/>
    </dgm:pt>
    <dgm:pt modelId="{1A667912-85F2-47AA-A2C5-4077C4918EC1}" type="pres">
      <dgm:prSet presAssocID="{36E82785-8B6B-4A37-B6B3-A7A58818E541}" presName="Name10" presStyleLbl="parChTrans1D2" presStyleIdx="3" presStyleCnt="4"/>
      <dgm:spPr/>
      <dgm:t>
        <a:bodyPr/>
        <a:lstStyle/>
        <a:p>
          <a:endParaRPr lang="en-GB"/>
        </a:p>
      </dgm:t>
    </dgm:pt>
    <dgm:pt modelId="{51D4743A-2101-472B-B790-153137DCDCA1}" type="pres">
      <dgm:prSet presAssocID="{D4A5792C-8894-46FE-AA20-E908E5629AC9}" presName="hierRoot2" presStyleCnt="0"/>
      <dgm:spPr/>
    </dgm:pt>
    <dgm:pt modelId="{F1811FD0-EF2D-4E7D-8932-60BF8F6E39E2}" type="pres">
      <dgm:prSet presAssocID="{D4A5792C-8894-46FE-AA20-E908E5629AC9}" presName="composite2" presStyleCnt="0"/>
      <dgm:spPr/>
    </dgm:pt>
    <dgm:pt modelId="{A4BDF7C4-BEA4-462E-AB60-400B47AE92CC}" type="pres">
      <dgm:prSet presAssocID="{D4A5792C-8894-46FE-AA20-E908E5629AC9}" presName="background2" presStyleLbl="node2" presStyleIdx="3" presStyleCnt="4"/>
      <dgm:spPr/>
    </dgm:pt>
    <dgm:pt modelId="{8BE1066F-1051-4EB2-B1A2-AAC74C20D268}" type="pres">
      <dgm:prSet presAssocID="{D4A5792C-8894-46FE-AA20-E908E5629AC9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48CE13A-2661-490A-B22A-5A0F0D8F2308}" type="pres">
      <dgm:prSet presAssocID="{D4A5792C-8894-46FE-AA20-E908E5629AC9}" presName="hierChild3" presStyleCnt="0"/>
      <dgm:spPr/>
    </dgm:pt>
    <dgm:pt modelId="{49236988-6AAA-45AC-9307-876C7171B781}" type="pres">
      <dgm:prSet presAssocID="{1F78D688-76AE-4FA6-ADCD-B99724E7DEA7}" presName="Name17" presStyleLbl="parChTrans1D3" presStyleIdx="3" presStyleCnt="4"/>
      <dgm:spPr/>
      <dgm:t>
        <a:bodyPr/>
        <a:lstStyle/>
        <a:p>
          <a:endParaRPr lang="en-GB"/>
        </a:p>
      </dgm:t>
    </dgm:pt>
    <dgm:pt modelId="{E024C2B9-04D4-4C28-8161-325762487688}" type="pres">
      <dgm:prSet presAssocID="{BC73D294-F895-42BC-8CD4-BAD0ECF286B5}" presName="hierRoot3" presStyleCnt="0"/>
      <dgm:spPr/>
    </dgm:pt>
    <dgm:pt modelId="{B0D363B8-F18A-4E03-A79A-23963157D86D}" type="pres">
      <dgm:prSet presAssocID="{BC73D294-F895-42BC-8CD4-BAD0ECF286B5}" presName="composite3" presStyleCnt="0"/>
      <dgm:spPr/>
    </dgm:pt>
    <dgm:pt modelId="{50C91230-B10E-4B88-B259-D557C435F524}" type="pres">
      <dgm:prSet presAssocID="{BC73D294-F895-42BC-8CD4-BAD0ECF286B5}" presName="background3" presStyleLbl="node3" presStyleIdx="3" presStyleCnt="4"/>
      <dgm:spPr/>
    </dgm:pt>
    <dgm:pt modelId="{D9B86815-247F-474F-8E20-21B378656F99}" type="pres">
      <dgm:prSet presAssocID="{BC73D294-F895-42BC-8CD4-BAD0ECF286B5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28F1D344-DB31-483D-BDC6-5A055D3FA86B}" type="pres">
      <dgm:prSet presAssocID="{BC73D294-F895-42BC-8CD4-BAD0ECF286B5}" presName="hierChild4" presStyleCnt="0"/>
      <dgm:spPr/>
    </dgm:pt>
  </dgm:ptLst>
  <dgm:cxnLst>
    <dgm:cxn modelId="{E2238CE5-E742-4C1B-B076-8C703F2BE11C}" srcId="{2F9CD41A-9727-43B8-AADD-536D92D361C7}" destId="{E618ADAC-B04B-4104-AA3D-6DFD49FAC00C}" srcOrd="0" destOrd="0" parTransId="{7FE6A5B8-FF98-45A3-A218-2554673BABAE}" sibTransId="{C85298CF-377E-426D-B6F0-C3A062115DD6}"/>
    <dgm:cxn modelId="{48B70466-C20F-4BB9-BF20-1C737606C99B}" type="presOf" srcId="{9093115B-ADE3-4693-BD89-7B5D6A3BD70C}" destId="{4FC3AAE8-6071-43AD-9D7E-34C559AC2FB1}" srcOrd="0" destOrd="0" presId="urn:microsoft.com/office/officeart/2005/8/layout/hierarchy1"/>
    <dgm:cxn modelId="{0C53D2FE-7C75-4411-8694-C757CCB907F1}" type="presOf" srcId="{16EA60B6-3E88-47AD-877E-44622AAD0E1F}" destId="{7383E332-F89F-4F4F-A348-C0C4DF3644B6}" srcOrd="0" destOrd="0" presId="urn:microsoft.com/office/officeart/2005/8/layout/hierarchy1"/>
    <dgm:cxn modelId="{A3A38CCF-45D2-4660-AEFE-9228D50F15B0}" srcId="{9FF5E4D0-6EA3-445A-8C58-016CDD8C4B2E}" destId="{54091069-D7A0-4654-B75A-F76045018D27}" srcOrd="1" destOrd="0" parTransId="{C6AE3A47-4821-4008-917F-5C13A04864F0}" sibTransId="{DED43DBF-3C76-4BB3-9733-AD7613F4F18F}"/>
    <dgm:cxn modelId="{F0BBC666-EE36-4215-B080-BFC61520BEDA}" srcId="{A93884A4-E6FB-4A1F-9AAB-35D1D352186C}" destId="{9FF5E4D0-6EA3-445A-8C58-016CDD8C4B2E}" srcOrd="0" destOrd="0" parTransId="{988259A8-3290-4312-BC61-71EDC31CEADC}" sibTransId="{3E608DDB-70E9-4C4C-AABA-607B8D6C8F3F}"/>
    <dgm:cxn modelId="{0D4546CF-DF86-4AA1-92D5-95A14969D0F0}" type="presOf" srcId="{C6AE3A47-4821-4008-917F-5C13A04864F0}" destId="{8B24B2C8-E726-4674-AE86-59307A3609D9}" srcOrd="0" destOrd="0" presId="urn:microsoft.com/office/officeart/2005/8/layout/hierarchy1"/>
    <dgm:cxn modelId="{988DE59B-313E-4635-80B2-553ACF73AD50}" type="presOf" srcId="{29918E06-7811-4E45-8BF5-7BC46A310EEA}" destId="{0F7469C6-5231-4C13-A476-23842AD2328B}" srcOrd="0" destOrd="0" presId="urn:microsoft.com/office/officeart/2005/8/layout/hierarchy1"/>
    <dgm:cxn modelId="{F5705D49-B1D7-48D7-869E-B7F974310CCD}" type="presOf" srcId="{9FF5E4D0-6EA3-445A-8C58-016CDD8C4B2E}" destId="{8AA65898-09FF-43F7-B2D0-A05040CBBC9F}" srcOrd="0" destOrd="0" presId="urn:microsoft.com/office/officeart/2005/8/layout/hierarchy1"/>
    <dgm:cxn modelId="{77FAE646-0EF6-481A-8114-076CA957049E}" type="presOf" srcId="{1F78D688-76AE-4FA6-ADCD-B99724E7DEA7}" destId="{49236988-6AAA-45AC-9307-876C7171B781}" srcOrd="0" destOrd="0" presId="urn:microsoft.com/office/officeart/2005/8/layout/hierarchy1"/>
    <dgm:cxn modelId="{B3684AEA-2E07-4089-811B-8C79C2AD39BB}" type="presOf" srcId="{0740D77D-BF1B-4D1C-B905-D53625B5AF5E}" destId="{82C76BF9-0D90-4A28-A791-4CED6153A697}" srcOrd="0" destOrd="0" presId="urn:microsoft.com/office/officeart/2005/8/layout/hierarchy1"/>
    <dgm:cxn modelId="{CEBAD8A3-8CE5-468A-9A11-D350DE97DC94}" srcId="{D4A5792C-8894-46FE-AA20-E908E5629AC9}" destId="{BC73D294-F895-42BC-8CD4-BAD0ECF286B5}" srcOrd="0" destOrd="0" parTransId="{1F78D688-76AE-4FA6-ADCD-B99724E7DEA7}" sibTransId="{8CC18A49-39E1-404E-9DF8-46CFADC917C8}"/>
    <dgm:cxn modelId="{9F66ED2F-F56A-4C1E-B8B6-0502EFAAC8CD}" type="presOf" srcId="{54091069-D7A0-4654-B75A-F76045018D27}" destId="{9313C6EC-D1B5-4C13-A436-74AD9392DA45}" srcOrd="0" destOrd="0" presId="urn:microsoft.com/office/officeart/2005/8/layout/hierarchy1"/>
    <dgm:cxn modelId="{61D679DE-BA6D-4D8A-BE80-8E80700EEB50}" type="presOf" srcId="{7FE6A5B8-FF98-45A3-A218-2554673BABAE}" destId="{13EC4F60-6E18-4A80-BF20-94CA077B0685}" srcOrd="0" destOrd="0" presId="urn:microsoft.com/office/officeart/2005/8/layout/hierarchy1"/>
    <dgm:cxn modelId="{2631539B-DE08-4AF4-9F07-66AC02FB5BFC}" srcId="{16EA60B6-3E88-47AD-877E-44622AAD0E1F}" destId="{29918E06-7811-4E45-8BF5-7BC46A310EEA}" srcOrd="0" destOrd="0" parTransId="{0740D77D-BF1B-4D1C-B905-D53625B5AF5E}" sibTransId="{2182E251-EABE-4F05-8F40-D3B0820924C4}"/>
    <dgm:cxn modelId="{25FB5B3E-B699-4B67-8E97-E8FA86BD784D}" type="presOf" srcId="{54C5B258-0DB4-4A09-913A-19C9E4BE74F2}" destId="{0326527E-6F2F-4D9A-926E-B37993CD9697}" srcOrd="0" destOrd="0" presId="urn:microsoft.com/office/officeart/2005/8/layout/hierarchy1"/>
    <dgm:cxn modelId="{2771A7D9-F075-45C4-8707-A2A36E59E1D6}" type="presOf" srcId="{36E82785-8B6B-4A37-B6B3-A7A58818E541}" destId="{1A667912-85F2-47AA-A2C5-4077C4918EC1}" srcOrd="0" destOrd="0" presId="urn:microsoft.com/office/officeart/2005/8/layout/hierarchy1"/>
    <dgm:cxn modelId="{05FB0C56-D557-45E4-A65E-926C83B1484D}" srcId="{9FF5E4D0-6EA3-445A-8C58-016CDD8C4B2E}" destId="{16EA60B6-3E88-47AD-877E-44622AAD0E1F}" srcOrd="2" destOrd="0" parTransId="{54C5B258-0DB4-4A09-913A-19C9E4BE74F2}" sibTransId="{67C6758F-62B5-49E9-9E2E-49F6CB205009}"/>
    <dgm:cxn modelId="{2E826772-A4D0-43B6-A6AE-5946FB6014D6}" type="presOf" srcId="{BC73D294-F895-42BC-8CD4-BAD0ECF286B5}" destId="{D9B86815-247F-474F-8E20-21B378656F99}" srcOrd="0" destOrd="0" presId="urn:microsoft.com/office/officeart/2005/8/layout/hierarchy1"/>
    <dgm:cxn modelId="{C99EF717-CC7B-4E34-A6C1-3DAA0112F808}" srcId="{9FF5E4D0-6EA3-445A-8C58-016CDD8C4B2E}" destId="{2F9CD41A-9727-43B8-AADD-536D92D361C7}" srcOrd="0" destOrd="0" parTransId="{4D9CC3B3-3409-4C53-8A8A-56E2CC34A48F}" sibTransId="{CA3B489A-D16F-4F29-93F2-BDF37492CD4B}"/>
    <dgm:cxn modelId="{FD49421A-AF2E-4020-B4E7-2A4F16BFA539}" type="presOf" srcId="{D4A5792C-8894-46FE-AA20-E908E5629AC9}" destId="{8BE1066F-1051-4EB2-B1A2-AAC74C20D268}" srcOrd="0" destOrd="0" presId="urn:microsoft.com/office/officeart/2005/8/layout/hierarchy1"/>
    <dgm:cxn modelId="{83A3CF25-E770-43D4-81E2-B3CDC776BD31}" type="presOf" srcId="{4D9CC3B3-3409-4C53-8A8A-56E2CC34A48F}" destId="{BCCD8B8B-5312-40E1-849E-D54DE85412FD}" srcOrd="0" destOrd="0" presId="urn:microsoft.com/office/officeart/2005/8/layout/hierarchy1"/>
    <dgm:cxn modelId="{71F4762D-D10E-4D8D-8D69-8E2EF2264B5C}" type="presOf" srcId="{A93884A4-E6FB-4A1F-9AAB-35D1D352186C}" destId="{55C5C899-35D8-4E8C-B16E-B8F41B7348EF}" srcOrd="0" destOrd="0" presId="urn:microsoft.com/office/officeart/2005/8/layout/hierarchy1"/>
    <dgm:cxn modelId="{9223FF45-F06F-4DB6-93D3-9B22D06DE03D}" type="presOf" srcId="{A9E4F081-E90B-410D-80EC-C8EA620BA6DF}" destId="{FAAC0DE6-DEA2-4A10-B445-1A94A6503464}" srcOrd="0" destOrd="0" presId="urn:microsoft.com/office/officeart/2005/8/layout/hierarchy1"/>
    <dgm:cxn modelId="{3CAF1CE2-547F-413D-882D-5D09EA354A86}" type="presOf" srcId="{E618ADAC-B04B-4104-AA3D-6DFD49FAC00C}" destId="{5245E83F-B250-492D-A61B-35E5FDC9B38D}" srcOrd="0" destOrd="0" presId="urn:microsoft.com/office/officeart/2005/8/layout/hierarchy1"/>
    <dgm:cxn modelId="{D4B53C7B-07B9-4A05-B12A-4031EB0E9A7B}" srcId="{9FF5E4D0-6EA3-445A-8C58-016CDD8C4B2E}" destId="{D4A5792C-8894-46FE-AA20-E908E5629AC9}" srcOrd="3" destOrd="0" parTransId="{36E82785-8B6B-4A37-B6B3-A7A58818E541}" sibTransId="{EA132A71-02B0-4B55-AC2D-0F9C049119A0}"/>
    <dgm:cxn modelId="{DC2D3125-9E80-44F5-8F4F-692958D42632}" srcId="{54091069-D7A0-4654-B75A-F76045018D27}" destId="{9093115B-ADE3-4693-BD89-7B5D6A3BD70C}" srcOrd="0" destOrd="0" parTransId="{A9E4F081-E90B-410D-80EC-C8EA620BA6DF}" sibTransId="{DF5B13EA-1F23-472A-AF0F-679AACD20082}"/>
    <dgm:cxn modelId="{2AC29136-93BE-443A-ADCB-26789EACB63D}" type="presOf" srcId="{2F9CD41A-9727-43B8-AADD-536D92D361C7}" destId="{FCB5526D-F417-45AF-9AA5-0D5409FA95FD}" srcOrd="0" destOrd="0" presId="urn:microsoft.com/office/officeart/2005/8/layout/hierarchy1"/>
    <dgm:cxn modelId="{521FF8FA-2684-4985-A160-17F87D224195}" type="presParOf" srcId="{55C5C899-35D8-4E8C-B16E-B8F41B7348EF}" destId="{93605C3E-42B8-462E-9028-6EFD9C4503DF}" srcOrd="0" destOrd="0" presId="urn:microsoft.com/office/officeart/2005/8/layout/hierarchy1"/>
    <dgm:cxn modelId="{E1DAF651-2EC1-4E3C-8DDB-E3C80D70EEE8}" type="presParOf" srcId="{93605C3E-42B8-462E-9028-6EFD9C4503DF}" destId="{D4B6BC3C-9268-4687-B1D1-1A51E5213BD6}" srcOrd="0" destOrd="0" presId="urn:microsoft.com/office/officeart/2005/8/layout/hierarchy1"/>
    <dgm:cxn modelId="{9518ED6E-DF23-4976-B22A-C2F8B500029F}" type="presParOf" srcId="{D4B6BC3C-9268-4687-B1D1-1A51E5213BD6}" destId="{A1147992-9FEB-4F01-A3D0-A458D8188730}" srcOrd="0" destOrd="0" presId="urn:microsoft.com/office/officeart/2005/8/layout/hierarchy1"/>
    <dgm:cxn modelId="{42C93039-A94F-4552-9FCD-47B0A3CB84DA}" type="presParOf" srcId="{D4B6BC3C-9268-4687-B1D1-1A51E5213BD6}" destId="{8AA65898-09FF-43F7-B2D0-A05040CBBC9F}" srcOrd="1" destOrd="0" presId="urn:microsoft.com/office/officeart/2005/8/layout/hierarchy1"/>
    <dgm:cxn modelId="{E7E96C5C-25D0-4F96-8D93-D1A9B6D5E328}" type="presParOf" srcId="{93605C3E-42B8-462E-9028-6EFD9C4503DF}" destId="{C123C708-A624-490D-BA77-BB413936DFC0}" srcOrd="1" destOrd="0" presId="urn:microsoft.com/office/officeart/2005/8/layout/hierarchy1"/>
    <dgm:cxn modelId="{561B592D-822E-4171-8F84-6D4745DAFFC1}" type="presParOf" srcId="{C123C708-A624-490D-BA77-BB413936DFC0}" destId="{BCCD8B8B-5312-40E1-849E-D54DE85412FD}" srcOrd="0" destOrd="0" presId="urn:microsoft.com/office/officeart/2005/8/layout/hierarchy1"/>
    <dgm:cxn modelId="{86B13883-AE3B-418F-9881-F2C2E4D3796C}" type="presParOf" srcId="{C123C708-A624-490D-BA77-BB413936DFC0}" destId="{DD581227-604E-41C6-8EBD-49B52D5CB54B}" srcOrd="1" destOrd="0" presId="urn:microsoft.com/office/officeart/2005/8/layout/hierarchy1"/>
    <dgm:cxn modelId="{0A9A880A-9386-4545-A78D-D7E9C5674287}" type="presParOf" srcId="{DD581227-604E-41C6-8EBD-49B52D5CB54B}" destId="{5EC25E54-6916-4A7B-B80C-7817CF89AB45}" srcOrd="0" destOrd="0" presId="urn:microsoft.com/office/officeart/2005/8/layout/hierarchy1"/>
    <dgm:cxn modelId="{69E86B5F-AF12-4EA4-97B7-63DF503B479B}" type="presParOf" srcId="{5EC25E54-6916-4A7B-B80C-7817CF89AB45}" destId="{C34F9C18-832F-460E-98A6-3A5ED9BDF88D}" srcOrd="0" destOrd="0" presId="urn:microsoft.com/office/officeart/2005/8/layout/hierarchy1"/>
    <dgm:cxn modelId="{EB06DAE7-9C9B-498B-A520-892628F7073B}" type="presParOf" srcId="{5EC25E54-6916-4A7B-B80C-7817CF89AB45}" destId="{FCB5526D-F417-45AF-9AA5-0D5409FA95FD}" srcOrd="1" destOrd="0" presId="urn:microsoft.com/office/officeart/2005/8/layout/hierarchy1"/>
    <dgm:cxn modelId="{044D1E20-7015-47FC-BE2D-E870DEC5DCE4}" type="presParOf" srcId="{DD581227-604E-41C6-8EBD-49B52D5CB54B}" destId="{243CB420-9AB0-4F50-9EC5-BFDC1215C928}" srcOrd="1" destOrd="0" presId="urn:microsoft.com/office/officeart/2005/8/layout/hierarchy1"/>
    <dgm:cxn modelId="{9F78630D-396C-40E4-9F7A-145D47EA431D}" type="presParOf" srcId="{243CB420-9AB0-4F50-9EC5-BFDC1215C928}" destId="{13EC4F60-6E18-4A80-BF20-94CA077B0685}" srcOrd="0" destOrd="0" presId="urn:microsoft.com/office/officeart/2005/8/layout/hierarchy1"/>
    <dgm:cxn modelId="{B63105D9-E118-4E83-BF11-9E34688112B7}" type="presParOf" srcId="{243CB420-9AB0-4F50-9EC5-BFDC1215C928}" destId="{69392419-CC11-41A0-8572-B21005CD899B}" srcOrd="1" destOrd="0" presId="urn:microsoft.com/office/officeart/2005/8/layout/hierarchy1"/>
    <dgm:cxn modelId="{D54D88CE-3156-407B-AC82-73454482D1FD}" type="presParOf" srcId="{69392419-CC11-41A0-8572-B21005CD899B}" destId="{E6AAD012-13CF-4B92-93D0-C44EDD426BB7}" srcOrd="0" destOrd="0" presId="urn:microsoft.com/office/officeart/2005/8/layout/hierarchy1"/>
    <dgm:cxn modelId="{3887F481-DDBF-4906-AED3-BA7F49A80AA3}" type="presParOf" srcId="{E6AAD012-13CF-4B92-93D0-C44EDD426BB7}" destId="{40DA0641-8A0C-4FF8-9340-5A52510540DD}" srcOrd="0" destOrd="0" presId="urn:microsoft.com/office/officeart/2005/8/layout/hierarchy1"/>
    <dgm:cxn modelId="{B84476F7-6D03-455B-A2C8-2E496E572A9C}" type="presParOf" srcId="{E6AAD012-13CF-4B92-93D0-C44EDD426BB7}" destId="{5245E83F-B250-492D-A61B-35E5FDC9B38D}" srcOrd="1" destOrd="0" presId="urn:microsoft.com/office/officeart/2005/8/layout/hierarchy1"/>
    <dgm:cxn modelId="{92E38749-D7B3-46F3-9C8C-22F55B19B5B4}" type="presParOf" srcId="{69392419-CC11-41A0-8572-B21005CD899B}" destId="{1999082D-2B81-4D7F-84A8-CCCC625C7FB1}" srcOrd="1" destOrd="0" presId="urn:microsoft.com/office/officeart/2005/8/layout/hierarchy1"/>
    <dgm:cxn modelId="{BABA4C6B-8360-4A1E-8599-24D73B0AFB7D}" type="presParOf" srcId="{C123C708-A624-490D-BA77-BB413936DFC0}" destId="{8B24B2C8-E726-4674-AE86-59307A3609D9}" srcOrd="2" destOrd="0" presId="urn:microsoft.com/office/officeart/2005/8/layout/hierarchy1"/>
    <dgm:cxn modelId="{3677C16A-8C90-4B54-B112-5B2DD7AA8E08}" type="presParOf" srcId="{C123C708-A624-490D-BA77-BB413936DFC0}" destId="{A7AC84AD-9F5C-4AC0-B761-F9878DF6ABAD}" srcOrd="3" destOrd="0" presId="urn:microsoft.com/office/officeart/2005/8/layout/hierarchy1"/>
    <dgm:cxn modelId="{FDDCDE4B-8CC3-4764-9FC1-B5BDC2421CB4}" type="presParOf" srcId="{A7AC84AD-9F5C-4AC0-B761-F9878DF6ABAD}" destId="{7990E715-6E68-4F02-A292-D1C55DDA78DE}" srcOrd="0" destOrd="0" presId="urn:microsoft.com/office/officeart/2005/8/layout/hierarchy1"/>
    <dgm:cxn modelId="{46B0BBD9-1711-40F5-8F05-5A7A81B62D44}" type="presParOf" srcId="{7990E715-6E68-4F02-A292-D1C55DDA78DE}" destId="{7AF3764E-C912-41EF-9E25-3C8929218CC3}" srcOrd="0" destOrd="0" presId="urn:microsoft.com/office/officeart/2005/8/layout/hierarchy1"/>
    <dgm:cxn modelId="{BCFE2676-7095-4D57-AC18-D456926C1E23}" type="presParOf" srcId="{7990E715-6E68-4F02-A292-D1C55DDA78DE}" destId="{9313C6EC-D1B5-4C13-A436-74AD9392DA45}" srcOrd="1" destOrd="0" presId="urn:microsoft.com/office/officeart/2005/8/layout/hierarchy1"/>
    <dgm:cxn modelId="{FAD1CDF8-F3CE-4003-B366-7D3E1A92B1DD}" type="presParOf" srcId="{A7AC84AD-9F5C-4AC0-B761-F9878DF6ABAD}" destId="{FB371029-C4E9-4CD6-849B-9C0FD743CB84}" srcOrd="1" destOrd="0" presId="urn:microsoft.com/office/officeart/2005/8/layout/hierarchy1"/>
    <dgm:cxn modelId="{2FDA0E42-954F-4416-99BE-0EDD0DD55566}" type="presParOf" srcId="{FB371029-C4E9-4CD6-849B-9C0FD743CB84}" destId="{FAAC0DE6-DEA2-4A10-B445-1A94A6503464}" srcOrd="0" destOrd="0" presId="urn:microsoft.com/office/officeart/2005/8/layout/hierarchy1"/>
    <dgm:cxn modelId="{3FC8E6A6-E5D8-4917-9075-CC69E55E9748}" type="presParOf" srcId="{FB371029-C4E9-4CD6-849B-9C0FD743CB84}" destId="{D8268669-0C7B-4D0E-964B-5E46739D278F}" srcOrd="1" destOrd="0" presId="urn:microsoft.com/office/officeart/2005/8/layout/hierarchy1"/>
    <dgm:cxn modelId="{D4B951FA-B01F-4836-8D16-37436984009F}" type="presParOf" srcId="{D8268669-0C7B-4D0E-964B-5E46739D278F}" destId="{A014B5A4-AEC0-42AE-BFDF-647620118F80}" srcOrd="0" destOrd="0" presId="urn:microsoft.com/office/officeart/2005/8/layout/hierarchy1"/>
    <dgm:cxn modelId="{EB6BC596-1CE7-491A-A24E-7C6A5F9B3E89}" type="presParOf" srcId="{A014B5A4-AEC0-42AE-BFDF-647620118F80}" destId="{216016E6-44C0-4F7A-B1C2-5E4DF0D1EEFD}" srcOrd="0" destOrd="0" presId="urn:microsoft.com/office/officeart/2005/8/layout/hierarchy1"/>
    <dgm:cxn modelId="{9B85A7F5-9416-4A16-ACE6-DDBCECB3C4B1}" type="presParOf" srcId="{A014B5A4-AEC0-42AE-BFDF-647620118F80}" destId="{4FC3AAE8-6071-43AD-9D7E-34C559AC2FB1}" srcOrd="1" destOrd="0" presId="urn:microsoft.com/office/officeart/2005/8/layout/hierarchy1"/>
    <dgm:cxn modelId="{40963AA2-A8FE-4EC0-954A-55834E6E1FF8}" type="presParOf" srcId="{D8268669-0C7B-4D0E-964B-5E46739D278F}" destId="{371541AB-E679-4C70-9B8F-7F7E27B06C93}" srcOrd="1" destOrd="0" presId="urn:microsoft.com/office/officeart/2005/8/layout/hierarchy1"/>
    <dgm:cxn modelId="{47D8A1D3-E2AC-4F6E-98D5-4149C642793B}" type="presParOf" srcId="{C123C708-A624-490D-BA77-BB413936DFC0}" destId="{0326527E-6F2F-4D9A-926E-B37993CD9697}" srcOrd="4" destOrd="0" presId="urn:microsoft.com/office/officeart/2005/8/layout/hierarchy1"/>
    <dgm:cxn modelId="{5D70805E-B563-48FA-B49A-0951D3FB533C}" type="presParOf" srcId="{C123C708-A624-490D-BA77-BB413936DFC0}" destId="{6DF793C2-4CE1-4441-BD77-892C5DD9A4D3}" srcOrd="5" destOrd="0" presId="urn:microsoft.com/office/officeart/2005/8/layout/hierarchy1"/>
    <dgm:cxn modelId="{449B3A22-A773-459D-B290-2562BAC979C3}" type="presParOf" srcId="{6DF793C2-4CE1-4441-BD77-892C5DD9A4D3}" destId="{D5BE38C0-9285-4DD5-880C-5F65F9BDB999}" srcOrd="0" destOrd="0" presId="urn:microsoft.com/office/officeart/2005/8/layout/hierarchy1"/>
    <dgm:cxn modelId="{AE1E9675-A0FC-46FF-AB38-ECB24044F37B}" type="presParOf" srcId="{D5BE38C0-9285-4DD5-880C-5F65F9BDB999}" destId="{EE085631-E64E-4B5A-910F-57D11CD55711}" srcOrd="0" destOrd="0" presId="urn:microsoft.com/office/officeart/2005/8/layout/hierarchy1"/>
    <dgm:cxn modelId="{E61566BE-4EDB-4602-9CC3-B5145086597D}" type="presParOf" srcId="{D5BE38C0-9285-4DD5-880C-5F65F9BDB999}" destId="{7383E332-F89F-4F4F-A348-C0C4DF3644B6}" srcOrd="1" destOrd="0" presId="urn:microsoft.com/office/officeart/2005/8/layout/hierarchy1"/>
    <dgm:cxn modelId="{5F10444B-43C0-4C2C-9CBF-E516430EFEFC}" type="presParOf" srcId="{6DF793C2-4CE1-4441-BD77-892C5DD9A4D3}" destId="{2B6974DE-ABC7-440C-B578-FC5E22722022}" srcOrd="1" destOrd="0" presId="urn:microsoft.com/office/officeart/2005/8/layout/hierarchy1"/>
    <dgm:cxn modelId="{2971328A-1B4E-4C16-A6C0-B3E6BB526490}" type="presParOf" srcId="{2B6974DE-ABC7-440C-B578-FC5E22722022}" destId="{82C76BF9-0D90-4A28-A791-4CED6153A697}" srcOrd="0" destOrd="0" presId="urn:microsoft.com/office/officeart/2005/8/layout/hierarchy1"/>
    <dgm:cxn modelId="{20D78E21-D9E5-4625-A3A1-C620CC2FEC9D}" type="presParOf" srcId="{2B6974DE-ABC7-440C-B578-FC5E22722022}" destId="{230C34EC-4A30-41A0-A987-3E0D26AB7B52}" srcOrd="1" destOrd="0" presId="urn:microsoft.com/office/officeart/2005/8/layout/hierarchy1"/>
    <dgm:cxn modelId="{6F379091-B983-4141-A5DA-0B41EAF2B037}" type="presParOf" srcId="{230C34EC-4A30-41A0-A987-3E0D26AB7B52}" destId="{AD06248F-67BB-4955-902B-C3099566ACC0}" srcOrd="0" destOrd="0" presId="urn:microsoft.com/office/officeart/2005/8/layout/hierarchy1"/>
    <dgm:cxn modelId="{9870ABE6-1B01-4A74-8E88-21E8FF3BB0CD}" type="presParOf" srcId="{AD06248F-67BB-4955-902B-C3099566ACC0}" destId="{9579454A-6AFB-4098-AEB1-F15CCF31BBF0}" srcOrd="0" destOrd="0" presId="urn:microsoft.com/office/officeart/2005/8/layout/hierarchy1"/>
    <dgm:cxn modelId="{F96CCD86-9D9A-41A8-9676-2220C02002DB}" type="presParOf" srcId="{AD06248F-67BB-4955-902B-C3099566ACC0}" destId="{0F7469C6-5231-4C13-A476-23842AD2328B}" srcOrd="1" destOrd="0" presId="urn:microsoft.com/office/officeart/2005/8/layout/hierarchy1"/>
    <dgm:cxn modelId="{90782556-7BCE-4427-8E69-C7BB328FD300}" type="presParOf" srcId="{230C34EC-4A30-41A0-A987-3E0D26AB7B52}" destId="{41C00DDC-8181-4285-B415-526ECE891B8F}" srcOrd="1" destOrd="0" presId="urn:microsoft.com/office/officeart/2005/8/layout/hierarchy1"/>
    <dgm:cxn modelId="{D14A4E5A-F5EE-47D7-95BA-75B0C38E6252}" type="presParOf" srcId="{C123C708-A624-490D-BA77-BB413936DFC0}" destId="{1A667912-85F2-47AA-A2C5-4077C4918EC1}" srcOrd="6" destOrd="0" presId="urn:microsoft.com/office/officeart/2005/8/layout/hierarchy1"/>
    <dgm:cxn modelId="{CD1C0F0B-2FBE-4AA3-B12B-1C30FC99CAA1}" type="presParOf" srcId="{C123C708-A624-490D-BA77-BB413936DFC0}" destId="{51D4743A-2101-472B-B790-153137DCDCA1}" srcOrd="7" destOrd="0" presId="urn:microsoft.com/office/officeart/2005/8/layout/hierarchy1"/>
    <dgm:cxn modelId="{4467BD7E-17C6-49E0-832C-639D51CA273D}" type="presParOf" srcId="{51D4743A-2101-472B-B790-153137DCDCA1}" destId="{F1811FD0-EF2D-4E7D-8932-60BF8F6E39E2}" srcOrd="0" destOrd="0" presId="urn:microsoft.com/office/officeart/2005/8/layout/hierarchy1"/>
    <dgm:cxn modelId="{A1163E92-01AA-4D48-86FD-376F1DFC4520}" type="presParOf" srcId="{F1811FD0-EF2D-4E7D-8932-60BF8F6E39E2}" destId="{A4BDF7C4-BEA4-462E-AB60-400B47AE92CC}" srcOrd="0" destOrd="0" presId="urn:microsoft.com/office/officeart/2005/8/layout/hierarchy1"/>
    <dgm:cxn modelId="{A5ACE6E4-5124-454A-B965-714907AC6069}" type="presParOf" srcId="{F1811FD0-EF2D-4E7D-8932-60BF8F6E39E2}" destId="{8BE1066F-1051-4EB2-B1A2-AAC74C20D268}" srcOrd="1" destOrd="0" presId="urn:microsoft.com/office/officeart/2005/8/layout/hierarchy1"/>
    <dgm:cxn modelId="{5D1325E0-D581-430C-9CC7-6BAB9808AE7E}" type="presParOf" srcId="{51D4743A-2101-472B-B790-153137DCDCA1}" destId="{948CE13A-2661-490A-B22A-5A0F0D8F2308}" srcOrd="1" destOrd="0" presId="urn:microsoft.com/office/officeart/2005/8/layout/hierarchy1"/>
    <dgm:cxn modelId="{06064BBC-3BDE-4F03-A878-5B2B0E13FBC3}" type="presParOf" srcId="{948CE13A-2661-490A-B22A-5A0F0D8F2308}" destId="{49236988-6AAA-45AC-9307-876C7171B781}" srcOrd="0" destOrd="0" presId="urn:microsoft.com/office/officeart/2005/8/layout/hierarchy1"/>
    <dgm:cxn modelId="{043B1D88-3B1B-4EB0-8A01-31766FB9FC1F}" type="presParOf" srcId="{948CE13A-2661-490A-B22A-5A0F0D8F2308}" destId="{E024C2B9-04D4-4C28-8161-325762487688}" srcOrd="1" destOrd="0" presId="urn:microsoft.com/office/officeart/2005/8/layout/hierarchy1"/>
    <dgm:cxn modelId="{AE5CFC88-FB92-413C-BE77-289F8C1C95A0}" type="presParOf" srcId="{E024C2B9-04D4-4C28-8161-325762487688}" destId="{B0D363B8-F18A-4E03-A79A-23963157D86D}" srcOrd="0" destOrd="0" presId="urn:microsoft.com/office/officeart/2005/8/layout/hierarchy1"/>
    <dgm:cxn modelId="{039FDE9B-4318-485F-85F4-9F17E1BCE3E0}" type="presParOf" srcId="{B0D363B8-F18A-4E03-A79A-23963157D86D}" destId="{50C91230-B10E-4B88-B259-D557C435F524}" srcOrd="0" destOrd="0" presId="urn:microsoft.com/office/officeart/2005/8/layout/hierarchy1"/>
    <dgm:cxn modelId="{D62632CC-31D5-42A0-B474-5F5E730EE355}" type="presParOf" srcId="{B0D363B8-F18A-4E03-A79A-23963157D86D}" destId="{D9B86815-247F-474F-8E20-21B378656F99}" srcOrd="1" destOrd="0" presId="urn:microsoft.com/office/officeart/2005/8/layout/hierarchy1"/>
    <dgm:cxn modelId="{28462C92-080D-4BCA-86E4-B0B0ED267095}" type="presParOf" srcId="{E024C2B9-04D4-4C28-8161-325762487688}" destId="{28F1D344-DB31-483D-BDC6-5A055D3FA86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73B20F-0C8E-4800-BC9B-E6705DFD916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ar-SA"/>
        </a:p>
      </dgm:t>
    </dgm:pt>
    <dgm:pt modelId="{0E1B5374-73D6-4859-9CF7-F797D3838494}">
      <dgm:prSet phldrT="[نص]" custT="1"/>
      <dgm:spPr/>
      <dgm:t>
        <a:bodyPr/>
        <a:lstStyle/>
        <a:p>
          <a:pPr rtl="1"/>
          <a:r>
            <a:rPr lang="ar-SA" sz="2400" b="1" dirty="0" smtClean="0"/>
            <a:t>المضارع المبني </a:t>
          </a:r>
          <a:endParaRPr lang="ar-SA" sz="2400" b="1" dirty="0"/>
        </a:p>
      </dgm:t>
    </dgm:pt>
    <dgm:pt modelId="{CAED887E-03EE-407E-94FE-8E0C927A39D6}" type="parTrans" cxnId="{3412C9B4-8B62-46BA-8A48-49B2BD855519}">
      <dgm:prSet/>
      <dgm:spPr/>
      <dgm:t>
        <a:bodyPr/>
        <a:lstStyle/>
        <a:p>
          <a:pPr rtl="1"/>
          <a:endParaRPr lang="ar-SA"/>
        </a:p>
      </dgm:t>
    </dgm:pt>
    <dgm:pt modelId="{77487CE0-06CD-4868-B36C-B96FB1A2392E}" type="sibTrans" cxnId="{3412C9B4-8B62-46BA-8A48-49B2BD855519}">
      <dgm:prSet/>
      <dgm:spPr/>
      <dgm:t>
        <a:bodyPr/>
        <a:lstStyle/>
        <a:p>
          <a:pPr rtl="1"/>
          <a:endParaRPr lang="ar-SA"/>
        </a:p>
      </dgm:t>
    </dgm:pt>
    <dgm:pt modelId="{D7E0E8F3-5A23-42DC-A170-91A0C5A7FF1C}">
      <dgm:prSet phldrT="[نص]"/>
      <dgm:spPr/>
      <dgm:t>
        <a:bodyPr/>
        <a:lstStyle/>
        <a:p>
          <a:pPr rtl="1"/>
          <a:r>
            <a:rPr lang="ar-SA" b="1" dirty="0" smtClean="0"/>
            <a:t>يبنى على السكون اذا :</a:t>
          </a:r>
          <a:endParaRPr lang="ar-SA" b="1" dirty="0"/>
        </a:p>
      </dgm:t>
    </dgm:pt>
    <dgm:pt modelId="{4EFD2853-FEEC-4EDA-A5CD-28C2E464B9EC}" type="parTrans" cxnId="{9424855E-E73B-4553-9D32-95A38E3A83D1}">
      <dgm:prSet/>
      <dgm:spPr/>
      <dgm:t>
        <a:bodyPr/>
        <a:lstStyle/>
        <a:p>
          <a:pPr rtl="1"/>
          <a:endParaRPr lang="ar-SA"/>
        </a:p>
      </dgm:t>
    </dgm:pt>
    <dgm:pt modelId="{99F98C69-0384-4A92-A86C-867DC5BEDA9A}" type="sibTrans" cxnId="{9424855E-E73B-4553-9D32-95A38E3A83D1}">
      <dgm:prSet/>
      <dgm:spPr/>
      <dgm:t>
        <a:bodyPr/>
        <a:lstStyle/>
        <a:p>
          <a:pPr rtl="1"/>
          <a:endParaRPr lang="ar-SA"/>
        </a:p>
      </dgm:t>
    </dgm:pt>
    <dgm:pt modelId="{3D7D8745-DF44-490E-87AD-CE464EA10B82}">
      <dgm:prSet phldrT="[نص]"/>
      <dgm:spPr/>
      <dgm:t>
        <a:bodyPr/>
        <a:lstStyle/>
        <a:p>
          <a:pPr rtl="1"/>
          <a:r>
            <a:rPr lang="ar-SA" dirty="0" smtClean="0"/>
            <a:t>- اتصلت به نون النسوة مثل : المؤمنات يحافظ</a:t>
          </a:r>
          <a:r>
            <a:rPr lang="ar-SA" dirty="0" smtClean="0">
              <a:solidFill>
                <a:schemeClr val="accent6">
                  <a:lumMod val="60000"/>
                  <a:lumOff val="40000"/>
                </a:schemeClr>
              </a:solidFill>
            </a:rPr>
            <a:t>ن</a:t>
          </a:r>
          <a:r>
            <a:rPr lang="ar-SA" dirty="0" smtClean="0"/>
            <a:t> على الصلاة </a:t>
          </a:r>
          <a:endParaRPr lang="ar-SA" dirty="0"/>
        </a:p>
      </dgm:t>
    </dgm:pt>
    <dgm:pt modelId="{85778617-D1B8-48BF-A44B-D1FF39D58461}" type="parTrans" cxnId="{6C372266-06A8-46A7-831D-1B006883B66B}">
      <dgm:prSet/>
      <dgm:spPr/>
      <dgm:t>
        <a:bodyPr/>
        <a:lstStyle/>
        <a:p>
          <a:pPr rtl="1"/>
          <a:endParaRPr lang="ar-SA"/>
        </a:p>
      </dgm:t>
    </dgm:pt>
    <dgm:pt modelId="{BBEB3042-C445-4C30-998A-C1952738B27F}" type="sibTrans" cxnId="{6C372266-06A8-46A7-831D-1B006883B66B}">
      <dgm:prSet/>
      <dgm:spPr/>
      <dgm:t>
        <a:bodyPr/>
        <a:lstStyle/>
        <a:p>
          <a:pPr rtl="1"/>
          <a:endParaRPr lang="ar-SA"/>
        </a:p>
      </dgm:t>
    </dgm:pt>
    <dgm:pt modelId="{2BF5800B-485B-491B-860E-4843C2BBCA42}">
      <dgm:prSet phldrT="[نص]"/>
      <dgm:spPr/>
      <dgm:t>
        <a:bodyPr/>
        <a:lstStyle/>
        <a:p>
          <a:pPr rtl="1"/>
          <a:r>
            <a:rPr lang="ar-SA" b="1" dirty="0" smtClean="0"/>
            <a:t>يبنى على الفتح اذا : </a:t>
          </a:r>
          <a:endParaRPr lang="ar-SA" b="1" dirty="0"/>
        </a:p>
      </dgm:t>
    </dgm:pt>
    <dgm:pt modelId="{79F19A97-EC42-47E6-8553-38FFE044797A}" type="parTrans" cxnId="{B80688AF-A927-4C9F-88CC-5EC526A028DB}">
      <dgm:prSet/>
      <dgm:spPr/>
      <dgm:t>
        <a:bodyPr/>
        <a:lstStyle/>
        <a:p>
          <a:pPr rtl="1"/>
          <a:endParaRPr lang="ar-SA"/>
        </a:p>
      </dgm:t>
    </dgm:pt>
    <dgm:pt modelId="{C84F1383-5C52-4F04-90BA-6A31C90D85E4}" type="sibTrans" cxnId="{B80688AF-A927-4C9F-88CC-5EC526A028DB}">
      <dgm:prSet/>
      <dgm:spPr/>
      <dgm:t>
        <a:bodyPr/>
        <a:lstStyle/>
        <a:p>
          <a:pPr rtl="1"/>
          <a:endParaRPr lang="ar-SA"/>
        </a:p>
      </dgm:t>
    </dgm:pt>
    <dgm:pt modelId="{FDF24F19-B6B1-4B78-905F-FE3154F32798}">
      <dgm:prSet custT="1"/>
      <dgm:spPr/>
      <dgm:t>
        <a:bodyPr/>
        <a:lstStyle/>
        <a:p>
          <a:pPr rtl="1"/>
          <a:r>
            <a:rPr lang="ar-SA" sz="1600" dirty="0" smtClean="0"/>
            <a:t>اذا اتصلت به نون التوكيد الثقيلة مثل: لتحافظَ</a:t>
          </a:r>
          <a:r>
            <a:rPr lang="ar-SA" sz="1600" dirty="0" smtClean="0">
              <a:solidFill>
                <a:schemeClr val="accent6">
                  <a:lumMod val="60000"/>
                  <a:lumOff val="40000"/>
                </a:schemeClr>
              </a:solidFill>
            </a:rPr>
            <a:t>نّ</a:t>
          </a:r>
          <a:r>
            <a:rPr lang="ar-SA" sz="1600" dirty="0" smtClean="0">
              <a:solidFill>
                <a:schemeClr val="bg1">
                  <a:lumMod val="95000"/>
                </a:schemeClr>
              </a:solidFill>
            </a:rPr>
            <a:t> </a:t>
          </a:r>
          <a:r>
            <a:rPr lang="ar-SA" sz="1600" dirty="0" smtClean="0"/>
            <a:t>على الصلاة </a:t>
          </a:r>
        </a:p>
        <a:p>
          <a:pPr rtl="1"/>
          <a:r>
            <a:rPr lang="ar-SA" sz="1600" dirty="0" smtClean="0"/>
            <a:t>اذا اتصلت به نون التوكيد الخفيفة مثل : لتحافظَ</a:t>
          </a:r>
          <a:r>
            <a:rPr lang="ar-SA" sz="1600" dirty="0" smtClean="0">
              <a:solidFill>
                <a:schemeClr val="accent6">
                  <a:lumMod val="60000"/>
                  <a:lumOff val="40000"/>
                </a:schemeClr>
              </a:solidFill>
            </a:rPr>
            <a:t>نْ</a:t>
          </a:r>
          <a:r>
            <a:rPr lang="ar-SA" sz="1600" dirty="0" smtClean="0"/>
            <a:t> على الصلاة </a:t>
          </a:r>
          <a:endParaRPr lang="ar-SA" sz="1600" dirty="0"/>
        </a:p>
      </dgm:t>
    </dgm:pt>
    <dgm:pt modelId="{3F9DCFA8-9938-498D-88DE-7EB382B22764}" type="parTrans" cxnId="{A68706FB-863C-4D6F-92EF-DD5A5C463C8A}">
      <dgm:prSet/>
      <dgm:spPr/>
      <dgm:t>
        <a:bodyPr/>
        <a:lstStyle/>
        <a:p>
          <a:pPr rtl="1"/>
          <a:endParaRPr lang="ar-SA"/>
        </a:p>
      </dgm:t>
    </dgm:pt>
    <dgm:pt modelId="{E868F008-FFA0-42C6-B7A1-8E8920DC1E10}" type="sibTrans" cxnId="{A68706FB-863C-4D6F-92EF-DD5A5C463C8A}">
      <dgm:prSet/>
      <dgm:spPr/>
      <dgm:t>
        <a:bodyPr/>
        <a:lstStyle/>
        <a:p>
          <a:pPr rtl="1"/>
          <a:endParaRPr lang="ar-SA"/>
        </a:p>
      </dgm:t>
    </dgm:pt>
    <dgm:pt modelId="{99078E05-34F9-4F27-ABDD-F81AC8BFED26}" type="pres">
      <dgm:prSet presAssocID="{D373B20F-0C8E-4800-BC9B-E6705DFD916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19E1C062-9EE5-4660-AB49-41D97CC3956A}" type="pres">
      <dgm:prSet presAssocID="{0E1B5374-73D6-4859-9CF7-F797D3838494}" presName="hierRoot1" presStyleCnt="0"/>
      <dgm:spPr/>
    </dgm:pt>
    <dgm:pt modelId="{E4D89CD5-E067-4941-9C5F-76FD27B083A2}" type="pres">
      <dgm:prSet presAssocID="{0E1B5374-73D6-4859-9CF7-F797D3838494}" presName="composite" presStyleCnt="0"/>
      <dgm:spPr/>
    </dgm:pt>
    <dgm:pt modelId="{57D2DFCB-DF28-45C7-B272-141C2375E2D0}" type="pres">
      <dgm:prSet presAssocID="{0E1B5374-73D6-4859-9CF7-F797D3838494}" presName="background" presStyleLbl="node0" presStyleIdx="0" presStyleCnt="1"/>
      <dgm:spPr/>
    </dgm:pt>
    <dgm:pt modelId="{72EEB5F6-779B-4391-8A7A-EA8FCA9F7B01}" type="pres">
      <dgm:prSet presAssocID="{0E1B5374-73D6-4859-9CF7-F797D383849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93ADE57-AB12-4AF0-9878-8CC0A7CAF466}" type="pres">
      <dgm:prSet presAssocID="{0E1B5374-73D6-4859-9CF7-F797D3838494}" presName="hierChild2" presStyleCnt="0"/>
      <dgm:spPr/>
    </dgm:pt>
    <dgm:pt modelId="{6BB7CF12-F636-4B75-B6DD-3B30663BF4F1}" type="pres">
      <dgm:prSet presAssocID="{4EFD2853-FEEC-4EDA-A5CD-28C2E464B9EC}" presName="Name10" presStyleLbl="parChTrans1D2" presStyleIdx="0" presStyleCnt="2"/>
      <dgm:spPr/>
      <dgm:t>
        <a:bodyPr/>
        <a:lstStyle/>
        <a:p>
          <a:endParaRPr lang="en-GB"/>
        </a:p>
      </dgm:t>
    </dgm:pt>
    <dgm:pt modelId="{3D2AEEAB-B173-4D45-BC85-0AA73799FA32}" type="pres">
      <dgm:prSet presAssocID="{D7E0E8F3-5A23-42DC-A170-91A0C5A7FF1C}" presName="hierRoot2" presStyleCnt="0"/>
      <dgm:spPr/>
    </dgm:pt>
    <dgm:pt modelId="{1E37899D-D639-44D4-8E8E-53BB7A8A7147}" type="pres">
      <dgm:prSet presAssocID="{D7E0E8F3-5A23-42DC-A170-91A0C5A7FF1C}" presName="composite2" presStyleCnt="0"/>
      <dgm:spPr/>
    </dgm:pt>
    <dgm:pt modelId="{24560393-9B9D-4B08-8850-3EC674C493D5}" type="pres">
      <dgm:prSet presAssocID="{D7E0E8F3-5A23-42DC-A170-91A0C5A7FF1C}" presName="background2" presStyleLbl="node2" presStyleIdx="0" presStyleCnt="2"/>
      <dgm:spPr/>
    </dgm:pt>
    <dgm:pt modelId="{B6BDAB4D-A7AC-4D9C-8671-3E75E816D087}" type="pres">
      <dgm:prSet presAssocID="{D7E0E8F3-5A23-42DC-A170-91A0C5A7FF1C}" presName="text2" presStyleLbl="fgAcc2" presStyleIdx="0" presStyleCnt="2" custLinFactNeighborX="-46286" custLinFactNeighborY="312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5009A7D-35BF-4DA2-931B-91CB61D481C5}" type="pres">
      <dgm:prSet presAssocID="{D7E0E8F3-5A23-42DC-A170-91A0C5A7FF1C}" presName="hierChild3" presStyleCnt="0"/>
      <dgm:spPr/>
    </dgm:pt>
    <dgm:pt modelId="{E4C622DD-C351-44E6-8E5E-300583465D02}" type="pres">
      <dgm:prSet presAssocID="{85778617-D1B8-48BF-A44B-D1FF39D58461}" presName="Name17" presStyleLbl="parChTrans1D3" presStyleIdx="0" presStyleCnt="2"/>
      <dgm:spPr/>
      <dgm:t>
        <a:bodyPr/>
        <a:lstStyle/>
        <a:p>
          <a:endParaRPr lang="en-GB"/>
        </a:p>
      </dgm:t>
    </dgm:pt>
    <dgm:pt modelId="{E9164571-32FB-495E-96CE-BBBEF2BF6D98}" type="pres">
      <dgm:prSet presAssocID="{3D7D8745-DF44-490E-87AD-CE464EA10B82}" presName="hierRoot3" presStyleCnt="0"/>
      <dgm:spPr/>
    </dgm:pt>
    <dgm:pt modelId="{5CD5A873-8B66-4E26-AFA1-9C3F3BB63466}" type="pres">
      <dgm:prSet presAssocID="{3D7D8745-DF44-490E-87AD-CE464EA10B82}" presName="composite3" presStyleCnt="0"/>
      <dgm:spPr/>
    </dgm:pt>
    <dgm:pt modelId="{0331ABD9-D41E-48A0-A71F-8A8211CB13F7}" type="pres">
      <dgm:prSet presAssocID="{3D7D8745-DF44-490E-87AD-CE464EA10B82}" presName="background3" presStyleLbl="node3" presStyleIdx="0" presStyleCnt="2"/>
      <dgm:spPr/>
    </dgm:pt>
    <dgm:pt modelId="{66401B3B-447A-4DD5-AB6F-4DCD6F0B6F57}" type="pres">
      <dgm:prSet presAssocID="{3D7D8745-DF44-490E-87AD-CE464EA10B82}" presName="text3" presStyleLbl="fgAcc3" presStyleIdx="0" presStyleCnt="2" custLinFactNeighborX="-46286" custLinFactNeighborY="81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D5838615-77BC-4FBD-83A3-CDBACC1606EE}" type="pres">
      <dgm:prSet presAssocID="{3D7D8745-DF44-490E-87AD-CE464EA10B82}" presName="hierChild4" presStyleCnt="0"/>
      <dgm:spPr/>
    </dgm:pt>
    <dgm:pt modelId="{D3CBEE8A-0A9A-4D13-B4EF-A108D3ECE778}" type="pres">
      <dgm:prSet presAssocID="{79F19A97-EC42-47E6-8553-38FFE044797A}" presName="Name10" presStyleLbl="parChTrans1D2" presStyleIdx="1" presStyleCnt="2"/>
      <dgm:spPr/>
      <dgm:t>
        <a:bodyPr/>
        <a:lstStyle/>
        <a:p>
          <a:endParaRPr lang="en-GB"/>
        </a:p>
      </dgm:t>
    </dgm:pt>
    <dgm:pt modelId="{8F37C249-5CB5-4DB1-AC03-B7204F5E055E}" type="pres">
      <dgm:prSet presAssocID="{2BF5800B-485B-491B-860E-4843C2BBCA42}" presName="hierRoot2" presStyleCnt="0"/>
      <dgm:spPr/>
    </dgm:pt>
    <dgm:pt modelId="{8CA9C358-F3C8-4F35-B3F2-829B97B4A5C0}" type="pres">
      <dgm:prSet presAssocID="{2BF5800B-485B-491B-860E-4843C2BBCA42}" presName="composite2" presStyleCnt="0"/>
      <dgm:spPr/>
    </dgm:pt>
    <dgm:pt modelId="{9375A71C-AABD-4FE5-8385-DE7D4684A1A4}" type="pres">
      <dgm:prSet presAssocID="{2BF5800B-485B-491B-860E-4843C2BBCA42}" presName="background2" presStyleLbl="node2" presStyleIdx="1" presStyleCnt="2"/>
      <dgm:spPr/>
    </dgm:pt>
    <dgm:pt modelId="{0A1D6D6B-74A5-4F2F-B8A1-5BC448C67EC3}" type="pres">
      <dgm:prSet presAssocID="{2BF5800B-485B-491B-860E-4843C2BBCA42}" presName="text2" presStyleLbl="fgAcc2" presStyleIdx="1" presStyleCnt="2" custLinFactNeighborX="69190" custLinFactNeighborY="305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E707B1D-B1E5-477E-BA2B-8FBBF3A0F7DF}" type="pres">
      <dgm:prSet presAssocID="{2BF5800B-485B-491B-860E-4843C2BBCA42}" presName="hierChild3" presStyleCnt="0"/>
      <dgm:spPr/>
    </dgm:pt>
    <dgm:pt modelId="{56345896-E1DB-4039-A551-6D732F3EC24D}" type="pres">
      <dgm:prSet presAssocID="{3F9DCFA8-9938-498D-88DE-7EB382B22764}" presName="Name17" presStyleLbl="parChTrans1D3" presStyleIdx="1" presStyleCnt="2"/>
      <dgm:spPr/>
      <dgm:t>
        <a:bodyPr/>
        <a:lstStyle/>
        <a:p>
          <a:endParaRPr lang="en-GB"/>
        </a:p>
      </dgm:t>
    </dgm:pt>
    <dgm:pt modelId="{ADEA48BF-68B4-4080-A5AC-64067F96C824}" type="pres">
      <dgm:prSet presAssocID="{FDF24F19-B6B1-4B78-905F-FE3154F32798}" presName="hierRoot3" presStyleCnt="0"/>
      <dgm:spPr/>
    </dgm:pt>
    <dgm:pt modelId="{72B78F93-6E58-4208-ACAE-DF68D950FADB}" type="pres">
      <dgm:prSet presAssocID="{FDF24F19-B6B1-4B78-905F-FE3154F32798}" presName="composite3" presStyleCnt="0"/>
      <dgm:spPr/>
    </dgm:pt>
    <dgm:pt modelId="{94EF4A06-07EF-4753-A607-550EE54EFB79}" type="pres">
      <dgm:prSet presAssocID="{FDF24F19-B6B1-4B78-905F-FE3154F32798}" presName="background3" presStyleLbl="node3" presStyleIdx="1" presStyleCnt="2"/>
      <dgm:spPr/>
    </dgm:pt>
    <dgm:pt modelId="{AAE387D5-3BDC-4620-A746-EB0C4F3330F5}" type="pres">
      <dgm:prSet presAssocID="{FDF24F19-B6B1-4B78-905F-FE3154F32798}" presName="text3" presStyleLbl="fgAcc3" presStyleIdx="1" presStyleCnt="2" custScaleX="121026" custScaleY="111037" custLinFactNeighborX="69190" custLinFactNeighborY="-477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19BFB88-8F26-4886-9EE7-5033411B35EF}" type="pres">
      <dgm:prSet presAssocID="{FDF24F19-B6B1-4B78-905F-FE3154F32798}" presName="hierChild4" presStyleCnt="0"/>
      <dgm:spPr/>
    </dgm:pt>
  </dgm:ptLst>
  <dgm:cxnLst>
    <dgm:cxn modelId="{666B27FC-E7EC-468C-9744-F3E87AEF9C89}" type="presOf" srcId="{FDF24F19-B6B1-4B78-905F-FE3154F32798}" destId="{AAE387D5-3BDC-4620-A746-EB0C4F3330F5}" srcOrd="0" destOrd="0" presId="urn:microsoft.com/office/officeart/2005/8/layout/hierarchy1"/>
    <dgm:cxn modelId="{61BF58AD-547E-4C39-943B-15650C56CC35}" type="presOf" srcId="{0E1B5374-73D6-4859-9CF7-F797D3838494}" destId="{72EEB5F6-779B-4391-8A7A-EA8FCA9F7B01}" srcOrd="0" destOrd="0" presId="urn:microsoft.com/office/officeart/2005/8/layout/hierarchy1"/>
    <dgm:cxn modelId="{00957F3C-A23E-4483-8580-854F00203490}" type="presOf" srcId="{2BF5800B-485B-491B-860E-4843C2BBCA42}" destId="{0A1D6D6B-74A5-4F2F-B8A1-5BC448C67EC3}" srcOrd="0" destOrd="0" presId="urn:microsoft.com/office/officeart/2005/8/layout/hierarchy1"/>
    <dgm:cxn modelId="{9424855E-E73B-4553-9D32-95A38E3A83D1}" srcId="{0E1B5374-73D6-4859-9CF7-F797D3838494}" destId="{D7E0E8F3-5A23-42DC-A170-91A0C5A7FF1C}" srcOrd="0" destOrd="0" parTransId="{4EFD2853-FEEC-4EDA-A5CD-28C2E464B9EC}" sibTransId="{99F98C69-0384-4A92-A86C-867DC5BEDA9A}"/>
    <dgm:cxn modelId="{B80688AF-A927-4C9F-88CC-5EC526A028DB}" srcId="{0E1B5374-73D6-4859-9CF7-F797D3838494}" destId="{2BF5800B-485B-491B-860E-4843C2BBCA42}" srcOrd="1" destOrd="0" parTransId="{79F19A97-EC42-47E6-8553-38FFE044797A}" sibTransId="{C84F1383-5C52-4F04-90BA-6A31C90D85E4}"/>
    <dgm:cxn modelId="{FFFEE83D-EDDF-4D8F-8554-C41B4C5DA210}" type="presOf" srcId="{79F19A97-EC42-47E6-8553-38FFE044797A}" destId="{D3CBEE8A-0A9A-4D13-B4EF-A108D3ECE778}" srcOrd="0" destOrd="0" presId="urn:microsoft.com/office/officeart/2005/8/layout/hierarchy1"/>
    <dgm:cxn modelId="{A68706FB-863C-4D6F-92EF-DD5A5C463C8A}" srcId="{2BF5800B-485B-491B-860E-4843C2BBCA42}" destId="{FDF24F19-B6B1-4B78-905F-FE3154F32798}" srcOrd="0" destOrd="0" parTransId="{3F9DCFA8-9938-498D-88DE-7EB382B22764}" sibTransId="{E868F008-FFA0-42C6-B7A1-8E8920DC1E10}"/>
    <dgm:cxn modelId="{3412C9B4-8B62-46BA-8A48-49B2BD855519}" srcId="{D373B20F-0C8E-4800-BC9B-E6705DFD9163}" destId="{0E1B5374-73D6-4859-9CF7-F797D3838494}" srcOrd="0" destOrd="0" parTransId="{CAED887E-03EE-407E-94FE-8E0C927A39D6}" sibTransId="{77487CE0-06CD-4868-B36C-B96FB1A2392E}"/>
    <dgm:cxn modelId="{6C372266-06A8-46A7-831D-1B006883B66B}" srcId="{D7E0E8F3-5A23-42DC-A170-91A0C5A7FF1C}" destId="{3D7D8745-DF44-490E-87AD-CE464EA10B82}" srcOrd="0" destOrd="0" parTransId="{85778617-D1B8-48BF-A44B-D1FF39D58461}" sibTransId="{BBEB3042-C445-4C30-998A-C1952738B27F}"/>
    <dgm:cxn modelId="{1517D79F-8181-406C-8363-A05B15BF357A}" type="presOf" srcId="{3D7D8745-DF44-490E-87AD-CE464EA10B82}" destId="{66401B3B-447A-4DD5-AB6F-4DCD6F0B6F57}" srcOrd="0" destOrd="0" presId="urn:microsoft.com/office/officeart/2005/8/layout/hierarchy1"/>
    <dgm:cxn modelId="{69C0DC20-6CBF-4740-BA69-F104583D8149}" type="presOf" srcId="{D7E0E8F3-5A23-42DC-A170-91A0C5A7FF1C}" destId="{B6BDAB4D-A7AC-4D9C-8671-3E75E816D087}" srcOrd="0" destOrd="0" presId="urn:microsoft.com/office/officeart/2005/8/layout/hierarchy1"/>
    <dgm:cxn modelId="{EE9B87D5-F821-44B4-8A44-47C5E5BE103B}" type="presOf" srcId="{85778617-D1B8-48BF-A44B-D1FF39D58461}" destId="{E4C622DD-C351-44E6-8E5E-300583465D02}" srcOrd="0" destOrd="0" presId="urn:microsoft.com/office/officeart/2005/8/layout/hierarchy1"/>
    <dgm:cxn modelId="{6E8E8252-A625-44C0-A419-0CB969CEB13E}" type="presOf" srcId="{3F9DCFA8-9938-498D-88DE-7EB382B22764}" destId="{56345896-E1DB-4039-A551-6D732F3EC24D}" srcOrd="0" destOrd="0" presId="urn:microsoft.com/office/officeart/2005/8/layout/hierarchy1"/>
    <dgm:cxn modelId="{B9D1F7EA-FE7D-4591-8370-1EDD0158B3F2}" type="presOf" srcId="{D373B20F-0C8E-4800-BC9B-E6705DFD9163}" destId="{99078E05-34F9-4F27-ABDD-F81AC8BFED26}" srcOrd="0" destOrd="0" presId="urn:microsoft.com/office/officeart/2005/8/layout/hierarchy1"/>
    <dgm:cxn modelId="{1E09AE2F-77DE-44FE-A643-9F5699BEFD8F}" type="presOf" srcId="{4EFD2853-FEEC-4EDA-A5CD-28C2E464B9EC}" destId="{6BB7CF12-F636-4B75-B6DD-3B30663BF4F1}" srcOrd="0" destOrd="0" presId="urn:microsoft.com/office/officeart/2005/8/layout/hierarchy1"/>
    <dgm:cxn modelId="{F4659FAF-D163-4F2C-9E2F-B2CE3DF81458}" type="presParOf" srcId="{99078E05-34F9-4F27-ABDD-F81AC8BFED26}" destId="{19E1C062-9EE5-4660-AB49-41D97CC3956A}" srcOrd="0" destOrd="0" presId="urn:microsoft.com/office/officeart/2005/8/layout/hierarchy1"/>
    <dgm:cxn modelId="{7B887F91-B51C-4080-81B4-D31E529F204D}" type="presParOf" srcId="{19E1C062-9EE5-4660-AB49-41D97CC3956A}" destId="{E4D89CD5-E067-4941-9C5F-76FD27B083A2}" srcOrd="0" destOrd="0" presId="urn:microsoft.com/office/officeart/2005/8/layout/hierarchy1"/>
    <dgm:cxn modelId="{C27B8237-55CA-4E02-B1D9-E723AAEA9A2A}" type="presParOf" srcId="{E4D89CD5-E067-4941-9C5F-76FD27B083A2}" destId="{57D2DFCB-DF28-45C7-B272-141C2375E2D0}" srcOrd="0" destOrd="0" presId="urn:microsoft.com/office/officeart/2005/8/layout/hierarchy1"/>
    <dgm:cxn modelId="{B762E370-A08A-41C6-B839-27B49BB604EE}" type="presParOf" srcId="{E4D89CD5-E067-4941-9C5F-76FD27B083A2}" destId="{72EEB5F6-779B-4391-8A7A-EA8FCA9F7B01}" srcOrd="1" destOrd="0" presId="urn:microsoft.com/office/officeart/2005/8/layout/hierarchy1"/>
    <dgm:cxn modelId="{EBCA8C5C-B732-4337-BC1A-DCD3FF866684}" type="presParOf" srcId="{19E1C062-9EE5-4660-AB49-41D97CC3956A}" destId="{E93ADE57-AB12-4AF0-9878-8CC0A7CAF466}" srcOrd="1" destOrd="0" presId="urn:microsoft.com/office/officeart/2005/8/layout/hierarchy1"/>
    <dgm:cxn modelId="{744433DB-4B2D-4BCD-B262-051281ED9343}" type="presParOf" srcId="{E93ADE57-AB12-4AF0-9878-8CC0A7CAF466}" destId="{6BB7CF12-F636-4B75-B6DD-3B30663BF4F1}" srcOrd="0" destOrd="0" presId="urn:microsoft.com/office/officeart/2005/8/layout/hierarchy1"/>
    <dgm:cxn modelId="{511CFA80-77C1-4F8B-A1AB-31FF475A1B8E}" type="presParOf" srcId="{E93ADE57-AB12-4AF0-9878-8CC0A7CAF466}" destId="{3D2AEEAB-B173-4D45-BC85-0AA73799FA32}" srcOrd="1" destOrd="0" presId="urn:microsoft.com/office/officeart/2005/8/layout/hierarchy1"/>
    <dgm:cxn modelId="{1F13461B-6074-4549-ABBE-911DB6546DCA}" type="presParOf" srcId="{3D2AEEAB-B173-4D45-BC85-0AA73799FA32}" destId="{1E37899D-D639-44D4-8E8E-53BB7A8A7147}" srcOrd="0" destOrd="0" presId="urn:microsoft.com/office/officeart/2005/8/layout/hierarchy1"/>
    <dgm:cxn modelId="{4013FCAF-FE76-4DEC-876D-FBD0B82E5243}" type="presParOf" srcId="{1E37899D-D639-44D4-8E8E-53BB7A8A7147}" destId="{24560393-9B9D-4B08-8850-3EC674C493D5}" srcOrd="0" destOrd="0" presId="urn:microsoft.com/office/officeart/2005/8/layout/hierarchy1"/>
    <dgm:cxn modelId="{71EB0B4F-317C-4125-A211-A09623B18922}" type="presParOf" srcId="{1E37899D-D639-44D4-8E8E-53BB7A8A7147}" destId="{B6BDAB4D-A7AC-4D9C-8671-3E75E816D087}" srcOrd="1" destOrd="0" presId="urn:microsoft.com/office/officeart/2005/8/layout/hierarchy1"/>
    <dgm:cxn modelId="{58F3359E-05EB-4780-B788-90D50E5977D0}" type="presParOf" srcId="{3D2AEEAB-B173-4D45-BC85-0AA73799FA32}" destId="{35009A7D-35BF-4DA2-931B-91CB61D481C5}" srcOrd="1" destOrd="0" presId="urn:microsoft.com/office/officeart/2005/8/layout/hierarchy1"/>
    <dgm:cxn modelId="{5DBD7065-B03E-4474-8528-5C54A6F49BE9}" type="presParOf" srcId="{35009A7D-35BF-4DA2-931B-91CB61D481C5}" destId="{E4C622DD-C351-44E6-8E5E-300583465D02}" srcOrd="0" destOrd="0" presId="urn:microsoft.com/office/officeart/2005/8/layout/hierarchy1"/>
    <dgm:cxn modelId="{2153B9C0-8326-4AA5-8C38-C24AC814F276}" type="presParOf" srcId="{35009A7D-35BF-4DA2-931B-91CB61D481C5}" destId="{E9164571-32FB-495E-96CE-BBBEF2BF6D98}" srcOrd="1" destOrd="0" presId="urn:microsoft.com/office/officeart/2005/8/layout/hierarchy1"/>
    <dgm:cxn modelId="{89FCC7AC-17CB-41DA-83FA-22A87D1B7515}" type="presParOf" srcId="{E9164571-32FB-495E-96CE-BBBEF2BF6D98}" destId="{5CD5A873-8B66-4E26-AFA1-9C3F3BB63466}" srcOrd="0" destOrd="0" presId="urn:microsoft.com/office/officeart/2005/8/layout/hierarchy1"/>
    <dgm:cxn modelId="{DD859244-F1D0-4E7D-A212-283BA50A099B}" type="presParOf" srcId="{5CD5A873-8B66-4E26-AFA1-9C3F3BB63466}" destId="{0331ABD9-D41E-48A0-A71F-8A8211CB13F7}" srcOrd="0" destOrd="0" presId="urn:microsoft.com/office/officeart/2005/8/layout/hierarchy1"/>
    <dgm:cxn modelId="{0BFB9E71-B439-4D1D-83A5-5AB6378C4D6E}" type="presParOf" srcId="{5CD5A873-8B66-4E26-AFA1-9C3F3BB63466}" destId="{66401B3B-447A-4DD5-AB6F-4DCD6F0B6F57}" srcOrd="1" destOrd="0" presId="urn:microsoft.com/office/officeart/2005/8/layout/hierarchy1"/>
    <dgm:cxn modelId="{E670A7C1-C4B5-40D5-9A0D-B3009A6163FA}" type="presParOf" srcId="{E9164571-32FB-495E-96CE-BBBEF2BF6D98}" destId="{D5838615-77BC-4FBD-83A3-CDBACC1606EE}" srcOrd="1" destOrd="0" presId="urn:microsoft.com/office/officeart/2005/8/layout/hierarchy1"/>
    <dgm:cxn modelId="{8159F6B9-E615-4C5E-B41D-7202BC588D49}" type="presParOf" srcId="{E93ADE57-AB12-4AF0-9878-8CC0A7CAF466}" destId="{D3CBEE8A-0A9A-4D13-B4EF-A108D3ECE778}" srcOrd="2" destOrd="0" presId="urn:microsoft.com/office/officeart/2005/8/layout/hierarchy1"/>
    <dgm:cxn modelId="{06C71690-652D-46A5-A34C-7D988C8B67E9}" type="presParOf" srcId="{E93ADE57-AB12-4AF0-9878-8CC0A7CAF466}" destId="{8F37C249-5CB5-4DB1-AC03-B7204F5E055E}" srcOrd="3" destOrd="0" presId="urn:microsoft.com/office/officeart/2005/8/layout/hierarchy1"/>
    <dgm:cxn modelId="{B984F259-85BE-4A1A-941D-C515BF9FDBFF}" type="presParOf" srcId="{8F37C249-5CB5-4DB1-AC03-B7204F5E055E}" destId="{8CA9C358-F3C8-4F35-B3F2-829B97B4A5C0}" srcOrd="0" destOrd="0" presId="urn:microsoft.com/office/officeart/2005/8/layout/hierarchy1"/>
    <dgm:cxn modelId="{DF5D1D91-163D-4A11-9948-BF4E1D661389}" type="presParOf" srcId="{8CA9C358-F3C8-4F35-B3F2-829B97B4A5C0}" destId="{9375A71C-AABD-4FE5-8385-DE7D4684A1A4}" srcOrd="0" destOrd="0" presId="urn:microsoft.com/office/officeart/2005/8/layout/hierarchy1"/>
    <dgm:cxn modelId="{3AA68864-AD5B-4F66-A903-E9383B77CC82}" type="presParOf" srcId="{8CA9C358-F3C8-4F35-B3F2-829B97B4A5C0}" destId="{0A1D6D6B-74A5-4F2F-B8A1-5BC448C67EC3}" srcOrd="1" destOrd="0" presId="urn:microsoft.com/office/officeart/2005/8/layout/hierarchy1"/>
    <dgm:cxn modelId="{C7D14AE0-8847-47E3-9EBD-63EBF9EAF2A7}" type="presParOf" srcId="{8F37C249-5CB5-4DB1-AC03-B7204F5E055E}" destId="{8E707B1D-B1E5-477E-BA2B-8FBBF3A0F7DF}" srcOrd="1" destOrd="0" presId="urn:microsoft.com/office/officeart/2005/8/layout/hierarchy1"/>
    <dgm:cxn modelId="{C4C733EB-C65D-48B3-9C1D-C5A94A3D52A0}" type="presParOf" srcId="{8E707B1D-B1E5-477E-BA2B-8FBBF3A0F7DF}" destId="{56345896-E1DB-4039-A551-6D732F3EC24D}" srcOrd="0" destOrd="0" presId="urn:microsoft.com/office/officeart/2005/8/layout/hierarchy1"/>
    <dgm:cxn modelId="{68BEBECB-AC51-4F74-8F40-3E195B4B4CB2}" type="presParOf" srcId="{8E707B1D-B1E5-477E-BA2B-8FBBF3A0F7DF}" destId="{ADEA48BF-68B4-4080-A5AC-64067F96C824}" srcOrd="1" destOrd="0" presId="urn:microsoft.com/office/officeart/2005/8/layout/hierarchy1"/>
    <dgm:cxn modelId="{46A851FB-4896-44C6-918A-681921393EFA}" type="presParOf" srcId="{ADEA48BF-68B4-4080-A5AC-64067F96C824}" destId="{72B78F93-6E58-4208-ACAE-DF68D950FADB}" srcOrd="0" destOrd="0" presId="urn:microsoft.com/office/officeart/2005/8/layout/hierarchy1"/>
    <dgm:cxn modelId="{CF6F8445-9ADF-48F0-8335-7D022AA60352}" type="presParOf" srcId="{72B78F93-6E58-4208-ACAE-DF68D950FADB}" destId="{94EF4A06-07EF-4753-A607-550EE54EFB79}" srcOrd="0" destOrd="0" presId="urn:microsoft.com/office/officeart/2005/8/layout/hierarchy1"/>
    <dgm:cxn modelId="{82227EDB-C0EE-49AC-B82D-392E0BCA3251}" type="presParOf" srcId="{72B78F93-6E58-4208-ACAE-DF68D950FADB}" destId="{AAE387D5-3BDC-4620-A746-EB0C4F3330F5}" srcOrd="1" destOrd="0" presId="urn:microsoft.com/office/officeart/2005/8/layout/hierarchy1"/>
    <dgm:cxn modelId="{FAA1BE0E-0082-4762-8292-E3768074CAAA}" type="presParOf" srcId="{ADEA48BF-68B4-4080-A5AC-64067F96C824}" destId="{619BFB88-8F26-4886-9EE7-5033411B35E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C3C24B3-ADA9-4C92-8E70-7FA964B0531C}" type="doc">
      <dgm:prSet loTypeId="urn:microsoft.com/office/officeart/2005/8/layout/hierarchy1" loCatId="hierarchy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12C32F37-848A-4A2C-A7DB-F6A6FF8994DA}">
      <dgm:prSet phldrT="[نص]" custT="1"/>
      <dgm:spPr/>
      <dgm:t>
        <a:bodyPr/>
        <a:lstStyle/>
        <a:p>
          <a:pPr rtl="1"/>
          <a:r>
            <a:rPr lang="ar-SA" sz="1800" b="1" dirty="0" smtClean="0"/>
            <a:t>الفعل المضارع المعرب</a:t>
          </a:r>
          <a:endParaRPr lang="ar-SA" sz="1800" b="1" dirty="0"/>
        </a:p>
      </dgm:t>
    </dgm:pt>
    <dgm:pt modelId="{E78EA52C-E4D2-4D99-88DB-45EF93DFAD6D}" type="parTrans" cxnId="{54570977-BF6D-4C3D-9CD4-DA5FD3672BAB}">
      <dgm:prSet/>
      <dgm:spPr/>
      <dgm:t>
        <a:bodyPr/>
        <a:lstStyle/>
        <a:p>
          <a:pPr rtl="1"/>
          <a:endParaRPr lang="ar-SA"/>
        </a:p>
      </dgm:t>
    </dgm:pt>
    <dgm:pt modelId="{ACDF25C4-B4C2-4892-8ED8-E322EF273749}" type="sibTrans" cxnId="{54570977-BF6D-4C3D-9CD4-DA5FD3672BAB}">
      <dgm:prSet/>
      <dgm:spPr/>
      <dgm:t>
        <a:bodyPr/>
        <a:lstStyle/>
        <a:p>
          <a:pPr rtl="1"/>
          <a:endParaRPr lang="ar-SA"/>
        </a:p>
      </dgm:t>
    </dgm:pt>
    <dgm:pt modelId="{52398009-CE1F-4AEF-A876-9AC5AD269679}">
      <dgm:prSet phldrT="[نص]" custT="1"/>
      <dgm:spPr/>
      <dgm:t>
        <a:bodyPr/>
        <a:lstStyle/>
        <a:p>
          <a:pPr rtl="1"/>
          <a:r>
            <a:rPr lang="ar-SA" sz="1800" b="1" dirty="0" smtClean="0"/>
            <a:t>معتل الآخر بالواو والياء</a:t>
          </a:r>
          <a:endParaRPr lang="ar-SA" sz="1800" b="1" dirty="0"/>
        </a:p>
      </dgm:t>
    </dgm:pt>
    <dgm:pt modelId="{5C440C74-6345-4EF4-BA03-24E0310D3A96}" type="parTrans" cxnId="{DF4AD262-B82D-4AFB-9C0D-953CDC663BEF}">
      <dgm:prSet/>
      <dgm:spPr/>
      <dgm:t>
        <a:bodyPr/>
        <a:lstStyle/>
        <a:p>
          <a:pPr rtl="1"/>
          <a:endParaRPr lang="ar-SA"/>
        </a:p>
      </dgm:t>
    </dgm:pt>
    <dgm:pt modelId="{286392D7-5469-4829-80FF-F7B29B5DD2D9}" type="sibTrans" cxnId="{DF4AD262-B82D-4AFB-9C0D-953CDC663BEF}">
      <dgm:prSet/>
      <dgm:spPr/>
      <dgm:t>
        <a:bodyPr/>
        <a:lstStyle/>
        <a:p>
          <a:pPr rtl="1"/>
          <a:endParaRPr lang="ar-SA"/>
        </a:p>
      </dgm:t>
    </dgm:pt>
    <dgm:pt modelId="{1863C9B1-BCB7-4C82-BD3D-0272BB4BA387}">
      <dgm:prSet phldrT="[نص]"/>
      <dgm:spPr/>
      <dgm:t>
        <a:bodyPr/>
        <a:lstStyle/>
        <a:p>
          <a:pPr rtl="1"/>
          <a:r>
            <a:rPr lang="ar-SA" b="1" dirty="0" smtClean="0"/>
            <a:t>رفع (</a:t>
          </a:r>
          <a:r>
            <a:rPr lang="ar-SA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ضمة مقدرة</a:t>
          </a:r>
          <a:r>
            <a:rPr lang="ar-SA" b="1" dirty="0" smtClean="0"/>
            <a:t>) مثل : </a:t>
          </a:r>
          <a:r>
            <a:rPr lang="ar-SA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يدعو</a:t>
          </a:r>
          <a:r>
            <a:rPr lang="ar-SA" b="1" dirty="0" smtClean="0"/>
            <a:t> المؤمن ربه , </a:t>
          </a:r>
          <a:r>
            <a:rPr lang="ar-SA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ترضي</a:t>
          </a:r>
          <a:r>
            <a:rPr lang="ar-SA" b="1" dirty="0" smtClean="0"/>
            <a:t> البنت أمها </a:t>
          </a:r>
        </a:p>
        <a:p>
          <a:pPr rtl="1"/>
          <a:r>
            <a:rPr lang="ar-SA" b="1" dirty="0" smtClean="0"/>
            <a:t>نصب (</a:t>
          </a:r>
          <a:r>
            <a:rPr lang="ar-SA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فتحة ظاهره</a:t>
          </a:r>
          <a:r>
            <a:rPr lang="ar-SA" b="1" dirty="0" smtClean="0"/>
            <a:t>) مثل : يسعدني أن (</a:t>
          </a:r>
          <a:r>
            <a:rPr lang="ar-SA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ترضي </a:t>
          </a:r>
          <a:r>
            <a:rPr lang="ar-SA" b="1" dirty="0" smtClean="0"/>
            <a:t>, </a:t>
          </a:r>
          <a:r>
            <a:rPr lang="ar-SA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تدعو</a:t>
          </a:r>
          <a:r>
            <a:rPr lang="ar-SA" b="1" dirty="0" smtClean="0"/>
            <a:t> ) ربك</a:t>
          </a:r>
        </a:p>
        <a:p>
          <a:pPr rtl="1"/>
          <a:r>
            <a:rPr lang="ar-SA" b="1" dirty="0" smtClean="0"/>
            <a:t>جزم (</a:t>
          </a:r>
          <a:r>
            <a:rPr lang="ar-SA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حذف الواو والياء</a:t>
          </a:r>
          <a:r>
            <a:rPr lang="ar-SA" b="1" dirty="0" smtClean="0"/>
            <a:t>) مثل : لا </a:t>
          </a:r>
          <a:r>
            <a:rPr lang="ar-SA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تدعُ</a:t>
          </a:r>
          <a:r>
            <a:rPr lang="ar-SA" b="1" dirty="0" smtClean="0"/>
            <a:t> على المؤمنين , </a:t>
          </a:r>
          <a:r>
            <a:rPr lang="ar-SA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لترضِ</a:t>
          </a:r>
          <a:r>
            <a:rPr lang="ar-SA" b="1" dirty="0" smtClean="0"/>
            <a:t> ربك يا مؤمن </a:t>
          </a:r>
          <a:endParaRPr lang="ar-SA" b="1" dirty="0"/>
        </a:p>
      </dgm:t>
    </dgm:pt>
    <dgm:pt modelId="{DAC3A243-A800-4CFD-8675-B81A695A8AE5}" type="parTrans" cxnId="{68D64AAE-933E-4CD4-8EFE-F04783234FD0}">
      <dgm:prSet/>
      <dgm:spPr/>
      <dgm:t>
        <a:bodyPr/>
        <a:lstStyle/>
        <a:p>
          <a:pPr rtl="1"/>
          <a:endParaRPr lang="ar-SA"/>
        </a:p>
      </dgm:t>
    </dgm:pt>
    <dgm:pt modelId="{20C10241-FE43-4766-B899-9A4E6972E71A}" type="sibTrans" cxnId="{68D64AAE-933E-4CD4-8EFE-F04783234FD0}">
      <dgm:prSet/>
      <dgm:spPr/>
      <dgm:t>
        <a:bodyPr/>
        <a:lstStyle/>
        <a:p>
          <a:pPr rtl="1"/>
          <a:endParaRPr lang="ar-SA"/>
        </a:p>
      </dgm:t>
    </dgm:pt>
    <dgm:pt modelId="{F958A76F-0428-4CA1-8F24-344E7D3B529C}">
      <dgm:prSet phldrT="[نص]" custT="1"/>
      <dgm:spPr/>
      <dgm:t>
        <a:bodyPr/>
        <a:lstStyle/>
        <a:p>
          <a:pPr rtl="1"/>
          <a:r>
            <a:rPr lang="ar-SA" sz="1800" b="1" dirty="0" smtClean="0"/>
            <a:t>معتل الاخر بالألف</a:t>
          </a:r>
          <a:endParaRPr lang="ar-SA" sz="1800" b="1" dirty="0"/>
        </a:p>
      </dgm:t>
    </dgm:pt>
    <dgm:pt modelId="{BB3EE7AE-4479-497C-B70E-DA44902F2571}" type="parTrans" cxnId="{B4DE8155-52EB-4B64-AABB-0EF71A14496B}">
      <dgm:prSet/>
      <dgm:spPr/>
      <dgm:t>
        <a:bodyPr/>
        <a:lstStyle/>
        <a:p>
          <a:pPr rtl="1"/>
          <a:endParaRPr lang="ar-SA"/>
        </a:p>
      </dgm:t>
    </dgm:pt>
    <dgm:pt modelId="{C57A5E06-86BE-4BD7-B6B7-4C382CB536CB}" type="sibTrans" cxnId="{B4DE8155-52EB-4B64-AABB-0EF71A14496B}">
      <dgm:prSet/>
      <dgm:spPr/>
      <dgm:t>
        <a:bodyPr/>
        <a:lstStyle/>
        <a:p>
          <a:pPr rtl="1"/>
          <a:endParaRPr lang="ar-SA"/>
        </a:p>
      </dgm:t>
    </dgm:pt>
    <dgm:pt modelId="{9159D620-B2A1-46B9-B40A-68341057343A}">
      <dgm:prSet phldrT="[نص]"/>
      <dgm:spPr/>
      <dgm:t>
        <a:bodyPr/>
        <a:lstStyle/>
        <a:p>
          <a:pPr rtl="1"/>
          <a:r>
            <a:rPr lang="ar-SA" b="1" dirty="0" smtClean="0"/>
            <a:t>رفع( </a:t>
          </a:r>
          <a:r>
            <a:rPr lang="ar-SA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بضمة</a:t>
          </a:r>
          <a:r>
            <a:rPr lang="ar-SA" b="1" dirty="0" smtClean="0"/>
            <a:t> </a:t>
          </a:r>
          <a:r>
            <a:rPr lang="ar-SA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مقدرة</a:t>
          </a:r>
          <a:r>
            <a:rPr lang="ar-SA" b="1" dirty="0" smtClean="0"/>
            <a:t>) مثل :</a:t>
          </a:r>
          <a:r>
            <a:rPr lang="ar-SA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يرضى</a:t>
          </a:r>
          <a:r>
            <a:rPr lang="ar-SA" b="1" dirty="0" smtClean="0"/>
            <a:t> الله عن الصادق </a:t>
          </a:r>
        </a:p>
        <a:p>
          <a:pPr rtl="1"/>
          <a:r>
            <a:rPr lang="ar-SA" b="1" dirty="0" smtClean="0"/>
            <a:t>نصب (</a:t>
          </a:r>
          <a:r>
            <a:rPr lang="ar-SA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بفتحة مقدرة</a:t>
          </a:r>
          <a:r>
            <a:rPr lang="ar-SA" b="1" dirty="0" smtClean="0"/>
            <a:t>) مثل: لن </a:t>
          </a:r>
          <a:r>
            <a:rPr lang="ar-SA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يرضى</a:t>
          </a:r>
          <a:r>
            <a:rPr lang="ar-SA" b="1" dirty="0" smtClean="0"/>
            <a:t> الله عن الكاذب</a:t>
          </a:r>
        </a:p>
        <a:p>
          <a:pPr rtl="1"/>
          <a:r>
            <a:rPr lang="ar-SA" b="1" dirty="0" smtClean="0"/>
            <a:t>جزم (</a:t>
          </a:r>
          <a:r>
            <a:rPr lang="ar-SA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بحذف الالف</a:t>
          </a:r>
          <a:r>
            <a:rPr lang="ar-SA" b="1" dirty="0" smtClean="0"/>
            <a:t>) مثل : لم </a:t>
          </a:r>
          <a:r>
            <a:rPr lang="ar-SA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يرضَ</a:t>
          </a:r>
          <a:r>
            <a:rPr lang="ar-SA" b="1" dirty="0" smtClean="0"/>
            <a:t> الل عن المنافقين</a:t>
          </a:r>
          <a:endParaRPr lang="ar-SA" b="1" dirty="0"/>
        </a:p>
      </dgm:t>
    </dgm:pt>
    <dgm:pt modelId="{5981D511-3136-4C7C-BBE6-726AF32A82F1}" type="parTrans" cxnId="{E75C0F2C-605F-4DE3-B1FF-CD20728339CD}">
      <dgm:prSet/>
      <dgm:spPr/>
      <dgm:t>
        <a:bodyPr/>
        <a:lstStyle/>
        <a:p>
          <a:pPr rtl="1"/>
          <a:endParaRPr lang="ar-SA"/>
        </a:p>
      </dgm:t>
    </dgm:pt>
    <dgm:pt modelId="{28101F69-2D04-4126-BB11-131AEDD15F58}" type="sibTrans" cxnId="{E75C0F2C-605F-4DE3-B1FF-CD20728339CD}">
      <dgm:prSet/>
      <dgm:spPr/>
      <dgm:t>
        <a:bodyPr/>
        <a:lstStyle/>
        <a:p>
          <a:pPr rtl="1"/>
          <a:endParaRPr lang="ar-SA"/>
        </a:p>
      </dgm:t>
    </dgm:pt>
    <dgm:pt modelId="{94DAEE17-B308-4C62-A856-704993AD4DC6}">
      <dgm:prSet custT="1"/>
      <dgm:spPr/>
      <dgm:t>
        <a:bodyPr/>
        <a:lstStyle/>
        <a:p>
          <a:pPr rtl="1"/>
          <a:r>
            <a:rPr lang="ar-SA" sz="1200" b="1" dirty="0" smtClean="0"/>
            <a:t>من الافعال الخمسة</a:t>
          </a:r>
        </a:p>
        <a:p>
          <a:pPr rtl="1"/>
          <a:r>
            <a:rPr lang="ar-SA" sz="1200" b="1" dirty="0" smtClean="0"/>
            <a:t>المضارع + ألف الاثنين </a:t>
          </a:r>
        </a:p>
        <a:p>
          <a:pPr rtl="1"/>
          <a:r>
            <a:rPr lang="ar-SA" sz="1200" b="1" dirty="0" smtClean="0"/>
            <a:t>المضارع + واو الجماعة </a:t>
          </a:r>
        </a:p>
        <a:p>
          <a:pPr rtl="1"/>
          <a:r>
            <a:rPr lang="ar-SA" sz="1200" b="1" dirty="0" smtClean="0"/>
            <a:t>المضارع + ياء المخاطبة </a:t>
          </a:r>
        </a:p>
      </dgm:t>
    </dgm:pt>
    <dgm:pt modelId="{D62830FD-BB27-400E-9BB6-E74962FEE28B}" type="parTrans" cxnId="{3E6B49BE-3249-40BA-BC0E-B6EE9EC16338}">
      <dgm:prSet/>
      <dgm:spPr/>
      <dgm:t>
        <a:bodyPr/>
        <a:lstStyle/>
        <a:p>
          <a:pPr rtl="1"/>
          <a:endParaRPr lang="ar-SA"/>
        </a:p>
      </dgm:t>
    </dgm:pt>
    <dgm:pt modelId="{8DD92A71-E937-4D23-BD83-CA2739F23B6F}" type="sibTrans" cxnId="{3E6B49BE-3249-40BA-BC0E-B6EE9EC16338}">
      <dgm:prSet/>
      <dgm:spPr/>
      <dgm:t>
        <a:bodyPr/>
        <a:lstStyle/>
        <a:p>
          <a:pPr rtl="1"/>
          <a:endParaRPr lang="ar-SA"/>
        </a:p>
      </dgm:t>
    </dgm:pt>
    <dgm:pt modelId="{852C8390-5032-408F-A1E8-DD152A7DDEB5}">
      <dgm:prSet custT="1"/>
      <dgm:spPr/>
      <dgm:t>
        <a:bodyPr/>
        <a:lstStyle/>
        <a:p>
          <a:pPr rtl="1"/>
          <a:r>
            <a:rPr lang="ar-SA" sz="1800" b="1" dirty="0" smtClean="0"/>
            <a:t>صحيح الآخر</a:t>
          </a:r>
          <a:endParaRPr lang="ar-SA" sz="1800" b="1" dirty="0"/>
        </a:p>
      </dgm:t>
    </dgm:pt>
    <dgm:pt modelId="{B01AE668-4419-4F84-BE20-306B7AB4FC47}" type="parTrans" cxnId="{2507DFCC-D147-4D14-BC8A-5693F0340041}">
      <dgm:prSet/>
      <dgm:spPr/>
      <dgm:t>
        <a:bodyPr/>
        <a:lstStyle/>
        <a:p>
          <a:pPr rtl="1"/>
          <a:endParaRPr lang="ar-SA"/>
        </a:p>
      </dgm:t>
    </dgm:pt>
    <dgm:pt modelId="{0735D974-ABB2-473C-8EB9-ECD477BAA239}" type="sibTrans" cxnId="{2507DFCC-D147-4D14-BC8A-5693F0340041}">
      <dgm:prSet/>
      <dgm:spPr/>
      <dgm:t>
        <a:bodyPr/>
        <a:lstStyle/>
        <a:p>
          <a:pPr rtl="1"/>
          <a:endParaRPr lang="ar-SA"/>
        </a:p>
      </dgm:t>
    </dgm:pt>
    <dgm:pt modelId="{40475A6E-AC44-45CB-8CA2-4993033A783C}">
      <dgm:prSet custT="1"/>
      <dgm:spPr/>
      <dgm:t>
        <a:bodyPr/>
        <a:lstStyle/>
        <a:p>
          <a:pPr rtl="1"/>
          <a:r>
            <a:rPr lang="ar-SA" sz="1600" b="1" dirty="0" smtClean="0"/>
            <a:t>رفع (</a:t>
          </a:r>
          <a:r>
            <a:rPr lang="ar-SA" sz="1600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بالضمة</a:t>
          </a:r>
          <a:r>
            <a:rPr lang="ar-SA" sz="1600" b="1" dirty="0" smtClean="0"/>
            <a:t> ) مثل: </a:t>
          </a:r>
          <a:r>
            <a:rPr lang="ar-SA" sz="1600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يكتبُ</a:t>
          </a:r>
          <a:r>
            <a:rPr lang="ar-SA" sz="1600" b="1" dirty="0" smtClean="0"/>
            <a:t> الطالب درسه </a:t>
          </a:r>
        </a:p>
        <a:p>
          <a:pPr rtl="1"/>
          <a:r>
            <a:rPr lang="ar-SA" sz="1600" b="1" dirty="0" smtClean="0"/>
            <a:t>نصب (</a:t>
          </a:r>
          <a:r>
            <a:rPr lang="ar-SA" sz="1600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بالفتحة</a:t>
          </a:r>
          <a:r>
            <a:rPr lang="ar-SA" sz="1600" b="1" dirty="0" smtClean="0"/>
            <a:t>) مثل : لن </a:t>
          </a:r>
          <a:r>
            <a:rPr lang="ar-SA" sz="1600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يكتبَ</a:t>
          </a:r>
          <a:r>
            <a:rPr lang="ar-SA" sz="1600" b="1" dirty="0" smtClean="0"/>
            <a:t> الطالب درسه</a:t>
          </a:r>
        </a:p>
        <a:p>
          <a:pPr rtl="1"/>
          <a:r>
            <a:rPr lang="ar-SA" sz="1600" b="1" dirty="0" smtClean="0"/>
            <a:t>جزم (</a:t>
          </a:r>
          <a:r>
            <a:rPr lang="ar-SA" sz="1600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بالسكون</a:t>
          </a:r>
          <a:r>
            <a:rPr lang="ar-SA" sz="1600" b="1" dirty="0" smtClean="0"/>
            <a:t>) مثل : لم </a:t>
          </a:r>
          <a:r>
            <a:rPr lang="ar-SA" sz="1600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يكتبْ</a:t>
          </a:r>
          <a:r>
            <a:rPr lang="ar-SA" sz="1600" b="1" dirty="0" smtClean="0"/>
            <a:t> الطالب درسه</a:t>
          </a:r>
          <a:endParaRPr lang="ar-SA" sz="1600" b="1" dirty="0"/>
        </a:p>
      </dgm:t>
    </dgm:pt>
    <dgm:pt modelId="{E167CCF4-635B-4791-B2FB-BC177FF075FA}" type="parTrans" cxnId="{47464DFF-30D1-45D4-850B-3BE647B6FBCD}">
      <dgm:prSet/>
      <dgm:spPr/>
      <dgm:t>
        <a:bodyPr/>
        <a:lstStyle/>
        <a:p>
          <a:pPr rtl="1"/>
          <a:endParaRPr lang="ar-SA"/>
        </a:p>
      </dgm:t>
    </dgm:pt>
    <dgm:pt modelId="{3B1A10BB-94BD-493D-98AF-E12AAC1FF25A}" type="sibTrans" cxnId="{47464DFF-30D1-45D4-850B-3BE647B6FBCD}">
      <dgm:prSet/>
      <dgm:spPr/>
      <dgm:t>
        <a:bodyPr/>
        <a:lstStyle/>
        <a:p>
          <a:pPr rtl="1"/>
          <a:endParaRPr lang="ar-SA"/>
        </a:p>
      </dgm:t>
    </dgm:pt>
    <dgm:pt modelId="{90115962-A59B-4A64-A536-075B8186A8F8}">
      <dgm:prSet custT="1"/>
      <dgm:spPr/>
      <dgm:t>
        <a:bodyPr/>
        <a:lstStyle/>
        <a:p>
          <a:pPr rtl="1"/>
          <a:r>
            <a:rPr lang="ar-SA" sz="1600" b="1" dirty="0" smtClean="0"/>
            <a:t>رفع (</a:t>
          </a:r>
          <a:r>
            <a:rPr lang="ar-SA" sz="1600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ثبوت</a:t>
          </a:r>
          <a:r>
            <a:rPr lang="ar-SA" sz="1600" b="1" dirty="0" smtClean="0"/>
            <a:t> </a:t>
          </a:r>
          <a:r>
            <a:rPr lang="ar-SA" sz="1600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النون</a:t>
          </a:r>
          <a:r>
            <a:rPr lang="ar-SA" sz="1600" b="1" dirty="0" smtClean="0"/>
            <a:t>) مثل : المؤمنون </a:t>
          </a:r>
          <a:r>
            <a:rPr lang="ar-SA" sz="1600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يحافظون</a:t>
          </a:r>
          <a:r>
            <a:rPr lang="ar-SA" sz="1600" b="1" dirty="0" smtClean="0"/>
            <a:t> على الصلاة  </a:t>
          </a:r>
        </a:p>
        <a:p>
          <a:pPr rtl="1"/>
          <a:r>
            <a:rPr lang="ar-SA" sz="1600" b="1" dirty="0" smtClean="0"/>
            <a:t>نصب( </a:t>
          </a:r>
          <a:r>
            <a:rPr lang="ar-SA" sz="1600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حذف</a:t>
          </a:r>
          <a:r>
            <a:rPr lang="ar-SA" sz="1600" b="1" dirty="0" smtClean="0"/>
            <a:t> </a:t>
          </a:r>
          <a:r>
            <a:rPr lang="ar-SA" sz="1600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النون</a:t>
          </a:r>
          <a:r>
            <a:rPr lang="ar-SA" sz="1600" b="1" dirty="0" smtClean="0"/>
            <a:t>) مثل : لن </a:t>
          </a:r>
          <a:r>
            <a:rPr lang="ar-SA" sz="1600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يحافظوا</a:t>
          </a:r>
          <a:r>
            <a:rPr lang="ar-SA" sz="1600" b="1" dirty="0" smtClean="0"/>
            <a:t> على الصلاة </a:t>
          </a:r>
        </a:p>
        <a:p>
          <a:pPr rtl="1"/>
          <a:r>
            <a:rPr lang="ar-SA" sz="1600" b="1" dirty="0" smtClean="0"/>
            <a:t>جزم (</a:t>
          </a:r>
          <a:r>
            <a:rPr lang="ar-SA" sz="1600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حذف النون</a:t>
          </a:r>
          <a:r>
            <a:rPr lang="ar-SA" sz="1600" b="1" dirty="0" smtClean="0"/>
            <a:t>) مثل :لم </a:t>
          </a:r>
          <a:r>
            <a:rPr lang="ar-SA" sz="1600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يحافظوا</a:t>
          </a:r>
          <a:r>
            <a:rPr lang="ar-SA" sz="1600" b="1" dirty="0" smtClean="0"/>
            <a:t> على الصلاة </a:t>
          </a:r>
          <a:endParaRPr lang="ar-SA" sz="1600" b="1" dirty="0"/>
        </a:p>
      </dgm:t>
    </dgm:pt>
    <dgm:pt modelId="{D50AAD7C-9DD1-4422-99C1-00D1384F2D95}" type="parTrans" cxnId="{21BBDBDB-AD00-41A8-AF1F-9CF11E1686D7}">
      <dgm:prSet/>
      <dgm:spPr/>
      <dgm:t>
        <a:bodyPr/>
        <a:lstStyle/>
        <a:p>
          <a:pPr rtl="1"/>
          <a:endParaRPr lang="ar-SA"/>
        </a:p>
      </dgm:t>
    </dgm:pt>
    <dgm:pt modelId="{8F37F170-02DB-4B01-A9BA-A49C8D462D47}" type="sibTrans" cxnId="{21BBDBDB-AD00-41A8-AF1F-9CF11E1686D7}">
      <dgm:prSet/>
      <dgm:spPr/>
      <dgm:t>
        <a:bodyPr/>
        <a:lstStyle/>
        <a:p>
          <a:pPr rtl="1"/>
          <a:endParaRPr lang="ar-SA"/>
        </a:p>
      </dgm:t>
    </dgm:pt>
    <dgm:pt modelId="{7ED5A157-1F70-4BE7-8DEC-6D1ED9F0733F}" type="pres">
      <dgm:prSet presAssocID="{AC3C24B3-ADA9-4C92-8E70-7FA964B0531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2970D334-8025-4C7C-A90D-39AF7ACE330F}" type="pres">
      <dgm:prSet presAssocID="{12C32F37-848A-4A2C-A7DB-F6A6FF8994DA}" presName="hierRoot1" presStyleCnt="0"/>
      <dgm:spPr/>
    </dgm:pt>
    <dgm:pt modelId="{FE46BFCC-C8F1-4823-B6A9-479EC985AE81}" type="pres">
      <dgm:prSet presAssocID="{12C32F37-848A-4A2C-A7DB-F6A6FF8994DA}" presName="composite" presStyleCnt="0"/>
      <dgm:spPr/>
    </dgm:pt>
    <dgm:pt modelId="{0F317135-BA75-4F48-94D2-376A6BB3E986}" type="pres">
      <dgm:prSet presAssocID="{12C32F37-848A-4A2C-A7DB-F6A6FF8994DA}" presName="background" presStyleLbl="node0" presStyleIdx="0" presStyleCnt="1"/>
      <dgm:spPr/>
    </dgm:pt>
    <dgm:pt modelId="{D0C5F446-4902-47F1-99A1-955814DDA292}" type="pres">
      <dgm:prSet presAssocID="{12C32F37-848A-4A2C-A7DB-F6A6FF8994DA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F4CBF60F-89A1-44EF-B3BD-852F494ED08C}" type="pres">
      <dgm:prSet presAssocID="{12C32F37-848A-4A2C-A7DB-F6A6FF8994DA}" presName="hierChild2" presStyleCnt="0"/>
      <dgm:spPr/>
    </dgm:pt>
    <dgm:pt modelId="{6999B6ED-70BF-4BF1-A93D-1FEB87084642}" type="pres">
      <dgm:prSet presAssocID="{D62830FD-BB27-400E-9BB6-E74962FEE28B}" presName="Name10" presStyleLbl="parChTrans1D2" presStyleIdx="0" presStyleCnt="4"/>
      <dgm:spPr/>
      <dgm:t>
        <a:bodyPr/>
        <a:lstStyle/>
        <a:p>
          <a:endParaRPr lang="en-GB"/>
        </a:p>
      </dgm:t>
    </dgm:pt>
    <dgm:pt modelId="{2B500F96-EB61-4789-A7DF-4689968DF5DB}" type="pres">
      <dgm:prSet presAssocID="{94DAEE17-B308-4C62-A856-704993AD4DC6}" presName="hierRoot2" presStyleCnt="0"/>
      <dgm:spPr/>
    </dgm:pt>
    <dgm:pt modelId="{56BD02BA-5398-4F94-9D53-CF0BDED05485}" type="pres">
      <dgm:prSet presAssocID="{94DAEE17-B308-4C62-A856-704993AD4DC6}" presName="composite2" presStyleCnt="0"/>
      <dgm:spPr/>
    </dgm:pt>
    <dgm:pt modelId="{BBF1F3D7-7C78-4BA0-B184-1D9A6F8042AC}" type="pres">
      <dgm:prSet presAssocID="{94DAEE17-B308-4C62-A856-704993AD4DC6}" presName="background2" presStyleLbl="node2" presStyleIdx="0" presStyleCnt="4"/>
      <dgm:spPr/>
    </dgm:pt>
    <dgm:pt modelId="{B37B5698-1AD0-4AED-917F-CC0556BA1FD6}" type="pres">
      <dgm:prSet presAssocID="{94DAEE17-B308-4C62-A856-704993AD4DC6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9716A0E4-1871-4758-8922-FCE2F78CD7B3}" type="pres">
      <dgm:prSet presAssocID="{94DAEE17-B308-4C62-A856-704993AD4DC6}" presName="hierChild3" presStyleCnt="0"/>
      <dgm:spPr/>
    </dgm:pt>
    <dgm:pt modelId="{4C479729-2111-4950-AD73-834F3EE16426}" type="pres">
      <dgm:prSet presAssocID="{D50AAD7C-9DD1-4422-99C1-00D1384F2D95}" presName="Name17" presStyleLbl="parChTrans1D3" presStyleIdx="0" presStyleCnt="4"/>
      <dgm:spPr/>
      <dgm:t>
        <a:bodyPr/>
        <a:lstStyle/>
        <a:p>
          <a:endParaRPr lang="en-GB"/>
        </a:p>
      </dgm:t>
    </dgm:pt>
    <dgm:pt modelId="{AE58F9B5-CA1A-4DFB-8416-7032834C5CBF}" type="pres">
      <dgm:prSet presAssocID="{90115962-A59B-4A64-A536-075B8186A8F8}" presName="hierRoot3" presStyleCnt="0"/>
      <dgm:spPr/>
    </dgm:pt>
    <dgm:pt modelId="{78446A2A-650E-4753-8D46-B614C5ACB91B}" type="pres">
      <dgm:prSet presAssocID="{90115962-A59B-4A64-A536-075B8186A8F8}" presName="composite3" presStyleCnt="0"/>
      <dgm:spPr/>
    </dgm:pt>
    <dgm:pt modelId="{49E9B7F8-1AE6-486D-A219-AA96DEEF4338}" type="pres">
      <dgm:prSet presAssocID="{90115962-A59B-4A64-A536-075B8186A8F8}" presName="background3" presStyleLbl="node3" presStyleIdx="0" presStyleCnt="4"/>
      <dgm:spPr/>
    </dgm:pt>
    <dgm:pt modelId="{DD2B03DA-3AA7-43FC-97D2-ADCED9902DBA}" type="pres">
      <dgm:prSet presAssocID="{90115962-A59B-4A64-A536-075B8186A8F8}" presName="text3" presStyleLbl="fgAcc3" presStyleIdx="0" presStyleCnt="4" custScaleX="113650" custScaleY="21962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5B26FD3-2445-45A9-AE99-81312E4A2D82}" type="pres">
      <dgm:prSet presAssocID="{90115962-A59B-4A64-A536-075B8186A8F8}" presName="hierChild4" presStyleCnt="0"/>
      <dgm:spPr/>
    </dgm:pt>
    <dgm:pt modelId="{AB432570-78B6-4991-B928-1E6D376CF76A}" type="pres">
      <dgm:prSet presAssocID="{5C440C74-6345-4EF4-BA03-24E0310D3A96}" presName="Name10" presStyleLbl="parChTrans1D2" presStyleIdx="1" presStyleCnt="4"/>
      <dgm:spPr/>
      <dgm:t>
        <a:bodyPr/>
        <a:lstStyle/>
        <a:p>
          <a:endParaRPr lang="en-GB"/>
        </a:p>
      </dgm:t>
    </dgm:pt>
    <dgm:pt modelId="{5C02C5FD-24D9-4BC0-B555-49293D221203}" type="pres">
      <dgm:prSet presAssocID="{52398009-CE1F-4AEF-A876-9AC5AD269679}" presName="hierRoot2" presStyleCnt="0"/>
      <dgm:spPr/>
    </dgm:pt>
    <dgm:pt modelId="{7A03162F-592C-4806-B288-304962514F44}" type="pres">
      <dgm:prSet presAssocID="{52398009-CE1F-4AEF-A876-9AC5AD269679}" presName="composite2" presStyleCnt="0"/>
      <dgm:spPr/>
    </dgm:pt>
    <dgm:pt modelId="{9F8F5656-8807-4B6C-BF59-9595882E36E1}" type="pres">
      <dgm:prSet presAssocID="{52398009-CE1F-4AEF-A876-9AC5AD269679}" presName="background2" presStyleLbl="node2" presStyleIdx="1" presStyleCnt="4"/>
      <dgm:spPr/>
    </dgm:pt>
    <dgm:pt modelId="{63173F46-9BE4-4871-9AE3-4CF2B3BE538B}" type="pres">
      <dgm:prSet presAssocID="{52398009-CE1F-4AEF-A876-9AC5AD269679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32F2BA4-FE00-420F-A02D-71290517642D}" type="pres">
      <dgm:prSet presAssocID="{52398009-CE1F-4AEF-A876-9AC5AD269679}" presName="hierChild3" presStyleCnt="0"/>
      <dgm:spPr/>
    </dgm:pt>
    <dgm:pt modelId="{D958D055-1D27-4771-86BA-657C85666C5A}" type="pres">
      <dgm:prSet presAssocID="{DAC3A243-A800-4CFD-8675-B81A695A8AE5}" presName="Name17" presStyleLbl="parChTrans1D3" presStyleIdx="1" presStyleCnt="4"/>
      <dgm:spPr/>
      <dgm:t>
        <a:bodyPr/>
        <a:lstStyle/>
        <a:p>
          <a:endParaRPr lang="en-GB"/>
        </a:p>
      </dgm:t>
    </dgm:pt>
    <dgm:pt modelId="{93865E1C-D3A7-4DC9-B20C-DC1FE8DF3767}" type="pres">
      <dgm:prSet presAssocID="{1863C9B1-BCB7-4C82-BD3D-0272BB4BA387}" presName="hierRoot3" presStyleCnt="0"/>
      <dgm:spPr/>
    </dgm:pt>
    <dgm:pt modelId="{B1248E17-53F2-4B71-BF09-3059C008DB3B}" type="pres">
      <dgm:prSet presAssocID="{1863C9B1-BCB7-4C82-BD3D-0272BB4BA387}" presName="composite3" presStyleCnt="0"/>
      <dgm:spPr/>
    </dgm:pt>
    <dgm:pt modelId="{66F037CC-4840-47D4-A6D1-9483507DC725}" type="pres">
      <dgm:prSet presAssocID="{1863C9B1-BCB7-4C82-BD3D-0272BB4BA387}" presName="background3" presStyleLbl="node3" presStyleIdx="1" presStyleCnt="4"/>
      <dgm:spPr/>
    </dgm:pt>
    <dgm:pt modelId="{EA64B357-A9FF-4E26-B922-EA88D0994189}" type="pres">
      <dgm:prSet presAssocID="{1863C9B1-BCB7-4C82-BD3D-0272BB4BA387}" presName="text3" presStyleLbl="fgAcc3" presStyleIdx="1" presStyleCnt="4" custScaleX="102460" custScaleY="21932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7D27B18B-4ADB-4C0B-AAC6-CF83ADA154F9}" type="pres">
      <dgm:prSet presAssocID="{1863C9B1-BCB7-4C82-BD3D-0272BB4BA387}" presName="hierChild4" presStyleCnt="0"/>
      <dgm:spPr/>
    </dgm:pt>
    <dgm:pt modelId="{BD20F2F3-8875-4B07-97E5-6ECAE88DCA6A}" type="pres">
      <dgm:prSet presAssocID="{BB3EE7AE-4479-497C-B70E-DA44902F2571}" presName="Name10" presStyleLbl="parChTrans1D2" presStyleIdx="2" presStyleCnt="4"/>
      <dgm:spPr/>
      <dgm:t>
        <a:bodyPr/>
        <a:lstStyle/>
        <a:p>
          <a:endParaRPr lang="en-GB"/>
        </a:p>
      </dgm:t>
    </dgm:pt>
    <dgm:pt modelId="{CCD59623-21C3-4340-A17D-8A1DF8D0A8ED}" type="pres">
      <dgm:prSet presAssocID="{F958A76F-0428-4CA1-8F24-344E7D3B529C}" presName="hierRoot2" presStyleCnt="0"/>
      <dgm:spPr/>
    </dgm:pt>
    <dgm:pt modelId="{191143A2-886A-478B-9CC0-65BAC222327C}" type="pres">
      <dgm:prSet presAssocID="{F958A76F-0428-4CA1-8F24-344E7D3B529C}" presName="composite2" presStyleCnt="0"/>
      <dgm:spPr/>
    </dgm:pt>
    <dgm:pt modelId="{C2785954-943A-45ED-84B1-CAE3214871EA}" type="pres">
      <dgm:prSet presAssocID="{F958A76F-0428-4CA1-8F24-344E7D3B529C}" presName="background2" presStyleLbl="node2" presStyleIdx="2" presStyleCnt="4"/>
      <dgm:spPr/>
    </dgm:pt>
    <dgm:pt modelId="{FD12E3DA-93B2-425F-A586-9175F4FBAEE1}" type="pres">
      <dgm:prSet presAssocID="{F958A76F-0428-4CA1-8F24-344E7D3B529C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D04FC104-855A-4B35-9448-7261BED2E590}" type="pres">
      <dgm:prSet presAssocID="{F958A76F-0428-4CA1-8F24-344E7D3B529C}" presName="hierChild3" presStyleCnt="0"/>
      <dgm:spPr/>
    </dgm:pt>
    <dgm:pt modelId="{92CFA169-4C7A-403C-BF54-4F6C65A200EE}" type="pres">
      <dgm:prSet presAssocID="{5981D511-3136-4C7C-BBE6-726AF32A82F1}" presName="Name17" presStyleLbl="parChTrans1D3" presStyleIdx="2" presStyleCnt="4"/>
      <dgm:spPr/>
      <dgm:t>
        <a:bodyPr/>
        <a:lstStyle/>
        <a:p>
          <a:endParaRPr lang="en-GB"/>
        </a:p>
      </dgm:t>
    </dgm:pt>
    <dgm:pt modelId="{150F99DF-F527-40CC-A96C-E0CE982AE759}" type="pres">
      <dgm:prSet presAssocID="{9159D620-B2A1-46B9-B40A-68341057343A}" presName="hierRoot3" presStyleCnt="0"/>
      <dgm:spPr/>
    </dgm:pt>
    <dgm:pt modelId="{3FCFFD46-5FE8-4D68-A5E8-2F62C76E3AE8}" type="pres">
      <dgm:prSet presAssocID="{9159D620-B2A1-46B9-B40A-68341057343A}" presName="composite3" presStyleCnt="0"/>
      <dgm:spPr/>
    </dgm:pt>
    <dgm:pt modelId="{E4EF6617-B120-4605-8881-F6AC87CF4A21}" type="pres">
      <dgm:prSet presAssocID="{9159D620-B2A1-46B9-B40A-68341057343A}" presName="background3" presStyleLbl="node3" presStyleIdx="2" presStyleCnt="4"/>
      <dgm:spPr/>
    </dgm:pt>
    <dgm:pt modelId="{EA9B1EBE-E09F-4FFF-AB8C-D5A1D9555E3E}" type="pres">
      <dgm:prSet presAssocID="{9159D620-B2A1-46B9-B40A-68341057343A}" presName="text3" presStyleLbl="fgAcc3" presStyleIdx="2" presStyleCnt="4" custScaleX="112878" custScaleY="165766" custLinFactNeighborX="65" custLinFactNeighborY="109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B2FBC5B-192B-4D3C-8D10-006FC5EA4D58}" type="pres">
      <dgm:prSet presAssocID="{9159D620-B2A1-46B9-B40A-68341057343A}" presName="hierChild4" presStyleCnt="0"/>
      <dgm:spPr/>
    </dgm:pt>
    <dgm:pt modelId="{6E70BC3B-1AFD-4B2D-8D8A-F46D1179959C}" type="pres">
      <dgm:prSet presAssocID="{B01AE668-4419-4F84-BE20-306B7AB4FC47}" presName="Name10" presStyleLbl="parChTrans1D2" presStyleIdx="3" presStyleCnt="4"/>
      <dgm:spPr/>
      <dgm:t>
        <a:bodyPr/>
        <a:lstStyle/>
        <a:p>
          <a:endParaRPr lang="en-GB"/>
        </a:p>
      </dgm:t>
    </dgm:pt>
    <dgm:pt modelId="{1F0CA670-19E2-4D78-901D-685ED520DBB5}" type="pres">
      <dgm:prSet presAssocID="{852C8390-5032-408F-A1E8-DD152A7DDEB5}" presName="hierRoot2" presStyleCnt="0"/>
      <dgm:spPr/>
    </dgm:pt>
    <dgm:pt modelId="{5B493970-FC40-4E55-AD6F-60E2D7558EB4}" type="pres">
      <dgm:prSet presAssocID="{852C8390-5032-408F-A1E8-DD152A7DDEB5}" presName="composite2" presStyleCnt="0"/>
      <dgm:spPr/>
    </dgm:pt>
    <dgm:pt modelId="{2943ADBB-FA60-4459-B783-E92C0A7FE91D}" type="pres">
      <dgm:prSet presAssocID="{852C8390-5032-408F-A1E8-DD152A7DDEB5}" presName="background2" presStyleLbl="node2" presStyleIdx="3" presStyleCnt="4"/>
      <dgm:spPr/>
    </dgm:pt>
    <dgm:pt modelId="{B93DA294-7FD9-4F1A-AC78-DAD3C15E5194}" type="pres">
      <dgm:prSet presAssocID="{852C8390-5032-408F-A1E8-DD152A7DDEB5}" presName="text2" presStyleLbl="fgAcc2" presStyleIdx="3" presStyleCnt="4" custLinFactNeighborX="3331" custLinFactNeighborY="1969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1271CF0-C29B-41A3-84EB-05542219F002}" type="pres">
      <dgm:prSet presAssocID="{852C8390-5032-408F-A1E8-DD152A7DDEB5}" presName="hierChild3" presStyleCnt="0"/>
      <dgm:spPr/>
    </dgm:pt>
    <dgm:pt modelId="{3749E299-996F-4447-87EE-0DAE6EF219C9}" type="pres">
      <dgm:prSet presAssocID="{E167CCF4-635B-4791-B2FB-BC177FF075FA}" presName="Name17" presStyleLbl="parChTrans1D3" presStyleIdx="3" presStyleCnt="4"/>
      <dgm:spPr/>
      <dgm:t>
        <a:bodyPr/>
        <a:lstStyle/>
        <a:p>
          <a:endParaRPr lang="en-GB"/>
        </a:p>
      </dgm:t>
    </dgm:pt>
    <dgm:pt modelId="{0BD1505D-3ED6-4515-A311-12CF681762DC}" type="pres">
      <dgm:prSet presAssocID="{40475A6E-AC44-45CB-8CA2-4993033A783C}" presName="hierRoot3" presStyleCnt="0"/>
      <dgm:spPr/>
    </dgm:pt>
    <dgm:pt modelId="{478D0F69-0992-4DA0-A2B4-4F878BB65FAD}" type="pres">
      <dgm:prSet presAssocID="{40475A6E-AC44-45CB-8CA2-4993033A783C}" presName="composite3" presStyleCnt="0"/>
      <dgm:spPr/>
    </dgm:pt>
    <dgm:pt modelId="{A7908133-689E-42F7-95DD-24D213DE463F}" type="pres">
      <dgm:prSet presAssocID="{40475A6E-AC44-45CB-8CA2-4993033A783C}" presName="background3" presStyleLbl="node3" presStyleIdx="3" presStyleCnt="4"/>
      <dgm:spPr/>
    </dgm:pt>
    <dgm:pt modelId="{A167AA44-E1E1-4A66-8186-61D956E699F5}" type="pres">
      <dgm:prSet presAssocID="{40475A6E-AC44-45CB-8CA2-4993033A783C}" presName="text3" presStyleLbl="fgAcc3" presStyleIdx="3" presStyleCnt="4" custScaleX="116808" custScaleY="179167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569580F-50E2-4855-9559-F7B2A8DD67EF}" type="pres">
      <dgm:prSet presAssocID="{40475A6E-AC44-45CB-8CA2-4993033A783C}" presName="hierChild4" presStyleCnt="0"/>
      <dgm:spPr/>
    </dgm:pt>
  </dgm:ptLst>
  <dgm:cxnLst>
    <dgm:cxn modelId="{E75C0F2C-605F-4DE3-B1FF-CD20728339CD}" srcId="{F958A76F-0428-4CA1-8F24-344E7D3B529C}" destId="{9159D620-B2A1-46B9-B40A-68341057343A}" srcOrd="0" destOrd="0" parTransId="{5981D511-3136-4C7C-BBE6-726AF32A82F1}" sibTransId="{28101F69-2D04-4126-BB11-131AEDD15F58}"/>
    <dgm:cxn modelId="{86299963-1797-41BD-9C5D-4E1C90ADDE3F}" type="presOf" srcId="{5981D511-3136-4C7C-BBE6-726AF32A82F1}" destId="{92CFA169-4C7A-403C-BF54-4F6C65A200EE}" srcOrd="0" destOrd="0" presId="urn:microsoft.com/office/officeart/2005/8/layout/hierarchy1"/>
    <dgm:cxn modelId="{DF4AD262-B82D-4AFB-9C0D-953CDC663BEF}" srcId="{12C32F37-848A-4A2C-A7DB-F6A6FF8994DA}" destId="{52398009-CE1F-4AEF-A876-9AC5AD269679}" srcOrd="1" destOrd="0" parTransId="{5C440C74-6345-4EF4-BA03-24E0310D3A96}" sibTransId="{286392D7-5469-4829-80FF-F7B29B5DD2D9}"/>
    <dgm:cxn modelId="{2507DFCC-D147-4D14-BC8A-5693F0340041}" srcId="{12C32F37-848A-4A2C-A7DB-F6A6FF8994DA}" destId="{852C8390-5032-408F-A1E8-DD152A7DDEB5}" srcOrd="3" destOrd="0" parTransId="{B01AE668-4419-4F84-BE20-306B7AB4FC47}" sibTransId="{0735D974-ABB2-473C-8EB9-ECD477BAA239}"/>
    <dgm:cxn modelId="{D29A5FB7-E9C7-4EEA-9A5D-32B595A35E0B}" type="presOf" srcId="{9159D620-B2A1-46B9-B40A-68341057343A}" destId="{EA9B1EBE-E09F-4FFF-AB8C-D5A1D9555E3E}" srcOrd="0" destOrd="0" presId="urn:microsoft.com/office/officeart/2005/8/layout/hierarchy1"/>
    <dgm:cxn modelId="{54D87419-E4CC-46C8-B0F5-E36FBECFD42B}" type="presOf" srcId="{D62830FD-BB27-400E-9BB6-E74962FEE28B}" destId="{6999B6ED-70BF-4BF1-A93D-1FEB87084642}" srcOrd="0" destOrd="0" presId="urn:microsoft.com/office/officeart/2005/8/layout/hierarchy1"/>
    <dgm:cxn modelId="{24A50CAC-6E67-4EB9-A8F5-0DE67867A8D2}" type="presOf" srcId="{DAC3A243-A800-4CFD-8675-B81A695A8AE5}" destId="{D958D055-1D27-4771-86BA-657C85666C5A}" srcOrd="0" destOrd="0" presId="urn:microsoft.com/office/officeart/2005/8/layout/hierarchy1"/>
    <dgm:cxn modelId="{9258C513-D64F-4433-B6FB-F502D1712394}" type="presOf" srcId="{F958A76F-0428-4CA1-8F24-344E7D3B529C}" destId="{FD12E3DA-93B2-425F-A586-9175F4FBAEE1}" srcOrd="0" destOrd="0" presId="urn:microsoft.com/office/officeart/2005/8/layout/hierarchy1"/>
    <dgm:cxn modelId="{8EE79943-9721-4AED-B341-353C9FBEDC73}" type="presOf" srcId="{AC3C24B3-ADA9-4C92-8E70-7FA964B0531C}" destId="{7ED5A157-1F70-4BE7-8DEC-6D1ED9F0733F}" srcOrd="0" destOrd="0" presId="urn:microsoft.com/office/officeart/2005/8/layout/hierarchy1"/>
    <dgm:cxn modelId="{B4DE8155-52EB-4B64-AABB-0EF71A14496B}" srcId="{12C32F37-848A-4A2C-A7DB-F6A6FF8994DA}" destId="{F958A76F-0428-4CA1-8F24-344E7D3B529C}" srcOrd="2" destOrd="0" parTransId="{BB3EE7AE-4479-497C-B70E-DA44902F2571}" sibTransId="{C57A5E06-86BE-4BD7-B6B7-4C382CB536CB}"/>
    <dgm:cxn modelId="{91370DD3-C88F-4531-84CD-B69615130479}" type="presOf" srcId="{BB3EE7AE-4479-497C-B70E-DA44902F2571}" destId="{BD20F2F3-8875-4B07-97E5-6ECAE88DCA6A}" srcOrd="0" destOrd="0" presId="urn:microsoft.com/office/officeart/2005/8/layout/hierarchy1"/>
    <dgm:cxn modelId="{68D64AAE-933E-4CD4-8EFE-F04783234FD0}" srcId="{52398009-CE1F-4AEF-A876-9AC5AD269679}" destId="{1863C9B1-BCB7-4C82-BD3D-0272BB4BA387}" srcOrd="0" destOrd="0" parTransId="{DAC3A243-A800-4CFD-8675-B81A695A8AE5}" sibTransId="{20C10241-FE43-4766-B899-9A4E6972E71A}"/>
    <dgm:cxn modelId="{21BBDBDB-AD00-41A8-AF1F-9CF11E1686D7}" srcId="{94DAEE17-B308-4C62-A856-704993AD4DC6}" destId="{90115962-A59B-4A64-A536-075B8186A8F8}" srcOrd="0" destOrd="0" parTransId="{D50AAD7C-9DD1-4422-99C1-00D1384F2D95}" sibTransId="{8F37F170-02DB-4B01-A9BA-A49C8D462D47}"/>
    <dgm:cxn modelId="{54570977-BF6D-4C3D-9CD4-DA5FD3672BAB}" srcId="{AC3C24B3-ADA9-4C92-8E70-7FA964B0531C}" destId="{12C32F37-848A-4A2C-A7DB-F6A6FF8994DA}" srcOrd="0" destOrd="0" parTransId="{E78EA52C-E4D2-4D99-88DB-45EF93DFAD6D}" sibTransId="{ACDF25C4-B4C2-4892-8ED8-E322EF273749}"/>
    <dgm:cxn modelId="{257F4AA0-9A06-4118-88F3-484BA1640778}" type="presOf" srcId="{94DAEE17-B308-4C62-A856-704993AD4DC6}" destId="{B37B5698-1AD0-4AED-917F-CC0556BA1FD6}" srcOrd="0" destOrd="0" presId="urn:microsoft.com/office/officeart/2005/8/layout/hierarchy1"/>
    <dgm:cxn modelId="{3A4ADD74-6A46-4019-A005-CAEB4874B8B4}" type="presOf" srcId="{90115962-A59B-4A64-A536-075B8186A8F8}" destId="{DD2B03DA-3AA7-43FC-97D2-ADCED9902DBA}" srcOrd="0" destOrd="0" presId="urn:microsoft.com/office/officeart/2005/8/layout/hierarchy1"/>
    <dgm:cxn modelId="{30B64DF2-6584-4922-A48B-461A1C9D4AD1}" type="presOf" srcId="{852C8390-5032-408F-A1E8-DD152A7DDEB5}" destId="{B93DA294-7FD9-4F1A-AC78-DAD3C15E5194}" srcOrd="0" destOrd="0" presId="urn:microsoft.com/office/officeart/2005/8/layout/hierarchy1"/>
    <dgm:cxn modelId="{CF016DF8-C9C5-4B6A-B21C-82F654B78C1B}" type="presOf" srcId="{12C32F37-848A-4A2C-A7DB-F6A6FF8994DA}" destId="{D0C5F446-4902-47F1-99A1-955814DDA292}" srcOrd="0" destOrd="0" presId="urn:microsoft.com/office/officeart/2005/8/layout/hierarchy1"/>
    <dgm:cxn modelId="{0348C803-2857-4E23-88AF-48F1F5BDAD2C}" type="presOf" srcId="{5C440C74-6345-4EF4-BA03-24E0310D3A96}" destId="{AB432570-78B6-4991-B928-1E6D376CF76A}" srcOrd="0" destOrd="0" presId="urn:microsoft.com/office/officeart/2005/8/layout/hierarchy1"/>
    <dgm:cxn modelId="{47464DFF-30D1-45D4-850B-3BE647B6FBCD}" srcId="{852C8390-5032-408F-A1E8-DD152A7DDEB5}" destId="{40475A6E-AC44-45CB-8CA2-4993033A783C}" srcOrd="0" destOrd="0" parTransId="{E167CCF4-635B-4791-B2FB-BC177FF075FA}" sibTransId="{3B1A10BB-94BD-493D-98AF-E12AAC1FF25A}"/>
    <dgm:cxn modelId="{9EDCFB9C-D1DE-4E91-AF9F-8D410430834D}" type="presOf" srcId="{52398009-CE1F-4AEF-A876-9AC5AD269679}" destId="{63173F46-9BE4-4871-9AE3-4CF2B3BE538B}" srcOrd="0" destOrd="0" presId="urn:microsoft.com/office/officeart/2005/8/layout/hierarchy1"/>
    <dgm:cxn modelId="{ED175CE5-D45B-4085-A310-760A2A93AE8D}" type="presOf" srcId="{D50AAD7C-9DD1-4422-99C1-00D1384F2D95}" destId="{4C479729-2111-4950-AD73-834F3EE16426}" srcOrd="0" destOrd="0" presId="urn:microsoft.com/office/officeart/2005/8/layout/hierarchy1"/>
    <dgm:cxn modelId="{1238A966-65AD-4C39-880E-70BD0E1C3A28}" type="presOf" srcId="{40475A6E-AC44-45CB-8CA2-4993033A783C}" destId="{A167AA44-E1E1-4A66-8186-61D956E699F5}" srcOrd="0" destOrd="0" presId="urn:microsoft.com/office/officeart/2005/8/layout/hierarchy1"/>
    <dgm:cxn modelId="{8DA7951F-F2C6-4DF2-8511-F4B31E15E902}" type="presOf" srcId="{1863C9B1-BCB7-4C82-BD3D-0272BB4BA387}" destId="{EA64B357-A9FF-4E26-B922-EA88D0994189}" srcOrd="0" destOrd="0" presId="urn:microsoft.com/office/officeart/2005/8/layout/hierarchy1"/>
    <dgm:cxn modelId="{3E6B49BE-3249-40BA-BC0E-B6EE9EC16338}" srcId="{12C32F37-848A-4A2C-A7DB-F6A6FF8994DA}" destId="{94DAEE17-B308-4C62-A856-704993AD4DC6}" srcOrd="0" destOrd="0" parTransId="{D62830FD-BB27-400E-9BB6-E74962FEE28B}" sibTransId="{8DD92A71-E937-4D23-BD83-CA2739F23B6F}"/>
    <dgm:cxn modelId="{7896F4D0-E21B-4A03-9D7A-1D25799E875D}" type="presOf" srcId="{E167CCF4-635B-4791-B2FB-BC177FF075FA}" destId="{3749E299-996F-4447-87EE-0DAE6EF219C9}" srcOrd="0" destOrd="0" presId="urn:microsoft.com/office/officeart/2005/8/layout/hierarchy1"/>
    <dgm:cxn modelId="{67ED0D25-E24F-4533-AC24-4A985AFB3173}" type="presOf" srcId="{B01AE668-4419-4F84-BE20-306B7AB4FC47}" destId="{6E70BC3B-1AFD-4B2D-8D8A-F46D1179959C}" srcOrd="0" destOrd="0" presId="urn:microsoft.com/office/officeart/2005/8/layout/hierarchy1"/>
    <dgm:cxn modelId="{6AE2A0E5-79CA-4401-808C-661519468241}" type="presParOf" srcId="{7ED5A157-1F70-4BE7-8DEC-6D1ED9F0733F}" destId="{2970D334-8025-4C7C-A90D-39AF7ACE330F}" srcOrd="0" destOrd="0" presId="urn:microsoft.com/office/officeart/2005/8/layout/hierarchy1"/>
    <dgm:cxn modelId="{BBECB0E5-34B0-4464-95FB-2B76809E5C87}" type="presParOf" srcId="{2970D334-8025-4C7C-A90D-39AF7ACE330F}" destId="{FE46BFCC-C8F1-4823-B6A9-479EC985AE81}" srcOrd="0" destOrd="0" presId="urn:microsoft.com/office/officeart/2005/8/layout/hierarchy1"/>
    <dgm:cxn modelId="{2961B0B8-E30F-40AA-A137-85CF6563D96E}" type="presParOf" srcId="{FE46BFCC-C8F1-4823-B6A9-479EC985AE81}" destId="{0F317135-BA75-4F48-94D2-376A6BB3E986}" srcOrd="0" destOrd="0" presId="urn:microsoft.com/office/officeart/2005/8/layout/hierarchy1"/>
    <dgm:cxn modelId="{588084F3-0E8F-4BA6-ACCF-12D560B1E8BF}" type="presParOf" srcId="{FE46BFCC-C8F1-4823-B6A9-479EC985AE81}" destId="{D0C5F446-4902-47F1-99A1-955814DDA292}" srcOrd="1" destOrd="0" presId="urn:microsoft.com/office/officeart/2005/8/layout/hierarchy1"/>
    <dgm:cxn modelId="{4098E50C-3A65-4F3C-949C-4401BF716986}" type="presParOf" srcId="{2970D334-8025-4C7C-A90D-39AF7ACE330F}" destId="{F4CBF60F-89A1-44EF-B3BD-852F494ED08C}" srcOrd="1" destOrd="0" presId="urn:microsoft.com/office/officeart/2005/8/layout/hierarchy1"/>
    <dgm:cxn modelId="{BEDF1A60-60F2-470A-AAAE-7C436F798A6B}" type="presParOf" srcId="{F4CBF60F-89A1-44EF-B3BD-852F494ED08C}" destId="{6999B6ED-70BF-4BF1-A93D-1FEB87084642}" srcOrd="0" destOrd="0" presId="urn:microsoft.com/office/officeart/2005/8/layout/hierarchy1"/>
    <dgm:cxn modelId="{FD5F022A-F4A7-4204-B6DA-C162640D2D13}" type="presParOf" srcId="{F4CBF60F-89A1-44EF-B3BD-852F494ED08C}" destId="{2B500F96-EB61-4789-A7DF-4689968DF5DB}" srcOrd="1" destOrd="0" presId="urn:microsoft.com/office/officeart/2005/8/layout/hierarchy1"/>
    <dgm:cxn modelId="{FF9C3A79-4368-4A7E-982C-A4BC11859C4F}" type="presParOf" srcId="{2B500F96-EB61-4789-A7DF-4689968DF5DB}" destId="{56BD02BA-5398-4F94-9D53-CF0BDED05485}" srcOrd="0" destOrd="0" presId="urn:microsoft.com/office/officeart/2005/8/layout/hierarchy1"/>
    <dgm:cxn modelId="{2E6EE95D-7E4B-47E3-A21A-E280A6B93B94}" type="presParOf" srcId="{56BD02BA-5398-4F94-9D53-CF0BDED05485}" destId="{BBF1F3D7-7C78-4BA0-B184-1D9A6F8042AC}" srcOrd="0" destOrd="0" presId="urn:microsoft.com/office/officeart/2005/8/layout/hierarchy1"/>
    <dgm:cxn modelId="{2C85E023-5CE2-4738-8770-690761F34638}" type="presParOf" srcId="{56BD02BA-5398-4F94-9D53-CF0BDED05485}" destId="{B37B5698-1AD0-4AED-917F-CC0556BA1FD6}" srcOrd="1" destOrd="0" presId="urn:microsoft.com/office/officeart/2005/8/layout/hierarchy1"/>
    <dgm:cxn modelId="{59A276F1-F27B-4330-9B90-9BD60234E7A6}" type="presParOf" srcId="{2B500F96-EB61-4789-A7DF-4689968DF5DB}" destId="{9716A0E4-1871-4758-8922-FCE2F78CD7B3}" srcOrd="1" destOrd="0" presId="urn:microsoft.com/office/officeart/2005/8/layout/hierarchy1"/>
    <dgm:cxn modelId="{8026A612-42F8-415E-A0AA-DDF2867740C7}" type="presParOf" srcId="{9716A0E4-1871-4758-8922-FCE2F78CD7B3}" destId="{4C479729-2111-4950-AD73-834F3EE16426}" srcOrd="0" destOrd="0" presId="urn:microsoft.com/office/officeart/2005/8/layout/hierarchy1"/>
    <dgm:cxn modelId="{53557150-818E-4FAA-986B-4A2E43BEBD7D}" type="presParOf" srcId="{9716A0E4-1871-4758-8922-FCE2F78CD7B3}" destId="{AE58F9B5-CA1A-4DFB-8416-7032834C5CBF}" srcOrd="1" destOrd="0" presId="urn:microsoft.com/office/officeart/2005/8/layout/hierarchy1"/>
    <dgm:cxn modelId="{3E1CE078-ED99-45AD-92E2-5EE3EE9D0E17}" type="presParOf" srcId="{AE58F9B5-CA1A-4DFB-8416-7032834C5CBF}" destId="{78446A2A-650E-4753-8D46-B614C5ACB91B}" srcOrd="0" destOrd="0" presId="urn:microsoft.com/office/officeart/2005/8/layout/hierarchy1"/>
    <dgm:cxn modelId="{1051D256-3CFA-4291-B248-4589251E13BE}" type="presParOf" srcId="{78446A2A-650E-4753-8D46-B614C5ACB91B}" destId="{49E9B7F8-1AE6-486D-A219-AA96DEEF4338}" srcOrd="0" destOrd="0" presId="urn:microsoft.com/office/officeart/2005/8/layout/hierarchy1"/>
    <dgm:cxn modelId="{69418AD6-9B13-4EB4-810C-B3246F318C14}" type="presParOf" srcId="{78446A2A-650E-4753-8D46-B614C5ACB91B}" destId="{DD2B03DA-3AA7-43FC-97D2-ADCED9902DBA}" srcOrd="1" destOrd="0" presId="urn:microsoft.com/office/officeart/2005/8/layout/hierarchy1"/>
    <dgm:cxn modelId="{0DD77378-C6DB-4E8C-B249-965CF838B4B2}" type="presParOf" srcId="{AE58F9B5-CA1A-4DFB-8416-7032834C5CBF}" destId="{C5B26FD3-2445-45A9-AE99-81312E4A2D82}" srcOrd="1" destOrd="0" presId="urn:microsoft.com/office/officeart/2005/8/layout/hierarchy1"/>
    <dgm:cxn modelId="{71717F2F-C4FB-4677-A8AA-5CA0644EAF3D}" type="presParOf" srcId="{F4CBF60F-89A1-44EF-B3BD-852F494ED08C}" destId="{AB432570-78B6-4991-B928-1E6D376CF76A}" srcOrd="2" destOrd="0" presId="urn:microsoft.com/office/officeart/2005/8/layout/hierarchy1"/>
    <dgm:cxn modelId="{7D2CD779-3590-486B-8A4C-EFECA4DEDEE0}" type="presParOf" srcId="{F4CBF60F-89A1-44EF-B3BD-852F494ED08C}" destId="{5C02C5FD-24D9-4BC0-B555-49293D221203}" srcOrd="3" destOrd="0" presId="urn:microsoft.com/office/officeart/2005/8/layout/hierarchy1"/>
    <dgm:cxn modelId="{251A95D1-5F0E-4893-B609-FDC8112D6BB5}" type="presParOf" srcId="{5C02C5FD-24D9-4BC0-B555-49293D221203}" destId="{7A03162F-592C-4806-B288-304962514F44}" srcOrd="0" destOrd="0" presId="urn:microsoft.com/office/officeart/2005/8/layout/hierarchy1"/>
    <dgm:cxn modelId="{95833307-1B89-4493-AFDC-E7CA927F6AE6}" type="presParOf" srcId="{7A03162F-592C-4806-B288-304962514F44}" destId="{9F8F5656-8807-4B6C-BF59-9595882E36E1}" srcOrd="0" destOrd="0" presId="urn:microsoft.com/office/officeart/2005/8/layout/hierarchy1"/>
    <dgm:cxn modelId="{227540F0-2C99-4548-9237-C9E2C2374F2B}" type="presParOf" srcId="{7A03162F-592C-4806-B288-304962514F44}" destId="{63173F46-9BE4-4871-9AE3-4CF2B3BE538B}" srcOrd="1" destOrd="0" presId="urn:microsoft.com/office/officeart/2005/8/layout/hierarchy1"/>
    <dgm:cxn modelId="{97BC7A08-8D49-4FD2-A817-251C9C12EA83}" type="presParOf" srcId="{5C02C5FD-24D9-4BC0-B555-49293D221203}" destId="{332F2BA4-FE00-420F-A02D-71290517642D}" srcOrd="1" destOrd="0" presId="urn:microsoft.com/office/officeart/2005/8/layout/hierarchy1"/>
    <dgm:cxn modelId="{BA9C22B4-80D0-440B-A2CF-B0D3AD966791}" type="presParOf" srcId="{332F2BA4-FE00-420F-A02D-71290517642D}" destId="{D958D055-1D27-4771-86BA-657C85666C5A}" srcOrd="0" destOrd="0" presId="urn:microsoft.com/office/officeart/2005/8/layout/hierarchy1"/>
    <dgm:cxn modelId="{FC71F87E-AF34-4A81-A506-9AAEB538353D}" type="presParOf" srcId="{332F2BA4-FE00-420F-A02D-71290517642D}" destId="{93865E1C-D3A7-4DC9-B20C-DC1FE8DF3767}" srcOrd="1" destOrd="0" presId="urn:microsoft.com/office/officeart/2005/8/layout/hierarchy1"/>
    <dgm:cxn modelId="{71FE4E9A-B312-4930-9FB4-69E731AC5233}" type="presParOf" srcId="{93865E1C-D3A7-4DC9-B20C-DC1FE8DF3767}" destId="{B1248E17-53F2-4B71-BF09-3059C008DB3B}" srcOrd="0" destOrd="0" presId="urn:microsoft.com/office/officeart/2005/8/layout/hierarchy1"/>
    <dgm:cxn modelId="{1E7FBC81-23E0-48B1-80F1-B0BD71788D49}" type="presParOf" srcId="{B1248E17-53F2-4B71-BF09-3059C008DB3B}" destId="{66F037CC-4840-47D4-A6D1-9483507DC725}" srcOrd="0" destOrd="0" presId="urn:microsoft.com/office/officeart/2005/8/layout/hierarchy1"/>
    <dgm:cxn modelId="{21D69E99-3248-44AE-9990-3BD15882B442}" type="presParOf" srcId="{B1248E17-53F2-4B71-BF09-3059C008DB3B}" destId="{EA64B357-A9FF-4E26-B922-EA88D0994189}" srcOrd="1" destOrd="0" presId="urn:microsoft.com/office/officeart/2005/8/layout/hierarchy1"/>
    <dgm:cxn modelId="{C2FDEA25-D9DD-417B-8C3F-09E1A4E5AB3C}" type="presParOf" srcId="{93865E1C-D3A7-4DC9-B20C-DC1FE8DF3767}" destId="{7D27B18B-4ADB-4C0B-AAC6-CF83ADA154F9}" srcOrd="1" destOrd="0" presId="urn:microsoft.com/office/officeart/2005/8/layout/hierarchy1"/>
    <dgm:cxn modelId="{5D4F505A-9FBF-42F5-A24A-0571DE0A2157}" type="presParOf" srcId="{F4CBF60F-89A1-44EF-B3BD-852F494ED08C}" destId="{BD20F2F3-8875-4B07-97E5-6ECAE88DCA6A}" srcOrd="4" destOrd="0" presId="urn:microsoft.com/office/officeart/2005/8/layout/hierarchy1"/>
    <dgm:cxn modelId="{A33A23EA-2635-46C5-9E80-1FA61CCA6EC2}" type="presParOf" srcId="{F4CBF60F-89A1-44EF-B3BD-852F494ED08C}" destId="{CCD59623-21C3-4340-A17D-8A1DF8D0A8ED}" srcOrd="5" destOrd="0" presId="urn:microsoft.com/office/officeart/2005/8/layout/hierarchy1"/>
    <dgm:cxn modelId="{C107AFBA-BE05-4D26-A6D4-B2CB2F987D0D}" type="presParOf" srcId="{CCD59623-21C3-4340-A17D-8A1DF8D0A8ED}" destId="{191143A2-886A-478B-9CC0-65BAC222327C}" srcOrd="0" destOrd="0" presId="urn:microsoft.com/office/officeart/2005/8/layout/hierarchy1"/>
    <dgm:cxn modelId="{46761601-01BD-438E-ACD3-17009AD08C2E}" type="presParOf" srcId="{191143A2-886A-478B-9CC0-65BAC222327C}" destId="{C2785954-943A-45ED-84B1-CAE3214871EA}" srcOrd="0" destOrd="0" presId="urn:microsoft.com/office/officeart/2005/8/layout/hierarchy1"/>
    <dgm:cxn modelId="{A9702AEB-EE76-4D6E-A165-C3A2310B2B41}" type="presParOf" srcId="{191143A2-886A-478B-9CC0-65BAC222327C}" destId="{FD12E3DA-93B2-425F-A586-9175F4FBAEE1}" srcOrd="1" destOrd="0" presId="urn:microsoft.com/office/officeart/2005/8/layout/hierarchy1"/>
    <dgm:cxn modelId="{1A2B997C-624A-40AA-8735-99870A9684F2}" type="presParOf" srcId="{CCD59623-21C3-4340-A17D-8A1DF8D0A8ED}" destId="{D04FC104-855A-4B35-9448-7261BED2E590}" srcOrd="1" destOrd="0" presId="urn:microsoft.com/office/officeart/2005/8/layout/hierarchy1"/>
    <dgm:cxn modelId="{AFE92BCE-365F-4730-97FC-C18179848607}" type="presParOf" srcId="{D04FC104-855A-4B35-9448-7261BED2E590}" destId="{92CFA169-4C7A-403C-BF54-4F6C65A200EE}" srcOrd="0" destOrd="0" presId="urn:microsoft.com/office/officeart/2005/8/layout/hierarchy1"/>
    <dgm:cxn modelId="{8C07ED67-F938-4CA7-A1BA-20AE80668F7B}" type="presParOf" srcId="{D04FC104-855A-4B35-9448-7261BED2E590}" destId="{150F99DF-F527-40CC-A96C-E0CE982AE759}" srcOrd="1" destOrd="0" presId="urn:microsoft.com/office/officeart/2005/8/layout/hierarchy1"/>
    <dgm:cxn modelId="{1D72BA88-2EC1-4528-BE40-B99B0264892D}" type="presParOf" srcId="{150F99DF-F527-40CC-A96C-E0CE982AE759}" destId="{3FCFFD46-5FE8-4D68-A5E8-2F62C76E3AE8}" srcOrd="0" destOrd="0" presId="urn:microsoft.com/office/officeart/2005/8/layout/hierarchy1"/>
    <dgm:cxn modelId="{DF0297ED-3779-4012-97DA-2973AE24300E}" type="presParOf" srcId="{3FCFFD46-5FE8-4D68-A5E8-2F62C76E3AE8}" destId="{E4EF6617-B120-4605-8881-F6AC87CF4A21}" srcOrd="0" destOrd="0" presId="urn:microsoft.com/office/officeart/2005/8/layout/hierarchy1"/>
    <dgm:cxn modelId="{02515AAA-C97B-452C-AE4E-1F4F382A3ABF}" type="presParOf" srcId="{3FCFFD46-5FE8-4D68-A5E8-2F62C76E3AE8}" destId="{EA9B1EBE-E09F-4FFF-AB8C-D5A1D9555E3E}" srcOrd="1" destOrd="0" presId="urn:microsoft.com/office/officeart/2005/8/layout/hierarchy1"/>
    <dgm:cxn modelId="{6104E8A1-E75C-45E3-888B-FA210B9074BA}" type="presParOf" srcId="{150F99DF-F527-40CC-A96C-E0CE982AE759}" destId="{AB2FBC5B-192B-4D3C-8D10-006FC5EA4D58}" srcOrd="1" destOrd="0" presId="urn:microsoft.com/office/officeart/2005/8/layout/hierarchy1"/>
    <dgm:cxn modelId="{8B854FC8-56A1-44F2-BBFD-3786C6DCF934}" type="presParOf" srcId="{F4CBF60F-89A1-44EF-B3BD-852F494ED08C}" destId="{6E70BC3B-1AFD-4B2D-8D8A-F46D1179959C}" srcOrd="6" destOrd="0" presId="urn:microsoft.com/office/officeart/2005/8/layout/hierarchy1"/>
    <dgm:cxn modelId="{B106089F-9C8F-4F57-836C-BB7FA1207CC5}" type="presParOf" srcId="{F4CBF60F-89A1-44EF-B3BD-852F494ED08C}" destId="{1F0CA670-19E2-4D78-901D-685ED520DBB5}" srcOrd="7" destOrd="0" presId="urn:microsoft.com/office/officeart/2005/8/layout/hierarchy1"/>
    <dgm:cxn modelId="{FB418FB2-46D8-46A1-A4F1-7E2677F547DA}" type="presParOf" srcId="{1F0CA670-19E2-4D78-901D-685ED520DBB5}" destId="{5B493970-FC40-4E55-AD6F-60E2D7558EB4}" srcOrd="0" destOrd="0" presId="urn:microsoft.com/office/officeart/2005/8/layout/hierarchy1"/>
    <dgm:cxn modelId="{ACC18D88-FC4A-44EA-8C47-34F55FA008A0}" type="presParOf" srcId="{5B493970-FC40-4E55-AD6F-60E2D7558EB4}" destId="{2943ADBB-FA60-4459-B783-E92C0A7FE91D}" srcOrd="0" destOrd="0" presId="urn:microsoft.com/office/officeart/2005/8/layout/hierarchy1"/>
    <dgm:cxn modelId="{8B94AD51-DC07-40E2-804A-531AE86226C2}" type="presParOf" srcId="{5B493970-FC40-4E55-AD6F-60E2D7558EB4}" destId="{B93DA294-7FD9-4F1A-AC78-DAD3C15E5194}" srcOrd="1" destOrd="0" presId="urn:microsoft.com/office/officeart/2005/8/layout/hierarchy1"/>
    <dgm:cxn modelId="{02ADE02C-3083-465C-8C10-8AD85B10C2F3}" type="presParOf" srcId="{1F0CA670-19E2-4D78-901D-685ED520DBB5}" destId="{E1271CF0-C29B-41A3-84EB-05542219F002}" srcOrd="1" destOrd="0" presId="urn:microsoft.com/office/officeart/2005/8/layout/hierarchy1"/>
    <dgm:cxn modelId="{36F27BDB-C062-41D9-8464-747ED7A0B659}" type="presParOf" srcId="{E1271CF0-C29B-41A3-84EB-05542219F002}" destId="{3749E299-996F-4447-87EE-0DAE6EF219C9}" srcOrd="0" destOrd="0" presId="urn:microsoft.com/office/officeart/2005/8/layout/hierarchy1"/>
    <dgm:cxn modelId="{5A71DC6E-8160-4037-8201-CE86A60BF529}" type="presParOf" srcId="{E1271CF0-C29B-41A3-84EB-05542219F002}" destId="{0BD1505D-3ED6-4515-A311-12CF681762DC}" srcOrd="1" destOrd="0" presId="urn:microsoft.com/office/officeart/2005/8/layout/hierarchy1"/>
    <dgm:cxn modelId="{24850858-24C9-4328-8711-855FD1DD6615}" type="presParOf" srcId="{0BD1505D-3ED6-4515-A311-12CF681762DC}" destId="{478D0F69-0992-4DA0-A2B4-4F878BB65FAD}" srcOrd="0" destOrd="0" presId="urn:microsoft.com/office/officeart/2005/8/layout/hierarchy1"/>
    <dgm:cxn modelId="{C912BC8E-3CF7-4E13-8BAB-6BF2A4C384B1}" type="presParOf" srcId="{478D0F69-0992-4DA0-A2B4-4F878BB65FAD}" destId="{A7908133-689E-42F7-95DD-24D213DE463F}" srcOrd="0" destOrd="0" presId="urn:microsoft.com/office/officeart/2005/8/layout/hierarchy1"/>
    <dgm:cxn modelId="{A64FF75B-565D-482C-BB84-E6107E3839A5}" type="presParOf" srcId="{478D0F69-0992-4DA0-A2B4-4F878BB65FAD}" destId="{A167AA44-E1E1-4A66-8186-61D956E699F5}" srcOrd="1" destOrd="0" presId="urn:microsoft.com/office/officeart/2005/8/layout/hierarchy1"/>
    <dgm:cxn modelId="{8DAC7071-15C8-447E-BAED-10BA168C0078}" type="presParOf" srcId="{0BD1505D-3ED6-4515-A311-12CF681762DC}" destId="{6569580F-50E2-4855-9559-F7B2A8DD67E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AB5B06-1737-40D1-8616-009E91F1BDB7}" type="doc">
      <dgm:prSet loTypeId="urn:microsoft.com/office/officeart/2005/8/layout/hierarchy1" loCatId="hierarchy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pPr rtl="1"/>
          <a:endParaRPr lang="ar-SA"/>
        </a:p>
      </dgm:t>
    </dgm:pt>
    <dgm:pt modelId="{5FB74CBB-B89C-41B2-807E-A4939DF9A4E1}">
      <dgm:prSet phldrT="[نص]" custT="1"/>
      <dgm:spPr/>
      <dgm:t>
        <a:bodyPr/>
        <a:lstStyle/>
        <a:p>
          <a:pPr rtl="1"/>
          <a:r>
            <a:rPr lang="ar-SA" sz="1800" b="1" dirty="0" smtClean="0"/>
            <a:t>الفعل الماضي مبني دائمًا </a:t>
          </a:r>
          <a:endParaRPr lang="ar-SA" sz="1800" b="1" dirty="0"/>
        </a:p>
      </dgm:t>
    </dgm:pt>
    <dgm:pt modelId="{5FF057CA-8A9C-4652-B74E-6C82476AD54B}" type="parTrans" cxnId="{9D9BE488-45C5-4534-A75E-2801BE7755E2}">
      <dgm:prSet/>
      <dgm:spPr/>
      <dgm:t>
        <a:bodyPr/>
        <a:lstStyle/>
        <a:p>
          <a:pPr rtl="1"/>
          <a:endParaRPr lang="ar-SA"/>
        </a:p>
      </dgm:t>
    </dgm:pt>
    <dgm:pt modelId="{3C27CC90-13B1-41A1-A8F2-0635B6CD9778}" type="sibTrans" cxnId="{9D9BE488-45C5-4534-A75E-2801BE7755E2}">
      <dgm:prSet/>
      <dgm:spPr/>
      <dgm:t>
        <a:bodyPr/>
        <a:lstStyle/>
        <a:p>
          <a:pPr rtl="1"/>
          <a:endParaRPr lang="ar-SA"/>
        </a:p>
      </dgm:t>
    </dgm:pt>
    <dgm:pt modelId="{55A88BA4-096B-4EE0-A9FC-12559ED3A74C}">
      <dgm:prSet phldrT="[نص]" custT="1"/>
      <dgm:spPr/>
      <dgm:t>
        <a:bodyPr/>
        <a:lstStyle/>
        <a:p>
          <a:pPr rtl="1"/>
          <a:r>
            <a:rPr lang="ar-SA" sz="1400" b="1" u="sng" dirty="0" smtClean="0"/>
            <a:t>الفتحة المقدرة </a:t>
          </a:r>
          <a:r>
            <a:rPr lang="ar-SA" sz="1400" b="1" dirty="0" smtClean="0"/>
            <a:t>على الالف للتعذر</a:t>
          </a:r>
          <a:endParaRPr lang="ar-SA" sz="1400" b="1" dirty="0"/>
        </a:p>
      </dgm:t>
    </dgm:pt>
    <dgm:pt modelId="{564AFC54-A006-48F2-8E78-6C71AC90F632}" type="parTrans" cxnId="{C9717A2F-E31A-40C5-B302-B2C8841236DE}">
      <dgm:prSet/>
      <dgm:spPr/>
      <dgm:t>
        <a:bodyPr/>
        <a:lstStyle/>
        <a:p>
          <a:pPr rtl="1"/>
          <a:endParaRPr lang="ar-SA"/>
        </a:p>
      </dgm:t>
    </dgm:pt>
    <dgm:pt modelId="{A0D30A1B-8A6A-43FA-9C13-F52B9DC5DF1F}" type="sibTrans" cxnId="{C9717A2F-E31A-40C5-B302-B2C8841236DE}">
      <dgm:prSet/>
      <dgm:spPr/>
      <dgm:t>
        <a:bodyPr/>
        <a:lstStyle/>
        <a:p>
          <a:pPr rtl="1"/>
          <a:endParaRPr lang="ar-SA"/>
        </a:p>
      </dgm:t>
    </dgm:pt>
    <dgm:pt modelId="{ACA2B3FF-9847-4F42-B2B3-4EB9541F5E11}">
      <dgm:prSet phldrT="[نص]" custT="1"/>
      <dgm:spPr/>
      <dgm:t>
        <a:bodyPr/>
        <a:lstStyle/>
        <a:p>
          <a:pPr rtl="1"/>
          <a:r>
            <a:rPr lang="ar-SA" sz="1600" b="1" dirty="0" smtClean="0"/>
            <a:t>- </a:t>
          </a:r>
          <a:r>
            <a:rPr lang="ar-SA" sz="1600" b="1" u="sng" dirty="0" smtClean="0"/>
            <a:t>رمى</a:t>
          </a:r>
          <a:r>
            <a:rPr lang="ar-SA" sz="1600" b="1" dirty="0" smtClean="0"/>
            <a:t> الولد الكرة </a:t>
          </a:r>
          <a:endParaRPr lang="ar-SA" sz="1600" b="1" dirty="0"/>
        </a:p>
      </dgm:t>
    </dgm:pt>
    <dgm:pt modelId="{AD864705-A699-413A-B514-B41E2B92F44C}" type="parTrans" cxnId="{ACF88E80-0F0E-4884-AF92-782F6EFBB02D}">
      <dgm:prSet/>
      <dgm:spPr/>
      <dgm:t>
        <a:bodyPr/>
        <a:lstStyle/>
        <a:p>
          <a:pPr rtl="1"/>
          <a:endParaRPr lang="ar-SA"/>
        </a:p>
      </dgm:t>
    </dgm:pt>
    <dgm:pt modelId="{36DE38B4-9F66-46BE-9DBF-BC650581A199}" type="sibTrans" cxnId="{ACF88E80-0F0E-4884-AF92-782F6EFBB02D}">
      <dgm:prSet/>
      <dgm:spPr/>
      <dgm:t>
        <a:bodyPr/>
        <a:lstStyle/>
        <a:p>
          <a:pPr rtl="1"/>
          <a:endParaRPr lang="ar-SA"/>
        </a:p>
      </dgm:t>
    </dgm:pt>
    <dgm:pt modelId="{E9D36E2A-7DDB-4723-A40D-519590B81C16}">
      <dgm:prSet phldrT="[نص]" custT="1"/>
      <dgm:spPr/>
      <dgm:t>
        <a:bodyPr/>
        <a:lstStyle/>
        <a:p>
          <a:pPr rtl="1"/>
          <a:r>
            <a:rPr lang="ar-SA" sz="1400" b="1" dirty="0" smtClean="0"/>
            <a:t>على </a:t>
          </a:r>
          <a:r>
            <a:rPr lang="ar-SA" sz="1400" b="1" u="sng" dirty="0" smtClean="0"/>
            <a:t>الفتح</a:t>
          </a:r>
          <a:r>
            <a:rPr lang="ar-SA" sz="1400" b="1" dirty="0" smtClean="0"/>
            <a:t> ( لأنه الاصل)</a:t>
          </a:r>
        </a:p>
        <a:p>
          <a:pPr rtl="1"/>
          <a:r>
            <a:rPr lang="ar-SA" sz="1400" b="1" dirty="0" smtClean="0"/>
            <a:t>ولا يؤثر فيه اتصال بعض الضمائر  </a:t>
          </a:r>
          <a:endParaRPr lang="ar-SA" sz="1400" b="1" dirty="0"/>
        </a:p>
      </dgm:t>
    </dgm:pt>
    <dgm:pt modelId="{2DC98A35-6622-4222-8802-872804B3F431}" type="parTrans" cxnId="{4C4F67E6-53E5-4142-95D8-F1CD4759F939}">
      <dgm:prSet/>
      <dgm:spPr/>
      <dgm:t>
        <a:bodyPr/>
        <a:lstStyle/>
        <a:p>
          <a:pPr rtl="1"/>
          <a:endParaRPr lang="ar-SA"/>
        </a:p>
      </dgm:t>
    </dgm:pt>
    <dgm:pt modelId="{3CD14D5C-12FB-4FF1-A77F-79FEDF40A24A}" type="sibTrans" cxnId="{4C4F67E6-53E5-4142-95D8-F1CD4759F939}">
      <dgm:prSet/>
      <dgm:spPr/>
      <dgm:t>
        <a:bodyPr/>
        <a:lstStyle/>
        <a:p>
          <a:pPr rtl="1"/>
          <a:endParaRPr lang="ar-SA"/>
        </a:p>
      </dgm:t>
    </dgm:pt>
    <dgm:pt modelId="{6A838270-54D1-4814-AF9E-7EE546C7408A}">
      <dgm:prSet phldrT="[نص]" custT="1"/>
      <dgm:spPr/>
      <dgm:t>
        <a:bodyPr/>
        <a:lstStyle/>
        <a:p>
          <a:pPr rtl="1"/>
          <a:r>
            <a:rPr lang="ar-SA" sz="1400" b="1" dirty="0" smtClean="0"/>
            <a:t>- أدرك النجاح ( لم يتصل بشيء)</a:t>
          </a:r>
        </a:p>
        <a:p>
          <a:pPr rtl="1"/>
          <a:r>
            <a:rPr lang="ar-SA" sz="1400" b="1" dirty="0" smtClean="0"/>
            <a:t>- أدركها النجاح </a:t>
          </a:r>
        </a:p>
        <a:p>
          <a:pPr rtl="1"/>
          <a:r>
            <a:rPr lang="ar-SA" sz="1400" b="1" dirty="0" smtClean="0"/>
            <a:t>-دركه النجاح </a:t>
          </a:r>
        </a:p>
        <a:p>
          <a:pPr rtl="1"/>
          <a:r>
            <a:rPr lang="ar-SA" sz="1400" b="1" dirty="0" smtClean="0"/>
            <a:t>- أدركنا النجاح (</a:t>
          </a:r>
          <a:r>
            <a:rPr lang="ar-SA" sz="1400" b="1" dirty="0" err="1" smtClean="0"/>
            <a:t>نا</a:t>
          </a:r>
          <a:r>
            <a:rPr lang="ar-SA" sz="1400" b="1" dirty="0" smtClean="0"/>
            <a:t> تدل على المفعولين )</a:t>
          </a:r>
        </a:p>
        <a:p>
          <a:pPr rtl="1"/>
          <a:r>
            <a:rPr lang="ar-SA" sz="1400" b="1" dirty="0" smtClean="0"/>
            <a:t>- أدركك النجاح </a:t>
          </a:r>
        </a:p>
        <a:p>
          <a:pPr rtl="1"/>
          <a:r>
            <a:rPr lang="ar-SA" sz="1400" b="1" dirty="0" smtClean="0"/>
            <a:t>-أدركها النجاح</a:t>
          </a:r>
          <a:endParaRPr lang="ar-SA" sz="1400" b="1" dirty="0"/>
        </a:p>
      </dgm:t>
    </dgm:pt>
    <dgm:pt modelId="{36A538A7-0E62-4BF0-8EE8-FBB638FD6E27}" type="parTrans" cxnId="{487F17A8-88F9-4F78-8010-3C0718E48AD6}">
      <dgm:prSet/>
      <dgm:spPr/>
      <dgm:t>
        <a:bodyPr/>
        <a:lstStyle/>
        <a:p>
          <a:pPr rtl="1"/>
          <a:endParaRPr lang="ar-SA"/>
        </a:p>
      </dgm:t>
    </dgm:pt>
    <dgm:pt modelId="{356D838D-F545-42EF-AC58-794CC12A56CD}" type="sibTrans" cxnId="{487F17A8-88F9-4F78-8010-3C0718E48AD6}">
      <dgm:prSet/>
      <dgm:spPr/>
      <dgm:t>
        <a:bodyPr/>
        <a:lstStyle/>
        <a:p>
          <a:pPr rtl="1"/>
          <a:endParaRPr lang="ar-SA"/>
        </a:p>
      </dgm:t>
    </dgm:pt>
    <dgm:pt modelId="{1D8B8F11-7334-4FB5-841D-3F1F1EF5944B}">
      <dgm:prSet custT="1"/>
      <dgm:spPr/>
      <dgm:t>
        <a:bodyPr/>
        <a:lstStyle/>
        <a:p>
          <a:pPr rtl="1"/>
          <a:r>
            <a:rPr lang="ar-SA" sz="1400" b="1" dirty="0" smtClean="0"/>
            <a:t>على </a:t>
          </a:r>
          <a:r>
            <a:rPr lang="ar-SA" sz="1400" b="1" u="sng" dirty="0" smtClean="0"/>
            <a:t>الضم</a:t>
          </a:r>
          <a:r>
            <a:rPr lang="ar-SA" sz="1400" b="1" dirty="0" smtClean="0"/>
            <a:t> اذا اتصلت : </a:t>
          </a:r>
        </a:p>
      </dgm:t>
    </dgm:pt>
    <dgm:pt modelId="{45A54FAC-D3E1-4084-9A4D-6AB0C6176EB7}" type="parTrans" cxnId="{BD352B35-F1B1-40AE-A836-E57D6DC5014C}">
      <dgm:prSet/>
      <dgm:spPr/>
      <dgm:t>
        <a:bodyPr/>
        <a:lstStyle/>
        <a:p>
          <a:pPr rtl="1"/>
          <a:endParaRPr lang="ar-SA"/>
        </a:p>
      </dgm:t>
    </dgm:pt>
    <dgm:pt modelId="{7FCEDBE8-EE39-4552-BA54-E136D5FB50AD}" type="sibTrans" cxnId="{BD352B35-F1B1-40AE-A836-E57D6DC5014C}">
      <dgm:prSet/>
      <dgm:spPr/>
      <dgm:t>
        <a:bodyPr/>
        <a:lstStyle/>
        <a:p>
          <a:pPr rtl="1"/>
          <a:endParaRPr lang="ar-SA"/>
        </a:p>
      </dgm:t>
    </dgm:pt>
    <dgm:pt modelId="{F15629A0-5924-45B2-8AAE-2734D520ABB1}">
      <dgm:prSet custT="1"/>
      <dgm:spPr/>
      <dgm:t>
        <a:bodyPr/>
        <a:lstStyle/>
        <a:p>
          <a:pPr rtl="1"/>
          <a:r>
            <a:rPr lang="ar-SA" sz="1400" b="1" dirty="0" smtClean="0"/>
            <a:t>على </a:t>
          </a:r>
          <a:r>
            <a:rPr lang="ar-SA" sz="1400" b="1" u="sng" dirty="0" smtClean="0"/>
            <a:t>السكون</a:t>
          </a:r>
          <a:r>
            <a:rPr lang="ar-SA" sz="1400" b="1" dirty="0" smtClean="0"/>
            <a:t> اذا : </a:t>
          </a:r>
        </a:p>
        <a:p>
          <a:pPr rtl="1"/>
          <a:endParaRPr lang="ar-SA" sz="1200" dirty="0"/>
        </a:p>
      </dgm:t>
    </dgm:pt>
    <dgm:pt modelId="{DDAF4D95-8C15-4D3E-9C22-D9AF33D5CF44}" type="parTrans" cxnId="{166880BB-01BC-4009-90DD-AC050BC36465}">
      <dgm:prSet/>
      <dgm:spPr/>
      <dgm:t>
        <a:bodyPr/>
        <a:lstStyle/>
        <a:p>
          <a:pPr rtl="1"/>
          <a:endParaRPr lang="ar-SA"/>
        </a:p>
      </dgm:t>
    </dgm:pt>
    <dgm:pt modelId="{37F3A59A-E4A5-49F9-AC5A-5CEE43D41C30}" type="sibTrans" cxnId="{166880BB-01BC-4009-90DD-AC050BC36465}">
      <dgm:prSet/>
      <dgm:spPr/>
      <dgm:t>
        <a:bodyPr/>
        <a:lstStyle/>
        <a:p>
          <a:pPr rtl="1"/>
          <a:endParaRPr lang="ar-SA"/>
        </a:p>
      </dgm:t>
    </dgm:pt>
    <dgm:pt modelId="{60540D7B-2C58-4C26-BEFE-7760C60C7F5F}">
      <dgm:prSet custT="1"/>
      <dgm:spPr/>
      <dgm:t>
        <a:bodyPr/>
        <a:lstStyle/>
        <a:p>
          <a:pPr rtl="1"/>
          <a:r>
            <a:rPr lang="ar-SA" sz="1600" b="1" dirty="0" smtClean="0"/>
            <a:t>اتصلت به واو الجماعة </a:t>
          </a:r>
        </a:p>
        <a:p>
          <a:pPr rtl="1"/>
          <a:r>
            <a:rPr lang="ar-SA" sz="1600" b="1" dirty="0" smtClean="0"/>
            <a:t>- انما </a:t>
          </a:r>
          <a:r>
            <a:rPr lang="ar-SA" sz="1600" b="1" u="sng" dirty="0" smtClean="0"/>
            <a:t>صنعوا</a:t>
          </a:r>
          <a:r>
            <a:rPr lang="ar-SA" sz="1600" b="1" dirty="0" smtClean="0"/>
            <a:t> كيد ساحر </a:t>
          </a:r>
          <a:endParaRPr lang="ar-SA" sz="1600" b="1" dirty="0"/>
        </a:p>
      </dgm:t>
    </dgm:pt>
    <dgm:pt modelId="{BF3E0AA8-E4FE-4B38-A6FC-91BFA919943C}" type="parTrans" cxnId="{5E467AF2-D2E0-472C-9771-E4D78763EE3A}">
      <dgm:prSet/>
      <dgm:spPr/>
      <dgm:t>
        <a:bodyPr/>
        <a:lstStyle/>
        <a:p>
          <a:pPr rtl="1"/>
          <a:endParaRPr lang="ar-SA"/>
        </a:p>
      </dgm:t>
    </dgm:pt>
    <dgm:pt modelId="{A1D6CCF9-CC2D-48E9-AB15-2E5E50532FEB}" type="sibTrans" cxnId="{5E467AF2-D2E0-472C-9771-E4D78763EE3A}">
      <dgm:prSet/>
      <dgm:spPr/>
      <dgm:t>
        <a:bodyPr/>
        <a:lstStyle/>
        <a:p>
          <a:pPr rtl="1"/>
          <a:endParaRPr lang="ar-SA"/>
        </a:p>
      </dgm:t>
    </dgm:pt>
    <dgm:pt modelId="{DA21E866-5F82-41FF-9096-1FC01BA9027C}">
      <dgm:prSet/>
      <dgm:spPr/>
      <dgm:t>
        <a:bodyPr/>
        <a:lstStyle/>
        <a:p>
          <a:pPr rtl="1"/>
          <a:r>
            <a:rPr lang="ar-SA" b="1" dirty="0" smtClean="0"/>
            <a:t>1- اتصلت به </a:t>
          </a:r>
          <a:r>
            <a:rPr lang="ar-SA" b="1" u="sng" dirty="0" smtClean="0"/>
            <a:t>تاء الفاعل </a:t>
          </a:r>
          <a:r>
            <a:rPr lang="ar-SA" b="1" dirty="0" smtClean="0"/>
            <a:t>:</a:t>
          </a:r>
        </a:p>
        <a:p>
          <a:pPr rtl="1"/>
          <a:r>
            <a:rPr lang="ar-SA" b="1" dirty="0" smtClean="0"/>
            <a:t>- للمتكلم ذهبت الى الجامعة</a:t>
          </a:r>
        </a:p>
        <a:p>
          <a:pPr rtl="1"/>
          <a:r>
            <a:rPr lang="ar-SA" b="1" dirty="0" smtClean="0"/>
            <a:t>- للمخاطب ذهبت الى الجامعة </a:t>
          </a:r>
        </a:p>
        <a:p>
          <a:pPr rtl="1"/>
          <a:r>
            <a:rPr lang="ar-SA" b="1" dirty="0" smtClean="0"/>
            <a:t>- للمخاطبة ذهبت الى الجامعة</a:t>
          </a:r>
        </a:p>
        <a:p>
          <a:pPr rtl="1"/>
          <a:r>
            <a:rPr lang="ar-SA" b="1" dirty="0" smtClean="0"/>
            <a:t>2- اتصلت به ( </a:t>
          </a:r>
          <a:r>
            <a:rPr lang="ar-SA" b="1" u="sng" dirty="0" err="1" smtClean="0"/>
            <a:t>نا</a:t>
          </a:r>
          <a:r>
            <a:rPr lang="ar-SA" b="1" u="sng" dirty="0" smtClean="0"/>
            <a:t>) الدالة على الفاعلين</a:t>
          </a:r>
          <a:r>
            <a:rPr lang="ar-SA" b="1" dirty="0" smtClean="0"/>
            <a:t> :</a:t>
          </a:r>
        </a:p>
        <a:p>
          <a:pPr rtl="1"/>
          <a:r>
            <a:rPr lang="ar-SA" b="1" dirty="0" smtClean="0"/>
            <a:t>- خرجنا من الحفلة فرحين </a:t>
          </a:r>
        </a:p>
        <a:p>
          <a:pPr rtl="1"/>
          <a:r>
            <a:rPr lang="ar-SA" b="1" dirty="0" smtClean="0"/>
            <a:t>3- اتصلت به (</a:t>
          </a:r>
          <a:r>
            <a:rPr lang="ar-SA" b="1" u="sng" dirty="0" smtClean="0"/>
            <a:t>نون النسوة </a:t>
          </a:r>
          <a:r>
            <a:rPr lang="ar-SA" b="1" dirty="0" smtClean="0"/>
            <a:t>) :</a:t>
          </a:r>
        </a:p>
        <a:p>
          <a:pPr rtl="1"/>
          <a:r>
            <a:rPr lang="ar-SA" b="1" dirty="0" smtClean="0"/>
            <a:t>- الطالبات ذهبن الى القاعة  </a:t>
          </a:r>
          <a:endParaRPr lang="ar-SA" b="1" dirty="0"/>
        </a:p>
      </dgm:t>
    </dgm:pt>
    <dgm:pt modelId="{7DD70466-2F5E-4EDC-A340-19916F9DE5BD}" type="parTrans" cxnId="{305772DC-9EB0-45BA-A1CB-AB32DF7846AD}">
      <dgm:prSet/>
      <dgm:spPr/>
      <dgm:t>
        <a:bodyPr/>
        <a:lstStyle/>
        <a:p>
          <a:pPr rtl="1"/>
          <a:endParaRPr lang="ar-SA"/>
        </a:p>
      </dgm:t>
    </dgm:pt>
    <dgm:pt modelId="{CB0A0F1E-A064-4185-AABA-40239C40D417}" type="sibTrans" cxnId="{305772DC-9EB0-45BA-A1CB-AB32DF7846AD}">
      <dgm:prSet/>
      <dgm:spPr/>
      <dgm:t>
        <a:bodyPr/>
        <a:lstStyle/>
        <a:p>
          <a:pPr rtl="1"/>
          <a:endParaRPr lang="ar-SA"/>
        </a:p>
      </dgm:t>
    </dgm:pt>
    <dgm:pt modelId="{60101CC8-7413-4532-8DD1-88373BA3CAC2}" type="pres">
      <dgm:prSet presAssocID="{6FAB5B06-1737-40D1-8616-009E91F1BDB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7D80038D-C924-4C66-9260-2988C39C86DB}" type="pres">
      <dgm:prSet presAssocID="{5FB74CBB-B89C-41B2-807E-A4939DF9A4E1}" presName="hierRoot1" presStyleCnt="0"/>
      <dgm:spPr/>
    </dgm:pt>
    <dgm:pt modelId="{AA78C2A6-5414-4EFF-9F0F-96E7E70A1174}" type="pres">
      <dgm:prSet presAssocID="{5FB74CBB-B89C-41B2-807E-A4939DF9A4E1}" presName="composite" presStyleCnt="0"/>
      <dgm:spPr/>
    </dgm:pt>
    <dgm:pt modelId="{0EE67D18-A8E5-4F91-8065-66D127F91B76}" type="pres">
      <dgm:prSet presAssocID="{5FB74CBB-B89C-41B2-807E-A4939DF9A4E1}" presName="background" presStyleLbl="node0" presStyleIdx="0" presStyleCnt="1"/>
      <dgm:spPr/>
    </dgm:pt>
    <dgm:pt modelId="{10D1D3C5-0B04-4910-B9A4-3FFFF44DAB7D}" type="pres">
      <dgm:prSet presAssocID="{5FB74CBB-B89C-41B2-807E-A4939DF9A4E1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B88C03A4-4F99-4D58-AFBC-DF3C460C7B9A}" type="pres">
      <dgm:prSet presAssocID="{5FB74CBB-B89C-41B2-807E-A4939DF9A4E1}" presName="hierChild2" presStyleCnt="0"/>
      <dgm:spPr/>
    </dgm:pt>
    <dgm:pt modelId="{433A1E70-9C09-415E-BED5-D828E6BCBF2C}" type="pres">
      <dgm:prSet presAssocID="{45A54FAC-D3E1-4084-9A4D-6AB0C6176EB7}" presName="Name10" presStyleLbl="parChTrans1D2" presStyleIdx="0" presStyleCnt="4"/>
      <dgm:spPr/>
      <dgm:t>
        <a:bodyPr/>
        <a:lstStyle/>
        <a:p>
          <a:endParaRPr lang="en-GB"/>
        </a:p>
      </dgm:t>
    </dgm:pt>
    <dgm:pt modelId="{39781CD1-8BDB-4E2F-8EC0-44E377B105E8}" type="pres">
      <dgm:prSet presAssocID="{1D8B8F11-7334-4FB5-841D-3F1F1EF5944B}" presName="hierRoot2" presStyleCnt="0"/>
      <dgm:spPr/>
    </dgm:pt>
    <dgm:pt modelId="{D7AE86BE-E8AF-4A3C-943F-A732CD4A97DD}" type="pres">
      <dgm:prSet presAssocID="{1D8B8F11-7334-4FB5-841D-3F1F1EF5944B}" presName="composite2" presStyleCnt="0"/>
      <dgm:spPr/>
    </dgm:pt>
    <dgm:pt modelId="{95F0FCD5-3A16-42D3-A930-198C3CBE1205}" type="pres">
      <dgm:prSet presAssocID="{1D8B8F11-7334-4FB5-841D-3F1F1EF5944B}" presName="background2" presStyleLbl="node2" presStyleIdx="0" presStyleCnt="4"/>
      <dgm:spPr/>
    </dgm:pt>
    <dgm:pt modelId="{9171343A-6DB7-4430-8E22-2BD8B51F1E95}" type="pres">
      <dgm:prSet presAssocID="{1D8B8F11-7334-4FB5-841D-3F1F1EF5944B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BE9821BE-59C7-4381-99C9-8625B8A8AB14}" type="pres">
      <dgm:prSet presAssocID="{1D8B8F11-7334-4FB5-841D-3F1F1EF5944B}" presName="hierChild3" presStyleCnt="0"/>
      <dgm:spPr/>
    </dgm:pt>
    <dgm:pt modelId="{37BECA80-118A-4413-819C-F7CC47942B82}" type="pres">
      <dgm:prSet presAssocID="{BF3E0AA8-E4FE-4B38-A6FC-91BFA919943C}" presName="Name17" presStyleLbl="parChTrans1D3" presStyleIdx="0" presStyleCnt="4"/>
      <dgm:spPr/>
      <dgm:t>
        <a:bodyPr/>
        <a:lstStyle/>
        <a:p>
          <a:endParaRPr lang="en-GB"/>
        </a:p>
      </dgm:t>
    </dgm:pt>
    <dgm:pt modelId="{9C05C589-1C82-498C-82BB-6541BAAD2803}" type="pres">
      <dgm:prSet presAssocID="{60540D7B-2C58-4C26-BEFE-7760C60C7F5F}" presName="hierRoot3" presStyleCnt="0"/>
      <dgm:spPr/>
    </dgm:pt>
    <dgm:pt modelId="{47A1AF5B-978B-4D65-A2C4-932FC46171E4}" type="pres">
      <dgm:prSet presAssocID="{60540D7B-2C58-4C26-BEFE-7760C60C7F5F}" presName="composite3" presStyleCnt="0"/>
      <dgm:spPr/>
    </dgm:pt>
    <dgm:pt modelId="{92C7E112-151E-43E5-87DD-6B330AF5FA7D}" type="pres">
      <dgm:prSet presAssocID="{60540D7B-2C58-4C26-BEFE-7760C60C7F5F}" presName="background3" presStyleLbl="node3" presStyleIdx="0" presStyleCnt="4"/>
      <dgm:spPr/>
    </dgm:pt>
    <dgm:pt modelId="{A70A1713-D775-403C-AE73-2407C9674919}" type="pres">
      <dgm:prSet presAssocID="{60540D7B-2C58-4C26-BEFE-7760C60C7F5F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F548329D-0837-4875-8322-752392134220}" type="pres">
      <dgm:prSet presAssocID="{60540D7B-2C58-4C26-BEFE-7760C60C7F5F}" presName="hierChild4" presStyleCnt="0"/>
      <dgm:spPr/>
    </dgm:pt>
    <dgm:pt modelId="{A0EC8AF9-1453-4FF8-9066-08717F99A539}" type="pres">
      <dgm:prSet presAssocID="{564AFC54-A006-48F2-8E78-6C71AC90F632}" presName="Name10" presStyleLbl="parChTrans1D2" presStyleIdx="1" presStyleCnt="4"/>
      <dgm:spPr/>
      <dgm:t>
        <a:bodyPr/>
        <a:lstStyle/>
        <a:p>
          <a:endParaRPr lang="en-GB"/>
        </a:p>
      </dgm:t>
    </dgm:pt>
    <dgm:pt modelId="{439CA416-AF45-43CC-AE62-9B84E9A0D03F}" type="pres">
      <dgm:prSet presAssocID="{55A88BA4-096B-4EE0-A9FC-12559ED3A74C}" presName="hierRoot2" presStyleCnt="0"/>
      <dgm:spPr/>
    </dgm:pt>
    <dgm:pt modelId="{573EF431-4639-48F7-B602-E8E175BB607D}" type="pres">
      <dgm:prSet presAssocID="{55A88BA4-096B-4EE0-A9FC-12559ED3A74C}" presName="composite2" presStyleCnt="0"/>
      <dgm:spPr/>
    </dgm:pt>
    <dgm:pt modelId="{C58989E0-6675-4C25-9A5F-045E69142AA1}" type="pres">
      <dgm:prSet presAssocID="{55A88BA4-096B-4EE0-A9FC-12559ED3A74C}" presName="background2" presStyleLbl="node2" presStyleIdx="1" presStyleCnt="4"/>
      <dgm:spPr/>
    </dgm:pt>
    <dgm:pt modelId="{AEDF42B6-B7DB-487B-9ACA-7B81DE0CC9F2}" type="pres">
      <dgm:prSet presAssocID="{55A88BA4-096B-4EE0-A9FC-12559ED3A74C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9A4A69CE-D1E4-4A77-9E26-47ED4589FFAA}" type="pres">
      <dgm:prSet presAssocID="{55A88BA4-096B-4EE0-A9FC-12559ED3A74C}" presName="hierChild3" presStyleCnt="0"/>
      <dgm:spPr/>
    </dgm:pt>
    <dgm:pt modelId="{50CD0547-9951-42D3-B68E-D949EFEE0F8E}" type="pres">
      <dgm:prSet presAssocID="{AD864705-A699-413A-B514-B41E2B92F44C}" presName="Name17" presStyleLbl="parChTrans1D3" presStyleIdx="1" presStyleCnt="4"/>
      <dgm:spPr/>
      <dgm:t>
        <a:bodyPr/>
        <a:lstStyle/>
        <a:p>
          <a:endParaRPr lang="en-GB"/>
        </a:p>
      </dgm:t>
    </dgm:pt>
    <dgm:pt modelId="{12F0C8F5-F2D9-4771-A02A-056AEFA1017D}" type="pres">
      <dgm:prSet presAssocID="{ACA2B3FF-9847-4F42-B2B3-4EB9541F5E11}" presName="hierRoot3" presStyleCnt="0"/>
      <dgm:spPr/>
    </dgm:pt>
    <dgm:pt modelId="{292B3013-0EA1-454B-AEFD-9682EE6F036A}" type="pres">
      <dgm:prSet presAssocID="{ACA2B3FF-9847-4F42-B2B3-4EB9541F5E11}" presName="composite3" presStyleCnt="0"/>
      <dgm:spPr/>
    </dgm:pt>
    <dgm:pt modelId="{5CAC3AC1-ECA3-409D-A669-60CFA0393C24}" type="pres">
      <dgm:prSet presAssocID="{ACA2B3FF-9847-4F42-B2B3-4EB9541F5E11}" presName="background3" presStyleLbl="node3" presStyleIdx="1" presStyleCnt="4"/>
      <dgm:spPr/>
    </dgm:pt>
    <dgm:pt modelId="{6223F13C-F593-4669-871D-0C3172F84E5C}" type="pres">
      <dgm:prSet presAssocID="{ACA2B3FF-9847-4F42-B2B3-4EB9541F5E11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FD7083E8-3F97-4F9E-8E97-45504D098A88}" type="pres">
      <dgm:prSet presAssocID="{ACA2B3FF-9847-4F42-B2B3-4EB9541F5E11}" presName="hierChild4" presStyleCnt="0"/>
      <dgm:spPr/>
    </dgm:pt>
    <dgm:pt modelId="{0162056B-7465-40C8-A451-062495E75A78}" type="pres">
      <dgm:prSet presAssocID="{DDAF4D95-8C15-4D3E-9C22-D9AF33D5CF44}" presName="Name10" presStyleLbl="parChTrans1D2" presStyleIdx="2" presStyleCnt="4"/>
      <dgm:spPr/>
      <dgm:t>
        <a:bodyPr/>
        <a:lstStyle/>
        <a:p>
          <a:endParaRPr lang="en-GB"/>
        </a:p>
      </dgm:t>
    </dgm:pt>
    <dgm:pt modelId="{5102A310-13EF-42DE-9688-7C8234F28926}" type="pres">
      <dgm:prSet presAssocID="{F15629A0-5924-45B2-8AAE-2734D520ABB1}" presName="hierRoot2" presStyleCnt="0"/>
      <dgm:spPr/>
    </dgm:pt>
    <dgm:pt modelId="{6F6279C3-76F7-476F-9607-A7282856F106}" type="pres">
      <dgm:prSet presAssocID="{F15629A0-5924-45B2-8AAE-2734D520ABB1}" presName="composite2" presStyleCnt="0"/>
      <dgm:spPr/>
    </dgm:pt>
    <dgm:pt modelId="{4354F47C-D6D7-4E53-9447-23EC7270EBEC}" type="pres">
      <dgm:prSet presAssocID="{F15629A0-5924-45B2-8AAE-2734D520ABB1}" presName="background2" presStyleLbl="node2" presStyleIdx="2" presStyleCnt="4"/>
      <dgm:spPr/>
    </dgm:pt>
    <dgm:pt modelId="{796775A9-AA9B-421C-8848-8F0558C152DE}" type="pres">
      <dgm:prSet presAssocID="{F15629A0-5924-45B2-8AAE-2734D520ABB1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EEF165F-234D-4BF2-A9A9-D05399DBAF62}" type="pres">
      <dgm:prSet presAssocID="{F15629A0-5924-45B2-8AAE-2734D520ABB1}" presName="hierChild3" presStyleCnt="0"/>
      <dgm:spPr/>
    </dgm:pt>
    <dgm:pt modelId="{FEF8E72E-5CE4-425D-98AD-F8DFC6F9F351}" type="pres">
      <dgm:prSet presAssocID="{7DD70466-2F5E-4EDC-A340-19916F9DE5BD}" presName="Name17" presStyleLbl="parChTrans1D3" presStyleIdx="2" presStyleCnt="4"/>
      <dgm:spPr/>
      <dgm:t>
        <a:bodyPr/>
        <a:lstStyle/>
        <a:p>
          <a:endParaRPr lang="en-GB"/>
        </a:p>
      </dgm:t>
    </dgm:pt>
    <dgm:pt modelId="{CA9BDBA4-88ED-4F6B-8872-6A171735F371}" type="pres">
      <dgm:prSet presAssocID="{DA21E866-5F82-41FF-9096-1FC01BA9027C}" presName="hierRoot3" presStyleCnt="0"/>
      <dgm:spPr/>
    </dgm:pt>
    <dgm:pt modelId="{231F193D-2C6A-4837-AB08-E506DF90E9DD}" type="pres">
      <dgm:prSet presAssocID="{DA21E866-5F82-41FF-9096-1FC01BA9027C}" presName="composite3" presStyleCnt="0"/>
      <dgm:spPr/>
    </dgm:pt>
    <dgm:pt modelId="{D7619B44-CC99-48C0-828F-A66F27B68118}" type="pres">
      <dgm:prSet presAssocID="{DA21E866-5F82-41FF-9096-1FC01BA9027C}" presName="background3" presStyleLbl="node3" presStyleIdx="2" presStyleCnt="4"/>
      <dgm:spPr/>
    </dgm:pt>
    <dgm:pt modelId="{FB143FB2-6A4B-4F4D-B598-B58ECEDC27C9}" type="pres">
      <dgm:prSet presAssocID="{DA21E866-5F82-41FF-9096-1FC01BA9027C}" presName="text3" presStyleLbl="fgAcc3" presStyleIdx="2" presStyleCnt="4" custScaleX="117223" custScaleY="201918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532791E-711E-47B1-81B9-CB2F6921DE76}" type="pres">
      <dgm:prSet presAssocID="{DA21E866-5F82-41FF-9096-1FC01BA9027C}" presName="hierChild4" presStyleCnt="0"/>
      <dgm:spPr/>
    </dgm:pt>
    <dgm:pt modelId="{2294188E-7C6C-474E-99C2-2821BAFCAFED}" type="pres">
      <dgm:prSet presAssocID="{2DC98A35-6622-4222-8802-872804B3F431}" presName="Name10" presStyleLbl="parChTrans1D2" presStyleIdx="3" presStyleCnt="4"/>
      <dgm:spPr/>
      <dgm:t>
        <a:bodyPr/>
        <a:lstStyle/>
        <a:p>
          <a:endParaRPr lang="en-GB"/>
        </a:p>
      </dgm:t>
    </dgm:pt>
    <dgm:pt modelId="{42A35F59-8E61-488A-A967-54D002BB8C5B}" type="pres">
      <dgm:prSet presAssocID="{E9D36E2A-7DDB-4723-A40D-519590B81C16}" presName="hierRoot2" presStyleCnt="0"/>
      <dgm:spPr/>
    </dgm:pt>
    <dgm:pt modelId="{010CE7BF-1B4A-40B1-B2D0-53846C26C0FB}" type="pres">
      <dgm:prSet presAssocID="{E9D36E2A-7DDB-4723-A40D-519590B81C16}" presName="composite2" presStyleCnt="0"/>
      <dgm:spPr/>
    </dgm:pt>
    <dgm:pt modelId="{7D3FE36B-4E94-447B-8F00-48111D489E1E}" type="pres">
      <dgm:prSet presAssocID="{E9D36E2A-7DDB-4723-A40D-519590B81C16}" presName="background2" presStyleLbl="node2" presStyleIdx="3" presStyleCnt="4"/>
      <dgm:spPr/>
    </dgm:pt>
    <dgm:pt modelId="{F6ED6F08-E5D8-41C4-B54C-A3232B050227}" type="pres">
      <dgm:prSet presAssocID="{E9D36E2A-7DDB-4723-A40D-519590B81C16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08859F9E-5AAE-4C7F-A718-33AF4AA2E52F}" type="pres">
      <dgm:prSet presAssocID="{E9D36E2A-7DDB-4723-A40D-519590B81C16}" presName="hierChild3" presStyleCnt="0"/>
      <dgm:spPr/>
    </dgm:pt>
    <dgm:pt modelId="{CC29787D-951B-4740-BFB2-909E6A2C627D}" type="pres">
      <dgm:prSet presAssocID="{36A538A7-0E62-4BF0-8EE8-FBB638FD6E27}" presName="Name17" presStyleLbl="parChTrans1D3" presStyleIdx="3" presStyleCnt="4"/>
      <dgm:spPr/>
      <dgm:t>
        <a:bodyPr/>
        <a:lstStyle/>
        <a:p>
          <a:endParaRPr lang="en-GB"/>
        </a:p>
      </dgm:t>
    </dgm:pt>
    <dgm:pt modelId="{76AA8B59-120A-4877-A163-FFEE03AFF41A}" type="pres">
      <dgm:prSet presAssocID="{6A838270-54D1-4814-AF9E-7EE546C7408A}" presName="hierRoot3" presStyleCnt="0"/>
      <dgm:spPr/>
    </dgm:pt>
    <dgm:pt modelId="{2926F328-EECB-436F-A3D6-1A0DE252FE20}" type="pres">
      <dgm:prSet presAssocID="{6A838270-54D1-4814-AF9E-7EE546C7408A}" presName="composite3" presStyleCnt="0"/>
      <dgm:spPr/>
    </dgm:pt>
    <dgm:pt modelId="{3C529BB7-5A5E-40B2-831C-31527CC82774}" type="pres">
      <dgm:prSet presAssocID="{6A838270-54D1-4814-AF9E-7EE546C7408A}" presName="background3" presStyleLbl="node3" presStyleIdx="3" presStyleCnt="4"/>
      <dgm:spPr/>
    </dgm:pt>
    <dgm:pt modelId="{A38E2A85-FF77-4FB7-A6BC-8A348DF8695D}" type="pres">
      <dgm:prSet presAssocID="{6A838270-54D1-4814-AF9E-7EE546C7408A}" presName="text3" presStyleLbl="fgAcc3" presStyleIdx="3" presStyleCnt="4" custScaleY="193517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32BD06D-68C2-40C2-B0ED-6C5A43D0369C}" type="pres">
      <dgm:prSet presAssocID="{6A838270-54D1-4814-AF9E-7EE546C7408A}" presName="hierChild4" presStyleCnt="0"/>
      <dgm:spPr/>
    </dgm:pt>
  </dgm:ptLst>
  <dgm:cxnLst>
    <dgm:cxn modelId="{72A115B6-FC52-45B2-889B-A70B3C8A6A27}" type="presOf" srcId="{55A88BA4-096B-4EE0-A9FC-12559ED3A74C}" destId="{AEDF42B6-B7DB-487B-9ACA-7B81DE0CC9F2}" srcOrd="0" destOrd="0" presId="urn:microsoft.com/office/officeart/2005/8/layout/hierarchy1"/>
    <dgm:cxn modelId="{446FE15A-149F-4DD9-B038-908F5294DC8D}" type="presOf" srcId="{DDAF4D95-8C15-4D3E-9C22-D9AF33D5CF44}" destId="{0162056B-7465-40C8-A451-062495E75A78}" srcOrd="0" destOrd="0" presId="urn:microsoft.com/office/officeart/2005/8/layout/hierarchy1"/>
    <dgm:cxn modelId="{6A21CD01-0EF1-423E-A403-2FA641B06DEE}" type="presOf" srcId="{6A838270-54D1-4814-AF9E-7EE546C7408A}" destId="{A38E2A85-FF77-4FB7-A6BC-8A348DF8695D}" srcOrd="0" destOrd="0" presId="urn:microsoft.com/office/officeart/2005/8/layout/hierarchy1"/>
    <dgm:cxn modelId="{B3BB30BE-FB87-4FF5-B0CB-2DE97CB35B40}" type="presOf" srcId="{2DC98A35-6622-4222-8802-872804B3F431}" destId="{2294188E-7C6C-474E-99C2-2821BAFCAFED}" srcOrd="0" destOrd="0" presId="urn:microsoft.com/office/officeart/2005/8/layout/hierarchy1"/>
    <dgm:cxn modelId="{7B7A9053-46BA-4FA4-A43C-047E0FFDB9EB}" type="presOf" srcId="{7DD70466-2F5E-4EDC-A340-19916F9DE5BD}" destId="{FEF8E72E-5CE4-425D-98AD-F8DFC6F9F351}" srcOrd="0" destOrd="0" presId="urn:microsoft.com/office/officeart/2005/8/layout/hierarchy1"/>
    <dgm:cxn modelId="{ACF88E80-0F0E-4884-AF92-782F6EFBB02D}" srcId="{55A88BA4-096B-4EE0-A9FC-12559ED3A74C}" destId="{ACA2B3FF-9847-4F42-B2B3-4EB9541F5E11}" srcOrd="0" destOrd="0" parTransId="{AD864705-A699-413A-B514-B41E2B92F44C}" sibTransId="{36DE38B4-9F66-46BE-9DBF-BC650581A199}"/>
    <dgm:cxn modelId="{4C4F67E6-53E5-4142-95D8-F1CD4759F939}" srcId="{5FB74CBB-B89C-41B2-807E-A4939DF9A4E1}" destId="{E9D36E2A-7DDB-4723-A40D-519590B81C16}" srcOrd="3" destOrd="0" parTransId="{2DC98A35-6622-4222-8802-872804B3F431}" sibTransId="{3CD14D5C-12FB-4FF1-A77F-79FEDF40A24A}"/>
    <dgm:cxn modelId="{F0EB8221-0441-4AE8-8312-4E030D46FC4D}" type="presOf" srcId="{5FB74CBB-B89C-41B2-807E-A4939DF9A4E1}" destId="{10D1D3C5-0B04-4910-B9A4-3FFFF44DAB7D}" srcOrd="0" destOrd="0" presId="urn:microsoft.com/office/officeart/2005/8/layout/hierarchy1"/>
    <dgm:cxn modelId="{BCA07D0F-BF7A-48D9-9A6C-55E5A96E702C}" type="presOf" srcId="{36A538A7-0E62-4BF0-8EE8-FBB638FD6E27}" destId="{CC29787D-951B-4740-BFB2-909E6A2C627D}" srcOrd="0" destOrd="0" presId="urn:microsoft.com/office/officeart/2005/8/layout/hierarchy1"/>
    <dgm:cxn modelId="{5BEB9294-3D16-4699-A153-5B848CF95E7B}" type="presOf" srcId="{F15629A0-5924-45B2-8AAE-2734D520ABB1}" destId="{796775A9-AA9B-421C-8848-8F0558C152DE}" srcOrd="0" destOrd="0" presId="urn:microsoft.com/office/officeart/2005/8/layout/hierarchy1"/>
    <dgm:cxn modelId="{5CB0A6C7-6C57-4391-98D9-1996D2C2C386}" type="presOf" srcId="{DA21E866-5F82-41FF-9096-1FC01BA9027C}" destId="{FB143FB2-6A4B-4F4D-B598-B58ECEDC27C9}" srcOrd="0" destOrd="0" presId="urn:microsoft.com/office/officeart/2005/8/layout/hierarchy1"/>
    <dgm:cxn modelId="{9B13D4EC-CCDF-4053-8BD7-BDC288FCE849}" type="presOf" srcId="{564AFC54-A006-48F2-8E78-6C71AC90F632}" destId="{A0EC8AF9-1453-4FF8-9066-08717F99A539}" srcOrd="0" destOrd="0" presId="urn:microsoft.com/office/officeart/2005/8/layout/hierarchy1"/>
    <dgm:cxn modelId="{C2C3A8D8-FFFB-4856-82FB-D480C9394030}" type="presOf" srcId="{1D8B8F11-7334-4FB5-841D-3F1F1EF5944B}" destId="{9171343A-6DB7-4430-8E22-2BD8B51F1E95}" srcOrd="0" destOrd="0" presId="urn:microsoft.com/office/officeart/2005/8/layout/hierarchy1"/>
    <dgm:cxn modelId="{166880BB-01BC-4009-90DD-AC050BC36465}" srcId="{5FB74CBB-B89C-41B2-807E-A4939DF9A4E1}" destId="{F15629A0-5924-45B2-8AAE-2734D520ABB1}" srcOrd="2" destOrd="0" parTransId="{DDAF4D95-8C15-4D3E-9C22-D9AF33D5CF44}" sibTransId="{37F3A59A-E4A5-49F9-AC5A-5CEE43D41C30}"/>
    <dgm:cxn modelId="{EA68622A-E03F-4A2C-B8C0-ECF44C736F66}" type="presOf" srcId="{ACA2B3FF-9847-4F42-B2B3-4EB9541F5E11}" destId="{6223F13C-F593-4669-871D-0C3172F84E5C}" srcOrd="0" destOrd="0" presId="urn:microsoft.com/office/officeart/2005/8/layout/hierarchy1"/>
    <dgm:cxn modelId="{6292E74E-DD8B-4BAB-88E3-83F1DF12D043}" type="presOf" srcId="{6FAB5B06-1737-40D1-8616-009E91F1BDB7}" destId="{60101CC8-7413-4532-8DD1-88373BA3CAC2}" srcOrd="0" destOrd="0" presId="urn:microsoft.com/office/officeart/2005/8/layout/hierarchy1"/>
    <dgm:cxn modelId="{9D9BE488-45C5-4534-A75E-2801BE7755E2}" srcId="{6FAB5B06-1737-40D1-8616-009E91F1BDB7}" destId="{5FB74CBB-B89C-41B2-807E-A4939DF9A4E1}" srcOrd="0" destOrd="0" parTransId="{5FF057CA-8A9C-4652-B74E-6C82476AD54B}" sibTransId="{3C27CC90-13B1-41A1-A8F2-0635B6CD9778}"/>
    <dgm:cxn modelId="{4C590C9B-0F41-4D98-BB7C-C0D62AB754B2}" type="presOf" srcId="{45A54FAC-D3E1-4084-9A4D-6AB0C6176EB7}" destId="{433A1E70-9C09-415E-BED5-D828E6BCBF2C}" srcOrd="0" destOrd="0" presId="urn:microsoft.com/office/officeart/2005/8/layout/hierarchy1"/>
    <dgm:cxn modelId="{2086F301-5532-4156-B4D7-24A0D05281AB}" type="presOf" srcId="{E9D36E2A-7DDB-4723-A40D-519590B81C16}" destId="{F6ED6F08-E5D8-41C4-B54C-A3232B050227}" srcOrd="0" destOrd="0" presId="urn:microsoft.com/office/officeart/2005/8/layout/hierarchy1"/>
    <dgm:cxn modelId="{23011BF2-27F8-4FDB-8429-F1478C934F22}" type="presOf" srcId="{60540D7B-2C58-4C26-BEFE-7760C60C7F5F}" destId="{A70A1713-D775-403C-AE73-2407C9674919}" srcOrd="0" destOrd="0" presId="urn:microsoft.com/office/officeart/2005/8/layout/hierarchy1"/>
    <dgm:cxn modelId="{6C147761-BEBB-4C53-A5FB-3A22E9BA8EA0}" type="presOf" srcId="{BF3E0AA8-E4FE-4B38-A6FC-91BFA919943C}" destId="{37BECA80-118A-4413-819C-F7CC47942B82}" srcOrd="0" destOrd="0" presId="urn:microsoft.com/office/officeart/2005/8/layout/hierarchy1"/>
    <dgm:cxn modelId="{305772DC-9EB0-45BA-A1CB-AB32DF7846AD}" srcId="{F15629A0-5924-45B2-8AAE-2734D520ABB1}" destId="{DA21E866-5F82-41FF-9096-1FC01BA9027C}" srcOrd="0" destOrd="0" parTransId="{7DD70466-2F5E-4EDC-A340-19916F9DE5BD}" sibTransId="{CB0A0F1E-A064-4185-AABA-40239C40D417}"/>
    <dgm:cxn modelId="{5E467AF2-D2E0-472C-9771-E4D78763EE3A}" srcId="{1D8B8F11-7334-4FB5-841D-3F1F1EF5944B}" destId="{60540D7B-2C58-4C26-BEFE-7760C60C7F5F}" srcOrd="0" destOrd="0" parTransId="{BF3E0AA8-E4FE-4B38-A6FC-91BFA919943C}" sibTransId="{A1D6CCF9-CC2D-48E9-AB15-2E5E50532FEB}"/>
    <dgm:cxn modelId="{BD352B35-F1B1-40AE-A836-E57D6DC5014C}" srcId="{5FB74CBB-B89C-41B2-807E-A4939DF9A4E1}" destId="{1D8B8F11-7334-4FB5-841D-3F1F1EF5944B}" srcOrd="0" destOrd="0" parTransId="{45A54FAC-D3E1-4084-9A4D-6AB0C6176EB7}" sibTransId="{7FCEDBE8-EE39-4552-BA54-E136D5FB50AD}"/>
    <dgm:cxn modelId="{C9717A2F-E31A-40C5-B302-B2C8841236DE}" srcId="{5FB74CBB-B89C-41B2-807E-A4939DF9A4E1}" destId="{55A88BA4-096B-4EE0-A9FC-12559ED3A74C}" srcOrd="1" destOrd="0" parTransId="{564AFC54-A006-48F2-8E78-6C71AC90F632}" sibTransId="{A0D30A1B-8A6A-43FA-9C13-F52B9DC5DF1F}"/>
    <dgm:cxn modelId="{E8A56BF7-828A-4DE0-98F7-1DC76D03AF7B}" type="presOf" srcId="{AD864705-A699-413A-B514-B41E2B92F44C}" destId="{50CD0547-9951-42D3-B68E-D949EFEE0F8E}" srcOrd="0" destOrd="0" presId="urn:microsoft.com/office/officeart/2005/8/layout/hierarchy1"/>
    <dgm:cxn modelId="{487F17A8-88F9-4F78-8010-3C0718E48AD6}" srcId="{E9D36E2A-7DDB-4723-A40D-519590B81C16}" destId="{6A838270-54D1-4814-AF9E-7EE546C7408A}" srcOrd="0" destOrd="0" parTransId="{36A538A7-0E62-4BF0-8EE8-FBB638FD6E27}" sibTransId="{356D838D-F545-42EF-AC58-794CC12A56CD}"/>
    <dgm:cxn modelId="{94442A90-8E70-4EA2-A3EF-FA3E8A553B0A}" type="presParOf" srcId="{60101CC8-7413-4532-8DD1-88373BA3CAC2}" destId="{7D80038D-C924-4C66-9260-2988C39C86DB}" srcOrd="0" destOrd="0" presId="urn:microsoft.com/office/officeart/2005/8/layout/hierarchy1"/>
    <dgm:cxn modelId="{C2849C86-6564-4D63-A5A0-9359F519108A}" type="presParOf" srcId="{7D80038D-C924-4C66-9260-2988C39C86DB}" destId="{AA78C2A6-5414-4EFF-9F0F-96E7E70A1174}" srcOrd="0" destOrd="0" presId="urn:microsoft.com/office/officeart/2005/8/layout/hierarchy1"/>
    <dgm:cxn modelId="{B639C71B-DC8B-4480-86AD-DBEBDB97AFB5}" type="presParOf" srcId="{AA78C2A6-5414-4EFF-9F0F-96E7E70A1174}" destId="{0EE67D18-A8E5-4F91-8065-66D127F91B76}" srcOrd="0" destOrd="0" presId="urn:microsoft.com/office/officeart/2005/8/layout/hierarchy1"/>
    <dgm:cxn modelId="{D1A74F16-496A-4580-9E6A-0F5CA3BE9DB0}" type="presParOf" srcId="{AA78C2A6-5414-4EFF-9F0F-96E7E70A1174}" destId="{10D1D3C5-0B04-4910-B9A4-3FFFF44DAB7D}" srcOrd="1" destOrd="0" presId="urn:microsoft.com/office/officeart/2005/8/layout/hierarchy1"/>
    <dgm:cxn modelId="{BC5A5F2C-C382-439D-BCE3-AEA41AF42AF4}" type="presParOf" srcId="{7D80038D-C924-4C66-9260-2988C39C86DB}" destId="{B88C03A4-4F99-4D58-AFBC-DF3C460C7B9A}" srcOrd="1" destOrd="0" presId="urn:microsoft.com/office/officeart/2005/8/layout/hierarchy1"/>
    <dgm:cxn modelId="{FD6019E1-604F-4EF2-BD8E-4A9ACA255B9F}" type="presParOf" srcId="{B88C03A4-4F99-4D58-AFBC-DF3C460C7B9A}" destId="{433A1E70-9C09-415E-BED5-D828E6BCBF2C}" srcOrd="0" destOrd="0" presId="urn:microsoft.com/office/officeart/2005/8/layout/hierarchy1"/>
    <dgm:cxn modelId="{E7A3A185-F526-4A64-8956-C09FCA75B2B6}" type="presParOf" srcId="{B88C03A4-4F99-4D58-AFBC-DF3C460C7B9A}" destId="{39781CD1-8BDB-4E2F-8EC0-44E377B105E8}" srcOrd="1" destOrd="0" presId="urn:microsoft.com/office/officeart/2005/8/layout/hierarchy1"/>
    <dgm:cxn modelId="{79A29037-7DF9-4F99-AD2C-DFF8035F6959}" type="presParOf" srcId="{39781CD1-8BDB-4E2F-8EC0-44E377B105E8}" destId="{D7AE86BE-E8AF-4A3C-943F-A732CD4A97DD}" srcOrd="0" destOrd="0" presId="urn:microsoft.com/office/officeart/2005/8/layout/hierarchy1"/>
    <dgm:cxn modelId="{D9EF8C9C-4644-44B7-8839-755BFE63A445}" type="presParOf" srcId="{D7AE86BE-E8AF-4A3C-943F-A732CD4A97DD}" destId="{95F0FCD5-3A16-42D3-A930-198C3CBE1205}" srcOrd="0" destOrd="0" presId="urn:microsoft.com/office/officeart/2005/8/layout/hierarchy1"/>
    <dgm:cxn modelId="{58B52AFD-F5C1-492C-A272-401C24A21E85}" type="presParOf" srcId="{D7AE86BE-E8AF-4A3C-943F-A732CD4A97DD}" destId="{9171343A-6DB7-4430-8E22-2BD8B51F1E95}" srcOrd="1" destOrd="0" presId="urn:microsoft.com/office/officeart/2005/8/layout/hierarchy1"/>
    <dgm:cxn modelId="{DE83C657-C951-45F9-98FA-2B655F96ADD8}" type="presParOf" srcId="{39781CD1-8BDB-4E2F-8EC0-44E377B105E8}" destId="{BE9821BE-59C7-4381-99C9-8625B8A8AB14}" srcOrd="1" destOrd="0" presId="urn:microsoft.com/office/officeart/2005/8/layout/hierarchy1"/>
    <dgm:cxn modelId="{041D8EE3-9027-41E7-8F64-57B511B234D0}" type="presParOf" srcId="{BE9821BE-59C7-4381-99C9-8625B8A8AB14}" destId="{37BECA80-118A-4413-819C-F7CC47942B82}" srcOrd="0" destOrd="0" presId="urn:microsoft.com/office/officeart/2005/8/layout/hierarchy1"/>
    <dgm:cxn modelId="{67979739-EF76-4609-B860-1199BCA6DDE9}" type="presParOf" srcId="{BE9821BE-59C7-4381-99C9-8625B8A8AB14}" destId="{9C05C589-1C82-498C-82BB-6541BAAD2803}" srcOrd="1" destOrd="0" presId="urn:microsoft.com/office/officeart/2005/8/layout/hierarchy1"/>
    <dgm:cxn modelId="{74C8DF89-5419-4D2F-BA26-89D87B8BFEAC}" type="presParOf" srcId="{9C05C589-1C82-498C-82BB-6541BAAD2803}" destId="{47A1AF5B-978B-4D65-A2C4-932FC46171E4}" srcOrd="0" destOrd="0" presId="urn:microsoft.com/office/officeart/2005/8/layout/hierarchy1"/>
    <dgm:cxn modelId="{1B6991A0-D3CA-4B2A-9637-B16A175D8285}" type="presParOf" srcId="{47A1AF5B-978B-4D65-A2C4-932FC46171E4}" destId="{92C7E112-151E-43E5-87DD-6B330AF5FA7D}" srcOrd="0" destOrd="0" presId="urn:microsoft.com/office/officeart/2005/8/layout/hierarchy1"/>
    <dgm:cxn modelId="{40961180-2750-4D81-B196-B4C08C849F6A}" type="presParOf" srcId="{47A1AF5B-978B-4D65-A2C4-932FC46171E4}" destId="{A70A1713-D775-403C-AE73-2407C9674919}" srcOrd="1" destOrd="0" presId="urn:microsoft.com/office/officeart/2005/8/layout/hierarchy1"/>
    <dgm:cxn modelId="{2B48B2AF-00EF-4250-8D2D-473E03EA9282}" type="presParOf" srcId="{9C05C589-1C82-498C-82BB-6541BAAD2803}" destId="{F548329D-0837-4875-8322-752392134220}" srcOrd="1" destOrd="0" presId="urn:microsoft.com/office/officeart/2005/8/layout/hierarchy1"/>
    <dgm:cxn modelId="{66B7BDC0-6150-4565-AEF9-FCC091030CBF}" type="presParOf" srcId="{B88C03A4-4F99-4D58-AFBC-DF3C460C7B9A}" destId="{A0EC8AF9-1453-4FF8-9066-08717F99A539}" srcOrd="2" destOrd="0" presId="urn:microsoft.com/office/officeart/2005/8/layout/hierarchy1"/>
    <dgm:cxn modelId="{93006CC3-5EB7-4055-B2D9-52CF1411BACB}" type="presParOf" srcId="{B88C03A4-4F99-4D58-AFBC-DF3C460C7B9A}" destId="{439CA416-AF45-43CC-AE62-9B84E9A0D03F}" srcOrd="3" destOrd="0" presId="urn:microsoft.com/office/officeart/2005/8/layout/hierarchy1"/>
    <dgm:cxn modelId="{AE75A5AB-9EFC-47FD-AD9E-41319079AF02}" type="presParOf" srcId="{439CA416-AF45-43CC-AE62-9B84E9A0D03F}" destId="{573EF431-4639-48F7-B602-E8E175BB607D}" srcOrd="0" destOrd="0" presId="urn:microsoft.com/office/officeart/2005/8/layout/hierarchy1"/>
    <dgm:cxn modelId="{8352992C-5D51-4165-84AE-D38E194B3205}" type="presParOf" srcId="{573EF431-4639-48F7-B602-E8E175BB607D}" destId="{C58989E0-6675-4C25-9A5F-045E69142AA1}" srcOrd="0" destOrd="0" presId="urn:microsoft.com/office/officeart/2005/8/layout/hierarchy1"/>
    <dgm:cxn modelId="{C1E25E19-C566-42A1-BFB1-B8979EB9AB62}" type="presParOf" srcId="{573EF431-4639-48F7-B602-E8E175BB607D}" destId="{AEDF42B6-B7DB-487B-9ACA-7B81DE0CC9F2}" srcOrd="1" destOrd="0" presId="urn:microsoft.com/office/officeart/2005/8/layout/hierarchy1"/>
    <dgm:cxn modelId="{E4E34650-42EA-4C35-82D8-283976BA7F9F}" type="presParOf" srcId="{439CA416-AF45-43CC-AE62-9B84E9A0D03F}" destId="{9A4A69CE-D1E4-4A77-9E26-47ED4589FFAA}" srcOrd="1" destOrd="0" presId="urn:microsoft.com/office/officeart/2005/8/layout/hierarchy1"/>
    <dgm:cxn modelId="{D144E955-9F56-4CEC-AF67-A8D134A56BE7}" type="presParOf" srcId="{9A4A69CE-D1E4-4A77-9E26-47ED4589FFAA}" destId="{50CD0547-9951-42D3-B68E-D949EFEE0F8E}" srcOrd="0" destOrd="0" presId="urn:microsoft.com/office/officeart/2005/8/layout/hierarchy1"/>
    <dgm:cxn modelId="{CCB60762-B815-44B9-9E6A-63718D22ABD3}" type="presParOf" srcId="{9A4A69CE-D1E4-4A77-9E26-47ED4589FFAA}" destId="{12F0C8F5-F2D9-4771-A02A-056AEFA1017D}" srcOrd="1" destOrd="0" presId="urn:microsoft.com/office/officeart/2005/8/layout/hierarchy1"/>
    <dgm:cxn modelId="{F0EE310B-3789-43A1-B971-0975CC3AAC34}" type="presParOf" srcId="{12F0C8F5-F2D9-4771-A02A-056AEFA1017D}" destId="{292B3013-0EA1-454B-AEFD-9682EE6F036A}" srcOrd="0" destOrd="0" presId="urn:microsoft.com/office/officeart/2005/8/layout/hierarchy1"/>
    <dgm:cxn modelId="{9B8AFB37-5212-4DF1-988E-1EC474EB9647}" type="presParOf" srcId="{292B3013-0EA1-454B-AEFD-9682EE6F036A}" destId="{5CAC3AC1-ECA3-409D-A669-60CFA0393C24}" srcOrd="0" destOrd="0" presId="urn:microsoft.com/office/officeart/2005/8/layout/hierarchy1"/>
    <dgm:cxn modelId="{7A26E599-A1E3-43CD-953B-504ACA2F1573}" type="presParOf" srcId="{292B3013-0EA1-454B-AEFD-9682EE6F036A}" destId="{6223F13C-F593-4669-871D-0C3172F84E5C}" srcOrd="1" destOrd="0" presId="urn:microsoft.com/office/officeart/2005/8/layout/hierarchy1"/>
    <dgm:cxn modelId="{AABC4497-F9BA-4305-A46A-ACCB1B3380C0}" type="presParOf" srcId="{12F0C8F5-F2D9-4771-A02A-056AEFA1017D}" destId="{FD7083E8-3F97-4F9E-8E97-45504D098A88}" srcOrd="1" destOrd="0" presId="urn:microsoft.com/office/officeart/2005/8/layout/hierarchy1"/>
    <dgm:cxn modelId="{B0DEA5D3-27DC-416F-8D08-799BF9056600}" type="presParOf" srcId="{B88C03A4-4F99-4D58-AFBC-DF3C460C7B9A}" destId="{0162056B-7465-40C8-A451-062495E75A78}" srcOrd="4" destOrd="0" presId="urn:microsoft.com/office/officeart/2005/8/layout/hierarchy1"/>
    <dgm:cxn modelId="{947551CE-AE56-4141-949E-41D655469423}" type="presParOf" srcId="{B88C03A4-4F99-4D58-AFBC-DF3C460C7B9A}" destId="{5102A310-13EF-42DE-9688-7C8234F28926}" srcOrd="5" destOrd="0" presId="urn:microsoft.com/office/officeart/2005/8/layout/hierarchy1"/>
    <dgm:cxn modelId="{7F57E953-3F18-444A-8E73-EE944DCA3D89}" type="presParOf" srcId="{5102A310-13EF-42DE-9688-7C8234F28926}" destId="{6F6279C3-76F7-476F-9607-A7282856F106}" srcOrd="0" destOrd="0" presId="urn:microsoft.com/office/officeart/2005/8/layout/hierarchy1"/>
    <dgm:cxn modelId="{5CD389FE-F522-479B-86BB-DC901D8E8D03}" type="presParOf" srcId="{6F6279C3-76F7-476F-9607-A7282856F106}" destId="{4354F47C-D6D7-4E53-9447-23EC7270EBEC}" srcOrd="0" destOrd="0" presId="urn:microsoft.com/office/officeart/2005/8/layout/hierarchy1"/>
    <dgm:cxn modelId="{3D351872-1C90-4EB7-B266-EC32CF48C9CD}" type="presParOf" srcId="{6F6279C3-76F7-476F-9607-A7282856F106}" destId="{796775A9-AA9B-421C-8848-8F0558C152DE}" srcOrd="1" destOrd="0" presId="urn:microsoft.com/office/officeart/2005/8/layout/hierarchy1"/>
    <dgm:cxn modelId="{17860280-BA89-4A82-8AE8-9740E0BB0CE3}" type="presParOf" srcId="{5102A310-13EF-42DE-9688-7C8234F28926}" destId="{CEEF165F-234D-4BF2-A9A9-D05399DBAF62}" srcOrd="1" destOrd="0" presId="urn:microsoft.com/office/officeart/2005/8/layout/hierarchy1"/>
    <dgm:cxn modelId="{24EEF1E7-980B-441C-8859-308559FF2B9F}" type="presParOf" srcId="{CEEF165F-234D-4BF2-A9A9-D05399DBAF62}" destId="{FEF8E72E-5CE4-425D-98AD-F8DFC6F9F351}" srcOrd="0" destOrd="0" presId="urn:microsoft.com/office/officeart/2005/8/layout/hierarchy1"/>
    <dgm:cxn modelId="{FB518CD7-882E-4770-A606-881044269DCE}" type="presParOf" srcId="{CEEF165F-234D-4BF2-A9A9-D05399DBAF62}" destId="{CA9BDBA4-88ED-4F6B-8872-6A171735F371}" srcOrd="1" destOrd="0" presId="urn:microsoft.com/office/officeart/2005/8/layout/hierarchy1"/>
    <dgm:cxn modelId="{5A7C9408-D7FE-4F0E-BDE4-4F14975D2E3F}" type="presParOf" srcId="{CA9BDBA4-88ED-4F6B-8872-6A171735F371}" destId="{231F193D-2C6A-4837-AB08-E506DF90E9DD}" srcOrd="0" destOrd="0" presId="urn:microsoft.com/office/officeart/2005/8/layout/hierarchy1"/>
    <dgm:cxn modelId="{ECE40D66-7841-4D18-AB48-CEBE117CB780}" type="presParOf" srcId="{231F193D-2C6A-4837-AB08-E506DF90E9DD}" destId="{D7619B44-CC99-48C0-828F-A66F27B68118}" srcOrd="0" destOrd="0" presId="urn:microsoft.com/office/officeart/2005/8/layout/hierarchy1"/>
    <dgm:cxn modelId="{BC6E9D85-FF86-4970-B111-D812642FCB48}" type="presParOf" srcId="{231F193D-2C6A-4837-AB08-E506DF90E9DD}" destId="{FB143FB2-6A4B-4F4D-B598-B58ECEDC27C9}" srcOrd="1" destOrd="0" presId="urn:microsoft.com/office/officeart/2005/8/layout/hierarchy1"/>
    <dgm:cxn modelId="{9DDC0E35-0C9F-424D-ADE0-22080732958E}" type="presParOf" srcId="{CA9BDBA4-88ED-4F6B-8872-6A171735F371}" destId="{E532791E-711E-47B1-81B9-CB2F6921DE76}" srcOrd="1" destOrd="0" presId="urn:microsoft.com/office/officeart/2005/8/layout/hierarchy1"/>
    <dgm:cxn modelId="{F5AD6C79-3B5E-4EF9-BE37-C7CC4937BBD7}" type="presParOf" srcId="{B88C03A4-4F99-4D58-AFBC-DF3C460C7B9A}" destId="{2294188E-7C6C-474E-99C2-2821BAFCAFED}" srcOrd="6" destOrd="0" presId="urn:microsoft.com/office/officeart/2005/8/layout/hierarchy1"/>
    <dgm:cxn modelId="{ABBF0C08-54D6-42E3-88FA-A563D91B8C7E}" type="presParOf" srcId="{B88C03A4-4F99-4D58-AFBC-DF3C460C7B9A}" destId="{42A35F59-8E61-488A-A967-54D002BB8C5B}" srcOrd="7" destOrd="0" presId="urn:microsoft.com/office/officeart/2005/8/layout/hierarchy1"/>
    <dgm:cxn modelId="{AA6654F5-DA5C-4198-A263-8DCAEB526C92}" type="presParOf" srcId="{42A35F59-8E61-488A-A967-54D002BB8C5B}" destId="{010CE7BF-1B4A-40B1-B2D0-53846C26C0FB}" srcOrd="0" destOrd="0" presId="urn:microsoft.com/office/officeart/2005/8/layout/hierarchy1"/>
    <dgm:cxn modelId="{FF7E143F-3BB9-4E43-86C0-51A495570450}" type="presParOf" srcId="{010CE7BF-1B4A-40B1-B2D0-53846C26C0FB}" destId="{7D3FE36B-4E94-447B-8F00-48111D489E1E}" srcOrd="0" destOrd="0" presId="urn:microsoft.com/office/officeart/2005/8/layout/hierarchy1"/>
    <dgm:cxn modelId="{30E57078-FFC1-41FA-905D-7800915ADF31}" type="presParOf" srcId="{010CE7BF-1B4A-40B1-B2D0-53846C26C0FB}" destId="{F6ED6F08-E5D8-41C4-B54C-A3232B050227}" srcOrd="1" destOrd="0" presId="urn:microsoft.com/office/officeart/2005/8/layout/hierarchy1"/>
    <dgm:cxn modelId="{D80056A3-9554-4352-98AA-88E2381D3E22}" type="presParOf" srcId="{42A35F59-8E61-488A-A967-54D002BB8C5B}" destId="{08859F9E-5AAE-4C7F-A718-33AF4AA2E52F}" srcOrd="1" destOrd="0" presId="urn:microsoft.com/office/officeart/2005/8/layout/hierarchy1"/>
    <dgm:cxn modelId="{CEB1F315-4F11-489D-AB3E-E7BB896711F1}" type="presParOf" srcId="{08859F9E-5AAE-4C7F-A718-33AF4AA2E52F}" destId="{CC29787D-951B-4740-BFB2-909E6A2C627D}" srcOrd="0" destOrd="0" presId="urn:microsoft.com/office/officeart/2005/8/layout/hierarchy1"/>
    <dgm:cxn modelId="{BE82BC45-D422-44F1-9390-AB9C52F3E0AA}" type="presParOf" srcId="{08859F9E-5AAE-4C7F-A718-33AF4AA2E52F}" destId="{76AA8B59-120A-4877-A163-FFEE03AFF41A}" srcOrd="1" destOrd="0" presId="urn:microsoft.com/office/officeart/2005/8/layout/hierarchy1"/>
    <dgm:cxn modelId="{492CC89F-F973-4689-B693-BD5F9F12471F}" type="presParOf" srcId="{76AA8B59-120A-4877-A163-FFEE03AFF41A}" destId="{2926F328-EECB-436F-A3D6-1A0DE252FE20}" srcOrd="0" destOrd="0" presId="urn:microsoft.com/office/officeart/2005/8/layout/hierarchy1"/>
    <dgm:cxn modelId="{D71906B8-EB85-41CC-97BB-68F784B0E325}" type="presParOf" srcId="{2926F328-EECB-436F-A3D6-1A0DE252FE20}" destId="{3C529BB7-5A5E-40B2-831C-31527CC82774}" srcOrd="0" destOrd="0" presId="urn:microsoft.com/office/officeart/2005/8/layout/hierarchy1"/>
    <dgm:cxn modelId="{83C051BF-040A-40FC-94A0-107319B7892E}" type="presParOf" srcId="{2926F328-EECB-436F-A3D6-1A0DE252FE20}" destId="{A38E2A85-FF77-4FB7-A6BC-8A348DF8695D}" srcOrd="1" destOrd="0" presId="urn:microsoft.com/office/officeart/2005/8/layout/hierarchy1"/>
    <dgm:cxn modelId="{46BCA6FA-5E7C-456F-B789-F72E5389D811}" type="presParOf" srcId="{76AA8B59-120A-4877-A163-FFEE03AFF41A}" destId="{632BD06D-68C2-40C2-B0ED-6C5A43D0369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C3C24B3-ADA9-4C92-8E70-7FA964B0531C}" type="doc">
      <dgm:prSet loTypeId="urn:microsoft.com/office/officeart/2005/8/layout/hierarchy1" loCatId="hierarchy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pPr rtl="1"/>
          <a:endParaRPr lang="ar-SA"/>
        </a:p>
      </dgm:t>
    </dgm:pt>
    <dgm:pt modelId="{12C32F37-848A-4A2C-A7DB-F6A6FF8994DA}">
      <dgm:prSet phldrT="[نص]" custT="1"/>
      <dgm:spPr/>
      <dgm:t>
        <a:bodyPr/>
        <a:lstStyle/>
        <a:p>
          <a:pPr rtl="1"/>
          <a:r>
            <a:rPr lang="ar-SA" sz="2000" b="1" dirty="0" smtClean="0"/>
            <a:t>فعل الأمر مبني دائما</a:t>
          </a:r>
          <a:endParaRPr lang="ar-SA" sz="2000" b="1" dirty="0"/>
        </a:p>
      </dgm:t>
    </dgm:pt>
    <dgm:pt modelId="{E78EA52C-E4D2-4D99-88DB-45EF93DFAD6D}" type="parTrans" cxnId="{54570977-BF6D-4C3D-9CD4-DA5FD3672BAB}">
      <dgm:prSet/>
      <dgm:spPr/>
      <dgm:t>
        <a:bodyPr/>
        <a:lstStyle/>
        <a:p>
          <a:pPr rtl="1"/>
          <a:endParaRPr lang="ar-SA"/>
        </a:p>
      </dgm:t>
    </dgm:pt>
    <dgm:pt modelId="{ACDF25C4-B4C2-4892-8ED8-E322EF273749}" type="sibTrans" cxnId="{54570977-BF6D-4C3D-9CD4-DA5FD3672BAB}">
      <dgm:prSet/>
      <dgm:spPr/>
      <dgm:t>
        <a:bodyPr/>
        <a:lstStyle/>
        <a:p>
          <a:pPr rtl="1"/>
          <a:endParaRPr lang="ar-SA"/>
        </a:p>
      </dgm:t>
    </dgm:pt>
    <dgm:pt modelId="{52398009-CE1F-4AEF-A876-9AC5AD269679}">
      <dgm:prSet phldrT="[نص]" custT="1"/>
      <dgm:spPr/>
      <dgm:t>
        <a:bodyPr/>
        <a:lstStyle/>
        <a:p>
          <a:pPr rtl="1"/>
          <a:r>
            <a:rPr lang="ar-SA" sz="1800" b="1" dirty="0" smtClean="0"/>
            <a:t>على </a:t>
          </a:r>
          <a:r>
            <a:rPr lang="ar-SA" sz="1800" b="1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حذف حرف العلة</a:t>
          </a:r>
          <a:r>
            <a:rPr lang="ar-SA" sz="1800" b="1" dirty="0" smtClean="0"/>
            <a:t> اذا كان معتل الاخر </a:t>
          </a:r>
          <a:endParaRPr lang="ar-SA" sz="1800" b="1" dirty="0"/>
        </a:p>
      </dgm:t>
    </dgm:pt>
    <dgm:pt modelId="{5C440C74-6345-4EF4-BA03-24E0310D3A96}" type="parTrans" cxnId="{DF4AD262-B82D-4AFB-9C0D-953CDC663BEF}">
      <dgm:prSet/>
      <dgm:spPr/>
      <dgm:t>
        <a:bodyPr/>
        <a:lstStyle/>
        <a:p>
          <a:pPr rtl="1"/>
          <a:endParaRPr lang="ar-SA"/>
        </a:p>
      </dgm:t>
    </dgm:pt>
    <dgm:pt modelId="{286392D7-5469-4829-80FF-F7B29B5DD2D9}" type="sibTrans" cxnId="{DF4AD262-B82D-4AFB-9C0D-953CDC663BEF}">
      <dgm:prSet/>
      <dgm:spPr/>
      <dgm:t>
        <a:bodyPr/>
        <a:lstStyle/>
        <a:p>
          <a:pPr rtl="1"/>
          <a:endParaRPr lang="ar-SA"/>
        </a:p>
      </dgm:t>
    </dgm:pt>
    <dgm:pt modelId="{1863C9B1-BCB7-4C82-BD3D-0272BB4BA387}">
      <dgm:prSet phldrT="[نص]" custT="1"/>
      <dgm:spPr/>
      <dgm:t>
        <a:bodyPr/>
        <a:lstStyle/>
        <a:p>
          <a:pPr rtl="1"/>
          <a:r>
            <a:rPr lang="ar-SA" sz="1400" b="1" dirty="0" smtClean="0"/>
            <a:t>مثل : </a:t>
          </a:r>
        </a:p>
        <a:p>
          <a:pPr rtl="1"/>
          <a:r>
            <a:rPr lang="ar-SA" sz="1400" b="1" dirty="0" smtClean="0"/>
            <a:t>- </a:t>
          </a:r>
          <a:r>
            <a:rPr lang="ar-SA" sz="1400" b="1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انهِ</a:t>
          </a:r>
          <a:r>
            <a:rPr lang="ar-SA" sz="1400" b="1" dirty="0" smtClean="0"/>
            <a:t> عن المنكر </a:t>
          </a:r>
        </a:p>
        <a:p>
          <a:pPr rtl="1"/>
          <a:r>
            <a:rPr lang="ar-SA" sz="1400" b="1" dirty="0" smtClean="0"/>
            <a:t>- </a:t>
          </a:r>
          <a:r>
            <a:rPr lang="ar-SA" sz="1400" b="1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ادعُ</a:t>
          </a:r>
          <a:r>
            <a:rPr lang="ar-SA" sz="1400" b="1" dirty="0" smtClean="0"/>
            <a:t> الى سبيل ربك </a:t>
          </a:r>
        </a:p>
        <a:p>
          <a:pPr rtl="1"/>
          <a:r>
            <a:rPr lang="ar-SA" sz="1400" b="1" dirty="0" smtClean="0"/>
            <a:t>- يا سعيد </a:t>
          </a:r>
          <a:r>
            <a:rPr lang="ar-SA" sz="1400" b="1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ارمِ</a:t>
          </a:r>
          <a:r>
            <a:rPr lang="ar-SA" sz="1400" b="1" dirty="0" smtClean="0"/>
            <a:t> الكره </a:t>
          </a:r>
          <a:endParaRPr lang="ar-SA" sz="1400" b="1" dirty="0"/>
        </a:p>
      </dgm:t>
    </dgm:pt>
    <dgm:pt modelId="{DAC3A243-A800-4CFD-8675-B81A695A8AE5}" type="parTrans" cxnId="{68D64AAE-933E-4CD4-8EFE-F04783234FD0}">
      <dgm:prSet/>
      <dgm:spPr/>
      <dgm:t>
        <a:bodyPr/>
        <a:lstStyle/>
        <a:p>
          <a:pPr rtl="1"/>
          <a:endParaRPr lang="ar-SA"/>
        </a:p>
      </dgm:t>
    </dgm:pt>
    <dgm:pt modelId="{20C10241-FE43-4766-B899-9A4E6972E71A}" type="sibTrans" cxnId="{68D64AAE-933E-4CD4-8EFE-F04783234FD0}">
      <dgm:prSet/>
      <dgm:spPr/>
      <dgm:t>
        <a:bodyPr/>
        <a:lstStyle/>
        <a:p>
          <a:pPr rtl="1"/>
          <a:endParaRPr lang="ar-SA"/>
        </a:p>
      </dgm:t>
    </dgm:pt>
    <dgm:pt modelId="{F958A76F-0428-4CA1-8F24-344E7D3B529C}">
      <dgm:prSet phldrT="[نص]" custT="1"/>
      <dgm:spPr/>
      <dgm:t>
        <a:bodyPr/>
        <a:lstStyle/>
        <a:p>
          <a:pPr rtl="1"/>
          <a:r>
            <a:rPr lang="ar-SA" sz="2000" b="1" dirty="0" smtClean="0"/>
            <a:t>على </a:t>
          </a:r>
          <a:r>
            <a:rPr lang="ar-SA" sz="2000" b="1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الفتح</a:t>
          </a:r>
          <a:r>
            <a:rPr lang="ar-SA" sz="2000" b="1" dirty="0" smtClean="0"/>
            <a:t> اذا :</a:t>
          </a:r>
          <a:endParaRPr lang="ar-SA" sz="2000" b="1" dirty="0"/>
        </a:p>
      </dgm:t>
    </dgm:pt>
    <dgm:pt modelId="{BB3EE7AE-4479-497C-B70E-DA44902F2571}" type="parTrans" cxnId="{B4DE8155-52EB-4B64-AABB-0EF71A14496B}">
      <dgm:prSet/>
      <dgm:spPr/>
      <dgm:t>
        <a:bodyPr/>
        <a:lstStyle/>
        <a:p>
          <a:pPr rtl="1"/>
          <a:endParaRPr lang="ar-SA"/>
        </a:p>
      </dgm:t>
    </dgm:pt>
    <dgm:pt modelId="{C57A5E06-86BE-4BD7-B6B7-4C382CB536CB}" type="sibTrans" cxnId="{B4DE8155-52EB-4B64-AABB-0EF71A14496B}">
      <dgm:prSet/>
      <dgm:spPr/>
      <dgm:t>
        <a:bodyPr/>
        <a:lstStyle/>
        <a:p>
          <a:pPr rtl="1"/>
          <a:endParaRPr lang="ar-SA"/>
        </a:p>
      </dgm:t>
    </dgm:pt>
    <dgm:pt modelId="{9159D620-B2A1-46B9-B40A-68341057343A}">
      <dgm:prSet phldrT="[نص]" custT="1"/>
      <dgm:spPr/>
      <dgm:t>
        <a:bodyPr/>
        <a:lstStyle/>
        <a:p>
          <a:pPr rtl="1"/>
          <a:r>
            <a:rPr lang="ar-SA" sz="1200" b="1" dirty="0" smtClean="0"/>
            <a:t>اتصلت به نون التوكيد الثقيلة مثل : </a:t>
          </a:r>
        </a:p>
        <a:p>
          <a:pPr rtl="1"/>
          <a:r>
            <a:rPr lang="ar-SA" sz="1200" b="1" dirty="0" smtClean="0"/>
            <a:t>- </a:t>
          </a:r>
          <a:r>
            <a:rPr lang="ar-SA" sz="1200" b="1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حافظنّ</a:t>
          </a:r>
          <a:r>
            <a:rPr lang="ar-SA" sz="1200" b="1" dirty="0" smtClean="0"/>
            <a:t> على الصلاة </a:t>
          </a:r>
        </a:p>
        <a:p>
          <a:pPr rtl="1"/>
          <a:r>
            <a:rPr lang="ar-SA" sz="1200" b="1" dirty="0" smtClean="0"/>
            <a:t>اتصلت به نون التوكيد الخفيفة مثل : </a:t>
          </a:r>
          <a:r>
            <a:rPr lang="ar-SA" sz="1200" b="1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حافظنْ</a:t>
          </a:r>
          <a:r>
            <a:rPr lang="ar-SA" sz="1200" b="1" dirty="0" smtClean="0"/>
            <a:t> على الصلاة </a:t>
          </a:r>
          <a:endParaRPr lang="ar-SA" sz="1200" b="1" dirty="0"/>
        </a:p>
      </dgm:t>
    </dgm:pt>
    <dgm:pt modelId="{5981D511-3136-4C7C-BBE6-726AF32A82F1}" type="parTrans" cxnId="{E75C0F2C-605F-4DE3-B1FF-CD20728339CD}">
      <dgm:prSet/>
      <dgm:spPr/>
      <dgm:t>
        <a:bodyPr/>
        <a:lstStyle/>
        <a:p>
          <a:pPr rtl="1"/>
          <a:endParaRPr lang="ar-SA"/>
        </a:p>
      </dgm:t>
    </dgm:pt>
    <dgm:pt modelId="{28101F69-2D04-4126-BB11-131AEDD15F58}" type="sibTrans" cxnId="{E75C0F2C-605F-4DE3-B1FF-CD20728339CD}">
      <dgm:prSet/>
      <dgm:spPr/>
      <dgm:t>
        <a:bodyPr/>
        <a:lstStyle/>
        <a:p>
          <a:pPr rtl="1"/>
          <a:endParaRPr lang="ar-SA"/>
        </a:p>
      </dgm:t>
    </dgm:pt>
    <dgm:pt modelId="{94DAEE17-B308-4C62-A856-704993AD4DC6}">
      <dgm:prSet custT="1"/>
      <dgm:spPr/>
      <dgm:t>
        <a:bodyPr/>
        <a:lstStyle/>
        <a:p>
          <a:pPr rtl="1"/>
          <a:r>
            <a:rPr lang="ar-SA" sz="1800" b="1" dirty="0" smtClean="0"/>
            <a:t>على </a:t>
          </a:r>
          <a:r>
            <a:rPr lang="ar-SA" sz="1800" b="1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حذف النون </a:t>
          </a:r>
          <a:r>
            <a:rPr lang="ar-SA" sz="1800" b="1" dirty="0" smtClean="0"/>
            <a:t>اذا كان متصلا به       </a:t>
          </a:r>
          <a:endParaRPr lang="ar-SA" sz="1800" b="1" dirty="0"/>
        </a:p>
      </dgm:t>
    </dgm:pt>
    <dgm:pt modelId="{D62830FD-BB27-400E-9BB6-E74962FEE28B}" type="parTrans" cxnId="{3E6B49BE-3249-40BA-BC0E-B6EE9EC16338}">
      <dgm:prSet/>
      <dgm:spPr/>
      <dgm:t>
        <a:bodyPr/>
        <a:lstStyle/>
        <a:p>
          <a:pPr rtl="1"/>
          <a:endParaRPr lang="ar-SA"/>
        </a:p>
      </dgm:t>
    </dgm:pt>
    <dgm:pt modelId="{8DD92A71-E937-4D23-BD83-CA2739F23B6F}" type="sibTrans" cxnId="{3E6B49BE-3249-40BA-BC0E-B6EE9EC16338}">
      <dgm:prSet/>
      <dgm:spPr/>
      <dgm:t>
        <a:bodyPr/>
        <a:lstStyle/>
        <a:p>
          <a:pPr rtl="1"/>
          <a:endParaRPr lang="ar-SA"/>
        </a:p>
      </dgm:t>
    </dgm:pt>
    <dgm:pt modelId="{852C8390-5032-408F-A1E8-DD152A7DDEB5}">
      <dgm:prSet custT="1"/>
      <dgm:spPr/>
      <dgm:t>
        <a:bodyPr/>
        <a:lstStyle/>
        <a:p>
          <a:pPr rtl="1"/>
          <a:r>
            <a:rPr lang="ar-SA" sz="1600" b="1" dirty="0" smtClean="0"/>
            <a:t>على </a:t>
          </a:r>
          <a:r>
            <a:rPr lang="ar-SA" sz="1600" b="1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السكون </a:t>
          </a:r>
          <a:r>
            <a:rPr lang="ar-SA" sz="1600" b="1" dirty="0" smtClean="0"/>
            <a:t>( لأنه الاصل)</a:t>
          </a:r>
          <a:endParaRPr lang="ar-SA" sz="1600" b="1" dirty="0"/>
        </a:p>
      </dgm:t>
    </dgm:pt>
    <dgm:pt modelId="{B01AE668-4419-4F84-BE20-306B7AB4FC47}" type="parTrans" cxnId="{2507DFCC-D147-4D14-BC8A-5693F0340041}">
      <dgm:prSet/>
      <dgm:spPr/>
      <dgm:t>
        <a:bodyPr/>
        <a:lstStyle/>
        <a:p>
          <a:pPr rtl="1"/>
          <a:endParaRPr lang="ar-SA"/>
        </a:p>
      </dgm:t>
    </dgm:pt>
    <dgm:pt modelId="{0735D974-ABB2-473C-8EB9-ECD477BAA239}" type="sibTrans" cxnId="{2507DFCC-D147-4D14-BC8A-5693F0340041}">
      <dgm:prSet/>
      <dgm:spPr/>
      <dgm:t>
        <a:bodyPr/>
        <a:lstStyle/>
        <a:p>
          <a:pPr rtl="1"/>
          <a:endParaRPr lang="ar-SA"/>
        </a:p>
      </dgm:t>
    </dgm:pt>
    <dgm:pt modelId="{40475A6E-AC44-45CB-8CA2-4993033A783C}">
      <dgm:prSet custT="1"/>
      <dgm:spPr/>
      <dgm:t>
        <a:bodyPr/>
        <a:lstStyle/>
        <a:p>
          <a:pPr rtl="1"/>
          <a:r>
            <a:rPr lang="ar-SA" sz="1400" b="1" dirty="0" smtClean="0"/>
            <a:t>اذا اتصلت به نون النسوة مثل : </a:t>
          </a:r>
        </a:p>
        <a:p>
          <a:pPr rtl="1"/>
          <a:r>
            <a:rPr lang="ar-SA" sz="1400" b="1" dirty="0" smtClean="0"/>
            <a:t>- يا طالبات </a:t>
          </a:r>
          <a:r>
            <a:rPr lang="ar-SA" sz="1400" b="1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ذاكرن</a:t>
          </a:r>
          <a:r>
            <a:rPr lang="ar-SA" sz="1400" b="1" dirty="0" smtClean="0"/>
            <a:t> دروسكن </a:t>
          </a:r>
          <a:endParaRPr lang="ar-SA" sz="1400" b="1" dirty="0"/>
        </a:p>
      </dgm:t>
    </dgm:pt>
    <dgm:pt modelId="{E167CCF4-635B-4791-B2FB-BC177FF075FA}" type="parTrans" cxnId="{47464DFF-30D1-45D4-850B-3BE647B6FBCD}">
      <dgm:prSet/>
      <dgm:spPr/>
      <dgm:t>
        <a:bodyPr/>
        <a:lstStyle/>
        <a:p>
          <a:pPr rtl="1"/>
          <a:endParaRPr lang="ar-SA"/>
        </a:p>
      </dgm:t>
    </dgm:pt>
    <dgm:pt modelId="{3B1A10BB-94BD-493D-98AF-E12AAC1FF25A}" type="sibTrans" cxnId="{47464DFF-30D1-45D4-850B-3BE647B6FBCD}">
      <dgm:prSet/>
      <dgm:spPr/>
      <dgm:t>
        <a:bodyPr/>
        <a:lstStyle/>
        <a:p>
          <a:pPr rtl="1"/>
          <a:endParaRPr lang="ar-SA"/>
        </a:p>
      </dgm:t>
    </dgm:pt>
    <dgm:pt modelId="{90115962-A59B-4A64-A536-075B8186A8F8}">
      <dgm:prSet custT="1"/>
      <dgm:spPr/>
      <dgm:t>
        <a:bodyPr/>
        <a:lstStyle/>
        <a:p>
          <a:pPr rtl="1"/>
          <a:r>
            <a:rPr lang="ar-SA" sz="1200" b="1" dirty="0" smtClean="0"/>
            <a:t>ألف الاثنين مثل : اذهبا الى المدرسة </a:t>
          </a:r>
        </a:p>
        <a:p>
          <a:pPr rtl="1"/>
          <a:r>
            <a:rPr lang="ar-SA" sz="1200" b="1" dirty="0" smtClean="0"/>
            <a:t>واو الجماعة مثل : </a:t>
          </a:r>
          <a:r>
            <a:rPr lang="ar-SA" sz="1200" b="1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اذهبوا</a:t>
          </a:r>
          <a:r>
            <a:rPr lang="ar-SA" sz="1200" b="1" dirty="0" smtClean="0"/>
            <a:t> الى المسجد </a:t>
          </a:r>
        </a:p>
        <a:p>
          <a:pPr rtl="1"/>
          <a:r>
            <a:rPr lang="ar-SA" sz="1200" b="1" dirty="0" smtClean="0"/>
            <a:t>ياء المخاطبة مثل : </a:t>
          </a:r>
          <a:r>
            <a:rPr lang="ar-SA" sz="1200" b="1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اذهبي</a:t>
          </a:r>
          <a:r>
            <a:rPr lang="ar-SA" sz="1200" b="1" dirty="0" smtClean="0"/>
            <a:t> الى المكتبة</a:t>
          </a:r>
          <a:endParaRPr lang="ar-SA" sz="1200" b="1" dirty="0"/>
        </a:p>
      </dgm:t>
    </dgm:pt>
    <dgm:pt modelId="{D50AAD7C-9DD1-4422-99C1-00D1384F2D95}" type="parTrans" cxnId="{21BBDBDB-AD00-41A8-AF1F-9CF11E1686D7}">
      <dgm:prSet/>
      <dgm:spPr/>
      <dgm:t>
        <a:bodyPr/>
        <a:lstStyle/>
        <a:p>
          <a:pPr rtl="1"/>
          <a:endParaRPr lang="ar-SA"/>
        </a:p>
      </dgm:t>
    </dgm:pt>
    <dgm:pt modelId="{8F37F170-02DB-4B01-A9BA-A49C8D462D47}" type="sibTrans" cxnId="{21BBDBDB-AD00-41A8-AF1F-9CF11E1686D7}">
      <dgm:prSet/>
      <dgm:spPr/>
      <dgm:t>
        <a:bodyPr/>
        <a:lstStyle/>
        <a:p>
          <a:pPr rtl="1"/>
          <a:endParaRPr lang="ar-SA"/>
        </a:p>
      </dgm:t>
    </dgm:pt>
    <dgm:pt modelId="{7ED5A157-1F70-4BE7-8DEC-6D1ED9F0733F}" type="pres">
      <dgm:prSet presAssocID="{AC3C24B3-ADA9-4C92-8E70-7FA964B0531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2970D334-8025-4C7C-A90D-39AF7ACE330F}" type="pres">
      <dgm:prSet presAssocID="{12C32F37-848A-4A2C-A7DB-F6A6FF8994DA}" presName="hierRoot1" presStyleCnt="0"/>
      <dgm:spPr/>
    </dgm:pt>
    <dgm:pt modelId="{FE46BFCC-C8F1-4823-B6A9-479EC985AE81}" type="pres">
      <dgm:prSet presAssocID="{12C32F37-848A-4A2C-A7DB-F6A6FF8994DA}" presName="composite" presStyleCnt="0"/>
      <dgm:spPr/>
    </dgm:pt>
    <dgm:pt modelId="{0F317135-BA75-4F48-94D2-376A6BB3E986}" type="pres">
      <dgm:prSet presAssocID="{12C32F37-848A-4A2C-A7DB-F6A6FF8994DA}" presName="background" presStyleLbl="node0" presStyleIdx="0" presStyleCnt="1"/>
      <dgm:spPr/>
    </dgm:pt>
    <dgm:pt modelId="{D0C5F446-4902-47F1-99A1-955814DDA292}" type="pres">
      <dgm:prSet presAssocID="{12C32F37-848A-4A2C-A7DB-F6A6FF8994DA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F4CBF60F-89A1-44EF-B3BD-852F494ED08C}" type="pres">
      <dgm:prSet presAssocID="{12C32F37-848A-4A2C-A7DB-F6A6FF8994DA}" presName="hierChild2" presStyleCnt="0"/>
      <dgm:spPr/>
    </dgm:pt>
    <dgm:pt modelId="{6999B6ED-70BF-4BF1-A93D-1FEB87084642}" type="pres">
      <dgm:prSet presAssocID="{D62830FD-BB27-400E-9BB6-E74962FEE28B}" presName="Name10" presStyleLbl="parChTrans1D2" presStyleIdx="0" presStyleCnt="4"/>
      <dgm:spPr/>
      <dgm:t>
        <a:bodyPr/>
        <a:lstStyle/>
        <a:p>
          <a:endParaRPr lang="en-GB"/>
        </a:p>
      </dgm:t>
    </dgm:pt>
    <dgm:pt modelId="{2B500F96-EB61-4789-A7DF-4689968DF5DB}" type="pres">
      <dgm:prSet presAssocID="{94DAEE17-B308-4C62-A856-704993AD4DC6}" presName="hierRoot2" presStyleCnt="0"/>
      <dgm:spPr/>
    </dgm:pt>
    <dgm:pt modelId="{56BD02BA-5398-4F94-9D53-CF0BDED05485}" type="pres">
      <dgm:prSet presAssocID="{94DAEE17-B308-4C62-A856-704993AD4DC6}" presName="composite2" presStyleCnt="0"/>
      <dgm:spPr/>
    </dgm:pt>
    <dgm:pt modelId="{BBF1F3D7-7C78-4BA0-B184-1D9A6F8042AC}" type="pres">
      <dgm:prSet presAssocID="{94DAEE17-B308-4C62-A856-704993AD4DC6}" presName="background2" presStyleLbl="node2" presStyleIdx="0" presStyleCnt="4"/>
      <dgm:spPr/>
    </dgm:pt>
    <dgm:pt modelId="{B37B5698-1AD0-4AED-917F-CC0556BA1FD6}" type="pres">
      <dgm:prSet presAssocID="{94DAEE17-B308-4C62-A856-704993AD4DC6}" presName="text2" presStyleLbl="fgAcc2" presStyleIdx="0" presStyleCnt="4" custLinFactNeighborX="1899" custLinFactNeighborY="1969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716A0E4-1871-4758-8922-FCE2F78CD7B3}" type="pres">
      <dgm:prSet presAssocID="{94DAEE17-B308-4C62-A856-704993AD4DC6}" presName="hierChild3" presStyleCnt="0"/>
      <dgm:spPr/>
    </dgm:pt>
    <dgm:pt modelId="{4C479729-2111-4950-AD73-834F3EE16426}" type="pres">
      <dgm:prSet presAssocID="{D50AAD7C-9DD1-4422-99C1-00D1384F2D95}" presName="Name17" presStyleLbl="parChTrans1D3" presStyleIdx="0" presStyleCnt="4"/>
      <dgm:spPr/>
      <dgm:t>
        <a:bodyPr/>
        <a:lstStyle/>
        <a:p>
          <a:endParaRPr lang="en-GB"/>
        </a:p>
      </dgm:t>
    </dgm:pt>
    <dgm:pt modelId="{AE58F9B5-CA1A-4DFB-8416-7032834C5CBF}" type="pres">
      <dgm:prSet presAssocID="{90115962-A59B-4A64-A536-075B8186A8F8}" presName="hierRoot3" presStyleCnt="0"/>
      <dgm:spPr/>
    </dgm:pt>
    <dgm:pt modelId="{78446A2A-650E-4753-8D46-B614C5ACB91B}" type="pres">
      <dgm:prSet presAssocID="{90115962-A59B-4A64-A536-075B8186A8F8}" presName="composite3" presStyleCnt="0"/>
      <dgm:spPr/>
    </dgm:pt>
    <dgm:pt modelId="{49E9B7F8-1AE6-486D-A219-AA96DEEF4338}" type="pres">
      <dgm:prSet presAssocID="{90115962-A59B-4A64-A536-075B8186A8F8}" presName="background3" presStyleLbl="node3" presStyleIdx="0" presStyleCnt="4"/>
      <dgm:spPr/>
    </dgm:pt>
    <dgm:pt modelId="{DD2B03DA-3AA7-43FC-97D2-ADCED9902DBA}" type="pres">
      <dgm:prSet presAssocID="{90115962-A59B-4A64-A536-075B8186A8F8}" presName="text3" presStyleLbl="fgAcc3" presStyleIdx="0" presStyleCnt="4" custLinFactNeighborX="1899" custLinFactNeighborY="109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5B26FD3-2445-45A9-AE99-81312E4A2D82}" type="pres">
      <dgm:prSet presAssocID="{90115962-A59B-4A64-A536-075B8186A8F8}" presName="hierChild4" presStyleCnt="0"/>
      <dgm:spPr/>
    </dgm:pt>
    <dgm:pt modelId="{AB432570-78B6-4991-B928-1E6D376CF76A}" type="pres">
      <dgm:prSet presAssocID="{5C440C74-6345-4EF4-BA03-24E0310D3A96}" presName="Name10" presStyleLbl="parChTrans1D2" presStyleIdx="1" presStyleCnt="4"/>
      <dgm:spPr/>
      <dgm:t>
        <a:bodyPr/>
        <a:lstStyle/>
        <a:p>
          <a:endParaRPr lang="en-GB"/>
        </a:p>
      </dgm:t>
    </dgm:pt>
    <dgm:pt modelId="{5C02C5FD-24D9-4BC0-B555-49293D221203}" type="pres">
      <dgm:prSet presAssocID="{52398009-CE1F-4AEF-A876-9AC5AD269679}" presName="hierRoot2" presStyleCnt="0"/>
      <dgm:spPr/>
    </dgm:pt>
    <dgm:pt modelId="{7A03162F-592C-4806-B288-304962514F44}" type="pres">
      <dgm:prSet presAssocID="{52398009-CE1F-4AEF-A876-9AC5AD269679}" presName="composite2" presStyleCnt="0"/>
      <dgm:spPr/>
    </dgm:pt>
    <dgm:pt modelId="{9F8F5656-8807-4B6C-BF59-9595882E36E1}" type="pres">
      <dgm:prSet presAssocID="{52398009-CE1F-4AEF-A876-9AC5AD269679}" presName="background2" presStyleLbl="node2" presStyleIdx="1" presStyleCnt="4"/>
      <dgm:spPr/>
    </dgm:pt>
    <dgm:pt modelId="{63173F46-9BE4-4871-9AE3-4CF2B3BE538B}" type="pres">
      <dgm:prSet presAssocID="{52398009-CE1F-4AEF-A876-9AC5AD269679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32F2BA4-FE00-420F-A02D-71290517642D}" type="pres">
      <dgm:prSet presAssocID="{52398009-CE1F-4AEF-A876-9AC5AD269679}" presName="hierChild3" presStyleCnt="0"/>
      <dgm:spPr/>
    </dgm:pt>
    <dgm:pt modelId="{D958D055-1D27-4771-86BA-657C85666C5A}" type="pres">
      <dgm:prSet presAssocID="{DAC3A243-A800-4CFD-8675-B81A695A8AE5}" presName="Name17" presStyleLbl="parChTrans1D3" presStyleIdx="1" presStyleCnt="4"/>
      <dgm:spPr/>
      <dgm:t>
        <a:bodyPr/>
        <a:lstStyle/>
        <a:p>
          <a:endParaRPr lang="en-GB"/>
        </a:p>
      </dgm:t>
    </dgm:pt>
    <dgm:pt modelId="{93865E1C-D3A7-4DC9-B20C-DC1FE8DF3767}" type="pres">
      <dgm:prSet presAssocID="{1863C9B1-BCB7-4C82-BD3D-0272BB4BA387}" presName="hierRoot3" presStyleCnt="0"/>
      <dgm:spPr/>
    </dgm:pt>
    <dgm:pt modelId="{B1248E17-53F2-4B71-BF09-3059C008DB3B}" type="pres">
      <dgm:prSet presAssocID="{1863C9B1-BCB7-4C82-BD3D-0272BB4BA387}" presName="composite3" presStyleCnt="0"/>
      <dgm:spPr/>
    </dgm:pt>
    <dgm:pt modelId="{66F037CC-4840-47D4-A6D1-9483507DC725}" type="pres">
      <dgm:prSet presAssocID="{1863C9B1-BCB7-4C82-BD3D-0272BB4BA387}" presName="background3" presStyleLbl="node3" presStyleIdx="1" presStyleCnt="4"/>
      <dgm:spPr/>
    </dgm:pt>
    <dgm:pt modelId="{EA64B357-A9FF-4E26-B922-EA88D0994189}" type="pres">
      <dgm:prSet presAssocID="{1863C9B1-BCB7-4C82-BD3D-0272BB4BA387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7D27B18B-4ADB-4C0B-AAC6-CF83ADA154F9}" type="pres">
      <dgm:prSet presAssocID="{1863C9B1-BCB7-4C82-BD3D-0272BB4BA387}" presName="hierChild4" presStyleCnt="0"/>
      <dgm:spPr/>
    </dgm:pt>
    <dgm:pt modelId="{BD20F2F3-8875-4B07-97E5-6ECAE88DCA6A}" type="pres">
      <dgm:prSet presAssocID="{BB3EE7AE-4479-497C-B70E-DA44902F2571}" presName="Name10" presStyleLbl="parChTrans1D2" presStyleIdx="2" presStyleCnt="4"/>
      <dgm:spPr/>
      <dgm:t>
        <a:bodyPr/>
        <a:lstStyle/>
        <a:p>
          <a:endParaRPr lang="en-GB"/>
        </a:p>
      </dgm:t>
    </dgm:pt>
    <dgm:pt modelId="{CCD59623-21C3-4340-A17D-8A1DF8D0A8ED}" type="pres">
      <dgm:prSet presAssocID="{F958A76F-0428-4CA1-8F24-344E7D3B529C}" presName="hierRoot2" presStyleCnt="0"/>
      <dgm:spPr/>
    </dgm:pt>
    <dgm:pt modelId="{191143A2-886A-478B-9CC0-65BAC222327C}" type="pres">
      <dgm:prSet presAssocID="{F958A76F-0428-4CA1-8F24-344E7D3B529C}" presName="composite2" presStyleCnt="0"/>
      <dgm:spPr/>
    </dgm:pt>
    <dgm:pt modelId="{C2785954-943A-45ED-84B1-CAE3214871EA}" type="pres">
      <dgm:prSet presAssocID="{F958A76F-0428-4CA1-8F24-344E7D3B529C}" presName="background2" presStyleLbl="node2" presStyleIdx="2" presStyleCnt="4"/>
      <dgm:spPr/>
    </dgm:pt>
    <dgm:pt modelId="{FD12E3DA-93B2-425F-A586-9175F4FBAEE1}" type="pres">
      <dgm:prSet presAssocID="{F958A76F-0428-4CA1-8F24-344E7D3B529C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D04FC104-855A-4B35-9448-7261BED2E590}" type="pres">
      <dgm:prSet presAssocID="{F958A76F-0428-4CA1-8F24-344E7D3B529C}" presName="hierChild3" presStyleCnt="0"/>
      <dgm:spPr/>
    </dgm:pt>
    <dgm:pt modelId="{92CFA169-4C7A-403C-BF54-4F6C65A200EE}" type="pres">
      <dgm:prSet presAssocID="{5981D511-3136-4C7C-BBE6-726AF32A82F1}" presName="Name17" presStyleLbl="parChTrans1D3" presStyleIdx="2" presStyleCnt="4"/>
      <dgm:spPr/>
      <dgm:t>
        <a:bodyPr/>
        <a:lstStyle/>
        <a:p>
          <a:endParaRPr lang="en-GB"/>
        </a:p>
      </dgm:t>
    </dgm:pt>
    <dgm:pt modelId="{150F99DF-F527-40CC-A96C-E0CE982AE759}" type="pres">
      <dgm:prSet presAssocID="{9159D620-B2A1-46B9-B40A-68341057343A}" presName="hierRoot3" presStyleCnt="0"/>
      <dgm:spPr/>
    </dgm:pt>
    <dgm:pt modelId="{3FCFFD46-5FE8-4D68-A5E8-2F62C76E3AE8}" type="pres">
      <dgm:prSet presAssocID="{9159D620-B2A1-46B9-B40A-68341057343A}" presName="composite3" presStyleCnt="0"/>
      <dgm:spPr/>
    </dgm:pt>
    <dgm:pt modelId="{E4EF6617-B120-4605-8881-F6AC87CF4A21}" type="pres">
      <dgm:prSet presAssocID="{9159D620-B2A1-46B9-B40A-68341057343A}" presName="background3" presStyleLbl="node3" presStyleIdx="2" presStyleCnt="4"/>
      <dgm:spPr/>
    </dgm:pt>
    <dgm:pt modelId="{EA9B1EBE-E09F-4FFF-AB8C-D5A1D9555E3E}" type="pres">
      <dgm:prSet presAssocID="{9159D620-B2A1-46B9-B40A-68341057343A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B2FBC5B-192B-4D3C-8D10-006FC5EA4D58}" type="pres">
      <dgm:prSet presAssocID="{9159D620-B2A1-46B9-B40A-68341057343A}" presName="hierChild4" presStyleCnt="0"/>
      <dgm:spPr/>
    </dgm:pt>
    <dgm:pt modelId="{6E70BC3B-1AFD-4B2D-8D8A-F46D1179959C}" type="pres">
      <dgm:prSet presAssocID="{B01AE668-4419-4F84-BE20-306B7AB4FC47}" presName="Name10" presStyleLbl="parChTrans1D2" presStyleIdx="3" presStyleCnt="4"/>
      <dgm:spPr/>
      <dgm:t>
        <a:bodyPr/>
        <a:lstStyle/>
        <a:p>
          <a:endParaRPr lang="en-GB"/>
        </a:p>
      </dgm:t>
    </dgm:pt>
    <dgm:pt modelId="{1F0CA670-19E2-4D78-901D-685ED520DBB5}" type="pres">
      <dgm:prSet presAssocID="{852C8390-5032-408F-A1E8-DD152A7DDEB5}" presName="hierRoot2" presStyleCnt="0"/>
      <dgm:spPr/>
    </dgm:pt>
    <dgm:pt modelId="{5B493970-FC40-4E55-AD6F-60E2D7558EB4}" type="pres">
      <dgm:prSet presAssocID="{852C8390-5032-408F-A1E8-DD152A7DDEB5}" presName="composite2" presStyleCnt="0"/>
      <dgm:spPr/>
    </dgm:pt>
    <dgm:pt modelId="{2943ADBB-FA60-4459-B783-E92C0A7FE91D}" type="pres">
      <dgm:prSet presAssocID="{852C8390-5032-408F-A1E8-DD152A7DDEB5}" presName="background2" presStyleLbl="node2" presStyleIdx="3" presStyleCnt="4"/>
      <dgm:spPr/>
    </dgm:pt>
    <dgm:pt modelId="{B93DA294-7FD9-4F1A-AC78-DAD3C15E5194}" type="pres">
      <dgm:prSet presAssocID="{852C8390-5032-408F-A1E8-DD152A7DDEB5}" presName="text2" presStyleLbl="fgAcc2" presStyleIdx="3" presStyleCnt="4" custLinFactNeighborX="3331" custLinFactNeighborY="1969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1271CF0-C29B-41A3-84EB-05542219F002}" type="pres">
      <dgm:prSet presAssocID="{852C8390-5032-408F-A1E8-DD152A7DDEB5}" presName="hierChild3" presStyleCnt="0"/>
      <dgm:spPr/>
    </dgm:pt>
    <dgm:pt modelId="{3749E299-996F-4447-87EE-0DAE6EF219C9}" type="pres">
      <dgm:prSet presAssocID="{E167CCF4-635B-4791-B2FB-BC177FF075FA}" presName="Name17" presStyleLbl="parChTrans1D3" presStyleIdx="3" presStyleCnt="4"/>
      <dgm:spPr/>
      <dgm:t>
        <a:bodyPr/>
        <a:lstStyle/>
        <a:p>
          <a:endParaRPr lang="en-GB"/>
        </a:p>
      </dgm:t>
    </dgm:pt>
    <dgm:pt modelId="{0BD1505D-3ED6-4515-A311-12CF681762DC}" type="pres">
      <dgm:prSet presAssocID="{40475A6E-AC44-45CB-8CA2-4993033A783C}" presName="hierRoot3" presStyleCnt="0"/>
      <dgm:spPr/>
    </dgm:pt>
    <dgm:pt modelId="{478D0F69-0992-4DA0-A2B4-4F878BB65FAD}" type="pres">
      <dgm:prSet presAssocID="{40475A6E-AC44-45CB-8CA2-4993033A783C}" presName="composite3" presStyleCnt="0"/>
      <dgm:spPr/>
    </dgm:pt>
    <dgm:pt modelId="{A7908133-689E-42F7-95DD-24D213DE463F}" type="pres">
      <dgm:prSet presAssocID="{40475A6E-AC44-45CB-8CA2-4993033A783C}" presName="background3" presStyleLbl="node3" presStyleIdx="3" presStyleCnt="4"/>
      <dgm:spPr/>
    </dgm:pt>
    <dgm:pt modelId="{A167AA44-E1E1-4A66-8186-61D956E699F5}" type="pres">
      <dgm:prSet presAssocID="{40475A6E-AC44-45CB-8CA2-4993033A783C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569580F-50E2-4855-9559-F7B2A8DD67EF}" type="pres">
      <dgm:prSet presAssocID="{40475A6E-AC44-45CB-8CA2-4993033A783C}" presName="hierChild4" presStyleCnt="0"/>
      <dgm:spPr/>
    </dgm:pt>
  </dgm:ptLst>
  <dgm:cxnLst>
    <dgm:cxn modelId="{E75C0F2C-605F-4DE3-B1FF-CD20728339CD}" srcId="{F958A76F-0428-4CA1-8F24-344E7D3B529C}" destId="{9159D620-B2A1-46B9-B40A-68341057343A}" srcOrd="0" destOrd="0" parTransId="{5981D511-3136-4C7C-BBE6-726AF32A82F1}" sibTransId="{28101F69-2D04-4126-BB11-131AEDD15F58}"/>
    <dgm:cxn modelId="{AD6CFD72-4175-4F8F-99DD-040071162226}" type="presOf" srcId="{40475A6E-AC44-45CB-8CA2-4993033A783C}" destId="{A167AA44-E1E1-4A66-8186-61D956E699F5}" srcOrd="0" destOrd="0" presId="urn:microsoft.com/office/officeart/2005/8/layout/hierarchy1"/>
    <dgm:cxn modelId="{DF4AD262-B82D-4AFB-9C0D-953CDC663BEF}" srcId="{12C32F37-848A-4A2C-A7DB-F6A6FF8994DA}" destId="{52398009-CE1F-4AEF-A876-9AC5AD269679}" srcOrd="1" destOrd="0" parTransId="{5C440C74-6345-4EF4-BA03-24E0310D3A96}" sibTransId="{286392D7-5469-4829-80FF-F7B29B5DD2D9}"/>
    <dgm:cxn modelId="{DE49A6E0-A176-431E-86A4-89BBAE89C0CB}" type="presOf" srcId="{90115962-A59B-4A64-A536-075B8186A8F8}" destId="{DD2B03DA-3AA7-43FC-97D2-ADCED9902DBA}" srcOrd="0" destOrd="0" presId="urn:microsoft.com/office/officeart/2005/8/layout/hierarchy1"/>
    <dgm:cxn modelId="{9B252B98-7ACC-4E5D-9CDE-731BBD168D6B}" type="presOf" srcId="{DAC3A243-A800-4CFD-8675-B81A695A8AE5}" destId="{D958D055-1D27-4771-86BA-657C85666C5A}" srcOrd="0" destOrd="0" presId="urn:microsoft.com/office/officeart/2005/8/layout/hierarchy1"/>
    <dgm:cxn modelId="{2507DFCC-D147-4D14-BC8A-5693F0340041}" srcId="{12C32F37-848A-4A2C-A7DB-F6A6FF8994DA}" destId="{852C8390-5032-408F-A1E8-DD152A7DDEB5}" srcOrd="3" destOrd="0" parTransId="{B01AE668-4419-4F84-BE20-306B7AB4FC47}" sibTransId="{0735D974-ABB2-473C-8EB9-ECD477BAA239}"/>
    <dgm:cxn modelId="{1E4B5136-C1A3-4055-8707-BFE664B4B4D5}" type="presOf" srcId="{1863C9B1-BCB7-4C82-BD3D-0272BB4BA387}" destId="{EA64B357-A9FF-4E26-B922-EA88D0994189}" srcOrd="0" destOrd="0" presId="urn:microsoft.com/office/officeart/2005/8/layout/hierarchy1"/>
    <dgm:cxn modelId="{49720131-3F2D-425A-B74D-140F3CC9116B}" type="presOf" srcId="{5C440C74-6345-4EF4-BA03-24E0310D3A96}" destId="{AB432570-78B6-4991-B928-1E6D376CF76A}" srcOrd="0" destOrd="0" presId="urn:microsoft.com/office/officeart/2005/8/layout/hierarchy1"/>
    <dgm:cxn modelId="{04E8433F-D565-49D1-AEDA-586369223C7C}" type="presOf" srcId="{D62830FD-BB27-400E-9BB6-E74962FEE28B}" destId="{6999B6ED-70BF-4BF1-A93D-1FEB87084642}" srcOrd="0" destOrd="0" presId="urn:microsoft.com/office/officeart/2005/8/layout/hierarchy1"/>
    <dgm:cxn modelId="{B4DE8155-52EB-4B64-AABB-0EF71A14496B}" srcId="{12C32F37-848A-4A2C-A7DB-F6A6FF8994DA}" destId="{F958A76F-0428-4CA1-8F24-344E7D3B529C}" srcOrd="2" destOrd="0" parTransId="{BB3EE7AE-4479-497C-B70E-DA44902F2571}" sibTransId="{C57A5E06-86BE-4BD7-B6B7-4C382CB536CB}"/>
    <dgm:cxn modelId="{25425266-B2DE-4138-B5BA-CD8C8E8491EB}" type="presOf" srcId="{5981D511-3136-4C7C-BBE6-726AF32A82F1}" destId="{92CFA169-4C7A-403C-BF54-4F6C65A200EE}" srcOrd="0" destOrd="0" presId="urn:microsoft.com/office/officeart/2005/8/layout/hierarchy1"/>
    <dgm:cxn modelId="{C1EB8B8B-9491-46B5-98FD-A2AFFC61FB06}" type="presOf" srcId="{D50AAD7C-9DD1-4422-99C1-00D1384F2D95}" destId="{4C479729-2111-4950-AD73-834F3EE16426}" srcOrd="0" destOrd="0" presId="urn:microsoft.com/office/officeart/2005/8/layout/hierarchy1"/>
    <dgm:cxn modelId="{68D64AAE-933E-4CD4-8EFE-F04783234FD0}" srcId="{52398009-CE1F-4AEF-A876-9AC5AD269679}" destId="{1863C9B1-BCB7-4C82-BD3D-0272BB4BA387}" srcOrd="0" destOrd="0" parTransId="{DAC3A243-A800-4CFD-8675-B81A695A8AE5}" sibTransId="{20C10241-FE43-4766-B899-9A4E6972E71A}"/>
    <dgm:cxn modelId="{21BBDBDB-AD00-41A8-AF1F-9CF11E1686D7}" srcId="{94DAEE17-B308-4C62-A856-704993AD4DC6}" destId="{90115962-A59B-4A64-A536-075B8186A8F8}" srcOrd="0" destOrd="0" parTransId="{D50AAD7C-9DD1-4422-99C1-00D1384F2D95}" sibTransId="{8F37F170-02DB-4B01-A9BA-A49C8D462D47}"/>
    <dgm:cxn modelId="{54570977-BF6D-4C3D-9CD4-DA5FD3672BAB}" srcId="{AC3C24B3-ADA9-4C92-8E70-7FA964B0531C}" destId="{12C32F37-848A-4A2C-A7DB-F6A6FF8994DA}" srcOrd="0" destOrd="0" parTransId="{E78EA52C-E4D2-4D99-88DB-45EF93DFAD6D}" sibTransId="{ACDF25C4-B4C2-4892-8ED8-E322EF273749}"/>
    <dgm:cxn modelId="{B7668ED5-6595-49EA-89A2-8994D18FFD91}" type="presOf" srcId="{94DAEE17-B308-4C62-A856-704993AD4DC6}" destId="{B37B5698-1AD0-4AED-917F-CC0556BA1FD6}" srcOrd="0" destOrd="0" presId="urn:microsoft.com/office/officeart/2005/8/layout/hierarchy1"/>
    <dgm:cxn modelId="{A168DD7D-6D11-4B54-BC45-4D6113D4DDC7}" type="presOf" srcId="{AC3C24B3-ADA9-4C92-8E70-7FA964B0531C}" destId="{7ED5A157-1F70-4BE7-8DEC-6D1ED9F0733F}" srcOrd="0" destOrd="0" presId="urn:microsoft.com/office/officeart/2005/8/layout/hierarchy1"/>
    <dgm:cxn modelId="{7BB3DAA5-4BED-4DAB-A543-5C863D8D05FB}" type="presOf" srcId="{B01AE668-4419-4F84-BE20-306B7AB4FC47}" destId="{6E70BC3B-1AFD-4B2D-8D8A-F46D1179959C}" srcOrd="0" destOrd="0" presId="urn:microsoft.com/office/officeart/2005/8/layout/hierarchy1"/>
    <dgm:cxn modelId="{B1CE89DA-62B2-409F-9E15-DEDA40CB03F0}" type="presOf" srcId="{BB3EE7AE-4479-497C-B70E-DA44902F2571}" destId="{BD20F2F3-8875-4B07-97E5-6ECAE88DCA6A}" srcOrd="0" destOrd="0" presId="urn:microsoft.com/office/officeart/2005/8/layout/hierarchy1"/>
    <dgm:cxn modelId="{7AA1B662-C4FC-4F09-A202-D85385D3B995}" type="presOf" srcId="{52398009-CE1F-4AEF-A876-9AC5AD269679}" destId="{63173F46-9BE4-4871-9AE3-4CF2B3BE538B}" srcOrd="0" destOrd="0" presId="urn:microsoft.com/office/officeart/2005/8/layout/hierarchy1"/>
    <dgm:cxn modelId="{2ED92FD1-2EEA-4A3A-B62D-F3B24E3BC581}" type="presOf" srcId="{9159D620-B2A1-46B9-B40A-68341057343A}" destId="{EA9B1EBE-E09F-4FFF-AB8C-D5A1D9555E3E}" srcOrd="0" destOrd="0" presId="urn:microsoft.com/office/officeart/2005/8/layout/hierarchy1"/>
    <dgm:cxn modelId="{47464DFF-30D1-45D4-850B-3BE647B6FBCD}" srcId="{852C8390-5032-408F-A1E8-DD152A7DDEB5}" destId="{40475A6E-AC44-45CB-8CA2-4993033A783C}" srcOrd="0" destOrd="0" parTransId="{E167CCF4-635B-4791-B2FB-BC177FF075FA}" sibTransId="{3B1A10BB-94BD-493D-98AF-E12AAC1FF25A}"/>
    <dgm:cxn modelId="{5809F8CF-751B-4566-8C31-6D532E896009}" type="presOf" srcId="{12C32F37-848A-4A2C-A7DB-F6A6FF8994DA}" destId="{D0C5F446-4902-47F1-99A1-955814DDA292}" srcOrd="0" destOrd="0" presId="urn:microsoft.com/office/officeart/2005/8/layout/hierarchy1"/>
    <dgm:cxn modelId="{3F958B68-A938-4E9F-B509-91AB3F05F6DD}" type="presOf" srcId="{852C8390-5032-408F-A1E8-DD152A7DDEB5}" destId="{B93DA294-7FD9-4F1A-AC78-DAD3C15E5194}" srcOrd="0" destOrd="0" presId="urn:microsoft.com/office/officeart/2005/8/layout/hierarchy1"/>
    <dgm:cxn modelId="{3E6B49BE-3249-40BA-BC0E-B6EE9EC16338}" srcId="{12C32F37-848A-4A2C-A7DB-F6A6FF8994DA}" destId="{94DAEE17-B308-4C62-A856-704993AD4DC6}" srcOrd="0" destOrd="0" parTransId="{D62830FD-BB27-400E-9BB6-E74962FEE28B}" sibTransId="{8DD92A71-E937-4D23-BD83-CA2739F23B6F}"/>
    <dgm:cxn modelId="{26E08AF5-A2F3-48B8-AADB-392A589F5F98}" type="presOf" srcId="{F958A76F-0428-4CA1-8F24-344E7D3B529C}" destId="{FD12E3DA-93B2-425F-A586-9175F4FBAEE1}" srcOrd="0" destOrd="0" presId="urn:microsoft.com/office/officeart/2005/8/layout/hierarchy1"/>
    <dgm:cxn modelId="{63B9D68F-E764-44E8-96DA-113E7DA5B603}" type="presOf" srcId="{E167CCF4-635B-4791-B2FB-BC177FF075FA}" destId="{3749E299-996F-4447-87EE-0DAE6EF219C9}" srcOrd="0" destOrd="0" presId="urn:microsoft.com/office/officeart/2005/8/layout/hierarchy1"/>
    <dgm:cxn modelId="{B20F78DA-69AB-42ED-A68D-69FBC80891DE}" type="presParOf" srcId="{7ED5A157-1F70-4BE7-8DEC-6D1ED9F0733F}" destId="{2970D334-8025-4C7C-A90D-39AF7ACE330F}" srcOrd="0" destOrd="0" presId="urn:microsoft.com/office/officeart/2005/8/layout/hierarchy1"/>
    <dgm:cxn modelId="{80D8E0C3-4045-4E47-9820-87C5E9C22252}" type="presParOf" srcId="{2970D334-8025-4C7C-A90D-39AF7ACE330F}" destId="{FE46BFCC-C8F1-4823-B6A9-479EC985AE81}" srcOrd="0" destOrd="0" presId="urn:microsoft.com/office/officeart/2005/8/layout/hierarchy1"/>
    <dgm:cxn modelId="{128918B1-24FF-4985-B04A-AB6C824FBD55}" type="presParOf" srcId="{FE46BFCC-C8F1-4823-B6A9-479EC985AE81}" destId="{0F317135-BA75-4F48-94D2-376A6BB3E986}" srcOrd="0" destOrd="0" presId="urn:microsoft.com/office/officeart/2005/8/layout/hierarchy1"/>
    <dgm:cxn modelId="{8CF5CD05-32C3-40F0-95CA-86225AB238E0}" type="presParOf" srcId="{FE46BFCC-C8F1-4823-B6A9-479EC985AE81}" destId="{D0C5F446-4902-47F1-99A1-955814DDA292}" srcOrd="1" destOrd="0" presId="urn:microsoft.com/office/officeart/2005/8/layout/hierarchy1"/>
    <dgm:cxn modelId="{64DCEABC-56A1-49D9-BF51-8CE49DDE41A7}" type="presParOf" srcId="{2970D334-8025-4C7C-A90D-39AF7ACE330F}" destId="{F4CBF60F-89A1-44EF-B3BD-852F494ED08C}" srcOrd="1" destOrd="0" presId="urn:microsoft.com/office/officeart/2005/8/layout/hierarchy1"/>
    <dgm:cxn modelId="{CA990435-CA43-462F-932C-E8C0643D62C4}" type="presParOf" srcId="{F4CBF60F-89A1-44EF-B3BD-852F494ED08C}" destId="{6999B6ED-70BF-4BF1-A93D-1FEB87084642}" srcOrd="0" destOrd="0" presId="urn:microsoft.com/office/officeart/2005/8/layout/hierarchy1"/>
    <dgm:cxn modelId="{4348B18E-4CDC-4D43-8C44-59908B416EF9}" type="presParOf" srcId="{F4CBF60F-89A1-44EF-B3BD-852F494ED08C}" destId="{2B500F96-EB61-4789-A7DF-4689968DF5DB}" srcOrd="1" destOrd="0" presId="urn:microsoft.com/office/officeart/2005/8/layout/hierarchy1"/>
    <dgm:cxn modelId="{791109CD-1A34-499F-9E01-68D0A7B8608E}" type="presParOf" srcId="{2B500F96-EB61-4789-A7DF-4689968DF5DB}" destId="{56BD02BA-5398-4F94-9D53-CF0BDED05485}" srcOrd="0" destOrd="0" presId="urn:microsoft.com/office/officeart/2005/8/layout/hierarchy1"/>
    <dgm:cxn modelId="{73FF99B7-CB9F-412B-B15A-7B195C6642DE}" type="presParOf" srcId="{56BD02BA-5398-4F94-9D53-CF0BDED05485}" destId="{BBF1F3D7-7C78-4BA0-B184-1D9A6F8042AC}" srcOrd="0" destOrd="0" presId="urn:microsoft.com/office/officeart/2005/8/layout/hierarchy1"/>
    <dgm:cxn modelId="{57A2C518-29FC-495A-B675-9C300F884A13}" type="presParOf" srcId="{56BD02BA-5398-4F94-9D53-CF0BDED05485}" destId="{B37B5698-1AD0-4AED-917F-CC0556BA1FD6}" srcOrd="1" destOrd="0" presId="urn:microsoft.com/office/officeart/2005/8/layout/hierarchy1"/>
    <dgm:cxn modelId="{FF8AAFA5-3F33-417F-B516-5B2265BE26D6}" type="presParOf" srcId="{2B500F96-EB61-4789-A7DF-4689968DF5DB}" destId="{9716A0E4-1871-4758-8922-FCE2F78CD7B3}" srcOrd="1" destOrd="0" presId="urn:microsoft.com/office/officeart/2005/8/layout/hierarchy1"/>
    <dgm:cxn modelId="{AB4212A9-17F8-4196-B494-B411D0C0DA9B}" type="presParOf" srcId="{9716A0E4-1871-4758-8922-FCE2F78CD7B3}" destId="{4C479729-2111-4950-AD73-834F3EE16426}" srcOrd="0" destOrd="0" presId="urn:microsoft.com/office/officeart/2005/8/layout/hierarchy1"/>
    <dgm:cxn modelId="{FC4A5CE3-2F58-4D76-86B8-D3EEDAB0B222}" type="presParOf" srcId="{9716A0E4-1871-4758-8922-FCE2F78CD7B3}" destId="{AE58F9B5-CA1A-4DFB-8416-7032834C5CBF}" srcOrd="1" destOrd="0" presId="urn:microsoft.com/office/officeart/2005/8/layout/hierarchy1"/>
    <dgm:cxn modelId="{33210131-BF8A-4A5B-9C65-85F55035D4EF}" type="presParOf" srcId="{AE58F9B5-CA1A-4DFB-8416-7032834C5CBF}" destId="{78446A2A-650E-4753-8D46-B614C5ACB91B}" srcOrd="0" destOrd="0" presId="urn:microsoft.com/office/officeart/2005/8/layout/hierarchy1"/>
    <dgm:cxn modelId="{1611E7AA-0EB5-41E5-97E2-26249A48CE72}" type="presParOf" srcId="{78446A2A-650E-4753-8D46-B614C5ACB91B}" destId="{49E9B7F8-1AE6-486D-A219-AA96DEEF4338}" srcOrd="0" destOrd="0" presId="urn:microsoft.com/office/officeart/2005/8/layout/hierarchy1"/>
    <dgm:cxn modelId="{B641128B-7FEA-4C2A-96E6-57987BA7A296}" type="presParOf" srcId="{78446A2A-650E-4753-8D46-B614C5ACB91B}" destId="{DD2B03DA-3AA7-43FC-97D2-ADCED9902DBA}" srcOrd="1" destOrd="0" presId="urn:microsoft.com/office/officeart/2005/8/layout/hierarchy1"/>
    <dgm:cxn modelId="{ACD67D2F-4A53-405F-9ADB-40F5D3A81C20}" type="presParOf" srcId="{AE58F9B5-CA1A-4DFB-8416-7032834C5CBF}" destId="{C5B26FD3-2445-45A9-AE99-81312E4A2D82}" srcOrd="1" destOrd="0" presId="urn:microsoft.com/office/officeart/2005/8/layout/hierarchy1"/>
    <dgm:cxn modelId="{F4BD7FDE-EF7C-4BD4-B816-A6E3B8A912CA}" type="presParOf" srcId="{F4CBF60F-89A1-44EF-B3BD-852F494ED08C}" destId="{AB432570-78B6-4991-B928-1E6D376CF76A}" srcOrd="2" destOrd="0" presId="urn:microsoft.com/office/officeart/2005/8/layout/hierarchy1"/>
    <dgm:cxn modelId="{B095A96B-0F5F-48F9-A1B1-28C4D097FA1B}" type="presParOf" srcId="{F4CBF60F-89A1-44EF-B3BD-852F494ED08C}" destId="{5C02C5FD-24D9-4BC0-B555-49293D221203}" srcOrd="3" destOrd="0" presId="urn:microsoft.com/office/officeart/2005/8/layout/hierarchy1"/>
    <dgm:cxn modelId="{D64CA736-9082-4742-BBD0-651FA52163C9}" type="presParOf" srcId="{5C02C5FD-24D9-4BC0-B555-49293D221203}" destId="{7A03162F-592C-4806-B288-304962514F44}" srcOrd="0" destOrd="0" presId="urn:microsoft.com/office/officeart/2005/8/layout/hierarchy1"/>
    <dgm:cxn modelId="{513D0E4B-CE43-498B-B4F5-E5658028686E}" type="presParOf" srcId="{7A03162F-592C-4806-B288-304962514F44}" destId="{9F8F5656-8807-4B6C-BF59-9595882E36E1}" srcOrd="0" destOrd="0" presId="urn:microsoft.com/office/officeart/2005/8/layout/hierarchy1"/>
    <dgm:cxn modelId="{B2EBB439-04C2-4139-8C79-F827F60B3DBE}" type="presParOf" srcId="{7A03162F-592C-4806-B288-304962514F44}" destId="{63173F46-9BE4-4871-9AE3-4CF2B3BE538B}" srcOrd="1" destOrd="0" presId="urn:microsoft.com/office/officeart/2005/8/layout/hierarchy1"/>
    <dgm:cxn modelId="{33ACA3AA-423D-42C2-BC6E-832D94AC9947}" type="presParOf" srcId="{5C02C5FD-24D9-4BC0-B555-49293D221203}" destId="{332F2BA4-FE00-420F-A02D-71290517642D}" srcOrd="1" destOrd="0" presId="urn:microsoft.com/office/officeart/2005/8/layout/hierarchy1"/>
    <dgm:cxn modelId="{D9270A6F-7223-41CC-9E11-01E7D8B87F79}" type="presParOf" srcId="{332F2BA4-FE00-420F-A02D-71290517642D}" destId="{D958D055-1D27-4771-86BA-657C85666C5A}" srcOrd="0" destOrd="0" presId="urn:microsoft.com/office/officeart/2005/8/layout/hierarchy1"/>
    <dgm:cxn modelId="{A59B586D-96CA-4A82-A080-C6CF630161C0}" type="presParOf" srcId="{332F2BA4-FE00-420F-A02D-71290517642D}" destId="{93865E1C-D3A7-4DC9-B20C-DC1FE8DF3767}" srcOrd="1" destOrd="0" presId="urn:microsoft.com/office/officeart/2005/8/layout/hierarchy1"/>
    <dgm:cxn modelId="{30536B0B-176C-45B0-9BB6-B917AC88AE80}" type="presParOf" srcId="{93865E1C-D3A7-4DC9-B20C-DC1FE8DF3767}" destId="{B1248E17-53F2-4B71-BF09-3059C008DB3B}" srcOrd="0" destOrd="0" presId="urn:microsoft.com/office/officeart/2005/8/layout/hierarchy1"/>
    <dgm:cxn modelId="{EDE20ACD-1FB3-49AA-88E4-0870C312AF55}" type="presParOf" srcId="{B1248E17-53F2-4B71-BF09-3059C008DB3B}" destId="{66F037CC-4840-47D4-A6D1-9483507DC725}" srcOrd="0" destOrd="0" presId="urn:microsoft.com/office/officeart/2005/8/layout/hierarchy1"/>
    <dgm:cxn modelId="{04EFE82B-D6CE-48BE-BADC-215A51C84E81}" type="presParOf" srcId="{B1248E17-53F2-4B71-BF09-3059C008DB3B}" destId="{EA64B357-A9FF-4E26-B922-EA88D0994189}" srcOrd="1" destOrd="0" presId="urn:microsoft.com/office/officeart/2005/8/layout/hierarchy1"/>
    <dgm:cxn modelId="{909EEFE2-4B0A-48B9-BC51-AB7A61516A00}" type="presParOf" srcId="{93865E1C-D3A7-4DC9-B20C-DC1FE8DF3767}" destId="{7D27B18B-4ADB-4C0B-AAC6-CF83ADA154F9}" srcOrd="1" destOrd="0" presId="urn:microsoft.com/office/officeart/2005/8/layout/hierarchy1"/>
    <dgm:cxn modelId="{FBB686EF-BA7A-4485-A80A-73E5F6962FE3}" type="presParOf" srcId="{F4CBF60F-89A1-44EF-B3BD-852F494ED08C}" destId="{BD20F2F3-8875-4B07-97E5-6ECAE88DCA6A}" srcOrd="4" destOrd="0" presId="urn:microsoft.com/office/officeart/2005/8/layout/hierarchy1"/>
    <dgm:cxn modelId="{9926C6A9-FBA1-41F5-9229-80A91685C421}" type="presParOf" srcId="{F4CBF60F-89A1-44EF-B3BD-852F494ED08C}" destId="{CCD59623-21C3-4340-A17D-8A1DF8D0A8ED}" srcOrd="5" destOrd="0" presId="urn:microsoft.com/office/officeart/2005/8/layout/hierarchy1"/>
    <dgm:cxn modelId="{1159DDFA-C6A5-4D5A-B957-B3179EF9A761}" type="presParOf" srcId="{CCD59623-21C3-4340-A17D-8A1DF8D0A8ED}" destId="{191143A2-886A-478B-9CC0-65BAC222327C}" srcOrd="0" destOrd="0" presId="urn:microsoft.com/office/officeart/2005/8/layout/hierarchy1"/>
    <dgm:cxn modelId="{C88A4596-6A5D-491A-9880-39872E3A9A3F}" type="presParOf" srcId="{191143A2-886A-478B-9CC0-65BAC222327C}" destId="{C2785954-943A-45ED-84B1-CAE3214871EA}" srcOrd="0" destOrd="0" presId="urn:microsoft.com/office/officeart/2005/8/layout/hierarchy1"/>
    <dgm:cxn modelId="{30837477-5266-439D-AEC6-1CD66F672E67}" type="presParOf" srcId="{191143A2-886A-478B-9CC0-65BAC222327C}" destId="{FD12E3DA-93B2-425F-A586-9175F4FBAEE1}" srcOrd="1" destOrd="0" presId="urn:microsoft.com/office/officeart/2005/8/layout/hierarchy1"/>
    <dgm:cxn modelId="{50B2EB49-3210-4D7A-A6BC-9DA46A5B448A}" type="presParOf" srcId="{CCD59623-21C3-4340-A17D-8A1DF8D0A8ED}" destId="{D04FC104-855A-4B35-9448-7261BED2E590}" srcOrd="1" destOrd="0" presId="urn:microsoft.com/office/officeart/2005/8/layout/hierarchy1"/>
    <dgm:cxn modelId="{4232CAC4-C429-46DB-BC64-9188597F3B08}" type="presParOf" srcId="{D04FC104-855A-4B35-9448-7261BED2E590}" destId="{92CFA169-4C7A-403C-BF54-4F6C65A200EE}" srcOrd="0" destOrd="0" presId="urn:microsoft.com/office/officeart/2005/8/layout/hierarchy1"/>
    <dgm:cxn modelId="{2C8F6127-9C65-439A-81F0-6BD918B2DBDF}" type="presParOf" srcId="{D04FC104-855A-4B35-9448-7261BED2E590}" destId="{150F99DF-F527-40CC-A96C-E0CE982AE759}" srcOrd="1" destOrd="0" presId="urn:microsoft.com/office/officeart/2005/8/layout/hierarchy1"/>
    <dgm:cxn modelId="{1F884707-B709-4989-BB86-587BDEA2DACB}" type="presParOf" srcId="{150F99DF-F527-40CC-A96C-E0CE982AE759}" destId="{3FCFFD46-5FE8-4D68-A5E8-2F62C76E3AE8}" srcOrd="0" destOrd="0" presId="urn:microsoft.com/office/officeart/2005/8/layout/hierarchy1"/>
    <dgm:cxn modelId="{EDC626F3-BBC6-4F9D-9D1C-0519A773BD97}" type="presParOf" srcId="{3FCFFD46-5FE8-4D68-A5E8-2F62C76E3AE8}" destId="{E4EF6617-B120-4605-8881-F6AC87CF4A21}" srcOrd="0" destOrd="0" presId="urn:microsoft.com/office/officeart/2005/8/layout/hierarchy1"/>
    <dgm:cxn modelId="{D7660F4C-3426-42B3-832F-7C5DD1C18970}" type="presParOf" srcId="{3FCFFD46-5FE8-4D68-A5E8-2F62C76E3AE8}" destId="{EA9B1EBE-E09F-4FFF-AB8C-D5A1D9555E3E}" srcOrd="1" destOrd="0" presId="urn:microsoft.com/office/officeart/2005/8/layout/hierarchy1"/>
    <dgm:cxn modelId="{E07D3218-709E-4902-AC2E-AEE424824652}" type="presParOf" srcId="{150F99DF-F527-40CC-A96C-E0CE982AE759}" destId="{AB2FBC5B-192B-4D3C-8D10-006FC5EA4D58}" srcOrd="1" destOrd="0" presId="urn:microsoft.com/office/officeart/2005/8/layout/hierarchy1"/>
    <dgm:cxn modelId="{73AC5AFE-E954-4F7A-9683-332358AA5E90}" type="presParOf" srcId="{F4CBF60F-89A1-44EF-B3BD-852F494ED08C}" destId="{6E70BC3B-1AFD-4B2D-8D8A-F46D1179959C}" srcOrd="6" destOrd="0" presId="urn:microsoft.com/office/officeart/2005/8/layout/hierarchy1"/>
    <dgm:cxn modelId="{225D06E5-C626-4652-A583-B099A7E627DC}" type="presParOf" srcId="{F4CBF60F-89A1-44EF-B3BD-852F494ED08C}" destId="{1F0CA670-19E2-4D78-901D-685ED520DBB5}" srcOrd="7" destOrd="0" presId="urn:microsoft.com/office/officeart/2005/8/layout/hierarchy1"/>
    <dgm:cxn modelId="{C0FDD56F-2030-4EDA-9855-57B46CF913FE}" type="presParOf" srcId="{1F0CA670-19E2-4D78-901D-685ED520DBB5}" destId="{5B493970-FC40-4E55-AD6F-60E2D7558EB4}" srcOrd="0" destOrd="0" presId="urn:microsoft.com/office/officeart/2005/8/layout/hierarchy1"/>
    <dgm:cxn modelId="{1E107DBA-09AD-4331-B8A7-E7DCEEC74241}" type="presParOf" srcId="{5B493970-FC40-4E55-AD6F-60E2D7558EB4}" destId="{2943ADBB-FA60-4459-B783-E92C0A7FE91D}" srcOrd="0" destOrd="0" presId="urn:microsoft.com/office/officeart/2005/8/layout/hierarchy1"/>
    <dgm:cxn modelId="{95E4F62F-1D19-4C9C-B861-887C89811651}" type="presParOf" srcId="{5B493970-FC40-4E55-AD6F-60E2D7558EB4}" destId="{B93DA294-7FD9-4F1A-AC78-DAD3C15E5194}" srcOrd="1" destOrd="0" presId="urn:microsoft.com/office/officeart/2005/8/layout/hierarchy1"/>
    <dgm:cxn modelId="{E41C2880-2646-4399-A4CB-D9863D3ABA44}" type="presParOf" srcId="{1F0CA670-19E2-4D78-901D-685ED520DBB5}" destId="{E1271CF0-C29B-41A3-84EB-05542219F002}" srcOrd="1" destOrd="0" presId="urn:microsoft.com/office/officeart/2005/8/layout/hierarchy1"/>
    <dgm:cxn modelId="{6A85616D-68AF-4FDC-86EE-FA280AF51542}" type="presParOf" srcId="{E1271CF0-C29B-41A3-84EB-05542219F002}" destId="{3749E299-996F-4447-87EE-0DAE6EF219C9}" srcOrd="0" destOrd="0" presId="urn:microsoft.com/office/officeart/2005/8/layout/hierarchy1"/>
    <dgm:cxn modelId="{52860DEC-DE1C-43ED-A73C-2C286AB8E943}" type="presParOf" srcId="{E1271CF0-C29B-41A3-84EB-05542219F002}" destId="{0BD1505D-3ED6-4515-A311-12CF681762DC}" srcOrd="1" destOrd="0" presId="urn:microsoft.com/office/officeart/2005/8/layout/hierarchy1"/>
    <dgm:cxn modelId="{AEDD95A5-E2BD-4EF9-933B-7D4E348BC83E}" type="presParOf" srcId="{0BD1505D-3ED6-4515-A311-12CF681762DC}" destId="{478D0F69-0992-4DA0-A2B4-4F878BB65FAD}" srcOrd="0" destOrd="0" presId="urn:microsoft.com/office/officeart/2005/8/layout/hierarchy1"/>
    <dgm:cxn modelId="{43BD3722-203C-4C96-A2A2-2261CDFE9B6F}" type="presParOf" srcId="{478D0F69-0992-4DA0-A2B4-4F878BB65FAD}" destId="{A7908133-689E-42F7-95DD-24D213DE463F}" srcOrd="0" destOrd="0" presId="urn:microsoft.com/office/officeart/2005/8/layout/hierarchy1"/>
    <dgm:cxn modelId="{5AF38AD8-194D-4D80-A07E-8CCB7EFEA454}" type="presParOf" srcId="{478D0F69-0992-4DA0-A2B4-4F878BB65FAD}" destId="{A167AA44-E1E1-4A66-8186-61D956E699F5}" srcOrd="1" destOrd="0" presId="urn:microsoft.com/office/officeart/2005/8/layout/hierarchy1"/>
    <dgm:cxn modelId="{8CDF3821-9B45-4138-862A-036B19B200F6}" type="presParOf" srcId="{0BD1505D-3ED6-4515-A311-12CF681762DC}" destId="{6569580F-50E2-4855-9559-F7B2A8DD67E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B7F8E4-CAC8-4635-A079-0DAE20B7E2D7}">
      <dsp:nvSpPr>
        <dsp:cNvPr id="0" name=""/>
        <dsp:cNvSpPr/>
      </dsp:nvSpPr>
      <dsp:spPr>
        <a:xfrm>
          <a:off x="7313288" y="2360838"/>
          <a:ext cx="91440" cy="4543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439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46E43E-59F0-478E-9BDA-EBA9C97B821D}">
      <dsp:nvSpPr>
        <dsp:cNvPr id="0" name=""/>
        <dsp:cNvSpPr/>
      </dsp:nvSpPr>
      <dsp:spPr>
        <a:xfrm>
          <a:off x="6275339" y="1552709"/>
          <a:ext cx="1083669" cy="454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658"/>
              </a:lnTo>
              <a:lnTo>
                <a:pt x="1083669" y="309658"/>
              </a:lnTo>
              <a:lnTo>
                <a:pt x="1083669" y="45439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06A92C-FDD5-4962-9B6A-4D3642E5A4D2}">
      <dsp:nvSpPr>
        <dsp:cNvPr id="0" name=""/>
        <dsp:cNvSpPr/>
      </dsp:nvSpPr>
      <dsp:spPr>
        <a:xfrm>
          <a:off x="5204212" y="2379639"/>
          <a:ext cx="91440" cy="466183"/>
        </a:xfrm>
        <a:custGeom>
          <a:avLst/>
          <a:gdLst/>
          <a:ahLst/>
          <a:cxnLst/>
          <a:rect l="0" t="0" r="0" b="0"/>
          <a:pathLst>
            <a:path>
              <a:moveTo>
                <a:pt x="49360" y="0"/>
              </a:moveTo>
              <a:lnTo>
                <a:pt x="49360" y="321444"/>
              </a:lnTo>
              <a:lnTo>
                <a:pt x="45720" y="321444"/>
              </a:lnTo>
              <a:lnTo>
                <a:pt x="45720" y="46618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C3B1E3-DDCC-416A-AEEF-DCF9207C75FF}">
      <dsp:nvSpPr>
        <dsp:cNvPr id="0" name=""/>
        <dsp:cNvSpPr/>
      </dsp:nvSpPr>
      <dsp:spPr>
        <a:xfrm>
          <a:off x="5253572" y="1552709"/>
          <a:ext cx="1021766" cy="442610"/>
        </a:xfrm>
        <a:custGeom>
          <a:avLst/>
          <a:gdLst/>
          <a:ahLst/>
          <a:cxnLst/>
          <a:rect l="0" t="0" r="0" b="0"/>
          <a:pathLst>
            <a:path>
              <a:moveTo>
                <a:pt x="1021766" y="0"/>
              </a:moveTo>
              <a:lnTo>
                <a:pt x="1021766" y="297872"/>
              </a:lnTo>
              <a:lnTo>
                <a:pt x="0" y="297872"/>
              </a:lnTo>
              <a:lnTo>
                <a:pt x="0" y="44261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A6FDCF-C002-4FDA-B892-63D7B461D9AA}">
      <dsp:nvSpPr>
        <dsp:cNvPr id="0" name=""/>
        <dsp:cNvSpPr/>
      </dsp:nvSpPr>
      <dsp:spPr>
        <a:xfrm>
          <a:off x="4137909" y="666054"/>
          <a:ext cx="2137430" cy="4607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057"/>
              </a:lnTo>
              <a:lnTo>
                <a:pt x="2137430" y="316057"/>
              </a:lnTo>
              <a:lnTo>
                <a:pt x="2137430" y="46079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2774D-6602-4C66-B766-69336954E52C}">
      <dsp:nvSpPr>
        <dsp:cNvPr id="0" name=""/>
        <dsp:cNvSpPr/>
      </dsp:nvSpPr>
      <dsp:spPr>
        <a:xfrm>
          <a:off x="3113220" y="2360838"/>
          <a:ext cx="91440" cy="4543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439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564AF6-73E0-4433-8E6D-6CB11B837F50}">
      <dsp:nvSpPr>
        <dsp:cNvPr id="0" name=""/>
        <dsp:cNvSpPr/>
      </dsp:nvSpPr>
      <dsp:spPr>
        <a:xfrm>
          <a:off x="2004736" y="1552709"/>
          <a:ext cx="1154203" cy="454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658"/>
              </a:lnTo>
              <a:lnTo>
                <a:pt x="1154203" y="309658"/>
              </a:lnTo>
              <a:lnTo>
                <a:pt x="1154203" y="45439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8CF24D-19F0-4189-B137-EE1942A6C828}">
      <dsp:nvSpPr>
        <dsp:cNvPr id="0" name=""/>
        <dsp:cNvSpPr/>
      </dsp:nvSpPr>
      <dsp:spPr>
        <a:xfrm>
          <a:off x="926914" y="2391425"/>
          <a:ext cx="91440" cy="4543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439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BC7585-D601-40B9-9273-64CB6CED6792}">
      <dsp:nvSpPr>
        <dsp:cNvPr id="0" name=""/>
        <dsp:cNvSpPr/>
      </dsp:nvSpPr>
      <dsp:spPr>
        <a:xfrm>
          <a:off x="972634" y="1552709"/>
          <a:ext cx="1032102" cy="454397"/>
        </a:xfrm>
        <a:custGeom>
          <a:avLst/>
          <a:gdLst/>
          <a:ahLst/>
          <a:cxnLst/>
          <a:rect l="0" t="0" r="0" b="0"/>
          <a:pathLst>
            <a:path>
              <a:moveTo>
                <a:pt x="1032102" y="0"/>
              </a:moveTo>
              <a:lnTo>
                <a:pt x="1032102" y="309658"/>
              </a:lnTo>
              <a:lnTo>
                <a:pt x="0" y="309658"/>
              </a:lnTo>
              <a:lnTo>
                <a:pt x="0" y="45439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148338-AD99-4F69-B118-161341F2E193}">
      <dsp:nvSpPr>
        <dsp:cNvPr id="0" name=""/>
        <dsp:cNvSpPr/>
      </dsp:nvSpPr>
      <dsp:spPr>
        <a:xfrm>
          <a:off x="2004736" y="666054"/>
          <a:ext cx="2133172" cy="460796"/>
        </a:xfrm>
        <a:custGeom>
          <a:avLst/>
          <a:gdLst/>
          <a:ahLst/>
          <a:cxnLst/>
          <a:rect l="0" t="0" r="0" b="0"/>
          <a:pathLst>
            <a:path>
              <a:moveTo>
                <a:pt x="2133172" y="0"/>
              </a:moveTo>
              <a:lnTo>
                <a:pt x="2133172" y="316057"/>
              </a:lnTo>
              <a:lnTo>
                <a:pt x="0" y="316057"/>
              </a:lnTo>
              <a:lnTo>
                <a:pt x="0" y="46079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604C64-5310-4441-8F1B-443A6C48662B}">
      <dsp:nvSpPr>
        <dsp:cNvPr id="0" name=""/>
        <dsp:cNvSpPr/>
      </dsp:nvSpPr>
      <dsp:spPr>
        <a:xfrm>
          <a:off x="3586219" y="18158"/>
          <a:ext cx="1103380" cy="6478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DF461F0-B5D1-4F71-A22B-96E5B3BB3121}">
      <dsp:nvSpPr>
        <dsp:cNvPr id="0" name=""/>
        <dsp:cNvSpPr/>
      </dsp:nvSpPr>
      <dsp:spPr>
        <a:xfrm>
          <a:off x="3759818" y="183078"/>
          <a:ext cx="1103380" cy="6478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/>
            <a:t>الجملة الأسمية </a:t>
          </a:r>
          <a:endParaRPr lang="ar-SA" sz="1800" b="1" kern="1200" dirty="0"/>
        </a:p>
      </dsp:txBody>
      <dsp:txXfrm>
        <a:off x="3778794" y="202054"/>
        <a:ext cx="1065428" cy="609943"/>
      </dsp:txXfrm>
    </dsp:sp>
    <dsp:sp modelId="{F0697D53-3186-4E5B-BF16-4FCA395E25A9}">
      <dsp:nvSpPr>
        <dsp:cNvPr id="0" name=""/>
        <dsp:cNvSpPr/>
      </dsp:nvSpPr>
      <dsp:spPr>
        <a:xfrm>
          <a:off x="1487786" y="1126851"/>
          <a:ext cx="1033901" cy="4258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2EB5A4E-1FE5-47A7-8107-C282FCD7C256}">
      <dsp:nvSpPr>
        <dsp:cNvPr id="0" name=""/>
        <dsp:cNvSpPr/>
      </dsp:nvSpPr>
      <dsp:spPr>
        <a:xfrm>
          <a:off x="1661386" y="1291770"/>
          <a:ext cx="1033901" cy="4258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/>
            <a:t>الخبر </a:t>
          </a:r>
          <a:endParaRPr lang="ar-SA" sz="2400" b="1" kern="1200" dirty="0"/>
        </a:p>
      </dsp:txBody>
      <dsp:txXfrm>
        <a:off x="1673859" y="1304243"/>
        <a:ext cx="1008955" cy="400912"/>
      </dsp:txXfrm>
    </dsp:sp>
    <dsp:sp modelId="{7FB8AC05-79DC-4C76-AA83-01EE116E283D}">
      <dsp:nvSpPr>
        <dsp:cNvPr id="0" name=""/>
        <dsp:cNvSpPr/>
      </dsp:nvSpPr>
      <dsp:spPr>
        <a:xfrm>
          <a:off x="461324" y="2007107"/>
          <a:ext cx="1022620" cy="3843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F348BA6-69DC-49C0-82EE-C461CFAFB009}">
      <dsp:nvSpPr>
        <dsp:cNvPr id="0" name=""/>
        <dsp:cNvSpPr/>
      </dsp:nvSpPr>
      <dsp:spPr>
        <a:xfrm>
          <a:off x="634924" y="2172026"/>
          <a:ext cx="1022620" cy="3843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في محل رفع </a:t>
          </a:r>
          <a:endParaRPr lang="ar-SA" sz="1400" b="1" kern="1200" dirty="0"/>
        </a:p>
      </dsp:txBody>
      <dsp:txXfrm>
        <a:off x="646180" y="2183282"/>
        <a:ext cx="1000108" cy="361806"/>
      </dsp:txXfrm>
    </dsp:sp>
    <dsp:sp modelId="{D7FA0AFE-C9DF-4019-9DEE-78390B4EA147}">
      <dsp:nvSpPr>
        <dsp:cNvPr id="0" name=""/>
        <dsp:cNvSpPr/>
      </dsp:nvSpPr>
      <dsp:spPr>
        <a:xfrm>
          <a:off x="3885" y="2845823"/>
          <a:ext cx="1937498" cy="22212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7581362-3E4D-491D-A2B9-B0BD3848BAB8}">
      <dsp:nvSpPr>
        <dsp:cNvPr id="0" name=""/>
        <dsp:cNvSpPr/>
      </dsp:nvSpPr>
      <dsp:spPr>
        <a:xfrm>
          <a:off x="177485" y="3010742"/>
          <a:ext cx="1937498" cy="22212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000" b="1" kern="1200" dirty="0" smtClean="0"/>
            <a:t>اسمًا مبنيًا:</a:t>
          </a:r>
        </a:p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000" b="1" kern="1200" dirty="0" smtClean="0"/>
            <a:t>1- اسمًا مبنيًا :</a:t>
          </a:r>
        </a:p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000" b="1" kern="1200" dirty="0" smtClean="0"/>
            <a:t>- </a:t>
          </a:r>
          <a:r>
            <a:rPr lang="ar-SA" sz="1000" b="1" u="sng" kern="1200" dirty="0" smtClean="0">
              <a:solidFill>
                <a:schemeClr val="accent3"/>
              </a:solidFill>
            </a:rPr>
            <a:t>متى</a:t>
          </a:r>
          <a:r>
            <a:rPr lang="ar-SA" sz="1000" b="1" kern="1200" dirty="0" smtClean="0">
              <a:solidFill>
                <a:schemeClr val="accent3"/>
              </a:solidFill>
            </a:rPr>
            <a:t> </a:t>
          </a:r>
          <a:r>
            <a:rPr lang="ar-SA" sz="1000" b="1" kern="1200" dirty="0" smtClean="0"/>
            <a:t>النتيجة ؟</a:t>
          </a:r>
        </a:p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000" b="1" kern="1200" dirty="0" smtClean="0"/>
            <a:t>- </a:t>
          </a:r>
          <a:r>
            <a:rPr lang="ar-SA" sz="1000" b="1" u="sng" kern="1200" dirty="0" smtClean="0">
              <a:solidFill>
                <a:schemeClr val="accent3"/>
              </a:solidFill>
            </a:rPr>
            <a:t>أين</a:t>
          </a:r>
          <a:r>
            <a:rPr lang="ar-SA" sz="1000" b="1" kern="1200" dirty="0" smtClean="0">
              <a:solidFill>
                <a:schemeClr val="accent3"/>
              </a:solidFill>
            </a:rPr>
            <a:t> </a:t>
          </a:r>
          <a:r>
            <a:rPr lang="ar-SA" sz="1000" b="1" kern="1200" dirty="0" smtClean="0"/>
            <a:t>محمد ؟</a:t>
          </a:r>
        </a:p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000" b="1" kern="1200" dirty="0" smtClean="0">
              <a:solidFill>
                <a:srgbClr val="92D050"/>
              </a:solidFill>
            </a:rPr>
            <a:t>-كيف </a:t>
          </a:r>
          <a:r>
            <a:rPr lang="ar-SA" sz="1000" b="1" kern="1200" dirty="0" smtClean="0"/>
            <a:t>حالك؟</a:t>
          </a:r>
        </a:p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000" b="1" kern="1200" dirty="0" smtClean="0"/>
            <a:t>2- اذا كان الخبر جملة اسمية: </a:t>
          </a:r>
        </a:p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000" b="1" kern="1200" dirty="0" smtClean="0"/>
            <a:t>- الحديقة </a:t>
          </a:r>
          <a:r>
            <a:rPr lang="ar-SA" sz="1000" b="1" u="sng" kern="1200" dirty="0" smtClean="0">
              <a:solidFill>
                <a:schemeClr val="accent3"/>
              </a:solidFill>
            </a:rPr>
            <a:t>اشجارها مثمرة/كانت أشجارها مثمرة</a:t>
          </a:r>
        </a:p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000" b="1" kern="1200" dirty="0" smtClean="0"/>
            <a:t>-الرجل </a:t>
          </a:r>
          <a:r>
            <a:rPr lang="ar-SA" sz="1000" b="1" u="sng" kern="1200" dirty="0" smtClean="0">
              <a:solidFill>
                <a:schemeClr val="accent3"/>
              </a:solidFill>
            </a:rPr>
            <a:t>أخلاقه حسنه /مازالت أخلاقه حسنة</a:t>
          </a:r>
        </a:p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000" b="1" u="sng" kern="1200" dirty="0" smtClean="0">
              <a:solidFill>
                <a:schemeClr val="accent3"/>
              </a:solidFill>
            </a:rPr>
            <a:t>-</a:t>
          </a:r>
          <a:r>
            <a:rPr lang="ar-SA" sz="1000" b="1" u="none" kern="1200" dirty="0" smtClean="0">
              <a:solidFill>
                <a:schemeClr val="tx1"/>
              </a:solidFill>
            </a:rPr>
            <a:t>الحديقة </a:t>
          </a:r>
          <a:r>
            <a:rPr lang="ar-SA" sz="1000" b="1" u="sng" kern="1200" dirty="0" smtClean="0">
              <a:solidFill>
                <a:schemeClr val="accent3"/>
              </a:solidFill>
            </a:rPr>
            <a:t>صارت أشجارها مثمرة</a:t>
          </a:r>
        </a:p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000" b="1" u="none" kern="1200" dirty="0" smtClean="0">
              <a:solidFill>
                <a:schemeClr val="tx1"/>
              </a:solidFill>
            </a:rPr>
            <a:t>الحديقة</a:t>
          </a:r>
          <a:r>
            <a:rPr lang="ar-SA" sz="1000" b="1" u="sng" kern="1200" dirty="0" smtClean="0">
              <a:solidFill>
                <a:schemeClr val="accent3"/>
              </a:solidFill>
            </a:rPr>
            <a:t> كأن أشجارها مثمرة </a:t>
          </a:r>
        </a:p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000" b="1" kern="1200" dirty="0" smtClean="0"/>
            <a:t>3- اذا كان الخبر جملة فعلية :</a:t>
          </a:r>
        </a:p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000" b="1" kern="1200" dirty="0" smtClean="0"/>
            <a:t>- سمير </a:t>
          </a:r>
          <a:r>
            <a:rPr lang="ar-SA" sz="1000" b="1" u="sng" kern="1200" dirty="0" smtClean="0">
              <a:solidFill>
                <a:schemeClr val="accent3"/>
              </a:solidFill>
            </a:rPr>
            <a:t>خرج</a:t>
          </a:r>
          <a:r>
            <a:rPr lang="ar-SA" sz="1000" b="1" kern="1200" dirty="0" smtClean="0">
              <a:solidFill>
                <a:schemeClr val="accent3"/>
              </a:solidFill>
            </a:rPr>
            <a:t> </a:t>
          </a:r>
          <a:r>
            <a:rPr lang="ar-SA" sz="1000" b="1" kern="1200" dirty="0" smtClean="0"/>
            <a:t>من الدار </a:t>
          </a:r>
        </a:p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000" b="1" kern="1200" dirty="0" smtClean="0"/>
            <a:t>- سمية </a:t>
          </a:r>
          <a:r>
            <a:rPr lang="ar-SA" sz="1000" b="1" u="sng" kern="1200" dirty="0" smtClean="0">
              <a:solidFill>
                <a:schemeClr val="accent3"/>
              </a:solidFill>
            </a:rPr>
            <a:t>تخيط</a:t>
          </a:r>
          <a:r>
            <a:rPr lang="ar-SA" sz="1000" b="1" kern="1200" dirty="0" smtClean="0">
              <a:solidFill>
                <a:schemeClr val="accent3"/>
              </a:solidFill>
            </a:rPr>
            <a:t> </a:t>
          </a:r>
          <a:r>
            <a:rPr lang="ar-SA" sz="1000" b="1" kern="1200" dirty="0" smtClean="0"/>
            <a:t>ثوبًا </a:t>
          </a:r>
        </a:p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000" b="1" kern="1200" dirty="0" smtClean="0"/>
            <a:t>4- اذا كان الخبر شبه جملة (جار و مجرور, ظرف)</a:t>
          </a:r>
        </a:p>
      </dsp:txBody>
      <dsp:txXfrm>
        <a:off x="234232" y="3067489"/>
        <a:ext cx="1824004" cy="2107789"/>
      </dsp:txXfrm>
    </dsp:sp>
    <dsp:sp modelId="{719649FC-E40C-4663-83F2-2B52B1E74527}">
      <dsp:nvSpPr>
        <dsp:cNvPr id="0" name=""/>
        <dsp:cNvSpPr/>
      </dsp:nvSpPr>
      <dsp:spPr>
        <a:xfrm>
          <a:off x="2769731" y="2007107"/>
          <a:ext cx="778417" cy="3537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DCE334E-812D-4520-86F3-0024CDF3162D}">
      <dsp:nvSpPr>
        <dsp:cNvPr id="0" name=""/>
        <dsp:cNvSpPr/>
      </dsp:nvSpPr>
      <dsp:spPr>
        <a:xfrm>
          <a:off x="2943331" y="2172026"/>
          <a:ext cx="778417" cy="35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مرفوعًا</a:t>
          </a:r>
          <a:endParaRPr lang="ar-SA" sz="1400" b="1" kern="1200" dirty="0"/>
        </a:p>
      </dsp:txBody>
      <dsp:txXfrm>
        <a:off x="2953691" y="2182386"/>
        <a:ext cx="757697" cy="333011"/>
      </dsp:txXfrm>
    </dsp:sp>
    <dsp:sp modelId="{F6EB73BC-62EF-4B99-835B-6223C9C41752}">
      <dsp:nvSpPr>
        <dsp:cNvPr id="0" name=""/>
        <dsp:cNvSpPr/>
      </dsp:nvSpPr>
      <dsp:spPr>
        <a:xfrm>
          <a:off x="2288583" y="2815235"/>
          <a:ext cx="1740714" cy="14971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AFD5879-A359-4DF3-9678-1E6FEC6A460B}">
      <dsp:nvSpPr>
        <dsp:cNvPr id="0" name=""/>
        <dsp:cNvSpPr/>
      </dsp:nvSpPr>
      <dsp:spPr>
        <a:xfrm>
          <a:off x="2462183" y="2980155"/>
          <a:ext cx="1740714" cy="1497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kern="1200" dirty="0" smtClean="0"/>
            <a:t>معربًا :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kern="1200" dirty="0" smtClean="0"/>
            <a:t>- المسلمُ </a:t>
          </a:r>
          <a:r>
            <a:rPr lang="ar-SA" sz="1200" b="1" u="sng" kern="1200" dirty="0" smtClean="0">
              <a:solidFill>
                <a:schemeClr val="accent3"/>
              </a:solidFill>
            </a:rPr>
            <a:t>صادقٌ</a:t>
          </a:r>
          <a:r>
            <a:rPr lang="ar-SA" sz="1200" kern="1200" dirty="0" smtClean="0"/>
            <a:t> (الضمة)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kern="1200" dirty="0" smtClean="0"/>
            <a:t>-الطالبتان </a:t>
          </a:r>
          <a:r>
            <a:rPr lang="ar-SA" sz="1200" b="1" u="sng" kern="1200" dirty="0" smtClean="0">
              <a:solidFill>
                <a:schemeClr val="accent3"/>
              </a:solidFill>
            </a:rPr>
            <a:t>ناجحتان</a:t>
          </a:r>
          <a:r>
            <a:rPr lang="ar-SA" sz="1200" kern="1200" dirty="0" smtClean="0"/>
            <a:t> (الالف)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kern="1200" dirty="0" smtClean="0"/>
            <a:t>- الطلاب </a:t>
          </a:r>
          <a:r>
            <a:rPr lang="ar-SA" sz="1200" b="1" u="sng" kern="1200" dirty="0" smtClean="0">
              <a:solidFill>
                <a:schemeClr val="accent3"/>
              </a:solidFill>
            </a:rPr>
            <a:t>حاضرون</a:t>
          </a:r>
          <a:r>
            <a:rPr lang="ar-SA" sz="1200" kern="1200" dirty="0" smtClean="0"/>
            <a:t> (الواو)</a:t>
          </a:r>
          <a:endParaRPr lang="ar-SA" sz="1200" kern="1200" dirty="0"/>
        </a:p>
      </dsp:txBody>
      <dsp:txXfrm>
        <a:off x="2506032" y="3024004"/>
        <a:ext cx="1653016" cy="1409424"/>
      </dsp:txXfrm>
    </dsp:sp>
    <dsp:sp modelId="{94914709-2FE7-4407-9643-2A8FAFF29CED}">
      <dsp:nvSpPr>
        <dsp:cNvPr id="0" name=""/>
        <dsp:cNvSpPr/>
      </dsp:nvSpPr>
      <dsp:spPr>
        <a:xfrm>
          <a:off x="5765927" y="1126851"/>
          <a:ext cx="1018823" cy="4258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EE5FAD2-4A39-4C96-8155-6A120C503AE7}">
      <dsp:nvSpPr>
        <dsp:cNvPr id="0" name=""/>
        <dsp:cNvSpPr/>
      </dsp:nvSpPr>
      <dsp:spPr>
        <a:xfrm>
          <a:off x="5939527" y="1291770"/>
          <a:ext cx="1018823" cy="4258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/>
            <a:t>المبتدأ</a:t>
          </a:r>
          <a:endParaRPr lang="ar-SA" sz="2800" kern="1200" dirty="0"/>
        </a:p>
      </dsp:txBody>
      <dsp:txXfrm>
        <a:off x="5952000" y="1304243"/>
        <a:ext cx="993877" cy="400912"/>
      </dsp:txXfrm>
    </dsp:sp>
    <dsp:sp modelId="{D60A7542-72C7-4AB9-A582-CA1D72DFA779}">
      <dsp:nvSpPr>
        <dsp:cNvPr id="0" name=""/>
        <dsp:cNvSpPr/>
      </dsp:nvSpPr>
      <dsp:spPr>
        <a:xfrm>
          <a:off x="4794954" y="1995320"/>
          <a:ext cx="917236" cy="3843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7450CF9-B817-47F8-941C-F83D9EAE8419}">
      <dsp:nvSpPr>
        <dsp:cNvPr id="0" name=""/>
        <dsp:cNvSpPr/>
      </dsp:nvSpPr>
      <dsp:spPr>
        <a:xfrm>
          <a:off x="4968553" y="2160240"/>
          <a:ext cx="917236" cy="3843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في محل رفع</a:t>
          </a:r>
          <a:endParaRPr lang="ar-SA" sz="1400" b="1" kern="1200" dirty="0"/>
        </a:p>
      </dsp:txBody>
      <dsp:txXfrm>
        <a:off x="4979809" y="2171496"/>
        <a:ext cx="894724" cy="361806"/>
      </dsp:txXfrm>
    </dsp:sp>
    <dsp:sp modelId="{E2C9B0B4-4BB1-4E19-AACB-55F5A5A04EF0}">
      <dsp:nvSpPr>
        <dsp:cNvPr id="0" name=""/>
        <dsp:cNvSpPr/>
      </dsp:nvSpPr>
      <dsp:spPr>
        <a:xfrm>
          <a:off x="4376497" y="2845823"/>
          <a:ext cx="1746870" cy="15532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1AA19FE-1A71-4BF8-9303-DBE9008E5889}">
      <dsp:nvSpPr>
        <dsp:cNvPr id="0" name=""/>
        <dsp:cNvSpPr/>
      </dsp:nvSpPr>
      <dsp:spPr>
        <a:xfrm>
          <a:off x="4550096" y="3010742"/>
          <a:ext cx="1746870" cy="15532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kern="1200" dirty="0" smtClean="0"/>
            <a:t>اسمًا مبنيًا :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kern="1200" dirty="0" smtClean="0"/>
            <a:t>- </a:t>
          </a:r>
          <a:r>
            <a:rPr lang="ar-SA" sz="1200" b="1" u="sng" kern="1200" dirty="0" smtClean="0">
              <a:solidFill>
                <a:schemeClr val="accent3"/>
              </a:solidFill>
            </a:rPr>
            <a:t>أنتِ</a:t>
          </a:r>
          <a:r>
            <a:rPr lang="ar-SA" sz="1200" kern="1200" dirty="0" smtClean="0"/>
            <a:t> مجتهدة (ضمير)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kern="1200" smtClean="0"/>
            <a:t>- </a:t>
          </a:r>
          <a:r>
            <a:rPr lang="ar-SA" sz="1200" b="1" i="0" u="sng" kern="1200" dirty="0" smtClean="0">
              <a:solidFill>
                <a:schemeClr val="accent3"/>
              </a:solidFill>
            </a:rPr>
            <a:t>هؤلاء</a:t>
          </a:r>
          <a:r>
            <a:rPr lang="ar-SA" sz="1200" kern="1200" dirty="0" smtClean="0"/>
            <a:t> مجتهدون (اشارة)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kern="1200" dirty="0" smtClean="0"/>
            <a:t>-</a:t>
          </a:r>
          <a:r>
            <a:rPr lang="ar-SA" sz="1200" b="1" u="sng" kern="1200" dirty="0" smtClean="0">
              <a:solidFill>
                <a:schemeClr val="accent3"/>
              </a:solidFill>
            </a:rPr>
            <a:t>الذي</a:t>
          </a:r>
          <a:r>
            <a:rPr lang="ar-SA" sz="1200" kern="1200" dirty="0" smtClean="0"/>
            <a:t> يفوز يأخذ الجائزة (موصول)</a:t>
          </a:r>
          <a:endParaRPr lang="ar-SA" sz="1200" kern="1200" dirty="0"/>
        </a:p>
      </dsp:txBody>
      <dsp:txXfrm>
        <a:off x="4595590" y="3056236"/>
        <a:ext cx="1655882" cy="1462298"/>
      </dsp:txXfrm>
    </dsp:sp>
    <dsp:sp modelId="{D1C69CC2-59FD-4B5E-89A9-4FCE5B7A2A3C}">
      <dsp:nvSpPr>
        <dsp:cNvPr id="0" name=""/>
        <dsp:cNvSpPr/>
      </dsp:nvSpPr>
      <dsp:spPr>
        <a:xfrm>
          <a:off x="6958652" y="2007107"/>
          <a:ext cx="800713" cy="3537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3515190-3E73-4A19-AB3E-AFBF6032B2A8}">
      <dsp:nvSpPr>
        <dsp:cNvPr id="0" name=""/>
        <dsp:cNvSpPr/>
      </dsp:nvSpPr>
      <dsp:spPr>
        <a:xfrm>
          <a:off x="7132251" y="2172026"/>
          <a:ext cx="800713" cy="35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مرفوعًا</a:t>
          </a:r>
          <a:endParaRPr lang="ar-SA" sz="1400" b="1" kern="1200" dirty="0"/>
        </a:p>
      </dsp:txBody>
      <dsp:txXfrm>
        <a:off x="7142611" y="2182386"/>
        <a:ext cx="779993" cy="333011"/>
      </dsp:txXfrm>
    </dsp:sp>
    <dsp:sp modelId="{6894B6B6-0BCF-4E20-B3FA-018E63D8F189}">
      <dsp:nvSpPr>
        <dsp:cNvPr id="0" name=""/>
        <dsp:cNvSpPr/>
      </dsp:nvSpPr>
      <dsp:spPr>
        <a:xfrm>
          <a:off x="6470566" y="2815235"/>
          <a:ext cx="1776883" cy="15568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9A66E1F-47A2-4D99-B8A5-C05CE3EB46C7}">
      <dsp:nvSpPr>
        <dsp:cNvPr id="0" name=""/>
        <dsp:cNvSpPr/>
      </dsp:nvSpPr>
      <dsp:spPr>
        <a:xfrm>
          <a:off x="6644166" y="2980155"/>
          <a:ext cx="1776883" cy="1556809"/>
        </a:xfrm>
        <a:prstGeom prst="roundRect">
          <a:avLst>
            <a:gd name="adj" fmla="val 10000"/>
          </a:avLst>
        </a:prstGeom>
        <a:solidFill>
          <a:schemeClr val="bg1">
            <a:alpha val="90000"/>
          </a:schemeClr>
        </a:solidFill>
        <a:ln w="9525" cap="flat" cmpd="sng" algn="ctr">
          <a:solidFill>
            <a:schemeClr val="accent3">
              <a:lumMod val="60000"/>
              <a:lumOff val="40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kern="1200" dirty="0" smtClean="0"/>
            <a:t>اسما معربًا :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kern="1200" dirty="0" smtClean="0"/>
            <a:t>- </a:t>
          </a:r>
          <a:r>
            <a:rPr lang="ar-SA" sz="1200" b="1" u="sng" kern="1200" dirty="0" smtClean="0">
              <a:solidFill>
                <a:schemeClr val="accent3"/>
              </a:solidFill>
            </a:rPr>
            <a:t>محمد</a:t>
          </a:r>
          <a:r>
            <a:rPr lang="ar-SA" sz="1200" kern="1200" dirty="0" smtClean="0">
              <a:solidFill>
                <a:schemeClr val="accent4">
                  <a:lumMod val="20000"/>
                  <a:lumOff val="80000"/>
                </a:schemeClr>
              </a:solidFill>
            </a:rPr>
            <a:t> </a:t>
          </a:r>
          <a:r>
            <a:rPr lang="ar-SA" sz="1200" kern="1200" dirty="0" smtClean="0"/>
            <a:t>ناجح (الضمة )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kern="1200" dirty="0" smtClean="0"/>
            <a:t>- </a:t>
          </a:r>
          <a:r>
            <a:rPr lang="ar-SA" sz="1200" b="1" u="sng" kern="1200" dirty="0" smtClean="0">
              <a:solidFill>
                <a:schemeClr val="accent3"/>
              </a:solidFill>
            </a:rPr>
            <a:t>طالب</a:t>
          </a:r>
          <a:r>
            <a:rPr lang="ar-SA" sz="1200" kern="1200" dirty="0" smtClean="0"/>
            <a:t> العلم مثاب ( الضمة )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kern="1200" dirty="0" smtClean="0"/>
            <a:t>-</a:t>
          </a:r>
          <a:r>
            <a:rPr lang="ar-SA" sz="1200" b="1" u="sng" kern="1200" dirty="0" smtClean="0">
              <a:solidFill>
                <a:schemeClr val="accent3"/>
              </a:solidFill>
            </a:rPr>
            <a:t>حب</a:t>
          </a:r>
          <a:r>
            <a:rPr lang="ar-SA" sz="1200" kern="1200" dirty="0" smtClean="0"/>
            <a:t> الله يجمعنا (الضمة)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kern="1200" dirty="0" smtClean="0"/>
            <a:t>- </a:t>
          </a:r>
          <a:r>
            <a:rPr lang="ar-SA" sz="1200" b="1" u="sng" kern="1200" dirty="0" smtClean="0">
              <a:solidFill>
                <a:schemeClr val="accent3"/>
              </a:solidFill>
            </a:rPr>
            <a:t>الطالبان</a:t>
          </a:r>
          <a:r>
            <a:rPr lang="ar-SA" sz="1200" kern="1200" dirty="0" smtClean="0"/>
            <a:t> مجدان ( الالف)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kern="1200" dirty="0" smtClean="0"/>
            <a:t>-</a:t>
          </a:r>
          <a:r>
            <a:rPr lang="ar-SA" sz="1200" b="1" u="sng" kern="1200" dirty="0" smtClean="0">
              <a:solidFill>
                <a:schemeClr val="accent3"/>
              </a:solidFill>
            </a:rPr>
            <a:t>أخوك</a:t>
          </a:r>
          <a:r>
            <a:rPr lang="ar-SA" sz="1200" kern="1200" dirty="0" smtClean="0"/>
            <a:t> كريم (الواو)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kern="1200" dirty="0" smtClean="0">
              <a:solidFill>
                <a:schemeClr val="accent3"/>
              </a:solidFill>
            </a:rPr>
            <a:t>المهندسات بارعات</a:t>
          </a:r>
          <a:r>
            <a:rPr lang="ar-SA" sz="1200" kern="1200" dirty="0" smtClean="0"/>
            <a:t>(الضمة)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kern="1200" dirty="0" smtClean="0"/>
            <a:t>-</a:t>
          </a:r>
          <a:r>
            <a:rPr lang="ar-SA" sz="1200" b="1" u="sng" kern="1200" dirty="0" smtClean="0">
              <a:solidFill>
                <a:schemeClr val="accent3"/>
              </a:solidFill>
            </a:rPr>
            <a:t>المهندسون</a:t>
          </a:r>
          <a:r>
            <a:rPr lang="ar-SA" sz="1200" kern="1200" dirty="0" smtClean="0"/>
            <a:t> مخلصون (الواو)</a:t>
          </a:r>
        </a:p>
      </dsp:txBody>
      <dsp:txXfrm>
        <a:off x="6689763" y="3025752"/>
        <a:ext cx="1685689" cy="14656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236988-6AAA-45AC-9307-876C7171B781}">
      <dsp:nvSpPr>
        <dsp:cNvPr id="0" name=""/>
        <dsp:cNvSpPr/>
      </dsp:nvSpPr>
      <dsp:spPr>
        <a:xfrm>
          <a:off x="6469500" y="2297816"/>
          <a:ext cx="91440" cy="4280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803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667912-85F2-47AA-A2C5-4077C4918EC1}">
      <dsp:nvSpPr>
        <dsp:cNvPr id="0" name=""/>
        <dsp:cNvSpPr/>
      </dsp:nvSpPr>
      <dsp:spPr>
        <a:xfrm>
          <a:off x="3817012" y="935221"/>
          <a:ext cx="2698208" cy="428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1692"/>
              </a:lnTo>
              <a:lnTo>
                <a:pt x="2698208" y="291692"/>
              </a:lnTo>
              <a:lnTo>
                <a:pt x="2698208" y="42803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C76BF9-0D90-4A28-A791-4CED6153A697}">
      <dsp:nvSpPr>
        <dsp:cNvPr id="0" name=""/>
        <dsp:cNvSpPr/>
      </dsp:nvSpPr>
      <dsp:spPr>
        <a:xfrm>
          <a:off x="4670694" y="2297816"/>
          <a:ext cx="91440" cy="4280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803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26527E-6F2F-4D9A-926E-B37993CD9697}">
      <dsp:nvSpPr>
        <dsp:cNvPr id="0" name=""/>
        <dsp:cNvSpPr/>
      </dsp:nvSpPr>
      <dsp:spPr>
        <a:xfrm>
          <a:off x="3817012" y="935221"/>
          <a:ext cx="899402" cy="428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1692"/>
              </a:lnTo>
              <a:lnTo>
                <a:pt x="899402" y="291692"/>
              </a:lnTo>
              <a:lnTo>
                <a:pt x="899402" y="42803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AC0DE6-DEA2-4A10-B445-1A94A6503464}">
      <dsp:nvSpPr>
        <dsp:cNvPr id="0" name=""/>
        <dsp:cNvSpPr/>
      </dsp:nvSpPr>
      <dsp:spPr>
        <a:xfrm>
          <a:off x="2871889" y="2297816"/>
          <a:ext cx="91440" cy="4280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803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24B2C8-E726-4674-AE86-59307A3609D9}">
      <dsp:nvSpPr>
        <dsp:cNvPr id="0" name=""/>
        <dsp:cNvSpPr/>
      </dsp:nvSpPr>
      <dsp:spPr>
        <a:xfrm>
          <a:off x="2917609" y="935221"/>
          <a:ext cx="899402" cy="428033"/>
        </a:xfrm>
        <a:custGeom>
          <a:avLst/>
          <a:gdLst/>
          <a:ahLst/>
          <a:cxnLst/>
          <a:rect l="0" t="0" r="0" b="0"/>
          <a:pathLst>
            <a:path>
              <a:moveTo>
                <a:pt x="899402" y="0"/>
              </a:moveTo>
              <a:lnTo>
                <a:pt x="899402" y="291692"/>
              </a:lnTo>
              <a:lnTo>
                <a:pt x="0" y="291692"/>
              </a:lnTo>
              <a:lnTo>
                <a:pt x="0" y="42803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EC4F60-6E18-4A80-BF20-94CA077B0685}">
      <dsp:nvSpPr>
        <dsp:cNvPr id="0" name=""/>
        <dsp:cNvSpPr/>
      </dsp:nvSpPr>
      <dsp:spPr>
        <a:xfrm>
          <a:off x="1073084" y="2297816"/>
          <a:ext cx="91440" cy="4280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803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CD8B8B-5312-40E1-849E-D54DE85412FD}">
      <dsp:nvSpPr>
        <dsp:cNvPr id="0" name=""/>
        <dsp:cNvSpPr/>
      </dsp:nvSpPr>
      <dsp:spPr>
        <a:xfrm>
          <a:off x="1118804" y="935221"/>
          <a:ext cx="2698208" cy="428033"/>
        </a:xfrm>
        <a:custGeom>
          <a:avLst/>
          <a:gdLst/>
          <a:ahLst/>
          <a:cxnLst/>
          <a:rect l="0" t="0" r="0" b="0"/>
          <a:pathLst>
            <a:path>
              <a:moveTo>
                <a:pt x="2698208" y="0"/>
              </a:moveTo>
              <a:lnTo>
                <a:pt x="2698208" y="291692"/>
              </a:lnTo>
              <a:lnTo>
                <a:pt x="0" y="291692"/>
              </a:lnTo>
              <a:lnTo>
                <a:pt x="0" y="42803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147992-9FEB-4F01-A3D0-A458D8188730}">
      <dsp:nvSpPr>
        <dsp:cNvPr id="0" name=""/>
        <dsp:cNvSpPr/>
      </dsp:nvSpPr>
      <dsp:spPr>
        <a:xfrm>
          <a:off x="3081137" y="660"/>
          <a:ext cx="1471749" cy="9345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AA65898-09FF-43F7-B2D0-A05040CBBC9F}">
      <dsp:nvSpPr>
        <dsp:cNvPr id="0" name=""/>
        <dsp:cNvSpPr/>
      </dsp:nvSpPr>
      <dsp:spPr>
        <a:xfrm>
          <a:off x="3244664" y="156012"/>
          <a:ext cx="1471749" cy="9345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/>
            <a:t>تعريف المبتدأ</a:t>
          </a:r>
          <a:endParaRPr lang="ar-SA" sz="1800" b="1" kern="1200" dirty="0"/>
        </a:p>
      </dsp:txBody>
      <dsp:txXfrm>
        <a:off x="3272036" y="183384"/>
        <a:ext cx="1417005" cy="879817"/>
      </dsp:txXfrm>
    </dsp:sp>
    <dsp:sp modelId="{C34F9C18-832F-460E-98A6-3A5ED9BDF88D}">
      <dsp:nvSpPr>
        <dsp:cNvPr id="0" name=""/>
        <dsp:cNvSpPr/>
      </dsp:nvSpPr>
      <dsp:spPr>
        <a:xfrm>
          <a:off x="382929" y="1363255"/>
          <a:ext cx="1471749" cy="9345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CB5526D-F417-45AF-9AA5-0D5409FA95FD}">
      <dsp:nvSpPr>
        <dsp:cNvPr id="0" name=""/>
        <dsp:cNvSpPr/>
      </dsp:nvSpPr>
      <dsp:spPr>
        <a:xfrm>
          <a:off x="546456" y="1518607"/>
          <a:ext cx="1471749" cy="9345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i="0" kern="1200" dirty="0" smtClean="0"/>
            <a:t>نكرة غير موصوفة وغير مضافة </a:t>
          </a:r>
          <a:endParaRPr lang="ar-SA" sz="1800" b="1" i="0" kern="1200" dirty="0"/>
        </a:p>
      </dsp:txBody>
      <dsp:txXfrm>
        <a:off x="573828" y="1545979"/>
        <a:ext cx="1417005" cy="879817"/>
      </dsp:txXfrm>
    </dsp:sp>
    <dsp:sp modelId="{40DA0641-8A0C-4FF8-9340-5A52510540DD}">
      <dsp:nvSpPr>
        <dsp:cNvPr id="0" name=""/>
        <dsp:cNvSpPr/>
      </dsp:nvSpPr>
      <dsp:spPr>
        <a:xfrm>
          <a:off x="382929" y="2725850"/>
          <a:ext cx="1471749" cy="9345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245E83F-B250-492D-A61B-35E5FDC9B38D}">
      <dsp:nvSpPr>
        <dsp:cNvPr id="0" name=""/>
        <dsp:cNvSpPr/>
      </dsp:nvSpPr>
      <dsp:spPr>
        <a:xfrm>
          <a:off x="546456" y="2881202"/>
          <a:ext cx="1471749" cy="9345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100" b="1" kern="1200" dirty="0" smtClean="0"/>
            <a:t>يتقدم الخبر عليها وجوبًا </a:t>
          </a:r>
        </a:p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100" b="1" kern="1200" dirty="0" smtClean="0"/>
            <a:t>- في بيتنا </a:t>
          </a:r>
          <a:r>
            <a:rPr lang="ar-SA" sz="1100" b="1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زائر</a:t>
          </a:r>
        </a:p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100" b="1" kern="1200" dirty="0" smtClean="0"/>
            <a:t>- في حيينا </a:t>
          </a:r>
          <a:r>
            <a:rPr lang="ar-SA" sz="1100" b="1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خياطة </a:t>
          </a:r>
          <a:endParaRPr lang="ar-SA" sz="1100" b="1" kern="1200" dirty="0">
            <a:solidFill>
              <a:schemeClr val="accent4">
                <a:lumMod val="60000"/>
                <a:lumOff val="40000"/>
              </a:schemeClr>
            </a:solidFill>
          </a:endParaRPr>
        </a:p>
      </dsp:txBody>
      <dsp:txXfrm>
        <a:off x="573828" y="2908574"/>
        <a:ext cx="1417005" cy="879817"/>
      </dsp:txXfrm>
    </dsp:sp>
    <dsp:sp modelId="{7AF3764E-C912-41EF-9E25-3C8929218CC3}">
      <dsp:nvSpPr>
        <dsp:cNvPr id="0" name=""/>
        <dsp:cNvSpPr/>
      </dsp:nvSpPr>
      <dsp:spPr>
        <a:xfrm>
          <a:off x="2181734" y="1363255"/>
          <a:ext cx="1471749" cy="9345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313C6EC-D1B5-4C13-A436-74AD9392DA45}">
      <dsp:nvSpPr>
        <dsp:cNvPr id="0" name=""/>
        <dsp:cNvSpPr/>
      </dsp:nvSpPr>
      <dsp:spPr>
        <a:xfrm>
          <a:off x="2345262" y="1518607"/>
          <a:ext cx="1471749" cy="9345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/>
            <a:t>نكرة موصوفة</a:t>
          </a:r>
          <a:endParaRPr lang="ar-SA" sz="1800" b="1" kern="1200" dirty="0"/>
        </a:p>
      </dsp:txBody>
      <dsp:txXfrm>
        <a:off x="2372634" y="1545979"/>
        <a:ext cx="1417005" cy="879817"/>
      </dsp:txXfrm>
    </dsp:sp>
    <dsp:sp modelId="{216016E6-44C0-4F7A-B1C2-5E4DF0D1EEFD}">
      <dsp:nvSpPr>
        <dsp:cNvPr id="0" name=""/>
        <dsp:cNvSpPr/>
      </dsp:nvSpPr>
      <dsp:spPr>
        <a:xfrm>
          <a:off x="2181734" y="2725850"/>
          <a:ext cx="1471749" cy="9345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FC3AAE8-6071-43AD-9D7E-34C559AC2FB1}">
      <dsp:nvSpPr>
        <dsp:cNvPr id="0" name=""/>
        <dsp:cNvSpPr/>
      </dsp:nvSpPr>
      <dsp:spPr>
        <a:xfrm>
          <a:off x="2345262" y="2881202"/>
          <a:ext cx="1471749" cy="9345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100" b="1" kern="1200" dirty="0" smtClean="0"/>
            <a:t>- </a:t>
          </a:r>
          <a:r>
            <a:rPr lang="ar-SA" sz="1100" b="1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حاكمٌ</a:t>
          </a:r>
          <a:r>
            <a:rPr lang="ar-SA" sz="1100" b="1" kern="1200" dirty="0" smtClean="0"/>
            <a:t> </a:t>
          </a:r>
          <a:r>
            <a:rPr lang="ar-SA" sz="1100" b="1" u="sng" kern="1200" dirty="0" smtClean="0"/>
            <a:t>عادلٌ</a:t>
          </a:r>
          <a:r>
            <a:rPr lang="ar-SA" sz="1100" b="1" kern="1200" dirty="0" smtClean="0"/>
            <a:t> في قريتنا </a:t>
          </a:r>
        </a:p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100" b="1" kern="1200" dirty="0" smtClean="0"/>
            <a:t>- </a:t>
          </a:r>
          <a:r>
            <a:rPr lang="ar-SA" sz="1100" b="1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خياطةٌ</a:t>
          </a:r>
          <a:r>
            <a:rPr lang="ar-SA" sz="1100" b="1" kern="1200" dirty="0" smtClean="0"/>
            <a:t> </a:t>
          </a:r>
          <a:r>
            <a:rPr lang="ar-SA" sz="1100" b="1" u="sng" kern="1200" dirty="0" smtClean="0"/>
            <a:t>ممتازةٌ</a:t>
          </a:r>
          <a:r>
            <a:rPr lang="ar-SA" sz="1100" b="1" kern="1200" dirty="0" smtClean="0"/>
            <a:t> في حيينا </a:t>
          </a:r>
        </a:p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100" b="1" kern="1200" smtClean="0"/>
            <a:t>- </a:t>
          </a:r>
          <a:r>
            <a:rPr lang="ar-SA" sz="1100" b="1" kern="1200" smtClean="0">
              <a:solidFill>
                <a:schemeClr val="accent4">
                  <a:lumMod val="60000"/>
                  <a:lumOff val="40000"/>
                </a:schemeClr>
              </a:solidFill>
            </a:rPr>
            <a:t>ضيفٌ</a:t>
          </a:r>
          <a:r>
            <a:rPr lang="ar-SA" sz="1100" b="1" kern="1200" smtClean="0"/>
            <a:t> </a:t>
          </a:r>
          <a:r>
            <a:rPr lang="ar-SA" sz="1100" b="1" u="sng" kern="1200" smtClean="0"/>
            <a:t>ثقيلٌ</a:t>
          </a:r>
          <a:r>
            <a:rPr lang="ar-SA" sz="1100" b="1" kern="1200" smtClean="0"/>
            <a:t> </a:t>
          </a:r>
          <a:r>
            <a:rPr lang="ar-SA" sz="1100" b="1" kern="1200" dirty="0" smtClean="0"/>
            <a:t>في منزلنا </a:t>
          </a:r>
          <a:endParaRPr lang="ar-SA" sz="1100" b="1" kern="1200" dirty="0"/>
        </a:p>
      </dsp:txBody>
      <dsp:txXfrm>
        <a:off x="2372634" y="2908574"/>
        <a:ext cx="1417005" cy="879817"/>
      </dsp:txXfrm>
    </dsp:sp>
    <dsp:sp modelId="{EE085631-E64E-4B5A-910F-57D11CD55711}">
      <dsp:nvSpPr>
        <dsp:cNvPr id="0" name=""/>
        <dsp:cNvSpPr/>
      </dsp:nvSpPr>
      <dsp:spPr>
        <a:xfrm>
          <a:off x="3980539" y="1363255"/>
          <a:ext cx="1471749" cy="9345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383E332-F89F-4F4F-A348-C0C4DF3644B6}">
      <dsp:nvSpPr>
        <dsp:cNvPr id="0" name=""/>
        <dsp:cNvSpPr/>
      </dsp:nvSpPr>
      <dsp:spPr>
        <a:xfrm>
          <a:off x="4144067" y="1518607"/>
          <a:ext cx="1471749" cy="9345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/>
            <a:t>نكرة مضافة</a:t>
          </a:r>
          <a:endParaRPr lang="ar-SA" sz="1800" b="1" kern="1200" dirty="0"/>
        </a:p>
      </dsp:txBody>
      <dsp:txXfrm>
        <a:off x="4171439" y="1545979"/>
        <a:ext cx="1417005" cy="879817"/>
      </dsp:txXfrm>
    </dsp:sp>
    <dsp:sp modelId="{9579454A-6AFB-4098-AEB1-F15CCF31BBF0}">
      <dsp:nvSpPr>
        <dsp:cNvPr id="0" name=""/>
        <dsp:cNvSpPr/>
      </dsp:nvSpPr>
      <dsp:spPr>
        <a:xfrm>
          <a:off x="3980539" y="2725850"/>
          <a:ext cx="1471749" cy="9345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F7469C6-5231-4C13-A476-23842AD2328B}">
      <dsp:nvSpPr>
        <dsp:cNvPr id="0" name=""/>
        <dsp:cNvSpPr/>
      </dsp:nvSpPr>
      <dsp:spPr>
        <a:xfrm>
          <a:off x="4144067" y="2881202"/>
          <a:ext cx="1471749" cy="9345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100" b="1" kern="1200" dirty="0" smtClean="0"/>
            <a:t>- </a:t>
          </a:r>
          <a:r>
            <a:rPr lang="ar-SA" sz="1100" b="1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طالبُ</a:t>
          </a:r>
          <a:r>
            <a:rPr lang="ar-SA" sz="1100" b="1" kern="1200" dirty="0" smtClean="0"/>
            <a:t> </a:t>
          </a:r>
          <a:r>
            <a:rPr lang="ar-SA" sz="1100" b="1" u="sng" kern="1200" dirty="0" smtClean="0"/>
            <a:t>العلمِ ِ</a:t>
          </a:r>
          <a:r>
            <a:rPr lang="ar-SA" sz="1100" b="1" kern="1200" dirty="0" smtClean="0"/>
            <a:t>مجتهد </a:t>
          </a:r>
        </a:p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100" b="1" kern="1200" dirty="0" smtClean="0"/>
            <a:t>- </a:t>
          </a:r>
          <a:r>
            <a:rPr lang="ar-SA" sz="1100" b="1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كتابُ</a:t>
          </a:r>
          <a:r>
            <a:rPr lang="ar-SA" sz="1100" b="1" kern="1200" dirty="0" smtClean="0"/>
            <a:t> </a:t>
          </a:r>
          <a:r>
            <a:rPr lang="ar-SA" sz="1100" b="1" u="sng" kern="1200" dirty="0" smtClean="0"/>
            <a:t>الطالبِ </a:t>
          </a:r>
          <a:r>
            <a:rPr lang="ar-SA" sz="1100" b="1" kern="1200" dirty="0" smtClean="0"/>
            <a:t>جميل</a:t>
          </a:r>
        </a:p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100" b="1" kern="1200" dirty="0" smtClean="0"/>
            <a:t>-</a:t>
          </a:r>
          <a:r>
            <a:rPr lang="ar-SA" sz="1100" b="1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درسُ</a:t>
          </a:r>
          <a:r>
            <a:rPr lang="ar-SA" sz="1100" b="1" kern="1200" dirty="0" smtClean="0"/>
            <a:t> </a:t>
          </a:r>
          <a:r>
            <a:rPr lang="ar-SA" sz="1100" b="1" u="sng" kern="1200" dirty="0" smtClean="0"/>
            <a:t>التاريخِ</a:t>
          </a:r>
          <a:r>
            <a:rPr lang="ar-SA" sz="1100" b="1" kern="1200" dirty="0" smtClean="0"/>
            <a:t> طويل</a:t>
          </a:r>
        </a:p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100" b="1" kern="1200" dirty="0" smtClean="0"/>
            <a:t>- </a:t>
          </a:r>
          <a:r>
            <a:rPr lang="ar-SA" sz="1100" b="1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صاحبُ</a:t>
          </a:r>
          <a:r>
            <a:rPr lang="ar-SA" sz="1100" b="1" kern="1200" dirty="0" smtClean="0"/>
            <a:t> قضيةٍ يستغيث </a:t>
          </a:r>
          <a:endParaRPr lang="ar-SA" sz="1100" b="1" kern="1200" dirty="0"/>
        </a:p>
      </dsp:txBody>
      <dsp:txXfrm>
        <a:off x="4171439" y="2908574"/>
        <a:ext cx="1417005" cy="879817"/>
      </dsp:txXfrm>
    </dsp:sp>
    <dsp:sp modelId="{A4BDF7C4-BEA4-462E-AB60-400B47AE92CC}">
      <dsp:nvSpPr>
        <dsp:cNvPr id="0" name=""/>
        <dsp:cNvSpPr/>
      </dsp:nvSpPr>
      <dsp:spPr>
        <a:xfrm>
          <a:off x="5779345" y="1363255"/>
          <a:ext cx="1471749" cy="9345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BE1066F-1051-4EB2-B1A2-AAC74C20D268}">
      <dsp:nvSpPr>
        <dsp:cNvPr id="0" name=""/>
        <dsp:cNvSpPr/>
      </dsp:nvSpPr>
      <dsp:spPr>
        <a:xfrm>
          <a:off x="5942873" y="1518607"/>
          <a:ext cx="1471749" cy="9345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/>
            <a:t>معرفة </a:t>
          </a:r>
          <a:endParaRPr lang="ar-SA" sz="1100" b="1" kern="1200" dirty="0"/>
        </a:p>
      </dsp:txBody>
      <dsp:txXfrm>
        <a:off x="5970245" y="1545979"/>
        <a:ext cx="1417005" cy="879817"/>
      </dsp:txXfrm>
    </dsp:sp>
    <dsp:sp modelId="{50C91230-B10E-4B88-B259-D557C435F524}">
      <dsp:nvSpPr>
        <dsp:cNvPr id="0" name=""/>
        <dsp:cNvSpPr/>
      </dsp:nvSpPr>
      <dsp:spPr>
        <a:xfrm>
          <a:off x="5779345" y="2725850"/>
          <a:ext cx="1471749" cy="9345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9B86815-247F-474F-8E20-21B378656F99}">
      <dsp:nvSpPr>
        <dsp:cNvPr id="0" name=""/>
        <dsp:cNvSpPr/>
      </dsp:nvSpPr>
      <dsp:spPr>
        <a:xfrm>
          <a:off x="5942873" y="2881202"/>
          <a:ext cx="1471749" cy="9345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/>
            <a:t>- </a:t>
          </a:r>
          <a:r>
            <a:rPr lang="ar-SA" sz="1200" b="1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الطالب </a:t>
          </a:r>
          <a:r>
            <a:rPr lang="ar-SA" sz="1200" b="1" u="none" kern="1200" dirty="0" smtClean="0"/>
            <a:t>حاضر</a:t>
          </a:r>
          <a:r>
            <a:rPr lang="ar-SA" sz="1200" b="1" kern="1200" dirty="0" smtClean="0"/>
            <a:t> الدرس 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/>
            <a:t>- </a:t>
          </a:r>
          <a:r>
            <a:rPr lang="ar-SA" sz="1200" b="1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خالد</a:t>
          </a:r>
          <a:r>
            <a:rPr lang="ar-SA" sz="1200" b="1" kern="1200" dirty="0" smtClean="0"/>
            <a:t> ناجح 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/>
            <a:t>-</a:t>
          </a:r>
          <a:r>
            <a:rPr lang="ar-SA" sz="1200" b="1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سمية</a:t>
          </a:r>
          <a:r>
            <a:rPr lang="ar-SA" sz="1200" b="1" kern="1200" dirty="0" smtClean="0"/>
            <a:t> طالبة مميزة </a:t>
          </a:r>
          <a:endParaRPr lang="ar-SA" sz="1200" b="1" kern="1200" dirty="0"/>
        </a:p>
      </dsp:txBody>
      <dsp:txXfrm>
        <a:off x="5970245" y="2908574"/>
        <a:ext cx="1417005" cy="8798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345896-E1DB-4039-A551-6D732F3EC24D}">
      <dsp:nvSpPr>
        <dsp:cNvPr id="0" name=""/>
        <dsp:cNvSpPr/>
      </dsp:nvSpPr>
      <dsp:spPr>
        <a:xfrm>
          <a:off x="6660756" y="3162311"/>
          <a:ext cx="91440" cy="4820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200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CBEE8A-0A9A-4D13-B4EF-A108D3ECE778}">
      <dsp:nvSpPr>
        <dsp:cNvPr id="0" name=""/>
        <dsp:cNvSpPr/>
      </dsp:nvSpPr>
      <dsp:spPr>
        <a:xfrm>
          <a:off x="3996305" y="1272492"/>
          <a:ext cx="2710171" cy="6202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5068"/>
              </a:lnTo>
              <a:lnTo>
                <a:pt x="2710171" y="435068"/>
              </a:lnTo>
              <a:lnTo>
                <a:pt x="2710171" y="620278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C622DD-C351-44E6-8E5E-300583465D02}">
      <dsp:nvSpPr>
        <dsp:cNvPr id="0" name=""/>
        <dsp:cNvSpPr/>
      </dsp:nvSpPr>
      <dsp:spPr>
        <a:xfrm>
          <a:off x="1698327" y="3163162"/>
          <a:ext cx="91440" cy="5520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2066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B7CF12-F636-4B75-B6DD-3B30663BF4F1}">
      <dsp:nvSpPr>
        <dsp:cNvPr id="0" name=""/>
        <dsp:cNvSpPr/>
      </dsp:nvSpPr>
      <dsp:spPr>
        <a:xfrm>
          <a:off x="1744047" y="1272492"/>
          <a:ext cx="2252257" cy="621129"/>
        </a:xfrm>
        <a:custGeom>
          <a:avLst/>
          <a:gdLst/>
          <a:ahLst/>
          <a:cxnLst/>
          <a:rect l="0" t="0" r="0" b="0"/>
          <a:pathLst>
            <a:path>
              <a:moveTo>
                <a:pt x="2252257" y="0"/>
              </a:moveTo>
              <a:lnTo>
                <a:pt x="2252257" y="435918"/>
              </a:lnTo>
              <a:lnTo>
                <a:pt x="0" y="435918"/>
              </a:lnTo>
              <a:lnTo>
                <a:pt x="0" y="621129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D2DFCB-DF28-45C7-B272-141C2375E2D0}">
      <dsp:nvSpPr>
        <dsp:cNvPr id="0" name=""/>
        <dsp:cNvSpPr/>
      </dsp:nvSpPr>
      <dsp:spPr>
        <a:xfrm>
          <a:off x="2996666" y="2951"/>
          <a:ext cx="1999276" cy="126954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EEB5F6-779B-4391-8A7A-EA8FCA9F7B01}">
      <dsp:nvSpPr>
        <dsp:cNvPr id="0" name=""/>
        <dsp:cNvSpPr/>
      </dsp:nvSpPr>
      <dsp:spPr>
        <a:xfrm>
          <a:off x="3218808" y="213986"/>
          <a:ext cx="1999276" cy="12695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/>
            <a:t>المضارع المبني </a:t>
          </a:r>
          <a:endParaRPr lang="ar-SA" sz="2400" b="1" kern="1200" dirty="0"/>
        </a:p>
      </dsp:txBody>
      <dsp:txXfrm>
        <a:off x="3255992" y="251170"/>
        <a:ext cx="1924908" cy="1195172"/>
      </dsp:txXfrm>
    </dsp:sp>
    <dsp:sp modelId="{24560393-9B9D-4B08-8850-3EC674C493D5}">
      <dsp:nvSpPr>
        <dsp:cNvPr id="0" name=""/>
        <dsp:cNvSpPr/>
      </dsp:nvSpPr>
      <dsp:spPr>
        <a:xfrm>
          <a:off x="744409" y="1893621"/>
          <a:ext cx="1999276" cy="126954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BDAB4D-A7AC-4D9C-8671-3E75E816D087}">
      <dsp:nvSpPr>
        <dsp:cNvPr id="0" name=""/>
        <dsp:cNvSpPr/>
      </dsp:nvSpPr>
      <dsp:spPr>
        <a:xfrm>
          <a:off x="966551" y="2104656"/>
          <a:ext cx="1999276" cy="12695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b="1" kern="1200" dirty="0" smtClean="0"/>
            <a:t>يبنى على السكون اذا :</a:t>
          </a:r>
          <a:endParaRPr lang="ar-SA" sz="1900" b="1" kern="1200" dirty="0"/>
        </a:p>
      </dsp:txBody>
      <dsp:txXfrm>
        <a:off x="1003735" y="2141840"/>
        <a:ext cx="1924908" cy="1195172"/>
      </dsp:txXfrm>
    </dsp:sp>
    <dsp:sp modelId="{0331ABD9-D41E-48A0-A71F-8A8211CB13F7}">
      <dsp:nvSpPr>
        <dsp:cNvPr id="0" name=""/>
        <dsp:cNvSpPr/>
      </dsp:nvSpPr>
      <dsp:spPr>
        <a:xfrm>
          <a:off x="744409" y="3715229"/>
          <a:ext cx="1999276" cy="12695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401B3B-447A-4DD5-AB6F-4DCD6F0B6F57}">
      <dsp:nvSpPr>
        <dsp:cNvPr id="0" name=""/>
        <dsp:cNvSpPr/>
      </dsp:nvSpPr>
      <dsp:spPr>
        <a:xfrm>
          <a:off x="966551" y="3926263"/>
          <a:ext cx="1999276" cy="12695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kern="1200" dirty="0" smtClean="0"/>
            <a:t>- اتصلت به نون النسوة مثل : المؤمنات يحافظ</a:t>
          </a:r>
          <a:r>
            <a:rPr lang="ar-SA" sz="1900" kern="1200" dirty="0" smtClean="0">
              <a:solidFill>
                <a:schemeClr val="accent6">
                  <a:lumMod val="60000"/>
                  <a:lumOff val="40000"/>
                </a:schemeClr>
              </a:solidFill>
            </a:rPr>
            <a:t>ن</a:t>
          </a:r>
          <a:r>
            <a:rPr lang="ar-SA" sz="1900" kern="1200" dirty="0" smtClean="0"/>
            <a:t> على الصلاة </a:t>
          </a:r>
          <a:endParaRPr lang="ar-SA" sz="1900" kern="1200" dirty="0"/>
        </a:p>
      </dsp:txBody>
      <dsp:txXfrm>
        <a:off x="1003735" y="3963447"/>
        <a:ext cx="1924908" cy="1195172"/>
      </dsp:txXfrm>
    </dsp:sp>
    <dsp:sp modelId="{9375A71C-AABD-4FE5-8385-DE7D4684A1A4}">
      <dsp:nvSpPr>
        <dsp:cNvPr id="0" name=""/>
        <dsp:cNvSpPr/>
      </dsp:nvSpPr>
      <dsp:spPr>
        <a:xfrm>
          <a:off x="5706838" y="1892771"/>
          <a:ext cx="1999276" cy="126954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1D6D6B-74A5-4F2F-B8A1-5BC448C67EC3}">
      <dsp:nvSpPr>
        <dsp:cNvPr id="0" name=""/>
        <dsp:cNvSpPr/>
      </dsp:nvSpPr>
      <dsp:spPr>
        <a:xfrm>
          <a:off x="5928980" y="2103805"/>
          <a:ext cx="1999276" cy="12695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b="1" kern="1200" dirty="0" smtClean="0"/>
            <a:t>يبنى على الفتح اذا : </a:t>
          </a:r>
          <a:endParaRPr lang="ar-SA" sz="1900" b="1" kern="1200" dirty="0"/>
        </a:p>
      </dsp:txBody>
      <dsp:txXfrm>
        <a:off x="5966164" y="2140989"/>
        <a:ext cx="1924908" cy="1195172"/>
      </dsp:txXfrm>
    </dsp:sp>
    <dsp:sp modelId="{94EF4A06-07EF-4753-A607-550EE54EFB79}">
      <dsp:nvSpPr>
        <dsp:cNvPr id="0" name=""/>
        <dsp:cNvSpPr/>
      </dsp:nvSpPr>
      <dsp:spPr>
        <a:xfrm>
          <a:off x="5496654" y="3644312"/>
          <a:ext cx="2419644" cy="1409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E387D5-3BDC-4620-A746-EB0C4F3330F5}">
      <dsp:nvSpPr>
        <dsp:cNvPr id="0" name=""/>
        <dsp:cNvSpPr/>
      </dsp:nvSpPr>
      <dsp:spPr>
        <a:xfrm>
          <a:off x="5718796" y="3855347"/>
          <a:ext cx="2419644" cy="1409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kern="1200" dirty="0" smtClean="0"/>
            <a:t>اذا اتصلت به نون التوكيد الثقيلة مثل: لتحافظَ</a:t>
          </a:r>
          <a:r>
            <a:rPr lang="ar-SA" sz="1600" kern="1200" dirty="0" smtClean="0">
              <a:solidFill>
                <a:schemeClr val="accent6">
                  <a:lumMod val="60000"/>
                  <a:lumOff val="40000"/>
                </a:schemeClr>
              </a:solidFill>
            </a:rPr>
            <a:t>نّ</a:t>
          </a:r>
          <a:r>
            <a:rPr lang="ar-SA" sz="1600" kern="1200" dirty="0" smtClean="0">
              <a:solidFill>
                <a:schemeClr val="bg1">
                  <a:lumMod val="95000"/>
                </a:schemeClr>
              </a:solidFill>
            </a:rPr>
            <a:t> </a:t>
          </a:r>
          <a:r>
            <a:rPr lang="ar-SA" sz="1600" kern="1200" dirty="0" smtClean="0"/>
            <a:t>على الصلاة </a:t>
          </a:r>
        </a:p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kern="1200" dirty="0" smtClean="0"/>
            <a:t>اذا اتصلت به نون التوكيد الخفيفة مثل : لتحافظَ</a:t>
          </a:r>
          <a:r>
            <a:rPr lang="ar-SA" sz="1600" kern="1200" dirty="0" smtClean="0">
              <a:solidFill>
                <a:schemeClr val="accent6">
                  <a:lumMod val="60000"/>
                  <a:lumOff val="40000"/>
                </a:schemeClr>
              </a:solidFill>
            </a:rPr>
            <a:t>نْ</a:t>
          </a:r>
          <a:r>
            <a:rPr lang="ar-SA" sz="1600" kern="1200" dirty="0" smtClean="0"/>
            <a:t> على الصلاة </a:t>
          </a:r>
          <a:endParaRPr lang="ar-SA" sz="1600" kern="1200" dirty="0"/>
        </a:p>
      </dsp:txBody>
      <dsp:txXfrm>
        <a:off x="5760084" y="3896635"/>
        <a:ext cx="2337068" cy="13270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49E299-996F-4447-87EE-0DAE6EF219C9}">
      <dsp:nvSpPr>
        <dsp:cNvPr id="0" name=""/>
        <dsp:cNvSpPr/>
      </dsp:nvSpPr>
      <dsp:spPr>
        <a:xfrm>
          <a:off x="7143869" y="2626330"/>
          <a:ext cx="91440" cy="440639"/>
        </a:xfrm>
        <a:custGeom>
          <a:avLst/>
          <a:gdLst/>
          <a:ahLst/>
          <a:cxnLst/>
          <a:rect l="0" t="0" r="0" b="0"/>
          <a:pathLst>
            <a:path>
              <a:moveTo>
                <a:pt x="98454" y="0"/>
              </a:moveTo>
              <a:lnTo>
                <a:pt x="98454" y="293977"/>
              </a:lnTo>
              <a:lnTo>
                <a:pt x="45720" y="293977"/>
              </a:lnTo>
              <a:lnTo>
                <a:pt x="45720" y="440639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70BC3B-1AFD-4B2D-8D8A-F46D1179959C}">
      <dsp:nvSpPr>
        <dsp:cNvPr id="0" name=""/>
        <dsp:cNvSpPr/>
      </dsp:nvSpPr>
      <dsp:spPr>
        <a:xfrm>
          <a:off x="4045180" y="1140799"/>
          <a:ext cx="3197144" cy="4802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566"/>
              </a:lnTo>
              <a:lnTo>
                <a:pt x="3197144" y="333566"/>
              </a:lnTo>
              <a:lnTo>
                <a:pt x="3197144" y="48022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CFA169-4C7A-403C-BF54-4F6C65A200EE}">
      <dsp:nvSpPr>
        <dsp:cNvPr id="0" name=""/>
        <dsp:cNvSpPr/>
      </dsp:nvSpPr>
      <dsp:spPr>
        <a:xfrm>
          <a:off x="4973916" y="2606535"/>
          <a:ext cx="91440" cy="4713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4730"/>
              </a:lnTo>
              <a:lnTo>
                <a:pt x="46749" y="324730"/>
              </a:lnTo>
              <a:lnTo>
                <a:pt x="46749" y="47139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20F2F3-8875-4B07-97E5-6ECAE88DCA6A}">
      <dsp:nvSpPr>
        <dsp:cNvPr id="0" name=""/>
        <dsp:cNvSpPr/>
      </dsp:nvSpPr>
      <dsp:spPr>
        <a:xfrm>
          <a:off x="4045180" y="1140799"/>
          <a:ext cx="974456" cy="4604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772"/>
              </a:lnTo>
              <a:lnTo>
                <a:pt x="974456" y="313772"/>
              </a:lnTo>
              <a:lnTo>
                <a:pt x="974456" y="46043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58D055-1D27-4771-86BA-657C85666C5A}">
      <dsp:nvSpPr>
        <dsp:cNvPr id="0" name=""/>
        <dsp:cNvSpPr/>
      </dsp:nvSpPr>
      <dsp:spPr>
        <a:xfrm>
          <a:off x="2917538" y="2606535"/>
          <a:ext cx="91440" cy="4604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043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432570-78B6-4991-B928-1E6D376CF76A}">
      <dsp:nvSpPr>
        <dsp:cNvPr id="0" name=""/>
        <dsp:cNvSpPr/>
      </dsp:nvSpPr>
      <dsp:spPr>
        <a:xfrm>
          <a:off x="2963258" y="1140799"/>
          <a:ext cx="1081921" cy="460433"/>
        </a:xfrm>
        <a:custGeom>
          <a:avLst/>
          <a:gdLst/>
          <a:ahLst/>
          <a:cxnLst/>
          <a:rect l="0" t="0" r="0" b="0"/>
          <a:pathLst>
            <a:path>
              <a:moveTo>
                <a:pt x="1081921" y="0"/>
              </a:moveTo>
              <a:lnTo>
                <a:pt x="1081921" y="313772"/>
              </a:lnTo>
              <a:lnTo>
                <a:pt x="0" y="313772"/>
              </a:lnTo>
              <a:lnTo>
                <a:pt x="0" y="46043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479729-2111-4950-AD73-834F3EE16426}">
      <dsp:nvSpPr>
        <dsp:cNvPr id="0" name=""/>
        <dsp:cNvSpPr/>
      </dsp:nvSpPr>
      <dsp:spPr>
        <a:xfrm>
          <a:off x="855050" y="2606535"/>
          <a:ext cx="91440" cy="4604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043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99B6ED-70BF-4BF1-A93D-1FEB87084642}">
      <dsp:nvSpPr>
        <dsp:cNvPr id="0" name=""/>
        <dsp:cNvSpPr/>
      </dsp:nvSpPr>
      <dsp:spPr>
        <a:xfrm>
          <a:off x="900770" y="1140799"/>
          <a:ext cx="3144409" cy="460433"/>
        </a:xfrm>
        <a:custGeom>
          <a:avLst/>
          <a:gdLst/>
          <a:ahLst/>
          <a:cxnLst/>
          <a:rect l="0" t="0" r="0" b="0"/>
          <a:pathLst>
            <a:path>
              <a:moveTo>
                <a:pt x="3144409" y="0"/>
              </a:moveTo>
              <a:lnTo>
                <a:pt x="3144409" y="313772"/>
              </a:lnTo>
              <a:lnTo>
                <a:pt x="0" y="313772"/>
              </a:lnTo>
              <a:lnTo>
                <a:pt x="0" y="46043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317135-BA75-4F48-94D2-376A6BB3E986}">
      <dsp:nvSpPr>
        <dsp:cNvPr id="0" name=""/>
        <dsp:cNvSpPr/>
      </dsp:nvSpPr>
      <dsp:spPr>
        <a:xfrm>
          <a:off x="3253603" y="135496"/>
          <a:ext cx="1583153" cy="10053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0C5F446-4902-47F1-99A1-955814DDA292}">
      <dsp:nvSpPr>
        <dsp:cNvPr id="0" name=""/>
        <dsp:cNvSpPr/>
      </dsp:nvSpPr>
      <dsp:spPr>
        <a:xfrm>
          <a:off x="3429509" y="302607"/>
          <a:ext cx="1583153" cy="10053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/>
            <a:t>الفعل المضارع المعرب</a:t>
          </a:r>
          <a:endParaRPr lang="ar-SA" sz="1800" b="1" kern="1200" dirty="0"/>
        </a:p>
      </dsp:txBody>
      <dsp:txXfrm>
        <a:off x="3458953" y="332051"/>
        <a:ext cx="1524265" cy="946414"/>
      </dsp:txXfrm>
    </dsp:sp>
    <dsp:sp modelId="{BBF1F3D7-7C78-4BA0-B184-1D9A6F8042AC}">
      <dsp:nvSpPr>
        <dsp:cNvPr id="0" name=""/>
        <dsp:cNvSpPr/>
      </dsp:nvSpPr>
      <dsp:spPr>
        <a:xfrm>
          <a:off x="109193" y="1601233"/>
          <a:ext cx="1583153" cy="10053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37B5698-1AD0-4AED-917F-CC0556BA1FD6}">
      <dsp:nvSpPr>
        <dsp:cNvPr id="0" name=""/>
        <dsp:cNvSpPr/>
      </dsp:nvSpPr>
      <dsp:spPr>
        <a:xfrm>
          <a:off x="285099" y="1768343"/>
          <a:ext cx="1583153" cy="10053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/>
            <a:t>من الافعال الخمسة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/>
            <a:t>المضارع + ألف الاثنين 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/>
            <a:t>المضارع + واو الجماعة 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/>
            <a:t>المضارع + ياء المخاطبة </a:t>
          </a:r>
        </a:p>
      </dsp:txBody>
      <dsp:txXfrm>
        <a:off x="314543" y="1797787"/>
        <a:ext cx="1524265" cy="946414"/>
      </dsp:txXfrm>
    </dsp:sp>
    <dsp:sp modelId="{49E9B7F8-1AE6-486D-A219-AA96DEEF4338}">
      <dsp:nvSpPr>
        <dsp:cNvPr id="0" name=""/>
        <dsp:cNvSpPr/>
      </dsp:nvSpPr>
      <dsp:spPr>
        <a:xfrm>
          <a:off x="1143" y="3066969"/>
          <a:ext cx="1799254" cy="22079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D2B03DA-3AA7-43FC-97D2-ADCED9902DBA}">
      <dsp:nvSpPr>
        <dsp:cNvPr id="0" name=""/>
        <dsp:cNvSpPr/>
      </dsp:nvSpPr>
      <dsp:spPr>
        <a:xfrm>
          <a:off x="177049" y="3234080"/>
          <a:ext cx="1799254" cy="2207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/>
            <a:t>رفع (</a:t>
          </a:r>
          <a:r>
            <a:rPr lang="ar-SA" sz="16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ثبوت</a:t>
          </a:r>
          <a:r>
            <a:rPr lang="ar-SA" sz="1600" b="1" kern="1200" dirty="0" smtClean="0"/>
            <a:t> </a:t>
          </a:r>
          <a:r>
            <a:rPr lang="ar-SA" sz="16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النون</a:t>
          </a:r>
          <a:r>
            <a:rPr lang="ar-SA" sz="1600" b="1" kern="1200" dirty="0" smtClean="0"/>
            <a:t>) مثل : المؤمنون </a:t>
          </a:r>
          <a:r>
            <a:rPr lang="ar-SA" sz="16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يحافظون</a:t>
          </a:r>
          <a:r>
            <a:rPr lang="ar-SA" sz="1600" b="1" kern="1200" dirty="0" smtClean="0"/>
            <a:t> على الصلاة  </a:t>
          </a:r>
        </a:p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/>
            <a:t>نصب( </a:t>
          </a:r>
          <a:r>
            <a:rPr lang="ar-SA" sz="16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حذف</a:t>
          </a:r>
          <a:r>
            <a:rPr lang="ar-SA" sz="1600" b="1" kern="1200" dirty="0" smtClean="0"/>
            <a:t> </a:t>
          </a:r>
          <a:r>
            <a:rPr lang="ar-SA" sz="16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النون</a:t>
          </a:r>
          <a:r>
            <a:rPr lang="ar-SA" sz="1600" b="1" kern="1200" dirty="0" smtClean="0"/>
            <a:t>) مثل : لن </a:t>
          </a:r>
          <a:r>
            <a:rPr lang="ar-SA" sz="16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يحافظوا</a:t>
          </a:r>
          <a:r>
            <a:rPr lang="ar-SA" sz="1600" b="1" kern="1200" dirty="0" smtClean="0"/>
            <a:t> على الصلاة </a:t>
          </a:r>
        </a:p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/>
            <a:t>جزم (</a:t>
          </a:r>
          <a:r>
            <a:rPr lang="ar-SA" sz="16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حذف النون</a:t>
          </a:r>
          <a:r>
            <a:rPr lang="ar-SA" sz="1600" b="1" kern="1200" dirty="0" smtClean="0"/>
            <a:t>) مثل :لم </a:t>
          </a:r>
          <a:r>
            <a:rPr lang="ar-SA" sz="16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يحافظوا</a:t>
          </a:r>
          <a:r>
            <a:rPr lang="ar-SA" sz="1600" b="1" kern="1200" dirty="0" smtClean="0"/>
            <a:t> على الصلاة </a:t>
          </a:r>
          <a:endParaRPr lang="ar-SA" sz="1600" b="1" kern="1200" dirty="0"/>
        </a:p>
      </dsp:txBody>
      <dsp:txXfrm>
        <a:off x="229747" y="3286778"/>
        <a:ext cx="1693858" cy="2102509"/>
      </dsp:txXfrm>
    </dsp:sp>
    <dsp:sp modelId="{9F8F5656-8807-4B6C-BF59-9595882E36E1}">
      <dsp:nvSpPr>
        <dsp:cNvPr id="0" name=""/>
        <dsp:cNvSpPr/>
      </dsp:nvSpPr>
      <dsp:spPr>
        <a:xfrm>
          <a:off x="2171682" y="1601233"/>
          <a:ext cx="1583153" cy="10053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3173F46-9BE4-4871-9AE3-4CF2B3BE538B}">
      <dsp:nvSpPr>
        <dsp:cNvPr id="0" name=""/>
        <dsp:cNvSpPr/>
      </dsp:nvSpPr>
      <dsp:spPr>
        <a:xfrm>
          <a:off x="2347588" y="1768343"/>
          <a:ext cx="1583153" cy="10053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/>
            <a:t>معتل الآخر بالواو والياء</a:t>
          </a:r>
          <a:endParaRPr lang="ar-SA" sz="1800" b="1" kern="1200" dirty="0"/>
        </a:p>
      </dsp:txBody>
      <dsp:txXfrm>
        <a:off x="2377032" y="1797787"/>
        <a:ext cx="1524265" cy="946414"/>
      </dsp:txXfrm>
    </dsp:sp>
    <dsp:sp modelId="{66F037CC-4840-47D4-A6D1-9483507DC725}">
      <dsp:nvSpPr>
        <dsp:cNvPr id="0" name=""/>
        <dsp:cNvSpPr/>
      </dsp:nvSpPr>
      <dsp:spPr>
        <a:xfrm>
          <a:off x="2152209" y="3066969"/>
          <a:ext cx="1622099" cy="22048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A64B357-A9FF-4E26-B922-EA88D0994189}">
      <dsp:nvSpPr>
        <dsp:cNvPr id="0" name=""/>
        <dsp:cNvSpPr/>
      </dsp:nvSpPr>
      <dsp:spPr>
        <a:xfrm>
          <a:off x="2328115" y="3234080"/>
          <a:ext cx="1622099" cy="22048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رفع (</a:t>
          </a:r>
          <a:r>
            <a:rPr lang="ar-SA" sz="14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ضمة مقدرة</a:t>
          </a:r>
          <a:r>
            <a:rPr lang="ar-SA" sz="1400" b="1" kern="1200" dirty="0" smtClean="0"/>
            <a:t>) مثل : </a:t>
          </a:r>
          <a:r>
            <a:rPr lang="ar-SA" sz="14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يدعو</a:t>
          </a:r>
          <a:r>
            <a:rPr lang="ar-SA" sz="1400" b="1" kern="1200" dirty="0" smtClean="0"/>
            <a:t> المؤمن ربه , </a:t>
          </a:r>
          <a:r>
            <a:rPr lang="ar-SA" sz="14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ترضي</a:t>
          </a:r>
          <a:r>
            <a:rPr lang="ar-SA" sz="1400" b="1" kern="1200" dirty="0" smtClean="0"/>
            <a:t> البنت أمها </a:t>
          </a:r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نصب (</a:t>
          </a:r>
          <a:r>
            <a:rPr lang="ar-SA" sz="14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فتحة ظاهره</a:t>
          </a:r>
          <a:r>
            <a:rPr lang="ar-SA" sz="1400" b="1" kern="1200" dirty="0" smtClean="0"/>
            <a:t>) مثل : يسعدني أن (</a:t>
          </a:r>
          <a:r>
            <a:rPr lang="ar-SA" sz="14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ترضي </a:t>
          </a:r>
          <a:r>
            <a:rPr lang="ar-SA" sz="1400" b="1" kern="1200" dirty="0" smtClean="0"/>
            <a:t>, </a:t>
          </a:r>
          <a:r>
            <a:rPr lang="ar-SA" sz="14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تدعو</a:t>
          </a:r>
          <a:r>
            <a:rPr lang="ar-SA" sz="1400" b="1" kern="1200" dirty="0" smtClean="0"/>
            <a:t> ) ربك</a:t>
          </a:r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جزم (</a:t>
          </a:r>
          <a:r>
            <a:rPr lang="ar-SA" sz="14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حذف الواو والياء</a:t>
          </a:r>
          <a:r>
            <a:rPr lang="ar-SA" sz="1400" b="1" kern="1200" dirty="0" smtClean="0"/>
            <a:t>) مثل : لا </a:t>
          </a:r>
          <a:r>
            <a:rPr lang="ar-SA" sz="14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تدعُ</a:t>
          </a:r>
          <a:r>
            <a:rPr lang="ar-SA" sz="1400" b="1" kern="1200" dirty="0" smtClean="0"/>
            <a:t> على المؤمنين , </a:t>
          </a:r>
          <a:r>
            <a:rPr lang="ar-SA" sz="14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لترضِ</a:t>
          </a:r>
          <a:r>
            <a:rPr lang="ar-SA" sz="1400" b="1" kern="1200" dirty="0" smtClean="0"/>
            <a:t> ربك يا مؤمن </a:t>
          </a:r>
          <a:endParaRPr lang="ar-SA" sz="1400" b="1" kern="1200" dirty="0"/>
        </a:p>
      </dsp:txBody>
      <dsp:txXfrm>
        <a:off x="2375625" y="3281590"/>
        <a:ext cx="1527079" cy="2109869"/>
      </dsp:txXfrm>
    </dsp:sp>
    <dsp:sp modelId="{C2785954-943A-45ED-84B1-CAE3214871EA}">
      <dsp:nvSpPr>
        <dsp:cNvPr id="0" name=""/>
        <dsp:cNvSpPr/>
      </dsp:nvSpPr>
      <dsp:spPr>
        <a:xfrm>
          <a:off x="4228059" y="1601233"/>
          <a:ext cx="1583153" cy="10053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D12E3DA-93B2-425F-A586-9175F4FBAEE1}">
      <dsp:nvSpPr>
        <dsp:cNvPr id="0" name=""/>
        <dsp:cNvSpPr/>
      </dsp:nvSpPr>
      <dsp:spPr>
        <a:xfrm>
          <a:off x="4403965" y="1768343"/>
          <a:ext cx="1583153" cy="10053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/>
            <a:t>معتل الاخر بالألف</a:t>
          </a:r>
          <a:endParaRPr lang="ar-SA" sz="1800" b="1" kern="1200" dirty="0"/>
        </a:p>
      </dsp:txBody>
      <dsp:txXfrm>
        <a:off x="4433409" y="1797787"/>
        <a:ext cx="1524265" cy="946414"/>
      </dsp:txXfrm>
    </dsp:sp>
    <dsp:sp modelId="{E4EF6617-B120-4605-8881-F6AC87CF4A21}">
      <dsp:nvSpPr>
        <dsp:cNvPr id="0" name=""/>
        <dsp:cNvSpPr/>
      </dsp:nvSpPr>
      <dsp:spPr>
        <a:xfrm>
          <a:off x="4127149" y="3077927"/>
          <a:ext cx="1787032" cy="16664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A9B1EBE-E09F-4FFF-AB8C-D5A1D9555E3E}">
      <dsp:nvSpPr>
        <dsp:cNvPr id="0" name=""/>
        <dsp:cNvSpPr/>
      </dsp:nvSpPr>
      <dsp:spPr>
        <a:xfrm>
          <a:off x="4303055" y="3245038"/>
          <a:ext cx="1787032" cy="16664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رفع( </a:t>
          </a:r>
          <a:r>
            <a:rPr lang="ar-SA" sz="14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بضمة</a:t>
          </a:r>
          <a:r>
            <a:rPr lang="ar-SA" sz="1400" b="1" kern="1200" dirty="0" smtClean="0"/>
            <a:t> </a:t>
          </a:r>
          <a:r>
            <a:rPr lang="ar-SA" sz="14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مقدرة</a:t>
          </a:r>
          <a:r>
            <a:rPr lang="ar-SA" sz="1400" b="1" kern="1200" dirty="0" smtClean="0"/>
            <a:t>) مثل :</a:t>
          </a:r>
          <a:r>
            <a:rPr lang="ar-SA" sz="14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يرضى</a:t>
          </a:r>
          <a:r>
            <a:rPr lang="ar-SA" sz="1400" b="1" kern="1200" dirty="0" smtClean="0"/>
            <a:t> الله عن الصادق </a:t>
          </a:r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نصب (</a:t>
          </a:r>
          <a:r>
            <a:rPr lang="ar-SA" sz="14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بفتحة مقدرة</a:t>
          </a:r>
          <a:r>
            <a:rPr lang="ar-SA" sz="1400" b="1" kern="1200" dirty="0" smtClean="0"/>
            <a:t>) مثل: لن </a:t>
          </a:r>
          <a:r>
            <a:rPr lang="ar-SA" sz="14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يرضى</a:t>
          </a:r>
          <a:r>
            <a:rPr lang="ar-SA" sz="1400" b="1" kern="1200" dirty="0" smtClean="0"/>
            <a:t> الله عن الكاذب</a:t>
          </a:r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جزم (</a:t>
          </a:r>
          <a:r>
            <a:rPr lang="ar-SA" sz="14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بحذف الالف</a:t>
          </a:r>
          <a:r>
            <a:rPr lang="ar-SA" sz="1400" b="1" kern="1200" dirty="0" smtClean="0"/>
            <a:t>) مثل : لم </a:t>
          </a:r>
          <a:r>
            <a:rPr lang="ar-SA" sz="14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يرضَ</a:t>
          </a:r>
          <a:r>
            <a:rPr lang="ar-SA" sz="1400" b="1" kern="1200" dirty="0" smtClean="0"/>
            <a:t> الل عن المنافقين</a:t>
          </a:r>
          <a:endParaRPr lang="ar-SA" sz="1400" b="1" kern="1200" dirty="0"/>
        </a:p>
      </dsp:txBody>
      <dsp:txXfrm>
        <a:off x="4351864" y="3293847"/>
        <a:ext cx="1689414" cy="1568831"/>
      </dsp:txXfrm>
    </dsp:sp>
    <dsp:sp modelId="{2943ADBB-FA60-4459-B783-E92C0A7FE91D}">
      <dsp:nvSpPr>
        <dsp:cNvPr id="0" name=""/>
        <dsp:cNvSpPr/>
      </dsp:nvSpPr>
      <dsp:spPr>
        <a:xfrm>
          <a:off x="6450747" y="1621027"/>
          <a:ext cx="1583153" cy="10053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93DA294-7FD9-4F1A-AC78-DAD3C15E5194}">
      <dsp:nvSpPr>
        <dsp:cNvPr id="0" name=""/>
        <dsp:cNvSpPr/>
      </dsp:nvSpPr>
      <dsp:spPr>
        <a:xfrm>
          <a:off x="6626653" y="1788138"/>
          <a:ext cx="1583153" cy="10053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/>
            <a:t>صحيح الآخر</a:t>
          </a:r>
          <a:endParaRPr lang="ar-SA" sz="1800" b="1" kern="1200" dirty="0"/>
        </a:p>
      </dsp:txBody>
      <dsp:txXfrm>
        <a:off x="6656097" y="1817582"/>
        <a:ext cx="1524265" cy="946414"/>
      </dsp:txXfrm>
    </dsp:sp>
    <dsp:sp modelId="{A7908133-689E-42F7-95DD-24D213DE463F}">
      <dsp:nvSpPr>
        <dsp:cNvPr id="0" name=""/>
        <dsp:cNvSpPr/>
      </dsp:nvSpPr>
      <dsp:spPr>
        <a:xfrm>
          <a:off x="6264964" y="3066969"/>
          <a:ext cx="1849250" cy="18011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167AA44-E1E1-4A66-8186-61D956E699F5}">
      <dsp:nvSpPr>
        <dsp:cNvPr id="0" name=""/>
        <dsp:cNvSpPr/>
      </dsp:nvSpPr>
      <dsp:spPr>
        <a:xfrm>
          <a:off x="6440870" y="3234080"/>
          <a:ext cx="1849250" cy="18011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/>
            <a:t>رفع (</a:t>
          </a:r>
          <a:r>
            <a:rPr lang="ar-SA" sz="16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بالضمة</a:t>
          </a:r>
          <a:r>
            <a:rPr lang="ar-SA" sz="1600" b="1" kern="1200" dirty="0" smtClean="0"/>
            <a:t> ) مثل: </a:t>
          </a:r>
          <a:r>
            <a:rPr lang="ar-SA" sz="16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يكتبُ</a:t>
          </a:r>
          <a:r>
            <a:rPr lang="ar-SA" sz="1600" b="1" kern="1200" dirty="0" smtClean="0"/>
            <a:t> الطالب درسه </a:t>
          </a:r>
        </a:p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/>
            <a:t>نصب (</a:t>
          </a:r>
          <a:r>
            <a:rPr lang="ar-SA" sz="16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بالفتحة</a:t>
          </a:r>
          <a:r>
            <a:rPr lang="ar-SA" sz="1600" b="1" kern="1200" dirty="0" smtClean="0"/>
            <a:t>) مثل : لن </a:t>
          </a:r>
          <a:r>
            <a:rPr lang="ar-SA" sz="16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يكتبَ</a:t>
          </a:r>
          <a:r>
            <a:rPr lang="ar-SA" sz="1600" b="1" kern="1200" dirty="0" smtClean="0"/>
            <a:t> الطالب درسه</a:t>
          </a:r>
        </a:p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/>
            <a:t>جزم (</a:t>
          </a:r>
          <a:r>
            <a:rPr lang="ar-SA" sz="16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بالسكون</a:t>
          </a:r>
          <a:r>
            <a:rPr lang="ar-SA" sz="1600" b="1" kern="1200" dirty="0" smtClean="0"/>
            <a:t>) مثل : لم </a:t>
          </a:r>
          <a:r>
            <a:rPr lang="ar-SA" sz="1600" b="1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يكتبْ</a:t>
          </a:r>
          <a:r>
            <a:rPr lang="ar-SA" sz="1600" b="1" kern="1200" dirty="0" smtClean="0"/>
            <a:t> الطالب درسه</a:t>
          </a:r>
          <a:endParaRPr lang="ar-SA" sz="1600" b="1" kern="1200" dirty="0"/>
        </a:p>
      </dsp:txBody>
      <dsp:txXfrm>
        <a:off x="6493624" y="3286834"/>
        <a:ext cx="1743742" cy="16956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29787D-951B-4740-BFB2-909E6A2C627D}">
      <dsp:nvSpPr>
        <dsp:cNvPr id="0" name=""/>
        <dsp:cNvSpPr/>
      </dsp:nvSpPr>
      <dsp:spPr>
        <a:xfrm>
          <a:off x="7283629" y="2653323"/>
          <a:ext cx="91440" cy="4911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115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94188E-7C6C-474E-99C2-2821BAFCAFED}">
      <dsp:nvSpPr>
        <dsp:cNvPr id="0" name=""/>
        <dsp:cNvSpPr/>
      </dsp:nvSpPr>
      <dsp:spPr>
        <a:xfrm>
          <a:off x="4087814" y="1089789"/>
          <a:ext cx="3241535" cy="4911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4707"/>
              </a:lnTo>
              <a:lnTo>
                <a:pt x="3241535" y="334707"/>
              </a:lnTo>
              <a:lnTo>
                <a:pt x="3241535" y="49115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F8E72E-5CE4-425D-98AD-F8DFC6F9F351}">
      <dsp:nvSpPr>
        <dsp:cNvPr id="0" name=""/>
        <dsp:cNvSpPr/>
      </dsp:nvSpPr>
      <dsp:spPr>
        <a:xfrm>
          <a:off x="5074129" y="2653323"/>
          <a:ext cx="91440" cy="4911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115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62056B-7465-40C8-A451-062495E75A78}">
      <dsp:nvSpPr>
        <dsp:cNvPr id="0" name=""/>
        <dsp:cNvSpPr/>
      </dsp:nvSpPr>
      <dsp:spPr>
        <a:xfrm>
          <a:off x="4087814" y="1089789"/>
          <a:ext cx="1032035" cy="4911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4707"/>
              </a:lnTo>
              <a:lnTo>
                <a:pt x="1032035" y="334707"/>
              </a:lnTo>
              <a:lnTo>
                <a:pt x="1032035" y="49115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CD0547-9951-42D3-B68E-D949EFEE0F8E}">
      <dsp:nvSpPr>
        <dsp:cNvPr id="0" name=""/>
        <dsp:cNvSpPr/>
      </dsp:nvSpPr>
      <dsp:spPr>
        <a:xfrm>
          <a:off x="2864629" y="2653323"/>
          <a:ext cx="91440" cy="4911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115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EC8AF9-1453-4FF8-9066-08717F99A539}">
      <dsp:nvSpPr>
        <dsp:cNvPr id="0" name=""/>
        <dsp:cNvSpPr/>
      </dsp:nvSpPr>
      <dsp:spPr>
        <a:xfrm>
          <a:off x="2910349" y="1089789"/>
          <a:ext cx="1177464" cy="491154"/>
        </a:xfrm>
        <a:custGeom>
          <a:avLst/>
          <a:gdLst/>
          <a:ahLst/>
          <a:cxnLst/>
          <a:rect l="0" t="0" r="0" b="0"/>
          <a:pathLst>
            <a:path>
              <a:moveTo>
                <a:pt x="1177464" y="0"/>
              </a:moveTo>
              <a:lnTo>
                <a:pt x="1177464" y="334707"/>
              </a:lnTo>
              <a:lnTo>
                <a:pt x="0" y="334707"/>
              </a:lnTo>
              <a:lnTo>
                <a:pt x="0" y="49115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BECA80-118A-4413-819C-F7CC47942B82}">
      <dsp:nvSpPr>
        <dsp:cNvPr id="0" name=""/>
        <dsp:cNvSpPr/>
      </dsp:nvSpPr>
      <dsp:spPr>
        <a:xfrm>
          <a:off x="800559" y="2653323"/>
          <a:ext cx="91440" cy="4911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115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3A1E70-9C09-415E-BED5-D828E6BCBF2C}">
      <dsp:nvSpPr>
        <dsp:cNvPr id="0" name=""/>
        <dsp:cNvSpPr/>
      </dsp:nvSpPr>
      <dsp:spPr>
        <a:xfrm>
          <a:off x="846279" y="1089789"/>
          <a:ext cx="3241535" cy="491154"/>
        </a:xfrm>
        <a:custGeom>
          <a:avLst/>
          <a:gdLst/>
          <a:ahLst/>
          <a:cxnLst/>
          <a:rect l="0" t="0" r="0" b="0"/>
          <a:pathLst>
            <a:path>
              <a:moveTo>
                <a:pt x="3241535" y="0"/>
              </a:moveTo>
              <a:lnTo>
                <a:pt x="3241535" y="334707"/>
              </a:lnTo>
              <a:lnTo>
                <a:pt x="0" y="334707"/>
              </a:lnTo>
              <a:lnTo>
                <a:pt x="0" y="49115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E67D18-A8E5-4F91-8065-66D127F91B76}">
      <dsp:nvSpPr>
        <dsp:cNvPr id="0" name=""/>
        <dsp:cNvSpPr/>
      </dsp:nvSpPr>
      <dsp:spPr>
        <a:xfrm>
          <a:off x="3243422" y="17411"/>
          <a:ext cx="1688784" cy="10723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0D1D3C5-0B04-4910-B9A4-3FFFF44DAB7D}">
      <dsp:nvSpPr>
        <dsp:cNvPr id="0" name=""/>
        <dsp:cNvSpPr/>
      </dsp:nvSpPr>
      <dsp:spPr>
        <a:xfrm>
          <a:off x="3431065" y="195672"/>
          <a:ext cx="1688784" cy="10723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/>
            <a:t>الفعل الماضي مبني دائمًا </a:t>
          </a:r>
          <a:endParaRPr lang="ar-SA" sz="1800" b="1" kern="1200" dirty="0"/>
        </a:p>
      </dsp:txBody>
      <dsp:txXfrm>
        <a:off x="3462474" y="227081"/>
        <a:ext cx="1625966" cy="1009560"/>
      </dsp:txXfrm>
    </dsp:sp>
    <dsp:sp modelId="{95F0FCD5-3A16-42D3-A930-198C3CBE1205}">
      <dsp:nvSpPr>
        <dsp:cNvPr id="0" name=""/>
        <dsp:cNvSpPr/>
      </dsp:nvSpPr>
      <dsp:spPr>
        <a:xfrm>
          <a:off x="1887" y="1580944"/>
          <a:ext cx="1688784" cy="10723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171343A-6DB7-4430-8E22-2BD8B51F1E95}">
      <dsp:nvSpPr>
        <dsp:cNvPr id="0" name=""/>
        <dsp:cNvSpPr/>
      </dsp:nvSpPr>
      <dsp:spPr>
        <a:xfrm>
          <a:off x="189529" y="1759205"/>
          <a:ext cx="1688784" cy="10723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على </a:t>
          </a:r>
          <a:r>
            <a:rPr lang="ar-SA" sz="1400" b="1" u="sng" kern="1200" dirty="0" smtClean="0"/>
            <a:t>الضم</a:t>
          </a:r>
          <a:r>
            <a:rPr lang="ar-SA" sz="1400" b="1" kern="1200" dirty="0" smtClean="0"/>
            <a:t> اذا اتصلت : </a:t>
          </a:r>
        </a:p>
      </dsp:txBody>
      <dsp:txXfrm>
        <a:off x="220938" y="1790614"/>
        <a:ext cx="1625966" cy="1009560"/>
      </dsp:txXfrm>
    </dsp:sp>
    <dsp:sp modelId="{92C7E112-151E-43E5-87DD-6B330AF5FA7D}">
      <dsp:nvSpPr>
        <dsp:cNvPr id="0" name=""/>
        <dsp:cNvSpPr/>
      </dsp:nvSpPr>
      <dsp:spPr>
        <a:xfrm>
          <a:off x="1887" y="3144477"/>
          <a:ext cx="1688784" cy="10723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70A1713-D775-403C-AE73-2407C9674919}">
      <dsp:nvSpPr>
        <dsp:cNvPr id="0" name=""/>
        <dsp:cNvSpPr/>
      </dsp:nvSpPr>
      <dsp:spPr>
        <a:xfrm>
          <a:off x="189529" y="3322738"/>
          <a:ext cx="1688784" cy="10723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/>
            <a:t>اتصلت به واو الجماعة </a:t>
          </a:r>
        </a:p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/>
            <a:t>- انما </a:t>
          </a:r>
          <a:r>
            <a:rPr lang="ar-SA" sz="1600" b="1" u="sng" kern="1200" dirty="0" smtClean="0"/>
            <a:t>صنعوا</a:t>
          </a:r>
          <a:r>
            <a:rPr lang="ar-SA" sz="1600" b="1" kern="1200" dirty="0" smtClean="0"/>
            <a:t> كيد ساحر </a:t>
          </a:r>
          <a:endParaRPr lang="ar-SA" sz="1600" b="1" kern="1200" dirty="0"/>
        </a:p>
      </dsp:txBody>
      <dsp:txXfrm>
        <a:off x="220938" y="3354147"/>
        <a:ext cx="1625966" cy="1009560"/>
      </dsp:txXfrm>
    </dsp:sp>
    <dsp:sp modelId="{C58989E0-6675-4C25-9A5F-045E69142AA1}">
      <dsp:nvSpPr>
        <dsp:cNvPr id="0" name=""/>
        <dsp:cNvSpPr/>
      </dsp:nvSpPr>
      <dsp:spPr>
        <a:xfrm>
          <a:off x="2065957" y="1580944"/>
          <a:ext cx="1688784" cy="10723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EDF42B6-B7DB-487B-9ACA-7B81DE0CC9F2}">
      <dsp:nvSpPr>
        <dsp:cNvPr id="0" name=""/>
        <dsp:cNvSpPr/>
      </dsp:nvSpPr>
      <dsp:spPr>
        <a:xfrm>
          <a:off x="2253600" y="1759205"/>
          <a:ext cx="1688784" cy="10723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u="sng" kern="1200" dirty="0" smtClean="0"/>
            <a:t>الفتحة المقدرة </a:t>
          </a:r>
          <a:r>
            <a:rPr lang="ar-SA" sz="1400" b="1" kern="1200" dirty="0" smtClean="0"/>
            <a:t>على الالف للتعذر</a:t>
          </a:r>
          <a:endParaRPr lang="ar-SA" sz="1400" b="1" kern="1200" dirty="0"/>
        </a:p>
      </dsp:txBody>
      <dsp:txXfrm>
        <a:off x="2285009" y="1790614"/>
        <a:ext cx="1625966" cy="1009560"/>
      </dsp:txXfrm>
    </dsp:sp>
    <dsp:sp modelId="{5CAC3AC1-ECA3-409D-A669-60CFA0393C24}">
      <dsp:nvSpPr>
        <dsp:cNvPr id="0" name=""/>
        <dsp:cNvSpPr/>
      </dsp:nvSpPr>
      <dsp:spPr>
        <a:xfrm>
          <a:off x="2065957" y="3144477"/>
          <a:ext cx="1688784" cy="10723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223F13C-F593-4669-871D-0C3172F84E5C}">
      <dsp:nvSpPr>
        <dsp:cNvPr id="0" name=""/>
        <dsp:cNvSpPr/>
      </dsp:nvSpPr>
      <dsp:spPr>
        <a:xfrm>
          <a:off x="2253600" y="3322738"/>
          <a:ext cx="1688784" cy="10723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/>
            <a:t>- </a:t>
          </a:r>
          <a:r>
            <a:rPr lang="ar-SA" sz="1600" b="1" u="sng" kern="1200" dirty="0" smtClean="0"/>
            <a:t>رمى</a:t>
          </a:r>
          <a:r>
            <a:rPr lang="ar-SA" sz="1600" b="1" kern="1200" dirty="0" smtClean="0"/>
            <a:t> الولد الكرة </a:t>
          </a:r>
          <a:endParaRPr lang="ar-SA" sz="1600" b="1" kern="1200" dirty="0"/>
        </a:p>
      </dsp:txBody>
      <dsp:txXfrm>
        <a:off x="2285009" y="3354147"/>
        <a:ext cx="1625966" cy="1009560"/>
      </dsp:txXfrm>
    </dsp:sp>
    <dsp:sp modelId="{4354F47C-D6D7-4E53-9447-23EC7270EBEC}">
      <dsp:nvSpPr>
        <dsp:cNvPr id="0" name=""/>
        <dsp:cNvSpPr/>
      </dsp:nvSpPr>
      <dsp:spPr>
        <a:xfrm>
          <a:off x="4275457" y="1580944"/>
          <a:ext cx="1688784" cy="10723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96775A9-AA9B-421C-8848-8F0558C152DE}">
      <dsp:nvSpPr>
        <dsp:cNvPr id="0" name=""/>
        <dsp:cNvSpPr/>
      </dsp:nvSpPr>
      <dsp:spPr>
        <a:xfrm>
          <a:off x="4463100" y="1759205"/>
          <a:ext cx="1688784" cy="10723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على </a:t>
          </a:r>
          <a:r>
            <a:rPr lang="ar-SA" sz="1400" b="1" u="sng" kern="1200" dirty="0" smtClean="0"/>
            <a:t>السكون</a:t>
          </a:r>
          <a:r>
            <a:rPr lang="ar-SA" sz="1400" b="1" kern="1200" dirty="0" smtClean="0"/>
            <a:t> اذا : </a:t>
          </a:r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200" kern="1200" dirty="0"/>
        </a:p>
      </dsp:txBody>
      <dsp:txXfrm>
        <a:off x="4494509" y="1790614"/>
        <a:ext cx="1625966" cy="1009560"/>
      </dsp:txXfrm>
    </dsp:sp>
    <dsp:sp modelId="{D7619B44-CC99-48C0-828F-A66F27B68118}">
      <dsp:nvSpPr>
        <dsp:cNvPr id="0" name=""/>
        <dsp:cNvSpPr/>
      </dsp:nvSpPr>
      <dsp:spPr>
        <a:xfrm>
          <a:off x="4130027" y="3144477"/>
          <a:ext cx="1979644" cy="21653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B143FB2-6A4B-4F4D-B598-B58ECEDC27C9}">
      <dsp:nvSpPr>
        <dsp:cNvPr id="0" name=""/>
        <dsp:cNvSpPr/>
      </dsp:nvSpPr>
      <dsp:spPr>
        <a:xfrm>
          <a:off x="4317670" y="3322738"/>
          <a:ext cx="1979644" cy="21653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/>
            <a:t>1- اتصلت به </a:t>
          </a:r>
          <a:r>
            <a:rPr lang="ar-SA" sz="1200" b="1" u="sng" kern="1200" dirty="0" smtClean="0"/>
            <a:t>تاء الفاعل </a:t>
          </a:r>
          <a:r>
            <a:rPr lang="ar-SA" sz="1200" b="1" kern="1200" dirty="0" smtClean="0"/>
            <a:t>: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/>
            <a:t>- للمتكلم ذهبت الى الجامعة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/>
            <a:t>- للمخاطب ذهبت الى الجامعة 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/>
            <a:t>- للمخاطبة ذهبت الى الجامعة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/>
            <a:t>2- اتصلت به ( </a:t>
          </a:r>
          <a:r>
            <a:rPr lang="ar-SA" sz="1200" b="1" u="sng" kern="1200" dirty="0" err="1" smtClean="0"/>
            <a:t>نا</a:t>
          </a:r>
          <a:r>
            <a:rPr lang="ar-SA" sz="1200" b="1" u="sng" kern="1200" dirty="0" smtClean="0"/>
            <a:t>) الدالة على الفاعلين</a:t>
          </a:r>
          <a:r>
            <a:rPr lang="ar-SA" sz="1200" b="1" kern="1200" dirty="0" smtClean="0"/>
            <a:t> :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/>
            <a:t>- خرجنا من الحفلة فرحين 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/>
            <a:t>3- اتصلت به (</a:t>
          </a:r>
          <a:r>
            <a:rPr lang="ar-SA" sz="1200" b="1" u="sng" kern="1200" dirty="0" smtClean="0"/>
            <a:t>نون النسوة </a:t>
          </a:r>
          <a:r>
            <a:rPr lang="ar-SA" sz="1200" b="1" kern="1200" dirty="0" smtClean="0"/>
            <a:t>) :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/>
            <a:t>- الطالبات ذهبن الى القاعة  </a:t>
          </a:r>
          <a:endParaRPr lang="ar-SA" sz="1200" b="1" kern="1200" dirty="0"/>
        </a:p>
      </dsp:txBody>
      <dsp:txXfrm>
        <a:off x="4375652" y="3380720"/>
        <a:ext cx="1863680" cy="2049360"/>
      </dsp:txXfrm>
    </dsp:sp>
    <dsp:sp modelId="{7D3FE36B-4E94-447B-8F00-48111D489E1E}">
      <dsp:nvSpPr>
        <dsp:cNvPr id="0" name=""/>
        <dsp:cNvSpPr/>
      </dsp:nvSpPr>
      <dsp:spPr>
        <a:xfrm>
          <a:off x="6484957" y="1580944"/>
          <a:ext cx="1688784" cy="10723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6ED6F08-E5D8-41C4-B54C-A3232B050227}">
      <dsp:nvSpPr>
        <dsp:cNvPr id="0" name=""/>
        <dsp:cNvSpPr/>
      </dsp:nvSpPr>
      <dsp:spPr>
        <a:xfrm>
          <a:off x="6672600" y="1759205"/>
          <a:ext cx="1688784" cy="10723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على </a:t>
          </a:r>
          <a:r>
            <a:rPr lang="ar-SA" sz="1400" b="1" u="sng" kern="1200" dirty="0" smtClean="0"/>
            <a:t>الفتح</a:t>
          </a:r>
          <a:r>
            <a:rPr lang="ar-SA" sz="1400" b="1" kern="1200" dirty="0" smtClean="0"/>
            <a:t> ( لأنه الاصل)</a:t>
          </a:r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ولا يؤثر فيه اتصال بعض الضمائر  </a:t>
          </a:r>
          <a:endParaRPr lang="ar-SA" sz="1400" b="1" kern="1200" dirty="0"/>
        </a:p>
      </dsp:txBody>
      <dsp:txXfrm>
        <a:off x="6704009" y="1790614"/>
        <a:ext cx="1625966" cy="1009560"/>
      </dsp:txXfrm>
    </dsp:sp>
    <dsp:sp modelId="{3C529BB7-5A5E-40B2-831C-31527CC82774}">
      <dsp:nvSpPr>
        <dsp:cNvPr id="0" name=""/>
        <dsp:cNvSpPr/>
      </dsp:nvSpPr>
      <dsp:spPr>
        <a:xfrm>
          <a:off x="6484957" y="3144477"/>
          <a:ext cx="1688784" cy="20752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38E2A85-FF77-4FB7-A6BC-8A348DF8695D}">
      <dsp:nvSpPr>
        <dsp:cNvPr id="0" name=""/>
        <dsp:cNvSpPr/>
      </dsp:nvSpPr>
      <dsp:spPr>
        <a:xfrm>
          <a:off x="6672600" y="3322738"/>
          <a:ext cx="1688784" cy="20752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- أدرك النجاح ( لم يتصل بشيء)</a:t>
          </a:r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- أدركها النجاح </a:t>
          </a:r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-دركه النجاح </a:t>
          </a:r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- أدركنا النجاح (</a:t>
          </a:r>
          <a:r>
            <a:rPr lang="ar-SA" sz="1400" b="1" kern="1200" dirty="0" err="1" smtClean="0"/>
            <a:t>نا</a:t>
          </a:r>
          <a:r>
            <a:rPr lang="ar-SA" sz="1400" b="1" kern="1200" dirty="0" smtClean="0"/>
            <a:t> تدل على المفعولين )</a:t>
          </a:r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- أدركك النجاح </a:t>
          </a:r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-أدركها النجاح</a:t>
          </a:r>
          <a:endParaRPr lang="ar-SA" sz="1400" b="1" kern="1200" dirty="0"/>
        </a:p>
      </dsp:txBody>
      <dsp:txXfrm>
        <a:off x="6722063" y="3372201"/>
        <a:ext cx="1589858" cy="197630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49E299-996F-4447-87EE-0DAE6EF219C9}">
      <dsp:nvSpPr>
        <dsp:cNvPr id="0" name=""/>
        <dsp:cNvSpPr/>
      </dsp:nvSpPr>
      <dsp:spPr>
        <a:xfrm>
          <a:off x="7255026" y="3180614"/>
          <a:ext cx="91440" cy="487520"/>
        </a:xfrm>
        <a:custGeom>
          <a:avLst/>
          <a:gdLst/>
          <a:ahLst/>
          <a:cxnLst/>
          <a:rect l="0" t="0" r="0" b="0"/>
          <a:pathLst>
            <a:path>
              <a:moveTo>
                <a:pt x="48173" y="0"/>
              </a:moveTo>
              <a:lnTo>
                <a:pt x="48173" y="325255"/>
              </a:lnTo>
              <a:lnTo>
                <a:pt x="45720" y="325255"/>
              </a:lnTo>
              <a:lnTo>
                <a:pt x="45720" y="48752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70BC3B-1AFD-4B2D-8D8A-F46D1179959C}">
      <dsp:nvSpPr>
        <dsp:cNvPr id="0" name=""/>
        <dsp:cNvSpPr/>
      </dsp:nvSpPr>
      <dsp:spPr>
        <a:xfrm>
          <a:off x="4089497" y="1537033"/>
          <a:ext cx="3213702" cy="5313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9055"/>
              </a:lnTo>
              <a:lnTo>
                <a:pt x="3213702" y="369055"/>
              </a:lnTo>
              <a:lnTo>
                <a:pt x="3213702" y="53132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CFA169-4C7A-403C-BF54-4F6C65A200EE}">
      <dsp:nvSpPr>
        <dsp:cNvPr id="0" name=""/>
        <dsp:cNvSpPr/>
      </dsp:nvSpPr>
      <dsp:spPr>
        <a:xfrm>
          <a:off x="5114193" y="3158714"/>
          <a:ext cx="91440" cy="5094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942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20F2F3-8875-4B07-97E5-6ECAE88DCA6A}">
      <dsp:nvSpPr>
        <dsp:cNvPr id="0" name=""/>
        <dsp:cNvSpPr/>
      </dsp:nvSpPr>
      <dsp:spPr>
        <a:xfrm>
          <a:off x="4089497" y="1537033"/>
          <a:ext cx="1070416" cy="5094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7155"/>
              </a:lnTo>
              <a:lnTo>
                <a:pt x="1070416" y="347155"/>
              </a:lnTo>
              <a:lnTo>
                <a:pt x="1070416" y="50942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58D055-1D27-4771-86BA-657C85666C5A}">
      <dsp:nvSpPr>
        <dsp:cNvPr id="0" name=""/>
        <dsp:cNvSpPr/>
      </dsp:nvSpPr>
      <dsp:spPr>
        <a:xfrm>
          <a:off x="2973361" y="3158714"/>
          <a:ext cx="91440" cy="5094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942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432570-78B6-4991-B928-1E6D376CF76A}">
      <dsp:nvSpPr>
        <dsp:cNvPr id="0" name=""/>
        <dsp:cNvSpPr/>
      </dsp:nvSpPr>
      <dsp:spPr>
        <a:xfrm>
          <a:off x="3019081" y="1537033"/>
          <a:ext cx="1070416" cy="509420"/>
        </a:xfrm>
        <a:custGeom>
          <a:avLst/>
          <a:gdLst/>
          <a:ahLst/>
          <a:cxnLst/>
          <a:rect l="0" t="0" r="0" b="0"/>
          <a:pathLst>
            <a:path>
              <a:moveTo>
                <a:pt x="1070416" y="0"/>
              </a:moveTo>
              <a:lnTo>
                <a:pt x="1070416" y="347155"/>
              </a:lnTo>
              <a:lnTo>
                <a:pt x="0" y="347155"/>
              </a:lnTo>
              <a:lnTo>
                <a:pt x="0" y="50942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479729-2111-4950-AD73-834F3EE16426}">
      <dsp:nvSpPr>
        <dsp:cNvPr id="0" name=""/>
        <dsp:cNvSpPr/>
      </dsp:nvSpPr>
      <dsp:spPr>
        <a:xfrm>
          <a:off x="865791" y="3180614"/>
          <a:ext cx="91440" cy="4996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964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99B6ED-70BF-4BF1-A93D-1FEB87084642}">
      <dsp:nvSpPr>
        <dsp:cNvPr id="0" name=""/>
        <dsp:cNvSpPr/>
      </dsp:nvSpPr>
      <dsp:spPr>
        <a:xfrm>
          <a:off x="911511" y="1537033"/>
          <a:ext cx="3177986" cy="531321"/>
        </a:xfrm>
        <a:custGeom>
          <a:avLst/>
          <a:gdLst/>
          <a:ahLst/>
          <a:cxnLst/>
          <a:rect l="0" t="0" r="0" b="0"/>
          <a:pathLst>
            <a:path>
              <a:moveTo>
                <a:pt x="3177986" y="0"/>
              </a:moveTo>
              <a:lnTo>
                <a:pt x="3177986" y="369055"/>
              </a:lnTo>
              <a:lnTo>
                <a:pt x="0" y="369055"/>
              </a:lnTo>
              <a:lnTo>
                <a:pt x="0" y="53132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317135-BA75-4F48-94D2-376A6BB3E986}">
      <dsp:nvSpPr>
        <dsp:cNvPr id="0" name=""/>
        <dsp:cNvSpPr/>
      </dsp:nvSpPr>
      <dsp:spPr>
        <a:xfrm>
          <a:off x="3213702" y="424773"/>
          <a:ext cx="1751590" cy="11122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0C5F446-4902-47F1-99A1-955814DDA292}">
      <dsp:nvSpPr>
        <dsp:cNvPr id="0" name=""/>
        <dsp:cNvSpPr/>
      </dsp:nvSpPr>
      <dsp:spPr>
        <a:xfrm>
          <a:off x="3408323" y="609663"/>
          <a:ext cx="1751590" cy="11122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/>
            <a:t>فعل الأمر مبني دائما</a:t>
          </a:r>
          <a:endParaRPr lang="ar-SA" sz="2000" b="1" kern="1200" dirty="0"/>
        </a:p>
      </dsp:txBody>
      <dsp:txXfrm>
        <a:off x="3440900" y="642240"/>
        <a:ext cx="1686436" cy="1047105"/>
      </dsp:txXfrm>
    </dsp:sp>
    <dsp:sp modelId="{BBF1F3D7-7C78-4BA0-B184-1D9A6F8042AC}">
      <dsp:nvSpPr>
        <dsp:cNvPr id="0" name=""/>
        <dsp:cNvSpPr/>
      </dsp:nvSpPr>
      <dsp:spPr>
        <a:xfrm>
          <a:off x="35715" y="2068354"/>
          <a:ext cx="1751590" cy="11122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37B5698-1AD0-4AED-917F-CC0556BA1FD6}">
      <dsp:nvSpPr>
        <dsp:cNvPr id="0" name=""/>
        <dsp:cNvSpPr/>
      </dsp:nvSpPr>
      <dsp:spPr>
        <a:xfrm>
          <a:off x="230337" y="2253244"/>
          <a:ext cx="1751590" cy="11122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/>
            <a:t>على </a:t>
          </a:r>
          <a:r>
            <a:rPr lang="ar-SA" sz="1800" b="1" kern="1200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حذف النون </a:t>
          </a:r>
          <a:r>
            <a:rPr lang="ar-SA" sz="1800" b="1" kern="1200" dirty="0" smtClean="0"/>
            <a:t>اذا كان متصلا به       </a:t>
          </a:r>
          <a:endParaRPr lang="ar-SA" sz="1800" b="1" kern="1200" dirty="0"/>
        </a:p>
      </dsp:txBody>
      <dsp:txXfrm>
        <a:off x="262914" y="2285821"/>
        <a:ext cx="1686436" cy="1047105"/>
      </dsp:txXfrm>
    </dsp:sp>
    <dsp:sp modelId="{49E9B7F8-1AE6-486D-A219-AA96DEEF4338}">
      <dsp:nvSpPr>
        <dsp:cNvPr id="0" name=""/>
        <dsp:cNvSpPr/>
      </dsp:nvSpPr>
      <dsp:spPr>
        <a:xfrm>
          <a:off x="35715" y="3680258"/>
          <a:ext cx="1751590" cy="11122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D2B03DA-3AA7-43FC-97D2-ADCED9902DBA}">
      <dsp:nvSpPr>
        <dsp:cNvPr id="0" name=""/>
        <dsp:cNvSpPr/>
      </dsp:nvSpPr>
      <dsp:spPr>
        <a:xfrm>
          <a:off x="230337" y="3865148"/>
          <a:ext cx="1751590" cy="11122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/>
            <a:t>ألف الاثنين مثل : اذهبا الى المدرسة 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/>
            <a:t>واو الجماعة مثل : </a:t>
          </a:r>
          <a:r>
            <a:rPr lang="ar-SA" sz="1200" b="1" kern="1200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اذهبوا</a:t>
          </a:r>
          <a:r>
            <a:rPr lang="ar-SA" sz="1200" b="1" kern="1200" dirty="0" smtClean="0"/>
            <a:t> الى المسجد 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/>
            <a:t>ياء المخاطبة مثل : </a:t>
          </a:r>
          <a:r>
            <a:rPr lang="ar-SA" sz="1200" b="1" kern="1200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اذهبي</a:t>
          </a:r>
          <a:r>
            <a:rPr lang="ar-SA" sz="1200" b="1" kern="1200" dirty="0" smtClean="0"/>
            <a:t> الى المكتبة</a:t>
          </a:r>
          <a:endParaRPr lang="ar-SA" sz="1200" b="1" kern="1200" dirty="0"/>
        </a:p>
      </dsp:txBody>
      <dsp:txXfrm>
        <a:off x="262914" y="3897725"/>
        <a:ext cx="1686436" cy="1047105"/>
      </dsp:txXfrm>
    </dsp:sp>
    <dsp:sp modelId="{9F8F5656-8807-4B6C-BF59-9595882E36E1}">
      <dsp:nvSpPr>
        <dsp:cNvPr id="0" name=""/>
        <dsp:cNvSpPr/>
      </dsp:nvSpPr>
      <dsp:spPr>
        <a:xfrm>
          <a:off x="2143285" y="2046454"/>
          <a:ext cx="1751590" cy="11122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3173F46-9BE4-4871-9AE3-4CF2B3BE538B}">
      <dsp:nvSpPr>
        <dsp:cNvPr id="0" name=""/>
        <dsp:cNvSpPr/>
      </dsp:nvSpPr>
      <dsp:spPr>
        <a:xfrm>
          <a:off x="2337907" y="2231344"/>
          <a:ext cx="1751590" cy="11122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/>
            <a:t>على </a:t>
          </a:r>
          <a:r>
            <a:rPr lang="ar-SA" sz="1800" b="1" kern="1200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حذف حرف العلة</a:t>
          </a:r>
          <a:r>
            <a:rPr lang="ar-SA" sz="1800" b="1" kern="1200" dirty="0" smtClean="0"/>
            <a:t> اذا كان معتل الاخر </a:t>
          </a:r>
          <a:endParaRPr lang="ar-SA" sz="1800" b="1" kern="1200" dirty="0"/>
        </a:p>
      </dsp:txBody>
      <dsp:txXfrm>
        <a:off x="2370484" y="2263921"/>
        <a:ext cx="1686436" cy="1047105"/>
      </dsp:txXfrm>
    </dsp:sp>
    <dsp:sp modelId="{66F037CC-4840-47D4-A6D1-9483507DC725}">
      <dsp:nvSpPr>
        <dsp:cNvPr id="0" name=""/>
        <dsp:cNvSpPr/>
      </dsp:nvSpPr>
      <dsp:spPr>
        <a:xfrm>
          <a:off x="2143285" y="3668135"/>
          <a:ext cx="1751590" cy="11122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A64B357-A9FF-4E26-B922-EA88D0994189}">
      <dsp:nvSpPr>
        <dsp:cNvPr id="0" name=""/>
        <dsp:cNvSpPr/>
      </dsp:nvSpPr>
      <dsp:spPr>
        <a:xfrm>
          <a:off x="2337907" y="3853025"/>
          <a:ext cx="1751590" cy="11122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مثل : </a:t>
          </a:r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- </a:t>
          </a:r>
          <a:r>
            <a:rPr lang="ar-SA" sz="1400" b="1" kern="1200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انهِ</a:t>
          </a:r>
          <a:r>
            <a:rPr lang="ar-SA" sz="1400" b="1" kern="1200" dirty="0" smtClean="0"/>
            <a:t> عن المنكر </a:t>
          </a:r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- </a:t>
          </a:r>
          <a:r>
            <a:rPr lang="ar-SA" sz="1400" b="1" kern="1200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ادعُ</a:t>
          </a:r>
          <a:r>
            <a:rPr lang="ar-SA" sz="1400" b="1" kern="1200" dirty="0" smtClean="0"/>
            <a:t> الى سبيل ربك </a:t>
          </a:r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- يا سعيد </a:t>
          </a:r>
          <a:r>
            <a:rPr lang="ar-SA" sz="1400" b="1" kern="1200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ارمِ</a:t>
          </a:r>
          <a:r>
            <a:rPr lang="ar-SA" sz="1400" b="1" kern="1200" dirty="0" smtClean="0"/>
            <a:t> الكره </a:t>
          </a:r>
          <a:endParaRPr lang="ar-SA" sz="1400" b="1" kern="1200" dirty="0"/>
        </a:p>
      </dsp:txBody>
      <dsp:txXfrm>
        <a:off x="2370484" y="3885602"/>
        <a:ext cx="1686436" cy="1047105"/>
      </dsp:txXfrm>
    </dsp:sp>
    <dsp:sp modelId="{C2785954-943A-45ED-84B1-CAE3214871EA}">
      <dsp:nvSpPr>
        <dsp:cNvPr id="0" name=""/>
        <dsp:cNvSpPr/>
      </dsp:nvSpPr>
      <dsp:spPr>
        <a:xfrm>
          <a:off x="4284118" y="2046454"/>
          <a:ext cx="1751590" cy="11122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D12E3DA-93B2-425F-A586-9175F4FBAEE1}">
      <dsp:nvSpPr>
        <dsp:cNvPr id="0" name=""/>
        <dsp:cNvSpPr/>
      </dsp:nvSpPr>
      <dsp:spPr>
        <a:xfrm>
          <a:off x="4478739" y="2231344"/>
          <a:ext cx="1751590" cy="11122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/>
            <a:t>على </a:t>
          </a:r>
          <a:r>
            <a:rPr lang="ar-SA" sz="2000" b="1" kern="1200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الفتح</a:t>
          </a:r>
          <a:r>
            <a:rPr lang="ar-SA" sz="2000" b="1" kern="1200" dirty="0" smtClean="0"/>
            <a:t> اذا :</a:t>
          </a:r>
          <a:endParaRPr lang="ar-SA" sz="2000" b="1" kern="1200" dirty="0"/>
        </a:p>
      </dsp:txBody>
      <dsp:txXfrm>
        <a:off x="4511316" y="2263921"/>
        <a:ext cx="1686436" cy="1047105"/>
      </dsp:txXfrm>
    </dsp:sp>
    <dsp:sp modelId="{E4EF6617-B120-4605-8881-F6AC87CF4A21}">
      <dsp:nvSpPr>
        <dsp:cNvPr id="0" name=""/>
        <dsp:cNvSpPr/>
      </dsp:nvSpPr>
      <dsp:spPr>
        <a:xfrm>
          <a:off x="4284118" y="3668135"/>
          <a:ext cx="1751590" cy="11122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A9B1EBE-E09F-4FFF-AB8C-D5A1D9555E3E}">
      <dsp:nvSpPr>
        <dsp:cNvPr id="0" name=""/>
        <dsp:cNvSpPr/>
      </dsp:nvSpPr>
      <dsp:spPr>
        <a:xfrm>
          <a:off x="4478739" y="3853025"/>
          <a:ext cx="1751590" cy="11122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/>
            <a:t>اتصلت به نون التوكيد الثقيلة مثل : 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/>
            <a:t>- </a:t>
          </a:r>
          <a:r>
            <a:rPr lang="ar-SA" sz="1200" b="1" kern="1200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حافظنّ</a:t>
          </a:r>
          <a:r>
            <a:rPr lang="ar-SA" sz="1200" b="1" kern="1200" dirty="0" smtClean="0"/>
            <a:t> على الصلاة 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/>
            <a:t>اتصلت به نون التوكيد الخفيفة مثل : </a:t>
          </a:r>
          <a:r>
            <a:rPr lang="ar-SA" sz="1200" b="1" kern="1200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حافظنْ</a:t>
          </a:r>
          <a:r>
            <a:rPr lang="ar-SA" sz="1200" b="1" kern="1200" dirty="0" smtClean="0"/>
            <a:t> على الصلاة </a:t>
          </a:r>
          <a:endParaRPr lang="ar-SA" sz="1200" b="1" kern="1200" dirty="0"/>
        </a:p>
      </dsp:txBody>
      <dsp:txXfrm>
        <a:off x="4511316" y="3885602"/>
        <a:ext cx="1686436" cy="1047105"/>
      </dsp:txXfrm>
    </dsp:sp>
    <dsp:sp modelId="{2943ADBB-FA60-4459-B783-E92C0A7FE91D}">
      <dsp:nvSpPr>
        <dsp:cNvPr id="0" name=""/>
        <dsp:cNvSpPr/>
      </dsp:nvSpPr>
      <dsp:spPr>
        <a:xfrm>
          <a:off x="6427404" y="2068354"/>
          <a:ext cx="1751590" cy="11122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93DA294-7FD9-4F1A-AC78-DAD3C15E5194}">
      <dsp:nvSpPr>
        <dsp:cNvPr id="0" name=""/>
        <dsp:cNvSpPr/>
      </dsp:nvSpPr>
      <dsp:spPr>
        <a:xfrm>
          <a:off x="6622025" y="2253244"/>
          <a:ext cx="1751590" cy="11122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/>
            <a:t>على </a:t>
          </a:r>
          <a:r>
            <a:rPr lang="ar-SA" sz="1600" b="1" kern="1200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السكون </a:t>
          </a:r>
          <a:r>
            <a:rPr lang="ar-SA" sz="1600" b="1" kern="1200" dirty="0" smtClean="0"/>
            <a:t>( لأنه الاصل)</a:t>
          </a:r>
          <a:endParaRPr lang="ar-SA" sz="1600" b="1" kern="1200" dirty="0"/>
        </a:p>
      </dsp:txBody>
      <dsp:txXfrm>
        <a:off x="6654602" y="2285821"/>
        <a:ext cx="1686436" cy="1047105"/>
      </dsp:txXfrm>
    </dsp:sp>
    <dsp:sp modelId="{A7908133-689E-42F7-95DD-24D213DE463F}">
      <dsp:nvSpPr>
        <dsp:cNvPr id="0" name=""/>
        <dsp:cNvSpPr/>
      </dsp:nvSpPr>
      <dsp:spPr>
        <a:xfrm>
          <a:off x="6424951" y="3668135"/>
          <a:ext cx="1751590" cy="11122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167AA44-E1E1-4A66-8186-61D956E699F5}">
      <dsp:nvSpPr>
        <dsp:cNvPr id="0" name=""/>
        <dsp:cNvSpPr/>
      </dsp:nvSpPr>
      <dsp:spPr>
        <a:xfrm>
          <a:off x="6619572" y="3853025"/>
          <a:ext cx="1751590" cy="11122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اذا اتصلت به نون النسوة مثل : </a:t>
          </a:r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400" b="1" kern="1200" dirty="0" smtClean="0"/>
            <a:t>- يا طالبات </a:t>
          </a:r>
          <a:r>
            <a:rPr lang="ar-SA" sz="1400" b="1" kern="1200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ذاكرن</a:t>
          </a:r>
          <a:r>
            <a:rPr lang="ar-SA" sz="1400" b="1" kern="1200" dirty="0" smtClean="0"/>
            <a:t> دروسكن </a:t>
          </a:r>
          <a:endParaRPr lang="ar-SA" sz="1400" b="1" kern="1200" dirty="0"/>
        </a:p>
      </dsp:txBody>
      <dsp:txXfrm>
        <a:off x="6652149" y="3885602"/>
        <a:ext cx="1686436" cy="10471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0886-543C-48FE-A201-6D0DF54E354B}" type="datetimeFigureOut">
              <a:rPr lang="ar-SA" smtClean="0"/>
              <a:t>14/01/1440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13E08-63CE-493E-A86A-3A75E3655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461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0886-543C-48FE-A201-6D0DF54E354B}" type="datetimeFigureOut">
              <a:rPr lang="ar-SA" smtClean="0"/>
              <a:t>14/01/1440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13E08-63CE-493E-A86A-3A75E3655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09965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0886-543C-48FE-A201-6D0DF54E354B}" type="datetimeFigureOut">
              <a:rPr lang="ar-SA" smtClean="0"/>
              <a:t>14/01/1440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13E08-63CE-493E-A86A-3A75E3655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0130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0886-543C-48FE-A201-6D0DF54E354B}" type="datetimeFigureOut">
              <a:rPr lang="ar-SA" smtClean="0"/>
              <a:t>14/01/1440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13E08-63CE-493E-A86A-3A75E3655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9018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0886-543C-48FE-A201-6D0DF54E354B}" type="datetimeFigureOut">
              <a:rPr lang="ar-SA" smtClean="0"/>
              <a:t>14/01/1440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13E08-63CE-493E-A86A-3A75E3655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0119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0886-543C-48FE-A201-6D0DF54E354B}" type="datetimeFigureOut">
              <a:rPr lang="ar-SA" smtClean="0"/>
              <a:t>14/01/1440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13E08-63CE-493E-A86A-3A75E3655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517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0886-543C-48FE-A201-6D0DF54E354B}" type="datetimeFigureOut">
              <a:rPr lang="ar-SA" smtClean="0"/>
              <a:t>14/01/1440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13E08-63CE-493E-A86A-3A75E3655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0770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0886-543C-48FE-A201-6D0DF54E354B}" type="datetimeFigureOut">
              <a:rPr lang="ar-SA" smtClean="0"/>
              <a:t>14/01/1440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13E08-63CE-493E-A86A-3A75E3655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84518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0886-543C-48FE-A201-6D0DF54E354B}" type="datetimeFigureOut">
              <a:rPr lang="ar-SA" smtClean="0"/>
              <a:t>14/01/1440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13E08-63CE-493E-A86A-3A75E3655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1185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0886-543C-48FE-A201-6D0DF54E354B}" type="datetimeFigureOut">
              <a:rPr lang="ar-SA" smtClean="0"/>
              <a:t>14/01/1440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13E08-63CE-493E-A86A-3A75E3655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029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0886-543C-48FE-A201-6D0DF54E354B}" type="datetimeFigureOut">
              <a:rPr lang="ar-SA" smtClean="0"/>
              <a:t>14/01/1440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13E08-63CE-493E-A86A-3A75E3655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2901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A0886-543C-48FE-A201-6D0DF54E354B}" type="datetimeFigureOut">
              <a:rPr lang="ar-SA" smtClean="0"/>
              <a:t>14/01/1440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13E08-63CE-493E-A86A-3A75E3655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192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رسم تخطيطي 4"/>
          <p:cNvGraphicFramePr/>
          <p:nvPr>
            <p:extLst>
              <p:ext uri="{D42A27DB-BD31-4B8C-83A1-F6EECF244321}">
                <p14:modId xmlns:p14="http://schemas.microsoft.com/office/powerpoint/2010/main" val="3402771064"/>
              </p:ext>
            </p:extLst>
          </p:nvPr>
        </p:nvGraphicFramePr>
        <p:xfrm>
          <a:off x="323528" y="1268760"/>
          <a:ext cx="8424936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108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9338481"/>
              </p:ext>
            </p:extLst>
          </p:nvPr>
        </p:nvGraphicFramePr>
        <p:xfrm>
          <a:off x="683568" y="332657"/>
          <a:ext cx="7797552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مستطيل مستدير الزوايا 4"/>
          <p:cNvSpPr/>
          <p:nvPr/>
        </p:nvSpPr>
        <p:spPr>
          <a:xfrm>
            <a:off x="1043608" y="4365104"/>
            <a:ext cx="7056784" cy="151216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chemeClr val="tx1"/>
                </a:solidFill>
              </a:rPr>
              <a:t>المبتدأ يأتي مفردا ولا يأتي في جملة أو شبه جملة </a:t>
            </a:r>
          </a:p>
          <a:p>
            <a:pPr algn="ctr"/>
            <a:r>
              <a:rPr lang="ar-SA" sz="1600" b="1" u="sng" dirty="0" smtClean="0"/>
              <a:t>ملحوظة مهمة : </a:t>
            </a:r>
          </a:p>
          <a:p>
            <a:pPr algn="ctr"/>
            <a:r>
              <a:rPr lang="ar-SA" sz="1600" b="1" dirty="0" smtClean="0"/>
              <a:t>* الجملة المنسوخة بفعل ناسخ أو حرف ناسخ تعد جملة أسمية مثل : ( خالد كان صائما)</a:t>
            </a:r>
          </a:p>
          <a:p>
            <a:pPr algn="ctr"/>
            <a:r>
              <a:rPr lang="ar-SA" sz="1600" b="1" dirty="0" smtClean="0"/>
              <a:t>* الخبر في الجملة السابقة نوعه جملة أسمية مثل : ( الزجاجة </a:t>
            </a:r>
            <a:r>
              <a:rPr lang="ar-SA" sz="1600" b="1" u="sng" dirty="0" smtClean="0"/>
              <a:t>كأنها كوكب </a:t>
            </a:r>
            <a:r>
              <a:rPr lang="ar-SA" sz="1600" b="1" dirty="0" smtClean="0"/>
              <a:t>دري )</a:t>
            </a:r>
          </a:p>
          <a:p>
            <a:pPr algn="ctr"/>
            <a:r>
              <a:rPr lang="ar-SA" sz="1600" b="1" dirty="0" smtClean="0"/>
              <a:t>الخبر في الجملة نوعه : جملة اسمية </a:t>
            </a:r>
            <a:endParaRPr lang="ar-SA" sz="1600" b="1" dirty="0"/>
          </a:p>
        </p:txBody>
      </p:sp>
    </p:spTree>
    <p:extLst>
      <p:ext uri="{BB962C8B-B14F-4D97-AF65-F5344CB8AC3E}">
        <p14:creationId xmlns:p14="http://schemas.microsoft.com/office/powerpoint/2010/main" val="1324881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2125268"/>
              </p:ext>
            </p:extLst>
          </p:nvPr>
        </p:nvGraphicFramePr>
        <p:xfrm>
          <a:off x="395536" y="692696"/>
          <a:ext cx="8424936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8556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5321303"/>
              </p:ext>
            </p:extLst>
          </p:nvPr>
        </p:nvGraphicFramePr>
        <p:xfrm>
          <a:off x="395536" y="548680"/>
          <a:ext cx="8291264" cy="55774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450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3381075"/>
              </p:ext>
            </p:extLst>
          </p:nvPr>
        </p:nvGraphicFramePr>
        <p:xfrm>
          <a:off x="323528" y="620688"/>
          <a:ext cx="8363272" cy="5505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3198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9367161"/>
              </p:ext>
            </p:extLst>
          </p:nvPr>
        </p:nvGraphicFramePr>
        <p:xfrm>
          <a:off x="323528" y="620688"/>
          <a:ext cx="8373616" cy="53900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597962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732</Words>
  <Application>Microsoft Office PowerPoint</Application>
  <PresentationFormat>On-screen Show (4:3)</PresentationFormat>
  <Paragraphs>126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نسق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 User</dc:creator>
  <cp:lastModifiedBy>A Kamal</cp:lastModifiedBy>
  <cp:revision>24</cp:revision>
  <dcterms:created xsi:type="dcterms:W3CDTF">2016-10-05T20:11:46Z</dcterms:created>
  <dcterms:modified xsi:type="dcterms:W3CDTF">2018-09-24T10:02:59Z</dcterms:modified>
</cp:coreProperties>
</file>