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EB4E-4A52-4F03-AE78-0BE0DD738B5B}" type="datetimeFigureOut">
              <a:rPr lang="ar-AE" smtClean="0"/>
              <a:pPr/>
              <a:t>06/11/1439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4599-D768-4A60-96FE-A0210324E92A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725144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مـايـد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5536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مـحمد ع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644008" y="4725144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مـحمد ط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9512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ســيـف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حـمـدان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51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مـحمد س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مـحمد ر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51520" y="4797152"/>
            <a:ext cx="45365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7200" b="1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عبدالرحمن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خـديـجة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9512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ريـما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عـائـشة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9512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هــنــد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فـاطمة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9512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شـيـخة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حـمـدة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9512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قـصـايد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5" name="Picture 9" descr="C:\Users\Admin\Desktop\صور منوعه للبطاقات\57ced0ad483d3a85fd06e3621492a9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4032448" cy="64807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sp>
        <p:nvSpPr>
          <p:cNvPr id="6" name="مستطيل 5"/>
          <p:cNvSpPr/>
          <p:nvPr/>
        </p:nvSpPr>
        <p:spPr>
          <a:xfrm>
            <a:off x="4823520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مـحـمـد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9512" y="4653136"/>
            <a:ext cx="43204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8000" b="1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ســيـف</a:t>
            </a:r>
            <a:endParaRPr lang="ar-SA" sz="9600" b="1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2470026" cy="1379536"/>
          </a:xfrm>
          <a:prstGeom prst="rect">
            <a:avLst/>
          </a:prstGeom>
          <a:noFill/>
        </p:spPr>
      </p:pic>
      <p:pic>
        <p:nvPicPr>
          <p:cNvPr id="9" name="Picture 2" descr="C:\Users\Admin\Desktop\صور منوعه للبطاقات\6f0a2d9765c673dffab3701862d82ac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908720"/>
            <a:ext cx="2470026" cy="1379536"/>
          </a:xfrm>
          <a:prstGeom prst="rect">
            <a:avLst/>
          </a:prstGeom>
          <a:noFill/>
        </p:spPr>
      </p:pic>
      <p:sp>
        <p:nvSpPr>
          <p:cNvPr id="10" name="شكل بيضاوي 9"/>
          <p:cNvSpPr/>
          <p:nvPr/>
        </p:nvSpPr>
        <p:spPr>
          <a:xfrm>
            <a:off x="5292080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1043608" y="2132856"/>
            <a:ext cx="3096344" cy="29523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7164288" y="980728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843808" y="1052736"/>
            <a:ext cx="151216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600" dirty="0" smtClean="0">
                <a:cs typeface="Al-Mujahed Free" pitchFamily="2" charset="-78"/>
              </a:rPr>
              <a:t>أعشق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التحدي</a:t>
            </a:r>
            <a:r>
              <a:rPr lang="ar-AE" sz="1600" dirty="0" smtClean="0"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والتميز</a:t>
            </a:r>
            <a:r>
              <a:rPr lang="ar-AE" sz="1600" dirty="0" smtClean="0">
                <a:cs typeface="Al-Mujahed Free" pitchFamily="2" charset="-78"/>
              </a:rPr>
              <a:t> فانا طفل مـختلف بكل تفاصيلي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166</Words>
  <Application>Microsoft Office PowerPoint</Application>
  <PresentationFormat>عرض على الشاشة (3:4)‏</PresentationFormat>
  <Paragraphs>36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6</cp:revision>
  <dcterms:created xsi:type="dcterms:W3CDTF">2018-07-11T18:05:23Z</dcterms:created>
  <dcterms:modified xsi:type="dcterms:W3CDTF">2018-07-18T15:36:11Z</dcterms:modified>
</cp:coreProperties>
</file>