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ar-A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380"/>
    <p:restoredTop sz="94660"/>
  </p:normalViewPr>
  <p:slideViewPr>
    <p:cSldViewPr>
      <p:cViewPr varScale="1">
        <p:scale>
          <a:sx n="71" d="100"/>
          <a:sy n="71" d="100"/>
        </p:scale>
        <p:origin x="-126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3EB4E-4A52-4F03-AE78-0BE0DD738B5B}" type="datetimeFigureOut">
              <a:rPr lang="ar-AE" smtClean="0"/>
              <a:pPr/>
              <a:t>06/11/1439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84599-D768-4A60-96FE-A0210324E92A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3EB4E-4A52-4F03-AE78-0BE0DD738B5B}" type="datetimeFigureOut">
              <a:rPr lang="ar-AE" smtClean="0"/>
              <a:pPr/>
              <a:t>06/11/1439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84599-D768-4A60-96FE-A0210324E92A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3EB4E-4A52-4F03-AE78-0BE0DD738B5B}" type="datetimeFigureOut">
              <a:rPr lang="ar-AE" smtClean="0"/>
              <a:pPr/>
              <a:t>06/11/1439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84599-D768-4A60-96FE-A0210324E92A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3EB4E-4A52-4F03-AE78-0BE0DD738B5B}" type="datetimeFigureOut">
              <a:rPr lang="ar-AE" smtClean="0"/>
              <a:pPr/>
              <a:t>06/11/1439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84599-D768-4A60-96FE-A0210324E92A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3EB4E-4A52-4F03-AE78-0BE0DD738B5B}" type="datetimeFigureOut">
              <a:rPr lang="ar-AE" smtClean="0"/>
              <a:pPr/>
              <a:t>06/11/1439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84599-D768-4A60-96FE-A0210324E92A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3EB4E-4A52-4F03-AE78-0BE0DD738B5B}" type="datetimeFigureOut">
              <a:rPr lang="ar-AE" smtClean="0"/>
              <a:pPr/>
              <a:t>06/11/1439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84599-D768-4A60-96FE-A0210324E92A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3EB4E-4A52-4F03-AE78-0BE0DD738B5B}" type="datetimeFigureOut">
              <a:rPr lang="ar-AE" smtClean="0"/>
              <a:pPr/>
              <a:t>06/11/1439</a:t>
            </a:fld>
            <a:endParaRPr lang="ar-AE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84599-D768-4A60-96FE-A0210324E92A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3EB4E-4A52-4F03-AE78-0BE0DD738B5B}" type="datetimeFigureOut">
              <a:rPr lang="ar-AE" smtClean="0"/>
              <a:pPr/>
              <a:t>06/11/1439</a:t>
            </a:fld>
            <a:endParaRPr lang="ar-AE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84599-D768-4A60-96FE-A0210324E92A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3EB4E-4A52-4F03-AE78-0BE0DD738B5B}" type="datetimeFigureOut">
              <a:rPr lang="ar-AE" smtClean="0"/>
              <a:pPr/>
              <a:t>06/11/1439</a:t>
            </a:fld>
            <a:endParaRPr lang="ar-AE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84599-D768-4A60-96FE-A0210324E92A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3EB4E-4A52-4F03-AE78-0BE0DD738B5B}" type="datetimeFigureOut">
              <a:rPr lang="ar-AE" smtClean="0"/>
              <a:pPr/>
              <a:t>06/11/1439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84599-D768-4A60-96FE-A0210324E92A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3EB4E-4A52-4F03-AE78-0BE0DD738B5B}" type="datetimeFigureOut">
              <a:rPr lang="ar-AE" smtClean="0"/>
              <a:pPr/>
              <a:t>06/11/1439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84599-D768-4A60-96FE-A0210324E92A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63EB4E-4A52-4F03-AE78-0BE0DD738B5B}" type="datetimeFigureOut">
              <a:rPr lang="ar-AE" smtClean="0"/>
              <a:pPr/>
              <a:t>06/11/1439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584599-D768-4A60-96FE-A0210324E92A}" type="slidenum">
              <a:rPr lang="ar-AE" smtClean="0"/>
              <a:pPr/>
              <a:t>‹#›</a:t>
            </a:fld>
            <a:endParaRPr lang="ar-A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C:\Users\Admin\Desktop\صور منوعه للبطاقات\57ced0ad483d3a85fd06e3621492a9b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188640"/>
            <a:ext cx="4032448" cy="648072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</p:pic>
      <p:pic>
        <p:nvPicPr>
          <p:cNvPr id="5" name="Picture 9" descr="C:\Users\Admin\Desktop\صور منوعه للبطاقات\57ced0ad483d3a85fd06e3621492a9b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88640"/>
            <a:ext cx="4032448" cy="648072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</p:pic>
      <p:sp>
        <p:nvSpPr>
          <p:cNvPr id="6" name="مستطيل 5"/>
          <p:cNvSpPr/>
          <p:nvPr/>
        </p:nvSpPr>
        <p:spPr>
          <a:xfrm>
            <a:off x="4823520" y="4725144"/>
            <a:ext cx="432048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AE" sz="8000" b="1" cap="none" spc="0" dirty="0" err="1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مـايـد</a:t>
            </a:r>
            <a:endParaRPr lang="ar-SA" sz="9600" b="1" cap="none" spc="0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395536" y="4653136"/>
            <a:ext cx="432048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AE" sz="8000" b="1" cap="none" spc="0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مـحمد ع</a:t>
            </a:r>
            <a:endParaRPr lang="ar-SA" sz="9600" b="1" cap="none" spc="0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1026" name="Picture 2" descr="C:\Users\Admin\Desktop\صور منوعه للبطاقات\6f0a2d9765c673dffab3701862d82ac5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60032" y="908720"/>
            <a:ext cx="2470026" cy="1379536"/>
          </a:xfrm>
          <a:prstGeom prst="rect">
            <a:avLst/>
          </a:prstGeom>
          <a:noFill/>
        </p:spPr>
      </p:pic>
      <p:pic>
        <p:nvPicPr>
          <p:cNvPr id="9" name="Picture 2" descr="C:\Users\Admin\Desktop\صور منوعه للبطاقات\6f0a2d9765c673dffab3701862d82ac5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0" y="908720"/>
            <a:ext cx="2470026" cy="1379536"/>
          </a:xfrm>
          <a:prstGeom prst="rect">
            <a:avLst/>
          </a:prstGeom>
          <a:noFill/>
        </p:spPr>
      </p:pic>
      <p:sp>
        <p:nvSpPr>
          <p:cNvPr id="10" name="شكل بيضاوي 9"/>
          <p:cNvSpPr/>
          <p:nvPr/>
        </p:nvSpPr>
        <p:spPr>
          <a:xfrm>
            <a:off x="5292080" y="2132856"/>
            <a:ext cx="3096344" cy="295232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1" name="شكل بيضاوي 10"/>
          <p:cNvSpPr/>
          <p:nvPr/>
        </p:nvSpPr>
        <p:spPr>
          <a:xfrm>
            <a:off x="1043608" y="2132856"/>
            <a:ext cx="3096344" cy="295232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2" name="مربع نص 11"/>
          <p:cNvSpPr txBox="1"/>
          <p:nvPr/>
        </p:nvSpPr>
        <p:spPr>
          <a:xfrm>
            <a:off x="7164288" y="980728"/>
            <a:ext cx="1512168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1600" dirty="0" smtClean="0">
                <a:cs typeface="Al-Mujahed Free" pitchFamily="2" charset="-78"/>
              </a:rPr>
              <a:t>أعشق </a:t>
            </a:r>
            <a:r>
              <a:rPr lang="ar-AE" sz="1600" dirty="0" smtClean="0">
                <a:solidFill>
                  <a:srgbClr val="FF0000"/>
                </a:solidFill>
                <a:cs typeface="Al-Mujahed Free" pitchFamily="2" charset="-78"/>
              </a:rPr>
              <a:t>التحدي</a:t>
            </a:r>
            <a:r>
              <a:rPr lang="ar-AE" sz="1600" dirty="0" smtClean="0">
                <a:cs typeface="Al-Mujahed Free" pitchFamily="2" charset="-78"/>
              </a:rPr>
              <a:t> </a:t>
            </a:r>
            <a:r>
              <a:rPr lang="ar-AE" sz="1600" dirty="0" smtClean="0">
                <a:solidFill>
                  <a:srgbClr val="FF0000"/>
                </a:solidFill>
                <a:cs typeface="Al-Mujahed Free" pitchFamily="2" charset="-78"/>
              </a:rPr>
              <a:t>والتميز</a:t>
            </a:r>
            <a:r>
              <a:rPr lang="ar-AE" sz="1600" dirty="0" smtClean="0">
                <a:cs typeface="Al-Mujahed Free" pitchFamily="2" charset="-78"/>
              </a:rPr>
              <a:t> فانا طفل مـختلف بكل تفاصيلي</a:t>
            </a:r>
            <a:endParaRPr lang="ar-AE" sz="1600" dirty="0">
              <a:cs typeface="Al-Mujahed Free" pitchFamily="2" charset="-78"/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2843808" y="1052736"/>
            <a:ext cx="1512168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1600" dirty="0" smtClean="0">
                <a:cs typeface="Al-Mujahed Free" pitchFamily="2" charset="-78"/>
              </a:rPr>
              <a:t>أعشق </a:t>
            </a:r>
            <a:r>
              <a:rPr lang="ar-AE" sz="1600" dirty="0" smtClean="0">
                <a:solidFill>
                  <a:srgbClr val="FF0000"/>
                </a:solidFill>
                <a:cs typeface="Al-Mujahed Free" pitchFamily="2" charset="-78"/>
              </a:rPr>
              <a:t>التحدي</a:t>
            </a:r>
            <a:r>
              <a:rPr lang="ar-AE" sz="1600" dirty="0" smtClean="0">
                <a:cs typeface="Al-Mujahed Free" pitchFamily="2" charset="-78"/>
              </a:rPr>
              <a:t> </a:t>
            </a:r>
            <a:r>
              <a:rPr lang="ar-AE" sz="1600" dirty="0" smtClean="0">
                <a:solidFill>
                  <a:srgbClr val="FF0000"/>
                </a:solidFill>
                <a:cs typeface="Al-Mujahed Free" pitchFamily="2" charset="-78"/>
              </a:rPr>
              <a:t>والتميز</a:t>
            </a:r>
            <a:r>
              <a:rPr lang="ar-AE" sz="1600" dirty="0" smtClean="0">
                <a:cs typeface="Al-Mujahed Free" pitchFamily="2" charset="-78"/>
              </a:rPr>
              <a:t> فانا طفل مـختلف بكل تفاصيلي</a:t>
            </a:r>
            <a:endParaRPr lang="ar-AE" sz="1600" dirty="0">
              <a:cs typeface="Al-Mujahed Free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C:\Users\Admin\Desktop\صور منوعه للبطاقات\57ced0ad483d3a85fd06e3621492a9b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188640"/>
            <a:ext cx="4032448" cy="648072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</p:pic>
      <p:pic>
        <p:nvPicPr>
          <p:cNvPr id="5" name="Picture 9" descr="C:\Users\Admin\Desktop\صور منوعه للبطاقات\57ced0ad483d3a85fd06e3621492a9b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88640"/>
            <a:ext cx="4032448" cy="648072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</p:pic>
      <p:sp>
        <p:nvSpPr>
          <p:cNvPr id="6" name="مستطيل 5"/>
          <p:cNvSpPr/>
          <p:nvPr/>
        </p:nvSpPr>
        <p:spPr>
          <a:xfrm>
            <a:off x="4644008" y="4725144"/>
            <a:ext cx="432048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AE" sz="8000" b="1" cap="none" spc="0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مـحمد ط</a:t>
            </a:r>
            <a:endParaRPr lang="ar-SA" sz="9600" b="1" cap="none" spc="0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179512" y="4653136"/>
            <a:ext cx="432048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AE" sz="8000" b="1" cap="none" spc="0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ســيـف</a:t>
            </a:r>
            <a:endParaRPr lang="ar-SA" sz="9600" b="1" cap="none" spc="0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1026" name="Picture 2" descr="C:\Users\Admin\Desktop\صور منوعه للبطاقات\6f0a2d9765c673dffab3701862d82ac5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60032" y="908720"/>
            <a:ext cx="2470026" cy="1379536"/>
          </a:xfrm>
          <a:prstGeom prst="rect">
            <a:avLst/>
          </a:prstGeom>
          <a:noFill/>
        </p:spPr>
      </p:pic>
      <p:pic>
        <p:nvPicPr>
          <p:cNvPr id="9" name="Picture 2" descr="C:\Users\Admin\Desktop\صور منوعه للبطاقات\6f0a2d9765c673dffab3701862d82ac5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0" y="908720"/>
            <a:ext cx="2470026" cy="1379536"/>
          </a:xfrm>
          <a:prstGeom prst="rect">
            <a:avLst/>
          </a:prstGeom>
          <a:noFill/>
        </p:spPr>
      </p:pic>
      <p:sp>
        <p:nvSpPr>
          <p:cNvPr id="10" name="شكل بيضاوي 9"/>
          <p:cNvSpPr/>
          <p:nvPr/>
        </p:nvSpPr>
        <p:spPr>
          <a:xfrm>
            <a:off x="5292080" y="2132856"/>
            <a:ext cx="3096344" cy="295232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1" name="شكل بيضاوي 10"/>
          <p:cNvSpPr/>
          <p:nvPr/>
        </p:nvSpPr>
        <p:spPr>
          <a:xfrm>
            <a:off x="1043608" y="2132856"/>
            <a:ext cx="3096344" cy="295232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2" name="مربع نص 11"/>
          <p:cNvSpPr txBox="1"/>
          <p:nvPr/>
        </p:nvSpPr>
        <p:spPr>
          <a:xfrm>
            <a:off x="7164288" y="980728"/>
            <a:ext cx="1512168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1600" dirty="0" smtClean="0">
                <a:cs typeface="Al-Mujahed Free" pitchFamily="2" charset="-78"/>
              </a:rPr>
              <a:t>أعشق </a:t>
            </a:r>
            <a:r>
              <a:rPr lang="ar-AE" sz="1600" dirty="0" smtClean="0">
                <a:solidFill>
                  <a:srgbClr val="FF0000"/>
                </a:solidFill>
                <a:cs typeface="Al-Mujahed Free" pitchFamily="2" charset="-78"/>
              </a:rPr>
              <a:t>التحدي</a:t>
            </a:r>
            <a:r>
              <a:rPr lang="ar-AE" sz="1600" dirty="0" smtClean="0">
                <a:cs typeface="Al-Mujahed Free" pitchFamily="2" charset="-78"/>
              </a:rPr>
              <a:t> </a:t>
            </a:r>
            <a:r>
              <a:rPr lang="ar-AE" sz="1600" dirty="0" smtClean="0">
                <a:solidFill>
                  <a:srgbClr val="FF0000"/>
                </a:solidFill>
                <a:cs typeface="Al-Mujahed Free" pitchFamily="2" charset="-78"/>
              </a:rPr>
              <a:t>والتميز</a:t>
            </a:r>
            <a:r>
              <a:rPr lang="ar-AE" sz="1600" dirty="0" smtClean="0">
                <a:cs typeface="Al-Mujahed Free" pitchFamily="2" charset="-78"/>
              </a:rPr>
              <a:t> فانا طفل مـختلف بكل تفاصيلي</a:t>
            </a:r>
            <a:endParaRPr lang="ar-AE" sz="1600" dirty="0">
              <a:cs typeface="Al-Mujahed Free" pitchFamily="2" charset="-78"/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2843808" y="1052736"/>
            <a:ext cx="1512168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1600" dirty="0" smtClean="0">
                <a:cs typeface="Al-Mujahed Free" pitchFamily="2" charset="-78"/>
              </a:rPr>
              <a:t>أعشق </a:t>
            </a:r>
            <a:r>
              <a:rPr lang="ar-AE" sz="1600" dirty="0" smtClean="0">
                <a:solidFill>
                  <a:srgbClr val="FF0000"/>
                </a:solidFill>
                <a:cs typeface="Al-Mujahed Free" pitchFamily="2" charset="-78"/>
              </a:rPr>
              <a:t>التحدي</a:t>
            </a:r>
            <a:r>
              <a:rPr lang="ar-AE" sz="1600" dirty="0" smtClean="0">
                <a:cs typeface="Al-Mujahed Free" pitchFamily="2" charset="-78"/>
              </a:rPr>
              <a:t> </a:t>
            </a:r>
            <a:r>
              <a:rPr lang="ar-AE" sz="1600" dirty="0" smtClean="0">
                <a:solidFill>
                  <a:srgbClr val="FF0000"/>
                </a:solidFill>
                <a:cs typeface="Al-Mujahed Free" pitchFamily="2" charset="-78"/>
              </a:rPr>
              <a:t>والتميز</a:t>
            </a:r>
            <a:r>
              <a:rPr lang="ar-AE" sz="1600" dirty="0" smtClean="0">
                <a:cs typeface="Al-Mujahed Free" pitchFamily="2" charset="-78"/>
              </a:rPr>
              <a:t> فانا طفل مـختلف بكل تفاصيلي</a:t>
            </a:r>
            <a:endParaRPr lang="ar-AE" sz="1600" dirty="0">
              <a:cs typeface="Al-Mujahed Free" pitchFamily="2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C:\Users\Admin\Desktop\صور منوعه للبطاقات\57ced0ad483d3a85fd06e3621492a9b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188640"/>
            <a:ext cx="4032448" cy="648072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</p:pic>
      <p:pic>
        <p:nvPicPr>
          <p:cNvPr id="5" name="Picture 9" descr="C:\Users\Admin\Desktop\صور منوعه للبطاقات\57ced0ad483d3a85fd06e3621492a9b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88640"/>
            <a:ext cx="4032448" cy="648072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</p:pic>
      <p:sp>
        <p:nvSpPr>
          <p:cNvPr id="6" name="مستطيل 5"/>
          <p:cNvSpPr/>
          <p:nvPr/>
        </p:nvSpPr>
        <p:spPr>
          <a:xfrm>
            <a:off x="4823520" y="4653136"/>
            <a:ext cx="432048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AE" sz="8000" b="1" cap="none" spc="0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حـمـدان</a:t>
            </a:r>
            <a:endParaRPr lang="ar-SA" sz="9600" b="1" cap="none" spc="0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251520" y="4653136"/>
            <a:ext cx="432048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AE" sz="8000" b="1" cap="none" spc="0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مـحمد س</a:t>
            </a:r>
            <a:endParaRPr lang="ar-SA" sz="9600" b="1" cap="none" spc="0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1026" name="Picture 2" descr="C:\Users\Admin\Desktop\صور منوعه للبطاقات\6f0a2d9765c673dffab3701862d82ac5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60032" y="908720"/>
            <a:ext cx="2470026" cy="1379536"/>
          </a:xfrm>
          <a:prstGeom prst="rect">
            <a:avLst/>
          </a:prstGeom>
          <a:noFill/>
        </p:spPr>
      </p:pic>
      <p:pic>
        <p:nvPicPr>
          <p:cNvPr id="9" name="Picture 2" descr="C:\Users\Admin\Desktop\صور منوعه للبطاقات\6f0a2d9765c673dffab3701862d82ac5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0" y="908720"/>
            <a:ext cx="2470026" cy="1379536"/>
          </a:xfrm>
          <a:prstGeom prst="rect">
            <a:avLst/>
          </a:prstGeom>
          <a:noFill/>
        </p:spPr>
      </p:pic>
      <p:sp>
        <p:nvSpPr>
          <p:cNvPr id="10" name="شكل بيضاوي 9"/>
          <p:cNvSpPr/>
          <p:nvPr/>
        </p:nvSpPr>
        <p:spPr>
          <a:xfrm>
            <a:off x="5292080" y="2132856"/>
            <a:ext cx="3096344" cy="295232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1" name="شكل بيضاوي 10"/>
          <p:cNvSpPr/>
          <p:nvPr/>
        </p:nvSpPr>
        <p:spPr>
          <a:xfrm>
            <a:off x="1043608" y="2132856"/>
            <a:ext cx="3096344" cy="295232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2" name="مربع نص 11"/>
          <p:cNvSpPr txBox="1"/>
          <p:nvPr/>
        </p:nvSpPr>
        <p:spPr>
          <a:xfrm>
            <a:off x="7164288" y="980728"/>
            <a:ext cx="1512168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1600" dirty="0" smtClean="0">
                <a:cs typeface="Al-Mujahed Free" pitchFamily="2" charset="-78"/>
              </a:rPr>
              <a:t>أعشق </a:t>
            </a:r>
            <a:r>
              <a:rPr lang="ar-AE" sz="1600" dirty="0" smtClean="0">
                <a:solidFill>
                  <a:srgbClr val="FF0000"/>
                </a:solidFill>
                <a:cs typeface="Al-Mujahed Free" pitchFamily="2" charset="-78"/>
              </a:rPr>
              <a:t>التحدي</a:t>
            </a:r>
            <a:r>
              <a:rPr lang="ar-AE" sz="1600" dirty="0" smtClean="0">
                <a:cs typeface="Al-Mujahed Free" pitchFamily="2" charset="-78"/>
              </a:rPr>
              <a:t> </a:t>
            </a:r>
            <a:r>
              <a:rPr lang="ar-AE" sz="1600" dirty="0" smtClean="0">
                <a:solidFill>
                  <a:srgbClr val="FF0000"/>
                </a:solidFill>
                <a:cs typeface="Al-Mujahed Free" pitchFamily="2" charset="-78"/>
              </a:rPr>
              <a:t>والتميز</a:t>
            </a:r>
            <a:r>
              <a:rPr lang="ar-AE" sz="1600" dirty="0" smtClean="0">
                <a:cs typeface="Al-Mujahed Free" pitchFamily="2" charset="-78"/>
              </a:rPr>
              <a:t> فانا طفل مـختلف بكل تفاصيلي</a:t>
            </a:r>
            <a:endParaRPr lang="ar-AE" sz="1600" dirty="0">
              <a:cs typeface="Al-Mujahed Free" pitchFamily="2" charset="-78"/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2843808" y="1052736"/>
            <a:ext cx="1512168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1600" dirty="0" smtClean="0">
                <a:cs typeface="Al-Mujahed Free" pitchFamily="2" charset="-78"/>
              </a:rPr>
              <a:t>أعشق </a:t>
            </a:r>
            <a:r>
              <a:rPr lang="ar-AE" sz="1600" dirty="0" smtClean="0">
                <a:solidFill>
                  <a:srgbClr val="FF0000"/>
                </a:solidFill>
                <a:cs typeface="Al-Mujahed Free" pitchFamily="2" charset="-78"/>
              </a:rPr>
              <a:t>التحدي</a:t>
            </a:r>
            <a:r>
              <a:rPr lang="ar-AE" sz="1600" dirty="0" smtClean="0">
                <a:cs typeface="Al-Mujahed Free" pitchFamily="2" charset="-78"/>
              </a:rPr>
              <a:t> </a:t>
            </a:r>
            <a:r>
              <a:rPr lang="ar-AE" sz="1600" dirty="0" smtClean="0">
                <a:solidFill>
                  <a:srgbClr val="FF0000"/>
                </a:solidFill>
                <a:cs typeface="Al-Mujahed Free" pitchFamily="2" charset="-78"/>
              </a:rPr>
              <a:t>والتميز</a:t>
            </a:r>
            <a:r>
              <a:rPr lang="ar-AE" sz="1600" dirty="0" smtClean="0">
                <a:cs typeface="Al-Mujahed Free" pitchFamily="2" charset="-78"/>
              </a:rPr>
              <a:t> فانا طفل مـختلف بكل تفاصيلي</a:t>
            </a:r>
            <a:endParaRPr lang="ar-AE" sz="1600" dirty="0">
              <a:cs typeface="Al-Mujahed Free" pitchFamily="2" charset="-7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C:\Users\Admin\Desktop\صور منوعه للبطاقات\57ced0ad483d3a85fd06e3621492a9b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188640"/>
            <a:ext cx="4032448" cy="648072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</p:pic>
      <p:pic>
        <p:nvPicPr>
          <p:cNvPr id="5" name="Picture 9" descr="C:\Users\Admin\Desktop\صور منوعه للبطاقات\57ced0ad483d3a85fd06e3621492a9b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88640"/>
            <a:ext cx="4032448" cy="648072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</p:pic>
      <p:sp>
        <p:nvSpPr>
          <p:cNvPr id="6" name="مستطيل 5"/>
          <p:cNvSpPr/>
          <p:nvPr/>
        </p:nvSpPr>
        <p:spPr>
          <a:xfrm>
            <a:off x="4823520" y="4653136"/>
            <a:ext cx="432048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AE" sz="8000" b="1" cap="none" spc="0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مـحمد ر</a:t>
            </a:r>
            <a:endParaRPr lang="ar-SA" sz="9600" b="1" cap="none" spc="0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251520" y="4797152"/>
            <a:ext cx="4536504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AE" sz="7200" b="1" cap="none" spc="0" dirty="0" err="1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عبدالرحمن</a:t>
            </a:r>
            <a:endParaRPr lang="ar-SA" sz="9600" b="1" cap="none" spc="0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1026" name="Picture 2" descr="C:\Users\Admin\Desktop\صور منوعه للبطاقات\6f0a2d9765c673dffab3701862d82ac5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60032" y="908720"/>
            <a:ext cx="2470026" cy="1379536"/>
          </a:xfrm>
          <a:prstGeom prst="rect">
            <a:avLst/>
          </a:prstGeom>
          <a:noFill/>
        </p:spPr>
      </p:pic>
      <p:pic>
        <p:nvPicPr>
          <p:cNvPr id="9" name="Picture 2" descr="C:\Users\Admin\Desktop\صور منوعه للبطاقات\6f0a2d9765c673dffab3701862d82ac5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0" y="908720"/>
            <a:ext cx="2470026" cy="1379536"/>
          </a:xfrm>
          <a:prstGeom prst="rect">
            <a:avLst/>
          </a:prstGeom>
          <a:noFill/>
        </p:spPr>
      </p:pic>
      <p:sp>
        <p:nvSpPr>
          <p:cNvPr id="10" name="شكل بيضاوي 9"/>
          <p:cNvSpPr/>
          <p:nvPr/>
        </p:nvSpPr>
        <p:spPr>
          <a:xfrm>
            <a:off x="5292080" y="2132856"/>
            <a:ext cx="3096344" cy="295232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1" name="شكل بيضاوي 10"/>
          <p:cNvSpPr/>
          <p:nvPr/>
        </p:nvSpPr>
        <p:spPr>
          <a:xfrm>
            <a:off x="1043608" y="2132856"/>
            <a:ext cx="3096344" cy="295232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2" name="مربع نص 11"/>
          <p:cNvSpPr txBox="1"/>
          <p:nvPr/>
        </p:nvSpPr>
        <p:spPr>
          <a:xfrm>
            <a:off x="7164288" y="980728"/>
            <a:ext cx="1512168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1600" dirty="0" smtClean="0">
                <a:cs typeface="Al-Mujahed Free" pitchFamily="2" charset="-78"/>
              </a:rPr>
              <a:t>أعشق </a:t>
            </a:r>
            <a:r>
              <a:rPr lang="ar-AE" sz="1600" dirty="0" smtClean="0">
                <a:solidFill>
                  <a:srgbClr val="FF0000"/>
                </a:solidFill>
                <a:cs typeface="Al-Mujahed Free" pitchFamily="2" charset="-78"/>
              </a:rPr>
              <a:t>التحدي</a:t>
            </a:r>
            <a:r>
              <a:rPr lang="ar-AE" sz="1600" dirty="0" smtClean="0">
                <a:cs typeface="Al-Mujahed Free" pitchFamily="2" charset="-78"/>
              </a:rPr>
              <a:t> </a:t>
            </a:r>
            <a:r>
              <a:rPr lang="ar-AE" sz="1600" dirty="0" smtClean="0">
                <a:solidFill>
                  <a:srgbClr val="FF0000"/>
                </a:solidFill>
                <a:cs typeface="Al-Mujahed Free" pitchFamily="2" charset="-78"/>
              </a:rPr>
              <a:t>والتميز</a:t>
            </a:r>
            <a:r>
              <a:rPr lang="ar-AE" sz="1600" dirty="0" smtClean="0">
                <a:cs typeface="Al-Mujahed Free" pitchFamily="2" charset="-78"/>
              </a:rPr>
              <a:t> فانا طفل مـختلف بكل تفاصيلي</a:t>
            </a:r>
            <a:endParaRPr lang="ar-AE" sz="1600" dirty="0">
              <a:cs typeface="Al-Mujahed Free" pitchFamily="2" charset="-78"/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2843808" y="1052736"/>
            <a:ext cx="1512168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1600" dirty="0" smtClean="0">
                <a:cs typeface="Al-Mujahed Free" pitchFamily="2" charset="-78"/>
              </a:rPr>
              <a:t>أعشق </a:t>
            </a:r>
            <a:r>
              <a:rPr lang="ar-AE" sz="1600" dirty="0" smtClean="0">
                <a:solidFill>
                  <a:srgbClr val="FF0000"/>
                </a:solidFill>
                <a:cs typeface="Al-Mujahed Free" pitchFamily="2" charset="-78"/>
              </a:rPr>
              <a:t>التحدي</a:t>
            </a:r>
            <a:r>
              <a:rPr lang="ar-AE" sz="1600" dirty="0" smtClean="0">
                <a:cs typeface="Al-Mujahed Free" pitchFamily="2" charset="-78"/>
              </a:rPr>
              <a:t> </a:t>
            </a:r>
            <a:r>
              <a:rPr lang="ar-AE" sz="1600" dirty="0" smtClean="0">
                <a:solidFill>
                  <a:srgbClr val="FF0000"/>
                </a:solidFill>
                <a:cs typeface="Al-Mujahed Free" pitchFamily="2" charset="-78"/>
              </a:rPr>
              <a:t>والتميز</a:t>
            </a:r>
            <a:r>
              <a:rPr lang="ar-AE" sz="1600" dirty="0" smtClean="0">
                <a:cs typeface="Al-Mujahed Free" pitchFamily="2" charset="-78"/>
              </a:rPr>
              <a:t> فانا طفل مـختلف بكل تفاصيلي</a:t>
            </a:r>
            <a:endParaRPr lang="ar-AE" sz="1600" dirty="0">
              <a:cs typeface="Al-Mujahed Free" pitchFamily="2" charset="-7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C:\Users\Admin\Desktop\صور منوعه للبطاقات\57ced0ad483d3a85fd06e3621492a9b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188640"/>
            <a:ext cx="4032448" cy="648072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</p:pic>
      <p:pic>
        <p:nvPicPr>
          <p:cNvPr id="5" name="Picture 9" descr="C:\Users\Admin\Desktop\صور منوعه للبطاقات\57ced0ad483d3a85fd06e3621492a9b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88640"/>
            <a:ext cx="4032448" cy="648072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</p:pic>
      <p:sp>
        <p:nvSpPr>
          <p:cNvPr id="6" name="مستطيل 5"/>
          <p:cNvSpPr/>
          <p:nvPr/>
        </p:nvSpPr>
        <p:spPr>
          <a:xfrm>
            <a:off x="4823520" y="4653136"/>
            <a:ext cx="432048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AE" sz="8000" b="1" cap="none" spc="0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خـديـجة</a:t>
            </a:r>
            <a:endParaRPr lang="ar-SA" sz="9600" b="1" cap="none" spc="0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179512" y="4653136"/>
            <a:ext cx="432048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AE" sz="8000" b="1" cap="none" spc="0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ريـما</a:t>
            </a:r>
            <a:endParaRPr lang="ar-SA" sz="9600" b="1" cap="none" spc="0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1026" name="Picture 2" descr="C:\Users\Admin\Desktop\صور منوعه للبطاقات\6f0a2d9765c673dffab3701862d82ac5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60032" y="908720"/>
            <a:ext cx="2470026" cy="1379536"/>
          </a:xfrm>
          <a:prstGeom prst="rect">
            <a:avLst/>
          </a:prstGeom>
          <a:noFill/>
        </p:spPr>
      </p:pic>
      <p:pic>
        <p:nvPicPr>
          <p:cNvPr id="9" name="Picture 2" descr="C:\Users\Admin\Desktop\صور منوعه للبطاقات\6f0a2d9765c673dffab3701862d82ac5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0" y="908720"/>
            <a:ext cx="2470026" cy="1379536"/>
          </a:xfrm>
          <a:prstGeom prst="rect">
            <a:avLst/>
          </a:prstGeom>
          <a:noFill/>
        </p:spPr>
      </p:pic>
      <p:sp>
        <p:nvSpPr>
          <p:cNvPr id="10" name="شكل بيضاوي 9"/>
          <p:cNvSpPr/>
          <p:nvPr/>
        </p:nvSpPr>
        <p:spPr>
          <a:xfrm>
            <a:off x="5292080" y="2132856"/>
            <a:ext cx="3096344" cy="295232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1" name="شكل بيضاوي 10"/>
          <p:cNvSpPr/>
          <p:nvPr/>
        </p:nvSpPr>
        <p:spPr>
          <a:xfrm>
            <a:off x="1043608" y="2132856"/>
            <a:ext cx="3096344" cy="295232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2" name="مربع نص 11"/>
          <p:cNvSpPr txBox="1"/>
          <p:nvPr/>
        </p:nvSpPr>
        <p:spPr>
          <a:xfrm>
            <a:off x="7164288" y="980728"/>
            <a:ext cx="1512168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1600" dirty="0" smtClean="0">
                <a:cs typeface="Al-Mujahed Free" pitchFamily="2" charset="-78"/>
              </a:rPr>
              <a:t>أعشق </a:t>
            </a:r>
            <a:r>
              <a:rPr lang="ar-AE" sz="1600" dirty="0" smtClean="0">
                <a:solidFill>
                  <a:srgbClr val="FF0000"/>
                </a:solidFill>
                <a:cs typeface="Al-Mujahed Free" pitchFamily="2" charset="-78"/>
              </a:rPr>
              <a:t>التحدي</a:t>
            </a:r>
            <a:r>
              <a:rPr lang="ar-AE" sz="1600" dirty="0" smtClean="0">
                <a:cs typeface="Al-Mujahed Free" pitchFamily="2" charset="-78"/>
              </a:rPr>
              <a:t> </a:t>
            </a:r>
            <a:r>
              <a:rPr lang="ar-AE" sz="1600" dirty="0" smtClean="0">
                <a:solidFill>
                  <a:srgbClr val="FF0000"/>
                </a:solidFill>
                <a:cs typeface="Al-Mujahed Free" pitchFamily="2" charset="-78"/>
              </a:rPr>
              <a:t>والتميز</a:t>
            </a:r>
            <a:r>
              <a:rPr lang="ar-AE" sz="1600" dirty="0" smtClean="0">
                <a:cs typeface="Al-Mujahed Free" pitchFamily="2" charset="-78"/>
              </a:rPr>
              <a:t> فانا طفل مـختلف بكل تفاصيلي</a:t>
            </a:r>
            <a:endParaRPr lang="ar-AE" sz="1600" dirty="0">
              <a:cs typeface="Al-Mujahed Free" pitchFamily="2" charset="-78"/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2843808" y="1052736"/>
            <a:ext cx="1512168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1600" dirty="0" smtClean="0">
                <a:cs typeface="Al-Mujahed Free" pitchFamily="2" charset="-78"/>
              </a:rPr>
              <a:t>أعشق </a:t>
            </a:r>
            <a:r>
              <a:rPr lang="ar-AE" sz="1600" dirty="0" smtClean="0">
                <a:solidFill>
                  <a:srgbClr val="FF0000"/>
                </a:solidFill>
                <a:cs typeface="Al-Mujahed Free" pitchFamily="2" charset="-78"/>
              </a:rPr>
              <a:t>التحدي</a:t>
            </a:r>
            <a:r>
              <a:rPr lang="ar-AE" sz="1600" dirty="0" smtClean="0">
                <a:cs typeface="Al-Mujahed Free" pitchFamily="2" charset="-78"/>
              </a:rPr>
              <a:t> </a:t>
            </a:r>
            <a:r>
              <a:rPr lang="ar-AE" sz="1600" dirty="0" smtClean="0">
                <a:solidFill>
                  <a:srgbClr val="FF0000"/>
                </a:solidFill>
                <a:cs typeface="Al-Mujahed Free" pitchFamily="2" charset="-78"/>
              </a:rPr>
              <a:t>والتميز</a:t>
            </a:r>
            <a:r>
              <a:rPr lang="ar-AE" sz="1600" dirty="0" smtClean="0">
                <a:cs typeface="Al-Mujahed Free" pitchFamily="2" charset="-78"/>
              </a:rPr>
              <a:t> فانا طفل مـختلف بكل تفاصيلي</a:t>
            </a:r>
            <a:endParaRPr lang="ar-AE" sz="1600" dirty="0">
              <a:cs typeface="Al-Mujahed Free" pitchFamily="2" charset="-7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C:\Users\Admin\Desktop\صور منوعه للبطاقات\57ced0ad483d3a85fd06e3621492a9b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188640"/>
            <a:ext cx="4032448" cy="648072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</p:pic>
      <p:pic>
        <p:nvPicPr>
          <p:cNvPr id="5" name="Picture 9" descr="C:\Users\Admin\Desktop\صور منوعه للبطاقات\57ced0ad483d3a85fd06e3621492a9b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88640"/>
            <a:ext cx="4032448" cy="648072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</p:pic>
      <p:sp>
        <p:nvSpPr>
          <p:cNvPr id="6" name="مستطيل 5"/>
          <p:cNvSpPr/>
          <p:nvPr/>
        </p:nvSpPr>
        <p:spPr>
          <a:xfrm>
            <a:off x="4823520" y="4653136"/>
            <a:ext cx="432048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AE" sz="8000" b="1" cap="none" spc="0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عـائـشة</a:t>
            </a:r>
            <a:endParaRPr lang="ar-SA" sz="9600" b="1" cap="none" spc="0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179512" y="4653136"/>
            <a:ext cx="432048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AE" sz="8000" b="1" cap="none" spc="0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هــنــد</a:t>
            </a:r>
            <a:endParaRPr lang="ar-SA" sz="9600" b="1" cap="none" spc="0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1026" name="Picture 2" descr="C:\Users\Admin\Desktop\صور منوعه للبطاقات\6f0a2d9765c673dffab3701862d82ac5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60032" y="908720"/>
            <a:ext cx="2470026" cy="1379536"/>
          </a:xfrm>
          <a:prstGeom prst="rect">
            <a:avLst/>
          </a:prstGeom>
          <a:noFill/>
        </p:spPr>
      </p:pic>
      <p:pic>
        <p:nvPicPr>
          <p:cNvPr id="9" name="Picture 2" descr="C:\Users\Admin\Desktop\صور منوعه للبطاقات\6f0a2d9765c673dffab3701862d82ac5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0" y="908720"/>
            <a:ext cx="2470026" cy="1379536"/>
          </a:xfrm>
          <a:prstGeom prst="rect">
            <a:avLst/>
          </a:prstGeom>
          <a:noFill/>
        </p:spPr>
      </p:pic>
      <p:sp>
        <p:nvSpPr>
          <p:cNvPr id="10" name="شكل بيضاوي 9"/>
          <p:cNvSpPr/>
          <p:nvPr/>
        </p:nvSpPr>
        <p:spPr>
          <a:xfrm>
            <a:off x="5292080" y="2132856"/>
            <a:ext cx="3096344" cy="295232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1" name="شكل بيضاوي 10"/>
          <p:cNvSpPr/>
          <p:nvPr/>
        </p:nvSpPr>
        <p:spPr>
          <a:xfrm>
            <a:off x="1043608" y="2132856"/>
            <a:ext cx="3096344" cy="295232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2" name="مربع نص 11"/>
          <p:cNvSpPr txBox="1"/>
          <p:nvPr/>
        </p:nvSpPr>
        <p:spPr>
          <a:xfrm>
            <a:off x="7164288" y="980728"/>
            <a:ext cx="1512168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1600" dirty="0" smtClean="0">
                <a:cs typeface="Al-Mujahed Free" pitchFamily="2" charset="-78"/>
              </a:rPr>
              <a:t>أعشق </a:t>
            </a:r>
            <a:r>
              <a:rPr lang="ar-AE" sz="1600" dirty="0" smtClean="0">
                <a:solidFill>
                  <a:srgbClr val="FF0000"/>
                </a:solidFill>
                <a:cs typeface="Al-Mujahed Free" pitchFamily="2" charset="-78"/>
              </a:rPr>
              <a:t>التحدي</a:t>
            </a:r>
            <a:r>
              <a:rPr lang="ar-AE" sz="1600" dirty="0" smtClean="0">
                <a:cs typeface="Al-Mujahed Free" pitchFamily="2" charset="-78"/>
              </a:rPr>
              <a:t> </a:t>
            </a:r>
            <a:r>
              <a:rPr lang="ar-AE" sz="1600" dirty="0" smtClean="0">
                <a:solidFill>
                  <a:srgbClr val="FF0000"/>
                </a:solidFill>
                <a:cs typeface="Al-Mujahed Free" pitchFamily="2" charset="-78"/>
              </a:rPr>
              <a:t>والتميز</a:t>
            </a:r>
            <a:r>
              <a:rPr lang="ar-AE" sz="1600" dirty="0" smtClean="0">
                <a:cs typeface="Al-Mujahed Free" pitchFamily="2" charset="-78"/>
              </a:rPr>
              <a:t> فانا طفل مـختلف بكل تفاصيلي</a:t>
            </a:r>
            <a:endParaRPr lang="ar-AE" sz="1600" dirty="0">
              <a:cs typeface="Al-Mujahed Free" pitchFamily="2" charset="-78"/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2843808" y="1052736"/>
            <a:ext cx="1512168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1600" dirty="0" smtClean="0">
                <a:cs typeface="Al-Mujahed Free" pitchFamily="2" charset="-78"/>
              </a:rPr>
              <a:t>أعشق </a:t>
            </a:r>
            <a:r>
              <a:rPr lang="ar-AE" sz="1600" dirty="0" smtClean="0">
                <a:solidFill>
                  <a:srgbClr val="FF0000"/>
                </a:solidFill>
                <a:cs typeface="Al-Mujahed Free" pitchFamily="2" charset="-78"/>
              </a:rPr>
              <a:t>التحدي</a:t>
            </a:r>
            <a:r>
              <a:rPr lang="ar-AE" sz="1600" dirty="0" smtClean="0">
                <a:cs typeface="Al-Mujahed Free" pitchFamily="2" charset="-78"/>
              </a:rPr>
              <a:t> </a:t>
            </a:r>
            <a:r>
              <a:rPr lang="ar-AE" sz="1600" dirty="0" smtClean="0">
                <a:solidFill>
                  <a:srgbClr val="FF0000"/>
                </a:solidFill>
                <a:cs typeface="Al-Mujahed Free" pitchFamily="2" charset="-78"/>
              </a:rPr>
              <a:t>والتميز</a:t>
            </a:r>
            <a:r>
              <a:rPr lang="ar-AE" sz="1600" dirty="0" smtClean="0">
                <a:cs typeface="Al-Mujahed Free" pitchFamily="2" charset="-78"/>
              </a:rPr>
              <a:t> فانا طفل مـختلف بكل تفاصيلي</a:t>
            </a:r>
            <a:endParaRPr lang="ar-AE" sz="1600" dirty="0">
              <a:cs typeface="Al-Mujahed Free" pitchFamily="2" charset="-7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C:\Users\Admin\Desktop\صور منوعه للبطاقات\57ced0ad483d3a85fd06e3621492a9b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188640"/>
            <a:ext cx="4032448" cy="648072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</p:pic>
      <p:pic>
        <p:nvPicPr>
          <p:cNvPr id="5" name="Picture 9" descr="C:\Users\Admin\Desktop\صور منوعه للبطاقات\57ced0ad483d3a85fd06e3621492a9b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88640"/>
            <a:ext cx="4032448" cy="648072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</p:pic>
      <p:sp>
        <p:nvSpPr>
          <p:cNvPr id="6" name="مستطيل 5"/>
          <p:cNvSpPr/>
          <p:nvPr/>
        </p:nvSpPr>
        <p:spPr>
          <a:xfrm>
            <a:off x="4823520" y="4653136"/>
            <a:ext cx="432048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AE" sz="8000" b="1" cap="none" spc="0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فـاطمة</a:t>
            </a:r>
            <a:endParaRPr lang="ar-SA" sz="9600" b="1" cap="none" spc="0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179512" y="4653136"/>
            <a:ext cx="432048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AE" sz="8000" b="1" cap="none" spc="0" dirty="0" err="1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شـيـخة</a:t>
            </a:r>
            <a:endParaRPr lang="ar-SA" sz="9600" b="1" cap="none" spc="0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1026" name="Picture 2" descr="C:\Users\Admin\Desktop\صور منوعه للبطاقات\6f0a2d9765c673dffab3701862d82ac5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60032" y="908720"/>
            <a:ext cx="2470026" cy="1379536"/>
          </a:xfrm>
          <a:prstGeom prst="rect">
            <a:avLst/>
          </a:prstGeom>
          <a:noFill/>
        </p:spPr>
      </p:pic>
      <p:pic>
        <p:nvPicPr>
          <p:cNvPr id="9" name="Picture 2" descr="C:\Users\Admin\Desktop\صور منوعه للبطاقات\6f0a2d9765c673dffab3701862d82ac5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0" y="908720"/>
            <a:ext cx="2470026" cy="1379536"/>
          </a:xfrm>
          <a:prstGeom prst="rect">
            <a:avLst/>
          </a:prstGeom>
          <a:noFill/>
        </p:spPr>
      </p:pic>
      <p:sp>
        <p:nvSpPr>
          <p:cNvPr id="10" name="شكل بيضاوي 9"/>
          <p:cNvSpPr/>
          <p:nvPr/>
        </p:nvSpPr>
        <p:spPr>
          <a:xfrm>
            <a:off x="5292080" y="2132856"/>
            <a:ext cx="3096344" cy="295232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1" name="شكل بيضاوي 10"/>
          <p:cNvSpPr/>
          <p:nvPr/>
        </p:nvSpPr>
        <p:spPr>
          <a:xfrm>
            <a:off x="1043608" y="2132856"/>
            <a:ext cx="3096344" cy="295232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2" name="مربع نص 11"/>
          <p:cNvSpPr txBox="1"/>
          <p:nvPr/>
        </p:nvSpPr>
        <p:spPr>
          <a:xfrm>
            <a:off x="7164288" y="980728"/>
            <a:ext cx="1512168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1600" dirty="0" smtClean="0">
                <a:cs typeface="Al-Mujahed Free" pitchFamily="2" charset="-78"/>
              </a:rPr>
              <a:t>أعشق </a:t>
            </a:r>
            <a:r>
              <a:rPr lang="ar-AE" sz="1600" dirty="0" smtClean="0">
                <a:solidFill>
                  <a:srgbClr val="FF0000"/>
                </a:solidFill>
                <a:cs typeface="Al-Mujahed Free" pitchFamily="2" charset="-78"/>
              </a:rPr>
              <a:t>التحدي</a:t>
            </a:r>
            <a:r>
              <a:rPr lang="ar-AE" sz="1600" dirty="0" smtClean="0">
                <a:cs typeface="Al-Mujahed Free" pitchFamily="2" charset="-78"/>
              </a:rPr>
              <a:t> </a:t>
            </a:r>
            <a:r>
              <a:rPr lang="ar-AE" sz="1600" dirty="0" smtClean="0">
                <a:solidFill>
                  <a:srgbClr val="FF0000"/>
                </a:solidFill>
                <a:cs typeface="Al-Mujahed Free" pitchFamily="2" charset="-78"/>
              </a:rPr>
              <a:t>والتميز</a:t>
            </a:r>
            <a:r>
              <a:rPr lang="ar-AE" sz="1600" dirty="0" smtClean="0">
                <a:cs typeface="Al-Mujahed Free" pitchFamily="2" charset="-78"/>
              </a:rPr>
              <a:t> فانا طفل مـختلف بكل تفاصيلي</a:t>
            </a:r>
            <a:endParaRPr lang="ar-AE" sz="1600" dirty="0">
              <a:cs typeface="Al-Mujahed Free" pitchFamily="2" charset="-78"/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2843808" y="1052736"/>
            <a:ext cx="1512168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1600" dirty="0" smtClean="0">
                <a:cs typeface="Al-Mujahed Free" pitchFamily="2" charset="-78"/>
              </a:rPr>
              <a:t>أعشق </a:t>
            </a:r>
            <a:r>
              <a:rPr lang="ar-AE" sz="1600" dirty="0" smtClean="0">
                <a:solidFill>
                  <a:srgbClr val="FF0000"/>
                </a:solidFill>
                <a:cs typeface="Al-Mujahed Free" pitchFamily="2" charset="-78"/>
              </a:rPr>
              <a:t>التحدي</a:t>
            </a:r>
            <a:r>
              <a:rPr lang="ar-AE" sz="1600" dirty="0" smtClean="0">
                <a:cs typeface="Al-Mujahed Free" pitchFamily="2" charset="-78"/>
              </a:rPr>
              <a:t> </a:t>
            </a:r>
            <a:r>
              <a:rPr lang="ar-AE" sz="1600" dirty="0" smtClean="0">
                <a:solidFill>
                  <a:srgbClr val="FF0000"/>
                </a:solidFill>
                <a:cs typeface="Al-Mujahed Free" pitchFamily="2" charset="-78"/>
              </a:rPr>
              <a:t>والتميز</a:t>
            </a:r>
            <a:r>
              <a:rPr lang="ar-AE" sz="1600" dirty="0" smtClean="0">
                <a:cs typeface="Al-Mujahed Free" pitchFamily="2" charset="-78"/>
              </a:rPr>
              <a:t> فانا طفل مـختلف بكل تفاصيلي</a:t>
            </a:r>
            <a:endParaRPr lang="ar-AE" sz="1600" dirty="0">
              <a:cs typeface="Al-Mujahed Free" pitchFamily="2" charset="-7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C:\Users\Admin\Desktop\صور منوعه للبطاقات\57ced0ad483d3a85fd06e3621492a9b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188640"/>
            <a:ext cx="4032448" cy="648072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</p:pic>
      <p:pic>
        <p:nvPicPr>
          <p:cNvPr id="5" name="Picture 9" descr="C:\Users\Admin\Desktop\صور منوعه للبطاقات\57ced0ad483d3a85fd06e3621492a9b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88640"/>
            <a:ext cx="4032448" cy="648072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</p:pic>
      <p:sp>
        <p:nvSpPr>
          <p:cNvPr id="6" name="مستطيل 5"/>
          <p:cNvSpPr/>
          <p:nvPr/>
        </p:nvSpPr>
        <p:spPr>
          <a:xfrm>
            <a:off x="4823520" y="4653136"/>
            <a:ext cx="432048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AE" sz="8000" b="1" cap="none" spc="0" dirty="0" err="1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حـمـدة</a:t>
            </a:r>
            <a:endParaRPr lang="ar-SA" sz="9600" b="1" cap="none" spc="0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179512" y="4653136"/>
            <a:ext cx="432048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AE" sz="8000" b="1" cap="none" spc="0" dirty="0" err="1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قـصـايد</a:t>
            </a:r>
            <a:endParaRPr lang="ar-SA" sz="9600" b="1" cap="none" spc="0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1026" name="Picture 2" descr="C:\Users\Admin\Desktop\صور منوعه للبطاقات\6f0a2d9765c673dffab3701862d82ac5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60032" y="908720"/>
            <a:ext cx="2470026" cy="1379536"/>
          </a:xfrm>
          <a:prstGeom prst="rect">
            <a:avLst/>
          </a:prstGeom>
          <a:noFill/>
        </p:spPr>
      </p:pic>
      <p:pic>
        <p:nvPicPr>
          <p:cNvPr id="9" name="Picture 2" descr="C:\Users\Admin\Desktop\صور منوعه للبطاقات\6f0a2d9765c673dffab3701862d82ac5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0" y="908720"/>
            <a:ext cx="2470026" cy="1379536"/>
          </a:xfrm>
          <a:prstGeom prst="rect">
            <a:avLst/>
          </a:prstGeom>
          <a:noFill/>
        </p:spPr>
      </p:pic>
      <p:sp>
        <p:nvSpPr>
          <p:cNvPr id="10" name="شكل بيضاوي 9"/>
          <p:cNvSpPr/>
          <p:nvPr/>
        </p:nvSpPr>
        <p:spPr>
          <a:xfrm>
            <a:off x="5292080" y="2132856"/>
            <a:ext cx="3096344" cy="295232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1" name="شكل بيضاوي 10"/>
          <p:cNvSpPr/>
          <p:nvPr/>
        </p:nvSpPr>
        <p:spPr>
          <a:xfrm>
            <a:off x="1043608" y="2132856"/>
            <a:ext cx="3096344" cy="295232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2" name="مربع نص 11"/>
          <p:cNvSpPr txBox="1"/>
          <p:nvPr/>
        </p:nvSpPr>
        <p:spPr>
          <a:xfrm>
            <a:off x="7164288" y="980728"/>
            <a:ext cx="1512168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1600" dirty="0" smtClean="0">
                <a:cs typeface="Al-Mujahed Free" pitchFamily="2" charset="-78"/>
              </a:rPr>
              <a:t>أعشق </a:t>
            </a:r>
            <a:r>
              <a:rPr lang="ar-AE" sz="1600" dirty="0" smtClean="0">
                <a:solidFill>
                  <a:srgbClr val="FF0000"/>
                </a:solidFill>
                <a:cs typeface="Al-Mujahed Free" pitchFamily="2" charset="-78"/>
              </a:rPr>
              <a:t>التحدي</a:t>
            </a:r>
            <a:r>
              <a:rPr lang="ar-AE" sz="1600" dirty="0" smtClean="0">
                <a:cs typeface="Al-Mujahed Free" pitchFamily="2" charset="-78"/>
              </a:rPr>
              <a:t> </a:t>
            </a:r>
            <a:r>
              <a:rPr lang="ar-AE" sz="1600" dirty="0" smtClean="0">
                <a:solidFill>
                  <a:srgbClr val="FF0000"/>
                </a:solidFill>
                <a:cs typeface="Al-Mujahed Free" pitchFamily="2" charset="-78"/>
              </a:rPr>
              <a:t>والتميز</a:t>
            </a:r>
            <a:r>
              <a:rPr lang="ar-AE" sz="1600" dirty="0" smtClean="0">
                <a:cs typeface="Al-Mujahed Free" pitchFamily="2" charset="-78"/>
              </a:rPr>
              <a:t> فانا طفل مـختلف بكل تفاصيلي</a:t>
            </a:r>
            <a:endParaRPr lang="ar-AE" sz="1600" dirty="0">
              <a:cs typeface="Al-Mujahed Free" pitchFamily="2" charset="-78"/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2843808" y="1052736"/>
            <a:ext cx="1512168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1600" dirty="0" smtClean="0">
                <a:cs typeface="Al-Mujahed Free" pitchFamily="2" charset="-78"/>
              </a:rPr>
              <a:t>أعشق </a:t>
            </a:r>
            <a:r>
              <a:rPr lang="ar-AE" sz="1600" dirty="0" smtClean="0">
                <a:solidFill>
                  <a:srgbClr val="FF0000"/>
                </a:solidFill>
                <a:cs typeface="Al-Mujahed Free" pitchFamily="2" charset="-78"/>
              </a:rPr>
              <a:t>التحدي</a:t>
            </a:r>
            <a:r>
              <a:rPr lang="ar-AE" sz="1600" dirty="0" smtClean="0">
                <a:cs typeface="Al-Mujahed Free" pitchFamily="2" charset="-78"/>
              </a:rPr>
              <a:t> </a:t>
            </a:r>
            <a:r>
              <a:rPr lang="ar-AE" sz="1600" dirty="0" smtClean="0">
                <a:solidFill>
                  <a:srgbClr val="FF0000"/>
                </a:solidFill>
                <a:cs typeface="Al-Mujahed Free" pitchFamily="2" charset="-78"/>
              </a:rPr>
              <a:t>والتميز</a:t>
            </a:r>
            <a:r>
              <a:rPr lang="ar-AE" sz="1600" dirty="0" smtClean="0">
                <a:cs typeface="Al-Mujahed Free" pitchFamily="2" charset="-78"/>
              </a:rPr>
              <a:t> فانا طفل مـختلف بكل تفاصيلي</a:t>
            </a:r>
            <a:endParaRPr lang="ar-AE" sz="1600" dirty="0">
              <a:cs typeface="Al-Mujahed Free" pitchFamily="2" charset="-7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C:\Users\Admin\Desktop\صور منوعه للبطاقات\57ced0ad483d3a85fd06e3621492a9b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188640"/>
            <a:ext cx="4032448" cy="648072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</p:pic>
      <p:pic>
        <p:nvPicPr>
          <p:cNvPr id="5" name="Picture 9" descr="C:\Users\Admin\Desktop\صور منوعه للبطاقات\57ced0ad483d3a85fd06e3621492a9b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88640"/>
            <a:ext cx="4032448" cy="648072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</p:pic>
      <p:sp>
        <p:nvSpPr>
          <p:cNvPr id="6" name="مستطيل 5"/>
          <p:cNvSpPr/>
          <p:nvPr/>
        </p:nvSpPr>
        <p:spPr>
          <a:xfrm>
            <a:off x="4823520" y="4653136"/>
            <a:ext cx="432048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AE" sz="8000" b="1" cap="none" spc="0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مـحـمـد</a:t>
            </a:r>
            <a:endParaRPr lang="ar-SA" sz="9600" b="1" cap="none" spc="0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179512" y="4653136"/>
            <a:ext cx="432048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AE" sz="8000" b="1" cap="none" spc="0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ســيـف</a:t>
            </a:r>
            <a:endParaRPr lang="ar-SA" sz="9600" b="1" cap="none" spc="0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1026" name="Picture 2" descr="C:\Users\Admin\Desktop\صور منوعه للبطاقات\6f0a2d9765c673dffab3701862d82ac5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60032" y="908720"/>
            <a:ext cx="2470026" cy="1379536"/>
          </a:xfrm>
          <a:prstGeom prst="rect">
            <a:avLst/>
          </a:prstGeom>
          <a:noFill/>
        </p:spPr>
      </p:pic>
      <p:pic>
        <p:nvPicPr>
          <p:cNvPr id="9" name="Picture 2" descr="C:\Users\Admin\Desktop\صور منوعه للبطاقات\6f0a2d9765c673dffab3701862d82ac5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0" y="908720"/>
            <a:ext cx="2470026" cy="1379536"/>
          </a:xfrm>
          <a:prstGeom prst="rect">
            <a:avLst/>
          </a:prstGeom>
          <a:noFill/>
        </p:spPr>
      </p:pic>
      <p:sp>
        <p:nvSpPr>
          <p:cNvPr id="10" name="شكل بيضاوي 9"/>
          <p:cNvSpPr/>
          <p:nvPr/>
        </p:nvSpPr>
        <p:spPr>
          <a:xfrm>
            <a:off x="5292080" y="2132856"/>
            <a:ext cx="3096344" cy="295232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1" name="شكل بيضاوي 10"/>
          <p:cNvSpPr/>
          <p:nvPr/>
        </p:nvSpPr>
        <p:spPr>
          <a:xfrm>
            <a:off x="1043608" y="2132856"/>
            <a:ext cx="3096344" cy="295232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2" name="مربع نص 11"/>
          <p:cNvSpPr txBox="1"/>
          <p:nvPr/>
        </p:nvSpPr>
        <p:spPr>
          <a:xfrm>
            <a:off x="7164288" y="980728"/>
            <a:ext cx="1512168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1600" dirty="0" smtClean="0">
                <a:cs typeface="Al-Mujahed Free" pitchFamily="2" charset="-78"/>
              </a:rPr>
              <a:t>أعشق </a:t>
            </a:r>
            <a:r>
              <a:rPr lang="ar-AE" sz="1600" dirty="0" smtClean="0">
                <a:solidFill>
                  <a:srgbClr val="FF0000"/>
                </a:solidFill>
                <a:cs typeface="Al-Mujahed Free" pitchFamily="2" charset="-78"/>
              </a:rPr>
              <a:t>التحدي</a:t>
            </a:r>
            <a:r>
              <a:rPr lang="ar-AE" sz="1600" dirty="0" smtClean="0">
                <a:cs typeface="Al-Mujahed Free" pitchFamily="2" charset="-78"/>
              </a:rPr>
              <a:t> </a:t>
            </a:r>
            <a:r>
              <a:rPr lang="ar-AE" sz="1600" dirty="0" smtClean="0">
                <a:solidFill>
                  <a:srgbClr val="FF0000"/>
                </a:solidFill>
                <a:cs typeface="Al-Mujahed Free" pitchFamily="2" charset="-78"/>
              </a:rPr>
              <a:t>والتميز</a:t>
            </a:r>
            <a:r>
              <a:rPr lang="ar-AE" sz="1600" dirty="0" smtClean="0">
                <a:cs typeface="Al-Mujahed Free" pitchFamily="2" charset="-78"/>
              </a:rPr>
              <a:t> فانا طفل مـختلف بكل تفاصيلي</a:t>
            </a:r>
            <a:endParaRPr lang="ar-AE" sz="1600" dirty="0">
              <a:cs typeface="Al-Mujahed Free" pitchFamily="2" charset="-78"/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2843808" y="1052736"/>
            <a:ext cx="1512168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1600" dirty="0" smtClean="0">
                <a:cs typeface="Al-Mujahed Free" pitchFamily="2" charset="-78"/>
              </a:rPr>
              <a:t>أعشق </a:t>
            </a:r>
            <a:r>
              <a:rPr lang="ar-AE" sz="1600" dirty="0" smtClean="0">
                <a:solidFill>
                  <a:srgbClr val="FF0000"/>
                </a:solidFill>
                <a:cs typeface="Al-Mujahed Free" pitchFamily="2" charset="-78"/>
              </a:rPr>
              <a:t>التحدي</a:t>
            </a:r>
            <a:r>
              <a:rPr lang="ar-AE" sz="1600" dirty="0" smtClean="0">
                <a:cs typeface="Al-Mujahed Free" pitchFamily="2" charset="-78"/>
              </a:rPr>
              <a:t> </a:t>
            </a:r>
            <a:r>
              <a:rPr lang="ar-AE" sz="1600" dirty="0" smtClean="0">
                <a:solidFill>
                  <a:srgbClr val="FF0000"/>
                </a:solidFill>
                <a:cs typeface="Al-Mujahed Free" pitchFamily="2" charset="-78"/>
              </a:rPr>
              <a:t>والتميز</a:t>
            </a:r>
            <a:r>
              <a:rPr lang="ar-AE" sz="1600" dirty="0" smtClean="0">
                <a:cs typeface="Al-Mujahed Free" pitchFamily="2" charset="-78"/>
              </a:rPr>
              <a:t> فانا طفل مـختلف بكل تفاصيلي</a:t>
            </a:r>
            <a:endParaRPr lang="ar-AE" sz="1600" dirty="0">
              <a:cs typeface="Al-Mujahed Free" pitchFamily="2" charset="-7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166</Words>
  <Application>Microsoft Office PowerPoint</Application>
  <PresentationFormat>عرض على الشاشة (3:4)‏</PresentationFormat>
  <Paragraphs>36</Paragraphs>
  <Slides>9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0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Admin</dc:creator>
  <cp:lastModifiedBy>Admin</cp:lastModifiedBy>
  <cp:revision>6</cp:revision>
  <dcterms:created xsi:type="dcterms:W3CDTF">2018-07-11T18:05:23Z</dcterms:created>
  <dcterms:modified xsi:type="dcterms:W3CDTF">2018-07-18T15:36:11Z</dcterms:modified>
</cp:coreProperties>
</file>