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6" r:id="rId2"/>
    <p:sldId id="267" r:id="rId3"/>
    <p:sldId id="269" r:id="rId4"/>
    <p:sldId id="268" r:id="rId5"/>
    <p:sldId id="265" r:id="rId6"/>
    <p:sldId id="256" r:id="rId7"/>
    <p:sldId id="257" r:id="rId8"/>
    <p:sldId id="258" r:id="rId9"/>
    <p:sldId id="261" r:id="rId10"/>
    <p:sldId id="260" r:id="rId11"/>
    <p:sldId id="259" r:id="rId12"/>
    <p:sldId id="262" r:id="rId13"/>
    <p:sldId id="263" r:id="rId14"/>
    <p:sldId id="264" r:id="rId15"/>
    <p:sldId id="284" r:id="rId16"/>
    <p:sldId id="289" r:id="rId17"/>
    <p:sldId id="273" r:id="rId18"/>
    <p:sldId id="275" r:id="rId19"/>
    <p:sldId id="272" r:id="rId20"/>
    <p:sldId id="274" r:id="rId21"/>
    <p:sldId id="271" r:id="rId22"/>
    <p:sldId id="270" r:id="rId23"/>
    <p:sldId id="276" r:id="rId24"/>
    <p:sldId id="277" r:id="rId25"/>
    <p:sldId id="280" r:id="rId26"/>
    <p:sldId id="279" r:id="rId27"/>
    <p:sldId id="290" r:id="rId28"/>
    <p:sldId id="291" r:id="rId29"/>
    <p:sldId id="292" r:id="rId30"/>
    <p:sldId id="293" r:id="rId31"/>
    <p:sldId id="294" r:id="rId32"/>
    <p:sldId id="295" r:id="rId33"/>
    <p:sldId id="281" r:id="rId34"/>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454" autoAdjust="0"/>
  </p:normalViewPr>
  <p:slideViewPr>
    <p:cSldViewPr snapToGrid="0">
      <p:cViewPr varScale="1">
        <p:scale>
          <a:sx n="73" d="100"/>
          <a:sy n="73"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83BDF3-ED69-467A-8C12-74E7D4547C3B}"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A0889C65-1C92-4046-80E4-A79F0FFD0ADB}">
      <dgm:prSet phldrT="[نص]"/>
      <dgm:spPr/>
      <dgm:t>
        <a:bodyPr/>
        <a:lstStyle/>
        <a:p>
          <a:pPr rtl="1"/>
          <a:r>
            <a:rPr lang="ar-SA" dirty="0"/>
            <a:t>هل اللغات توقيفية أم اصطلاحية؟</a:t>
          </a:r>
        </a:p>
      </dgm:t>
    </dgm:pt>
    <dgm:pt modelId="{D2DA81A9-768F-41BC-8BF3-6EB22C0CB725}" type="parTrans" cxnId="{B3D5ECAC-98D3-4CD9-9546-AF1C7373B5E8}">
      <dgm:prSet/>
      <dgm:spPr/>
      <dgm:t>
        <a:bodyPr/>
        <a:lstStyle/>
        <a:p>
          <a:pPr rtl="1"/>
          <a:endParaRPr lang="ar-SA"/>
        </a:p>
      </dgm:t>
    </dgm:pt>
    <dgm:pt modelId="{0EC6F8F5-70B7-4372-A6A8-DC2CE17E42CF}" type="sibTrans" cxnId="{B3D5ECAC-98D3-4CD9-9546-AF1C7373B5E8}">
      <dgm:prSet/>
      <dgm:spPr/>
      <dgm:t>
        <a:bodyPr/>
        <a:lstStyle/>
        <a:p>
          <a:pPr rtl="1"/>
          <a:endParaRPr lang="ar-SA"/>
        </a:p>
      </dgm:t>
    </dgm:pt>
    <dgm:pt modelId="{568AB646-5EE1-441F-B66A-3791F4CCB92C}">
      <dgm:prSet phldrT="[نص]"/>
      <dgm:spPr/>
      <dgm:t>
        <a:bodyPr/>
        <a:lstStyle/>
        <a:p>
          <a:pPr rtl="1"/>
          <a:r>
            <a:rPr lang="ar-SA" dirty="0"/>
            <a:t>يجوز أن تكون توقيفية ويجوز أن تكون اصطلاحية ، ويجوز أن يكون بعضها توقيفية وبعضها اصطلاحية</a:t>
          </a:r>
        </a:p>
        <a:p>
          <a:pPr rtl="1"/>
          <a:r>
            <a:rPr lang="ar-SA" dirty="0"/>
            <a:t>وأن يكون بعضها ثبت قياسا</a:t>
          </a:r>
        </a:p>
      </dgm:t>
    </dgm:pt>
    <dgm:pt modelId="{57663D54-DAF2-446E-BB61-AC7843A09041}" type="parTrans" cxnId="{B8A64912-A574-49E8-8281-1EA03F6AC88C}">
      <dgm:prSet/>
      <dgm:spPr/>
      <dgm:t>
        <a:bodyPr/>
        <a:lstStyle/>
        <a:p>
          <a:pPr rtl="1"/>
          <a:endParaRPr lang="ar-SA"/>
        </a:p>
      </dgm:t>
    </dgm:pt>
    <dgm:pt modelId="{53BAE9DE-3A1E-4E89-83EF-9591C3A127BE}" type="sibTrans" cxnId="{B8A64912-A574-49E8-8281-1EA03F6AC88C}">
      <dgm:prSet/>
      <dgm:spPr/>
      <dgm:t>
        <a:bodyPr/>
        <a:lstStyle/>
        <a:p>
          <a:pPr rtl="1"/>
          <a:endParaRPr lang="ar-SA"/>
        </a:p>
      </dgm:t>
    </dgm:pt>
    <dgm:pt modelId="{B5967CEE-A618-477B-A1BE-DD68F22DF243}">
      <dgm:prSet phldrT="[نص]"/>
      <dgm:spPr/>
      <dgm:t>
        <a:bodyPr/>
        <a:lstStyle/>
        <a:p>
          <a:pPr rtl="1"/>
          <a:r>
            <a:rPr lang="ar-SA" dirty="0"/>
            <a:t>أنها توقيفية</a:t>
          </a:r>
        </a:p>
      </dgm:t>
    </dgm:pt>
    <dgm:pt modelId="{9CEE50CD-2B7E-43C2-892B-70D2E80F4DEC}" type="parTrans" cxnId="{87380081-114D-4FD0-B157-224B669C8000}">
      <dgm:prSet/>
      <dgm:spPr/>
      <dgm:t>
        <a:bodyPr/>
        <a:lstStyle/>
        <a:p>
          <a:pPr rtl="1"/>
          <a:endParaRPr lang="ar-SA"/>
        </a:p>
      </dgm:t>
    </dgm:pt>
    <dgm:pt modelId="{1FF4F280-46B6-4FAC-AD35-7FE3B1B1E4BC}" type="sibTrans" cxnId="{87380081-114D-4FD0-B157-224B669C8000}">
      <dgm:prSet/>
      <dgm:spPr/>
      <dgm:t>
        <a:bodyPr/>
        <a:lstStyle/>
        <a:p>
          <a:pPr rtl="1"/>
          <a:endParaRPr lang="ar-SA"/>
        </a:p>
      </dgm:t>
    </dgm:pt>
    <dgm:pt modelId="{80314A9B-FEF9-40C2-8612-397A038497D3}">
      <dgm:prSet phldrT="[نص]"/>
      <dgm:spPr/>
      <dgm:t>
        <a:bodyPr/>
        <a:lstStyle/>
        <a:p>
          <a:pPr rtl="1"/>
          <a:r>
            <a:rPr lang="ar-SA" dirty="0"/>
            <a:t>أنها اصطلاحية</a:t>
          </a:r>
        </a:p>
      </dgm:t>
    </dgm:pt>
    <dgm:pt modelId="{CA9AB1F7-B181-46ED-BD11-1A693D6D9209}" type="sibTrans" cxnId="{8EE31B51-87DC-4E67-B84C-7F6EBBC22F64}">
      <dgm:prSet/>
      <dgm:spPr/>
      <dgm:t>
        <a:bodyPr/>
        <a:lstStyle/>
        <a:p>
          <a:pPr rtl="1"/>
          <a:endParaRPr lang="ar-SA"/>
        </a:p>
      </dgm:t>
    </dgm:pt>
    <dgm:pt modelId="{076934CE-9F5F-45C7-A809-DAF52A3A8845}" type="parTrans" cxnId="{8EE31B51-87DC-4E67-B84C-7F6EBBC22F64}">
      <dgm:prSet/>
      <dgm:spPr/>
      <dgm:t>
        <a:bodyPr/>
        <a:lstStyle/>
        <a:p>
          <a:pPr rtl="1"/>
          <a:endParaRPr lang="ar-SA"/>
        </a:p>
      </dgm:t>
    </dgm:pt>
    <dgm:pt modelId="{611F9D3F-9438-4CBA-9824-255C805B193D}">
      <dgm:prSet/>
      <dgm:spPr/>
      <dgm:t>
        <a:bodyPr/>
        <a:lstStyle/>
        <a:p>
          <a:pPr rtl="1"/>
          <a:r>
            <a:rPr lang="ar-SA" dirty="0"/>
            <a:t>لان الاصطلاح لا يتم إلا بخطابات يخاطب الناس بعضهم بعض وهذا لا يكون إلا عن طريق لفظ يعلمونه قبل الاجتماع لوضع تلك الاصطلاحات وهذا لا يكون فلذا هي توقيفية.</a:t>
          </a:r>
        </a:p>
      </dgm:t>
    </dgm:pt>
    <dgm:pt modelId="{7D8DCC4B-5A82-4543-B462-9A2C737C600A}" type="parTrans" cxnId="{5B8916C8-5D94-4D74-B9D7-E0881AF9C4BD}">
      <dgm:prSet/>
      <dgm:spPr/>
      <dgm:t>
        <a:bodyPr/>
        <a:lstStyle/>
        <a:p>
          <a:pPr rtl="1"/>
          <a:endParaRPr lang="ar-SA"/>
        </a:p>
      </dgm:t>
    </dgm:pt>
    <dgm:pt modelId="{E36CFE2F-BCB4-46A5-A325-81DC12702B7C}" type="sibTrans" cxnId="{5B8916C8-5D94-4D74-B9D7-E0881AF9C4BD}">
      <dgm:prSet/>
      <dgm:spPr/>
      <dgm:t>
        <a:bodyPr/>
        <a:lstStyle/>
        <a:p>
          <a:pPr rtl="1"/>
          <a:endParaRPr lang="ar-SA"/>
        </a:p>
      </dgm:t>
    </dgm:pt>
    <dgm:pt modelId="{B966C13E-C92F-4F96-85A1-E7B65E6254DD}">
      <dgm:prSet/>
      <dgm:spPr/>
      <dgm:t>
        <a:bodyPr/>
        <a:lstStyle/>
        <a:p>
          <a:pPr algn="r" rtl="1"/>
          <a:r>
            <a:rPr lang="ar-SA" dirty="0"/>
            <a:t>هي من وضع أصحاب اللغات</a:t>
          </a:r>
        </a:p>
        <a:p>
          <a:pPr algn="r" rtl="1"/>
          <a:r>
            <a:rPr lang="ar-SA" dirty="0"/>
            <a:t>لأنه  لا يفهم التوقيف مالم يكن لفظ صاحب التوقيف معروف للمخاطب باصطلاح سابق </a:t>
          </a:r>
        </a:p>
        <a:p>
          <a:pPr algn="ctr" rtl="1"/>
          <a:endParaRPr lang="ar-SA" dirty="0"/>
        </a:p>
      </dgm:t>
    </dgm:pt>
    <dgm:pt modelId="{BB611431-BC16-4DF1-8CCE-AB8D0A083B87}" type="parTrans" cxnId="{869B590E-348A-4B5F-8ED8-423F61A8E75F}">
      <dgm:prSet/>
      <dgm:spPr/>
      <dgm:t>
        <a:bodyPr/>
        <a:lstStyle/>
        <a:p>
          <a:pPr rtl="1"/>
          <a:endParaRPr lang="ar-SA"/>
        </a:p>
      </dgm:t>
    </dgm:pt>
    <dgm:pt modelId="{0E144FC2-9741-4A68-BA9A-7BAB159C8ADF}" type="sibTrans" cxnId="{869B590E-348A-4B5F-8ED8-423F61A8E75F}">
      <dgm:prSet/>
      <dgm:spPr/>
      <dgm:t>
        <a:bodyPr/>
        <a:lstStyle/>
        <a:p>
          <a:pPr rtl="1"/>
          <a:endParaRPr lang="ar-SA"/>
        </a:p>
      </dgm:t>
    </dgm:pt>
    <dgm:pt modelId="{FB9DA0F7-02DC-453F-9A8B-CACE63FCB298}">
      <dgm:prSet/>
      <dgm:spPr/>
      <dgm:t>
        <a:bodyPr/>
        <a:lstStyle/>
        <a:p>
          <a:pPr rtl="1"/>
          <a:r>
            <a:rPr lang="ar-SA" dirty="0"/>
            <a:t>لان ذلك متصور عقلا وواقع ، أما العقل ففي التوفيق فان الله سبحانه قادر على أن يخلق لخلقه العلم بأن هذه الأسماء قصدت للدلالة على الأسماء ، وفي الاصطلاح فبأن تجمع دواعي العقلاء للاشتغال بما هو مهمهم وحاجتهم من تعريف الأمور فيبدأ واحد ويتبعه آخر إلى أن يتم الاصطلاح ، وأما الواقع فلا يطمع أي انسان في معرفته يقيننا </a:t>
          </a:r>
          <a:r>
            <a:rPr lang="ar-SA" dirty="0" err="1"/>
            <a:t>لانه</a:t>
          </a:r>
          <a:r>
            <a:rPr lang="ar-SA" dirty="0"/>
            <a:t> لم يرد به نص ولا مجال للعقل في معرفته ولأنه لا يرتبط به تعبد عملي فالخوض فيه فضول فلا حاجة إلى التطويل فيه.</a:t>
          </a:r>
        </a:p>
      </dgm:t>
    </dgm:pt>
    <dgm:pt modelId="{F37B90BB-D843-492C-9B60-8CB279892667}" type="parTrans" cxnId="{272EF40D-D174-4129-8A1C-FD06A0DE2B4C}">
      <dgm:prSet/>
      <dgm:spPr/>
      <dgm:t>
        <a:bodyPr/>
        <a:lstStyle/>
        <a:p>
          <a:pPr rtl="1"/>
          <a:endParaRPr lang="ar-SA"/>
        </a:p>
      </dgm:t>
    </dgm:pt>
    <dgm:pt modelId="{14432504-FC1B-451E-8136-83F06E8C88DC}" type="sibTrans" cxnId="{272EF40D-D174-4129-8A1C-FD06A0DE2B4C}">
      <dgm:prSet/>
      <dgm:spPr/>
      <dgm:t>
        <a:bodyPr/>
        <a:lstStyle/>
        <a:p>
          <a:pPr rtl="1"/>
          <a:endParaRPr lang="ar-SA"/>
        </a:p>
      </dgm:t>
    </dgm:pt>
    <dgm:pt modelId="{AF6B89B5-C349-4DDC-99DF-BFC1E101124D}" type="pres">
      <dgm:prSet presAssocID="{6A83BDF3-ED69-467A-8C12-74E7D4547C3B}" presName="hierChild1" presStyleCnt="0">
        <dgm:presLayoutVars>
          <dgm:orgChart val="1"/>
          <dgm:chPref val="1"/>
          <dgm:dir/>
          <dgm:animOne val="branch"/>
          <dgm:animLvl val="lvl"/>
          <dgm:resizeHandles/>
        </dgm:presLayoutVars>
      </dgm:prSet>
      <dgm:spPr/>
    </dgm:pt>
    <dgm:pt modelId="{34FC7882-D241-47F7-A173-34E1380A77B9}" type="pres">
      <dgm:prSet presAssocID="{A0889C65-1C92-4046-80E4-A79F0FFD0ADB}" presName="hierRoot1" presStyleCnt="0">
        <dgm:presLayoutVars>
          <dgm:hierBranch val="init"/>
        </dgm:presLayoutVars>
      </dgm:prSet>
      <dgm:spPr/>
    </dgm:pt>
    <dgm:pt modelId="{204D19A0-446D-4751-8434-C947E81E32DD}" type="pres">
      <dgm:prSet presAssocID="{A0889C65-1C92-4046-80E4-A79F0FFD0ADB}" presName="rootComposite1" presStyleCnt="0"/>
      <dgm:spPr/>
    </dgm:pt>
    <dgm:pt modelId="{960B986A-7F76-471E-9C1F-A648A377AA0C}" type="pres">
      <dgm:prSet presAssocID="{A0889C65-1C92-4046-80E4-A79F0FFD0ADB}" presName="rootText1" presStyleLbl="node0" presStyleIdx="0" presStyleCnt="1" custScaleX="114107" custScaleY="34391" custLinFactNeighborY="468">
        <dgm:presLayoutVars>
          <dgm:chPref val="3"/>
        </dgm:presLayoutVars>
      </dgm:prSet>
      <dgm:spPr/>
    </dgm:pt>
    <dgm:pt modelId="{39E122FB-1BDF-4599-B77F-8EF648441940}" type="pres">
      <dgm:prSet presAssocID="{A0889C65-1C92-4046-80E4-A79F0FFD0ADB}" presName="rootConnector1" presStyleLbl="node1" presStyleIdx="0" presStyleCnt="0"/>
      <dgm:spPr/>
    </dgm:pt>
    <dgm:pt modelId="{4F7587CF-F64C-4511-B638-F8033F3A31BB}" type="pres">
      <dgm:prSet presAssocID="{A0889C65-1C92-4046-80E4-A79F0FFD0ADB}" presName="hierChild2" presStyleCnt="0"/>
      <dgm:spPr/>
    </dgm:pt>
    <dgm:pt modelId="{5CD4C762-DDCA-4444-85D7-A8839A47500A}" type="pres">
      <dgm:prSet presAssocID="{57663D54-DAF2-446E-BB61-AC7843A09041}" presName="Name37" presStyleLbl="parChTrans1D2" presStyleIdx="0" presStyleCnt="3"/>
      <dgm:spPr/>
    </dgm:pt>
    <dgm:pt modelId="{72F0E7DA-307B-4D47-9FE7-2E8BA75B6B3E}" type="pres">
      <dgm:prSet presAssocID="{568AB646-5EE1-441F-B66A-3791F4CCB92C}" presName="hierRoot2" presStyleCnt="0">
        <dgm:presLayoutVars>
          <dgm:hierBranch val="init"/>
        </dgm:presLayoutVars>
      </dgm:prSet>
      <dgm:spPr/>
    </dgm:pt>
    <dgm:pt modelId="{D493EA61-17EC-4190-8473-D4A31D79D393}" type="pres">
      <dgm:prSet presAssocID="{568AB646-5EE1-441F-B66A-3791F4CCB92C}" presName="rootComposite" presStyleCnt="0"/>
      <dgm:spPr/>
    </dgm:pt>
    <dgm:pt modelId="{D158083E-4A8F-4DDF-B6B8-92062F031AB6}" type="pres">
      <dgm:prSet presAssocID="{568AB646-5EE1-441F-B66A-3791F4CCB92C}" presName="rootText" presStyleLbl="node2" presStyleIdx="0" presStyleCnt="3" custScaleX="114573">
        <dgm:presLayoutVars>
          <dgm:chPref val="3"/>
        </dgm:presLayoutVars>
      </dgm:prSet>
      <dgm:spPr/>
    </dgm:pt>
    <dgm:pt modelId="{5EFBB5A0-5AEC-4942-A115-B907572E90C6}" type="pres">
      <dgm:prSet presAssocID="{568AB646-5EE1-441F-B66A-3791F4CCB92C}" presName="rootConnector" presStyleLbl="node2" presStyleIdx="0" presStyleCnt="3"/>
      <dgm:spPr/>
    </dgm:pt>
    <dgm:pt modelId="{8BC8181D-0608-4A3C-8A50-39AAA10E4623}" type="pres">
      <dgm:prSet presAssocID="{568AB646-5EE1-441F-B66A-3791F4CCB92C}" presName="hierChild4" presStyleCnt="0"/>
      <dgm:spPr/>
    </dgm:pt>
    <dgm:pt modelId="{31996417-A65E-4B84-B1F3-B6C8EE1DBF50}" type="pres">
      <dgm:prSet presAssocID="{F37B90BB-D843-492C-9B60-8CB279892667}" presName="Name37" presStyleLbl="parChTrans1D3" presStyleIdx="0" presStyleCnt="3"/>
      <dgm:spPr/>
    </dgm:pt>
    <dgm:pt modelId="{1004901B-7222-4FD3-84EE-C7897384AEBD}" type="pres">
      <dgm:prSet presAssocID="{FB9DA0F7-02DC-453F-9A8B-CACE63FCB298}" presName="hierRoot2" presStyleCnt="0">
        <dgm:presLayoutVars>
          <dgm:hierBranch val="init"/>
        </dgm:presLayoutVars>
      </dgm:prSet>
      <dgm:spPr/>
    </dgm:pt>
    <dgm:pt modelId="{88FBECAA-1CA6-4861-A859-09F3C5393919}" type="pres">
      <dgm:prSet presAssocID="{FB9DA0F7-02DC-453F-9A8B-CACE63FCB298}" presName="rootComposite" presStyleCnt="0"/>
      <dgm:spPr/>
    </dgm:pt>
    <dgm:pt modelId="{8C8856CB-FA4C-4303-99F8-6C8B4A38EA28}" type="pres">
      <dgm:prSet presAssocID="{FB9DA0F7-02DC-453F-9A8B-CACE63FCB298}" presName="rootText" presStyleLbl="node3" presStyleIdx="0" presStyleCnt="3" custScaleX="181914" custScaleY="155632">
        <dgm:presLayoutVars>
          <dgm:chPref val="3"/>
        </dgm:presLayoutVars>
      </dgm:prSet>
      <dgm:spPr/>
    </dgm:pt>
    <dgm:pt modelId="{C17F2E9B-EBAC-4A07-AD49-2D1C48B91E20}" type="pres">
      <dgm:prSet presAssocID="{FB9DA0F7-02DC-453F-9A8B-CACE63FCB298}" presName="rootConnector" presStyleLbl="node3" presStyleIdx="0" presStyleCnt="3"/>
      <dgm:spPr/>
    </dgm:pt>
    <dgm:pt modelId="{3A0A6776-DAE8-4C3A-B879-4946B60EF2DA}" type="pres">
      <dgm:prSet presAssocID="{FB9DA0F7-02DC-453F-9A8B-CACE63FCB298}" presName="hierChild4" presStyleCnt="0"/>
      <dgm:spPr/>
    </dgm:pt>
    <dgm:pt modelId="{1D2D8BBA-CE81-4FE6-AC1F-34C24D1C1BBF}" type="pres">
      <dgm:prSet presAssocID="{FB9DA0F7-02DC-453F-9A8B-CACE63FCB298}" presName="hierChild5" presStyleCnt="0"/>
      <dgm:spPr/>
    </dgm:pt>
    <dgm:pt modelId="{7C51A834-9B6D-43C4-A461-835BE9575660}" type="pres">
      <dgm:prSet presAssocID="{568AB646-5EE1-441F-B66A-3791F4CCB92C}" presName="hierChild5" presStyleCnt="0"/>
      <dgm:spPr/>
    </dgm:pt>
    <dgm:pt modelId="{01AF374D-7DA4-4084-B807-E0ADCCFADC77}" type="pres">
      <dgm:prSet presAssocID="{076934CE-9F5F-45C7-A809-DAF52A3A8845}" presName="Name37" presStyleLbl="parChTrans1D2" presStyleIdx="1" presStyleCnt="3"/>
      <dgm:spPr/>
    </dgm:pt>
    <dgm:pt modelId="{1F19BA73-9EA4-4F3C-8E94-AF6A102FFEBF}" type="pres">
      <dgm:prSet presAssocID="{80314A9B-FEF9-40C2-8612-397A038497D3}" presName="hierRoot2" presStyleCnt="0">
        <dgm:presLayoutVars>
          <dgm:hierBranch val="init"/>
        </dgm:presLayoutVars>
      </dgm:prSet>
      <dgm:spPr/>
    </dgm:pt>
    <dgm:pt modelId="{7289C293-CED3-42E0-9F78-07FD20CD43CA}" type="pres">
      <dgm:prSet presAssocID="{80314A9B-FEF9-40C2-8612-397A038497D3}" presName="rootComposite" presStyleCnt="0"/>
      <dgm:spPr/>
    </dgm:pt>
    <dgm:pt modelId="{B4ED9934-7692-4298-BA09-0B77C7721C57}" type="pres">
      <dgm:prSet presAssocID="{80314A9B-FEF9-40C2-8612-397A038497D3}" presName="rootText" presStyleLbl="node2" presStyleIdx="1" presStyleCnt="3" custScaleX="61409" custScaleY="42394">
        <dgm:presLayoutVars>
          <dgm:chPref val="3"/>
        </dgm:presLayoutVars>
      </dgm:prSet>
      <dgm:spPr/>
    </dgm:pt>
    <dgm:pt modelId="{50A0A88C-828E-4A94-A49E-E7519C177AE0}" type="pres">
      <dgm:prSet presAssocID="{80314A9B-FEF9-40C2-8612-397A038497D3}" presName="rootConnector" presStyleLbl="node2" presStyleIdx="1" presStyleCnt="3"/>
      <dgm:spPr/>
    </dgm:pt>
    <dgm:pt modelId="{3C2C2194-7A8A-4D13-91FC-545BF837D3C1}" type="pres">
      <dgm:prSet presAssocID="{80314A9B-FEF9-40C2-8612-397A038497D3}" presName="hierChild4" presStyleCnt="0"/>
      <dgm:spPr/>
    </dgm:pt>
    <dgm:pt modelId="{FC8DBA5B-D1B0-41FD-AB3C-D4FD42152BC9}" type="pres">
      <dgm:prSet presAssocID="{BB611431-BC16-4DF1-8CCE-AB8D0A083B87}" presName="Name37" presStyleLbl="parChTrans1D3" presStyleIdx="1" presStyleCnt="3"/>
      <dgm:spPr/>
    </dgm:pt>
    <dgm:pt modelId="{7695708A-1618-4B74-9D44-BF1845E846F7}" type="pres">
      <dgm:prSet presAssocID="{B966C13E-C92F-4F96-85A1-E7B65E6254DD}" presName="hierRoot2" presStyleCnt="0">
        <dgm:presLayoutVars>
          <dgm:hierBranch val="init"/>
        </dgm:presLayoutVars>
      </dgm:prSet>
      <dgm:spPr/>
    </dgm:pt>
    <dgm:pt modelId="{2F365CF3-F815-4646-9F41-5170A02CC18E}" type="pres">
      <dgm:prSet presAssocID="{B966C13E-C92F-4F96-85A1-E7B65E6254DD}" presName="rootComposite" presStyleCnt="0"/>
      <dgm:spPr/>
    </dgm:pt>
    <dgm:pt modelId="{E7B1AC21-D516-4235-B723-7C51623201A9}" type="pres">
      <dgm:prSet presAssocID="{B966C13E-C92F-4F96-85A1-E7B65E6254DD}" presName="rootText" presStyleLbl="node3" presStyleIdx="1" presStyleCnt="3" custScaleX="78266">
        <dgm:presLayoutVars>
          <dgm:chPref val="3"/>
        </dgm:presLayoutVars>
      </dgm:prSet>
      <dgm:spPr/>
    </dgm:pt>
    <dgm:pt modelId="{E24F2ECE-D140-4DED-B0FD-85AC4BC7D1B3}" type="pres">
      <dgm:prSet presAssocID="{B966C13E-C92F-4F96-85A1-E7B65E6254DD}" presName="rootConnector" presStyleLbl="node3" presStyleIdx="1" presStyleCnt="3"/>
      <dgm:spPr/>
    </dgm:pt>
    <dgm:pt modelId="{FACBB323-C1A2-48C1-9A47-5AD9FE642C82}" type="pres">
      <dgm:prSet presAssocID="{B966C13E-C92F-4F96-85A1-E7B65E6254DD}" presName="hierChild4" presStyleCnt="0"/>
      <dgm:spPr/>
    </dgm:pt>
    <dgm:pt modelId="{21C730FD-9AE1-4D25-BCF1-49995ED5E0F9}" type="pres">
      <dgm:prSet presAssocID="{B966C13E-C92F-4F96-85A1-E7B65E6254DD}" presName="hierChild5" presStyleCnt="0"/>
      <dgm:spPr/>
    </dgm:pt>
    <dgm:pt modelId="{FCF1AABD-7E40-4F1A-856F-489CD3B6A258}" type="pres">
      <dgm:prSet presAssocID="{80314A9B-FEF9-40C2-8612-397A038497D3}" presName="hierChild5" presStyleCnt="0"/>
      <dgm:spPr/>
    </dgm:pt>
    <dgm:pt modelId="{4666BF84-C77B-4313-9F9F-3E7C857CE643}" type="pres">
      <dgm:prSet presAssocID="{9CEE50CD-2B7E-43C2-892B-70D2E80F4DEC}" presName="Name37" presStyleLbl="parChTrans1D2" presStyleIdx="2" presStyleCnt="3"/>
      <dgm:spPr/>
    </dgm:pt>
    <dgm:pt modelId="{6D8E52D5-AEAD-4CBE-96D5-8E5C55BE44EE}" type="pres">
      <dgm:prSet presAssocID="{B5967CEE-A618-477B-A1BE-DD68F22DF243}" presName="hierRoot2" presStyleCnt="0">
        <dgm:presLayoutVars>
          <dgm:hierBranch val="init"/>
        </dgm:presLayoutVars>
      </dgm:prSet>
      <dgm:spPr/>
    </dgm:pt>
    <dgm:pt modelId="{4B2D792D-4B5B-49C9-A1B5-DEC2459C1843}" type="pres">
      <dgm:prSet presAssocID="{B5967CEE-A618-477B-A1BE-DD68F22DF243}" presName="rootComposite" presStyleCnt="0"/>
      <dgm:spPr/>
    </dgm:pt>
    <dgm:pt modelId="{93CFDE07-362D-478E-908B-F1739AD5F90C}" type="pres">
      <dgm:prSet presAssocID="{B5967CEE-A618-477B-A1BE-DD68F22DF243}" presName="rootText" presStyleLbl="node2" presStyleIdx="2" presStyleCnt="3" custScaleX="65785" custScaleY="38094">
        <dgm:presLayoutVars>
          <dgm:chPref val="3"/>
        </dgm:presLayoutVars>
      </dgm:prSet>
      <dgm:spPr/>
    </dgm:pt>
    <dgm:pt modelId="{96D7EAF6-F39C-4351-8DC0-2FB1C7A2FF15}" type="pres">
      <dgm:prSet presAssocID="{B5967CEE-A618-477B-A1BE-DD68F22DF243}" presName="rootConnector" presStyleLbl="node2" presStyleIdx="2" presStyleCnt="3"/>
      <dgm:spPr/>
    </dgm:pt>
    <dgm:pt modelId="{003F5B07-3E74-4017-8160-D2C7BE3779C0}" type="pres">
      <dgm:prSet presAssocID="{B5967CEE-A618-477B-A1BE-DD68F22DF243}" presName="hierChild4" presStyleCnt="0"/>
      <dgm:spPr/>
    </dgm:pt>
    <dgm:pt modelId="{F5203E88-9B7A-425B-8F00-065555F09C8F}" type="pres">
      <dgm:prSet presAssocID="{7D8DCC4B-5A82-4543-B462-9A2C737C600A}" presName="Name37" presStyleLbl="parChTrans1D3" presStyleIdx="2" presStyleCnt="3"/>
      <dgm:spPr/>
    </dgm:pt>
    <dgm:pt modelId="{3A4C2F52-49B2-49C5-B718-C6A663FC49DB}" type="pres">
      <dgm:prSet presAssocID="{611F9D3F-9438-4CBA-9824-255C805B193D}" presName="hierRoot2" presStyleCnt="0">
        <dgm:presLayoutVars>
          <dgm:hierBranch val="init"/>
        </dgm:presLayoutVars>
      </dgm:prSet>
      <dgm:spPr/>
    </dgm:pt>
    <dgm:pt modelId="{ED416510-AB2B-4CE6-8C3E-1E976CE5CD81}" type="pres">
      <dgm:prSet presAssocID="{611F9D3F-9438-4CBA-9824-255C805B193D}" presName="rootComposite" presStyleCnt="0"/>
      <dgm:spPr/>
    </dgm:pt>
    <dgm:pt modelId="{436AC18A-12C3-4DD4-866B-E0B69BEC22E1}" type="pres">
      <dgm:prSet presAssocID="{611F9D3F-9438-4CBA-9824-255C805B193D}" presName="rootText" presStyleLbl="node3" presStyleIdx="2" presStyleCnt="3" custScaleX="93278">
        <dgm:presLayoutVars>
          <dgm:chPref val="3"/>
        </dgm:presLayoutVars>
      </dgm:prSet>
      <dgm:spPr/>
    </dgm:pt>
    <dgm:pt modelId="{1328250F-42E2-4F94-AE69-A54F245F2230}" type="pres">
      <dgm:prSet presAssocID="{611F9D3F-9438-4CBA-9824-255C805B193D}" presName="rootConnector" presStyleLbl="node3" presStyleIdx="2" presStyleCnt="3"/>
      <dgm:spPr/>
    </dgm:pt>
    <dgm:pt modelId="{8932B907-A5BD-40F4-AF18-ED61822526CC}" type="pres">
      <dgm:prSet presAssocID="{611F9D3F-9438-4CBA-9824-255C805B193D}" presName="hierChild4" presStyleCnt="0"/>
      <dgm:spPr/>
    </dgm:pt>
    <dgm:pt modelId="{59A19EFB-6A24-4A63-9F43-8B9AA1D2CCC2}" type="pres">
      <dgm:prSet presAssocID="{611F9D3F-9438-4CBA-9824-255C805B193D}" presName="hierChild5" presStyleCnt="0"/>
      <dgm:spPr/>
    </dgm:pt>
    <dgm:pt modelId="{A50811B4-6A75-4070-8A05-FBF936360EA6}" type="pres">
      <dgm:prSet presAssocID="{B5967CEE-A618-477B-A1BE-DD68F22DF243}" presName="hierChild5" presStyleCnt="0"/>
      <dgm:spPr/>
    </dgm:pt>
    <dgm:pt modelId="{AD924067-44AA-4E4E-83EE-5BE553D306C4}" type="pres">
      <dgm:prSet presAssocID="{A0889C65-1C92-4046-80E4-A79F0FFD0ADB}" presName="hierChild3" presStyleCnt="0"/>
      <dgm:spPr/>
    </dgm:pt>
  </dgm:ptLst>
  <dgm:cxnLst>
    <dgm:cxn modelId="{5BA8D406-5E69-4EDB-9B7B-BBE17167D921}" type="presOf" srcId="{076934CE-9F5F-45C7-A809-DAF52A3A8845}" destId="{01AF374D-7DA4-4084-B807-E0ADCCFADC77}" srcOrd="0" destOrd="0" presId="urn:microsoft.com/office/officeart/2005/8/layout/orgChart1"/>
    <dgm:cxn modelId="{272EF40D-D174-4129-8A1C-FD06A0DE2B4C}" srcId="{568AB646-5EE1-441F-B66A-3791F4CCB92C}" destId="{FB9DA0F7-02DC-453F-9A8B-CACE63FCB298}" srcOrd="0" destOrd="0" parTransId="{F37B90BB-D843-492C-9B60-8CB279892667}" sibTransId="{14432504-FC1B-451E-8136-83F06E8C88DC}"/>
    <dgm:cxn modelId="{869B590E-348A-4B5F-8ED8-423F61A8E75F}" srcId="{80314A9B-FEF9-40C2-8612-397A038497D3}" destId="{B966C13E-C92F-4F96-85A1-E7B65E6254DD}" srcOrd="0" destOrd="0" parTransId="{BB611431-BC16-4DF1-8CCE-AB8D0A083B87}" sibTransId="{0E144FC2-9741-4A68-BA9A-7BAB159C8ADF}"/>
    <dgm:cxn modelId="{B8A64912-A574-49E8-8281-1EA03F6AC88C}" srcId="{A0889C65-1C92-4046-80E4-A79F0FFD0ADB}" destId="{568AB646-5EE1-441F-B66A-3791F4CCB92C}" srcOrd="0" destOrd="0" parTransId="{57663D54-DAF2-446E-BB61-AC7843A09041}" sibTransId="{53BAE9DE-3A1E-4E89-83EF-9591C3A127BE}"/>
    <dgm:cxn modelId="{A2407015-3D4A-492D-AFE9-4E74E31FA600}" type="presOf" srcId="{611F9D3F-9438-4CBA-9824-255C805B193D}" destId="{1328250F-42E2-4F94-AE69-A54F245F2230}" srcOrd="1" destOrd="0" presId="urn:microsoft.com/office/officeart/2005/8/layout/orgChart1"/>
    <dgm:cxn modelId="{E95A201D-E15A-4828-8A5D-641329DD59EE}" type="presOf" srcId="{611F9D3F-9438-4CBA-9824-255C805B193D}" destId="{436AC18A-12C3-4DD4-866B-E0B69BEC22E1}" srcOrd="0" destOrd="0" presId="urn:microsoft.com/office/officeart/2005/8/layout/orgChart1"/>
    <dgm:cxn modelId="{6BEAE21F-8EC8-421F-A1D8-848011B0D047}" type="presOf" srcId="{80314A9B-FEF9-40C2-8612-397A038497D3}" destId="{B4ED9934-7692-4298-BA09-0B77C7721C57}" srcOrd="0" destOrd="0" presId="urn:microsoft.com/office/officeart/2005/8/layout/orgChart1"/>
    <dgm:cxn modelId="{6CF02321-0953-48F4-A087-C04099F1E283}" type="presOf" srcId="{57663D54-DAF2-446E-BB61-AC7843A09041}" destId="{5CD4C762-DDCA-4444-85D7-A8839A47500A}" srcOrd="0" destOrd="0" presId="urn:microsoft.com/office/officeart/2005/8/layout/orgChart1"/>
    <dgm:cxn modelId="{C830F822-BB59-4EA5-9A0F-C4D8BFB9C5E0}" type="presOf" srcId="{F37B90BB-D843-492C-9B60-8CB279892667}" destId="{31996417-A65E-4B84-B1F3-B6C8EE1DBF50}" srcOrd="0" destOrd="0" presId="urn:microsoft.com/office/officeart/2005/8/layout/orgChart1"/>
    <dgm:cxn modelId="{C181C625-62DA-4A56-8F97-4D177AEEECE1}" type="presOf" srcId="{B5967CEE-A618-477B-A1BE-DD68F22DF243}" destId="{96D7EAF6-F39C-4351-8DC0-2FB1C7A2FF15}" srcOrd="1" destOrd="0" presId="urn:microsoft.com/office/officeart/2005/8/layout/orgChart1"/>
    <dgm:cxn modelId="{3832DC33-BD59-49C3-9CD0-92A6007D25CA}" type="presOf" srcId="{7D8DCC4B-5A82-4543-B462-9A2C737C600A}" destId="{F5203E88-9B7A-425B-8F00-065555F09C8F}" srcOrd="0" destOrd="0" presId="urn:microsoft.com/office/officeart/2005/8/layout/orgChart1"/>
    <dgm:cxn modelId="{89957B3E-7758-465B-A27B-02A4BA3E9F24}" type="presOf" srcId="{B966C13E-C92F-4F96-85A1-E7B65E6254DD}" destId="{E24F2ECE-D140-4DED-B0FD-85AC4BC7D1B3}" srcOrd="1" destOrd="0" presId="urn:microsoft.com/office/officeart/2005/8/layout/orgChart1"/>
    <dgm:cxn modelId="{9CBFFD3E-5AEE-487F-8458-030CA30FD6F5}" type="presOf" srcId="{568AB646-5EE1-441F-B66A-3791F4CCB92C}" destId="{5EFBB5A0-5AEC-4942-A115-B907572E90C6}" srcOrd="1" destOrd="0" presId="urn:microsoft.com/office/officeart/2005/8/layout/orgChart1"/>
    <dgm:cxn modelId="{06F00B40-00CD-41AF-A94C-69D2AE1606EF}" type="presOf" srcId="{A0889C65-1C92-4046-80E4-A79F0FFD0ADB}" destId="{960B986A-7F76-471E-9C1F-A648A377AA0C}" srcOrd="0" destOrd="0" presId="urn:microsoft.com/office/officeart/2005/8/layout/orgChart1"/>
    <dgm:cxn modelId="{4A3BE34D-1CAA-4830-92DE-7F67255651E8}" type="presOf" srcId="{FB9DA0F7-02DC-453F-9A8B-CACE63FCB298}" destId="{C17F2E9B-EBAC-4A07-AD49-2D1C48B91E20}" srcOrd="1" destOrd="0" presId="urn:microsoft.com/office/officeart/2005/8/layout/orgChart1"/>
    <dgm:cxn modelId="{8EE31B51-87DC-4E67-B84C-7F6EBBC22F64}" srcId="{A0889C65-1C92-4046-80E4-A79F0FFD0ADB}" destId="{80314A9B-FEF9-40C2-8612-397A038497D3}" srcOrd="1" destOrd="0" parTransId="{076934CE-9F5F-45C7-A809-DAF52A3A8845}" sibTransId="{CA9AB1F7-B181-46ED-BD11-1A693D6D9209}"/>
    <dgm:cxn modelId="{87380081-114D-4FD0-B157-224B669C8000}" srcId="{A0889C65-1C92-4046-80E4-A79F0FFD0ADB}" destId="{B5967CEE-A618-477B-A1BE-DD68F22DF243}" srcOrd="2" destOrd="0" parTransId="{9CEE50CD-2B7E-43C2-892B-70D2E80F4DEC}" sibTransId="{1FF4F280-46B6-4FAC-AD35-7FE3B1B1E4BC}"/>
    <dgm:cxn modelId="{F2CB2685-5F8D-40D9-9076-34D9003CC743}" type="presOf" srcId="{80314A9B-FEF9-40C2-8612-397A038497D3}" destId="{50A0A88C-828E-4A94-A49E-E7519C177AE0}" srcOrd="1" destOrd="0" presId="urn:microsoft.com/office/officeart/2005/8/layout/orgChart1"/>
    <dgm:cxn modelId="{6487649F-65FB-414F-BEA0-54E4EC905E55}" type="presOf" srcId="{B966C13E-C92F-4F96-85A1-E7B65E6254DD}" destId="{E7B1AC21-D516-4235-B723-7C51623201A9}" srcOrd="0" destOrd="0" presId="urn:microsoft.com/office/officeart/2005/8/layout/orgChart1"/>
    <dgm:cxn modelId="{B3D5ECAC-98D3-4CD9-9546-AF1C7373B5E8}" srcId="{6A83BDF3-ED69-467A-8C12-74E7D4547C3B}" destId="{A0889C65-1C92-4046-80E4-A79F0FFD0ADB}" srcOrd="0" destOrd="0" parTransId="{D2DA81A9-768F-41BC-8BF3-6EB22C0CB725}" sibTransId="{0EC6F8F5-70B7-4372-A6A8-DC2CE17E42CF}"/>
    <dgm:cxn modelId="{08E9FFB0-DCA6-4C69-AD65-FA637FBC5EE8}" type="presOf" srcId="{FB9DA0F7-02DC-453F-9A8B-CACE63FCB298}" destId="{8C8856CB-FA4C-4303-99F8-6C8B4A38EA28}" srcOrd="0" destOrd="0" presId="urn:microsoft.com/office/officeart/2005/8/layout/orgChart1"/>
    <dgm:cxn modelId="{23D9BCC4-19DB-4971-A9D4-ED508209E0B9}" type="presOf" srcId="{6A83BDF3-ED69-467A-8C12-74E7D4547C3B}" destId="{AF6B89B5-C349-4DDC-99DF-BFC1E101124D}" srcOrd="0" destOrd="0" presId="urn:microsoft.com/office/officeart/2005/8/layout/orgChart1"/>
    <dgm:cxn modelId="{5B8916C8-5D94-4D74-B9D7-E0881AF9C4BD}" srcId="{B5967CEE-A618-477B-A1BE-DD68F22DF243}" destId="{611F9D3F-9438-4CBA-9824-255C805B193D}" srcOrd="0" destOrd="0" parTransId="{7D8DCC4B-5A82-4543-B462-9A2C737C600A}" sibTransId="{E36CFE2F-BCB4-46A5-A325-81DC12702B7C}"/>
    <dgm:cxn modelId="{949439CA-4BA4-475E-B672-D586517DD96A}" type="presOf" srcId="{BB611431-BC16-4DF1-8CCE-AB8D0A083B87}" destId="{FC8DBA5B-D1B0-41FD-AB3C-D4FD42152BC9}" srcOrd="0" destOrd="0" presId="urn:microsoft.com/office/officeart/2005/8/layout/orgChart1"/>
    <dgm:cxn modelId="{438466CA-B8AC-45C8-A1A3-88BF3908E55C}" type="presOf" srcId="{A0889C65-1C92-4046-80E4-A79F0FFD0ADB}" destId="{39E122FB-1BDF-4599-B77F-8EF648441940}" srcOrd="1" destOrd="0" presId="urn:microsoft.com/office/officeart/2005/8/layout/orgChart1"/>
    <dgm:cxn modelId="{171998CA-F798-4DA2-9BE1-1F2CA2DDDB22}" type="presOf" srcId="{568AB646-5EE1-441F-B66A-3791F4CCB92C}" destId="{D158083E-4A8F-4DDF-B6B8-92062F031AB6}" srcOrd="0" destOrd="0" presId="urn:microsoft.com/office/officeart/2005/8/layout/orgChart1"/>
    <dgm:cxn modelId="{123A96E0-C76D-42B0-9069-8B50CAD02A2A}" type="presOf" srcId="{9CEE50CD-2B7E-43C2-892B-70D2E80F4DEC}" destId="{4666BF84-C77B-4313-9F9F-3E7C857CE643}" srcOrd="0" destOrd="0" presId="urn:microsoft.com/office/officeart/2005/8/layout/orgChart1"/>
    <dgm:cxn modelId="{1743FDEB-4729-430B-97C3-8CEB7FAD215E}" type="presOf" srcId="{B5967CEE-A618-477B-A1BE-DD68F22DF243}" destId="{93CFDE07-362D-478E-908B-F1739AD5F90C}" srcOrd="0" destOrd="0" presId="urn:microsoft.com/office/officeart/2005/8/layout/orgChart1"/>
    <dgm:cxn modelId="{CFAA2836-A5BB-4175-8FFD-E3D1BC1BA4A8}" type="presParOf" srcId="{AF6B89B5-C349-4DDC-99DF-BFC1E101124D}" destId="{34FC7882-D241-47F7-A173-34E1380A77B9}" srcOrd="0" destOrd="0" presId="urn:microsoft.com/office/officeart/2005/8/layout/orgChart1"/>
    <dgm:cxn modelId="{51E384F8-7EDA-4257-BDFC-88FB95A93F47}" type="presParOf" srcId="{34FC7882-D241-47F7-A173-34E1380A77B9}" destId="{204D19A0-446D-4751-8434-C947E81E32DD}" srcOrd="0" destOrd="0" presId="urn:microsoft.com/office/officeart/2005/8/layout/orgChart1"/>
    <dgm:cxn modelId="{33631903-8073-408D-8834-BA41DAC4D809}" type="presParOf" srcId="{204D19A0-446D-4751-8434-C947E81E32DD}" destId="{960B986A-7F76-471E-9C1F-A648A377AA0C}" srcOrd="0" destOrd="0" presId="urn:microsoft.com/office/officeart/2005/8/layout/orgChart1"/>
    <dgm:cxn modelId="{7238A97F-1A4C-4500-BAA5-199CCE603202}" type="presParOf" srcId="{204D19A0-446D-4751-8434-C947E81E32DD}" destId="{39E122FB-1BDF-4599-B77F-8EF648441940}" srcOrd="1" destOrd="0" presId="urn:microsoft.com/office/officeart/2005/8/layout/orgChart1"/>
    <dgm:cxn modelId="{D5601C1C-46FA-4D09-96D4-A5FAD197283E}" type="presParOf" srcId="{34FC7882-D241-47F7-A173-34E1380A77B9}" destId="{4F7587CF-F64C-4511-B638-F8033F3A31BB}" srcOrd="1" destOrd="0" presId="urn:microsoft.com/office/officeart/2005/8/layout/orgChart1"/>
    <dgm:cxn modelId="{7F921F9E-0850-4490-A189-E4D7D64632BA}" type="presParOf" srcId="{4F7587CF-F64C-4511-B638-F8033F3A31BB}" destId="{5CD4C762-DDCA-4444-85D7-A8839A47500A}" srcOrd="0" destOrd="0" presId="urn:microsoft.com/office/officeart/2005/8/layout/orgChart1"/>
    <dgm:cxn modelId="{EC07091A-515D-403A-9771-2A6683EA54AA}" type="presParOf" srcId="{4F7587CF-F64C-4511-B638-F8033F3A31BB}" destId="{72F0E7DA-307B-4D47-9FE7-2E8BA75B6B3E}" srcOrd="1" destOrd="0" presId="urn:microsoft.com/office/officeart/2005/8/layout/orgChart1"/>
    <dgm:cxn modelId="{7E40770D-E50D-4D48-92D8-17A91A9B8F21}" type="presParOf" srcId="{72F0E7DA-307B-4D47-9FE7-2E8BA75B6B3E}" destId="{D493EA61-17EC-4190-8473-D4A31D79D393}" srcOrd="0" destOrd="0" presId="urn:microsoft.com/office/officeart/2005/8/layout/orgChart1"/>
    <dgm:cxn modelId="{87223E70-DDEB-4488-B156-5D8C7D3400A3}" type="presParOf" srcId="{D493EA61-17EC-4190-8473-D4A31D79D393}" destId="{D158083E-4A8F-4DDF-B6B8-92062F031AB6}" srcOrd="0" destOrd="0" presId="urn:microsoft.com/office/officeart/2005/8/layout/orgChart1"/>
    <dgm:cxn modelId="{4781031F-92E4-442E-BFC7-17F4BAA1C32F}" type="presParOf" srcId="{D493EA61-17EC-4190-8473-D4A31D79D393}" destId="{5EFBB5A0-5AEC-4942-A115-B907572E90C6}" srcOrd="1" destOrd="0" presId="urn:microsoft.com/office/officeart/2005/8/layout/orgChart1"/>
    <dgm:cxn modelId="{DA5303CB-4411-4627-AE56-9040F02F691C}" type="presParOf" srcId="{72F0E7DA-307B-4D47-9FE7-2E8BA75B6B3E}" destId="{8BC8181D-0608-4A3C-8A50-39AAA10E4623}" srcOrd="1" destOrd="0" presId="urn:microsoft.com/office/officeart/2005/8/layout/orgChart1"/>
    <dgm:cxn modelId="{35D10F62-9467-4B9B-99CE-6BC4227F221B}" type="presParOf" srcId="{8BC8181D-0608-4A3C-8A50-39AAA10E4623}" destId="{31996417-A65E-4B84-B1F3-B6C8EE1DBF50}" srcOrd="0" destOrd="0" presId="urn:microsoft.com/office/officeart/2005/8/layout/orgChart1"/>
    <dgm:cxn modelId="{54D0F4EE-BF3E-4427-B75A-E29CA7416DE2}" type="presParOf" srcId="{8BC8181D-0608-4A3C-8A50-39AAA10E4623}" destId="{1004901B-7222-4FD3-84EE-C7897384AEBD}" srcOrd="1" destOrd="0" presId="urn:microsoft.com/office/officeart/2005/8/layout/orgChart1"/>
    <dgm:cxn modelId="{B19BFE8D-4039-4637-8340-F7B4662C060B}" type="presParOf" srcId="{1004901B-7222-4FD3-84EE-C7897384AEBD}" destId="{88FBECAA-1CA6-4861-A859-09F3C5393919}" srcOrd="0" destOrd="0" presId="urn:microsoft.com/office/officeart/2005/8/layout/orgChart1"/>
    <dgm:cxn modelId="{7AD393EE-634B-477C-B330-218932EE02DC}" type="presParOf" srcId="{88FBECAA-1CA6-4861-A859-09F3C5393919}" destId="{8C8856CB-FA4C-4303-99F8-6C8B4A38EA28}" srcOrd="0" destOrd="0" presId="urn:microsoft.com/office/officeart/2005/8/layout/orgChart1"/>
    <dgm:cxn modelId="{7A19A1E1-4BBE-42D8-90B1-9516F9C9D2AC}" type="presParOf" srcId="{88FBECAA-1CA6-4861-A859-09F3C5393919}" destId="{C17F2E9B-EBAC-4A07-AD49-2D1C48B91E20}" srcOrd="1" destOrd="0" presId="urn:microsoft.com/office/officeart/2005/8/layout/orgChart1"/>
    <dgm:cxn modelId="{7F621489-645B-41A4-90A4-6C9A47F4D980}" type="presParOf" srcId="{1004901B-7222-4FD3-84EE-C7897384AEBD}" destId="{3A0A6776-DAE8-4C3A-B879-4946B60EF2DA}" srcOrd="1" destOrd="0" presId="urn:microsoft.com/office/officeart/2005/8/layout/orgChart1"/>
    <dgm:cxn modelId="{73E618FE-B1D5-49DA-8A9A-797B139BAEC0}" type="presParOf" srcId="{1004901B-7222-4FD3-84EE-C7897384AEBD}" destId="{1D2D8BBA-CE81-4FE6-AC1F-34C24D1C1BBF}" srcOrd="2" destOrd="0" presId="urn:microsoft.com/office/officeart/2005/8/layout/orgChart1"/>
    <dgm:cxn modelId="{6747D071-91F3-470F-A728-8F4E7E035C8C}" type="presParOf" srcId="{72F0E7DA-307B-4D47-9FE7-2E8BA75B6B3E}" destId="{7C51A834-9B6D-43C4-A461-835BE9575660}" srcOrd="2" destOrd="0" presId="urn:microsoft.com/office/officeart/2005/8/layout/orgChart1"/>
    <dgm:cxn modelId="{E4316716-2A26-4EBE-B35E-26B66A0A26C8}" type="presParOf" srcId="{4F7587CF-F64C-4511-B638-F8033F3A31BB}" destId="{01AF374D-7DA4-4084-B807-E0ADCCFADC77}" srcOrd="2" destOrd="0" presId="urn:microsoft.com/office/officeart/2005/8/layout/orgChart1"/>
    <dgm:cxn modelId="{E6E0C884-959F-49DB-8221-F22E18D600AB}" type="presParOf" srcId="{4F7587CF-F64C-4511-B638-F8033F3A31BB}" destId="{1F19BA73-9EA4-4F3C-8E94-AF6A102FFEBF}" srcOrd="3" destOrd="0" presId="urn:microsoft.com/office/officeart/2005/8/layout/orgChart1"/>
    <dgm:cxn modelId="{E219CE64-8ACB-4F44-94BF-E3E95994ED0C}" type="presParOf" srcId="{1F19BA73-9EA4-4F3C-8E94-AF6A102FFEBF}" destId="{7289C293-CED3-42E0-9F78-07FD20CD43CA}" srcOrd="0" destOrd="0" presId="urn:microsoft.com/office/officeart/2005/8/layout/orgChart1"/>
    <dgm:cxn modelId="{E60FDCFF-EF60-49F9-91E6-9FEC4E910403}" type="presParOf" srcId="{7289C293-CED3-42E0-9F78-07FD20CD43CA}" destId="{B4ED9934-7692-4298-BA09-0B77C7721C57}" srcOrd="0" destOrd="0" presId="urn:microsoft.com/office/officeart/2005/8/layout/orgChart1"/>
    <dgm:cxn modelId="{3177133A-9965-4B82-86E7-F8E1ADEFC1B1}" type="presParOf" srcId="{7289C293-CED3-42E0-9F78-07FD20CD43CA}" destId="{50A0A88C-828E-4A94-A49E-E7519C177AE0}" srcOrd="1" destOrd="0" presId="urn:microsoft.com/office/officeart/2005/8/layout/orgChart1"/>
    <dgm:cxn modelId="{9E0983F2-4D8D-4D85-865F-1102642535B7}" type="presParOf" srcId="{1F19BA73-9EA4-4F3C-8E94-AF6A102FFEBF}" destId="{3C2C2194-7A8A-4D13-91FC-545BF837D3C1}" srcOrd="1" destOrd="0" presId="urn:microsoft.com/office/officeart/2005/8/layout/orgChart1"/>
    <dgm:cxn modelId="{BB4995A1-8D16-434B-B327-8F417D704DB8}" type="presParOf" srcId="{3C2C2194-7A8A-4D13-91FC-545BF837D3C1}" destId="{FC8DBA5B-D1B0-41FD-AB3C-D4FD42152BC9}" srcOrd="0" destOrd="0" presId="urn:microsoft.com/office/officeart/2005/8/layout/orgChart1"/>
    <dgm:cxn modelId="{B76C1FF1-7657-47FB-A02B-EBBC4A2AA56F}" type="presParOf" srcId="{3C2C2194-7A8A-4D13-91FC-545BF837D3C1}" destId="{7695708A-1618-4B74-9D44-BF1845E846F7}" srcOrd="1" destOrd="0" presId="urn:microsoft.com/office/officeart/2005/8/layout/orgChart1"/>
    <dgm:cxn modelId="{E827EC76-A185-47AC-883D-3631B96000E4}" type="presParOf" srcId="{7695708A-1618-4B74-9D44-BF1845E846F7}" destId="{2F365CF3-F815-4646-9F41-5170A02CC18E}" srcOrd="0" destOrd="0" presId="urn:microsoft.com/office/officeart/2005/8/layout/orgChart1"/>
    <dgm:cxn modelId="{5CD51AD1-CADD-4F03-9504-BB4DE6ED5F08}" type="presParOf" srcId="{2F365CF3-F815-4646-9F41-5170A02CC18E}" destId="{E7B1AC21-D516-4235-B723-7C51623201A9}" srcOrd="0" destOrd="0" presId="urn:microsoft.com/office/officeart/2005/8/layout/orgChart1"/>
    <dgm:cxn modelId="{B436397D-5955-46D8-A685-AD445BE20EC4}" type="presParOf" srcId="{2F365CF3-F815-4646-9F41-5170A02CC18E}" destId="{E24F2ECE-D140-4DED-B0FD-85AC4BC7D1B3}" srcOrd="1" destOrd="0" presId="urn:microsoft.com/office/officeart/2005/8/layout/orgChart1"/>
    <dgm:cxn modelId="{6AD77B99-E0E4-4CFD-88BD-E96ACED3E4B2}" type="presParOf" srcId="{7695708A-1618-4B74-9D44-BF1845E846F7}" destId="{FACBB323-C1A2-48C1-9A47-5AD9FE642C82}" srcOrd="1" destOrd="0" presId="urn:microsoft.com/office/officeart/2005/8/layout/orgChart1"/>
    <dgm:cxn modelId="{BAFDAE5D-1256-40AE-A01D-82DFB8C718E2}" type="presParOf" srcId="{7695708A-1618-4B74-9D44-BF1845E846F7}" destId="{21C730FD-9AE1-4D25-BCF1-49995ED5E0F9}" srcOrd="2" destOrd="0" presId="urn:microsoft.com/office/officeart/2005/8/layout/orgChart1"/>
    <dgm:cxn modelId="{F4C446F4-2997-4B30-BC3A-070187F221DE}" type="presParOf" srcId="{1F19BA73-9EA4-4F3C-8E94-AF6A102FFEBF}" destId="{FCF1AABD-7E40-4F1A-856F-489CD3B6A258}" srcOrd="2" destOrd="0" presId="urn:microsoft.com/office/officeart/2005/8/layout/orgChart1"/>
    <dgm:cxn modelId="{76CAB5D0-B86B-4293-8552-7792F028265A}" type="presParOf" srcId="{4F7587CF-F64C-4511-B638-F8033F3A31BB}" destId="{4666BF84-C77B-4313-9F9F-3E7C857CE643}" srcOrd="4" destOrd="0" presId="urn:microsoft.com/office/officeart/2005/8/layout/orgChart1"/>
    <dgm:cxn modelId="{9214AC62-4188-47DF-B3A2-B6C7820044BF}" type="presParOf" srcId="{4F7587CF-F64C-4511-B638-F8033F3A31BB}" destId="{6D8E52D5-AEAD-4CBE-96D5-8E5C55BE44EE}" srcOrd="5" destOrd="0" presId="urn:microsoft.com/office/officeart/2005/8/layout/orgChart1"/>
    <dgm:cxn modelId="{829BEC88-7068-4C2A-855A-66673F7F1197}" type="presParOf" srcId="{6D8E52D5-AEAD-4CBE-96D5-8E5C55BE44EE}" destId="{4B2D792D-4B5B-49C9-A1B5-DEC2459C1843}" srcOrd="0" destOrd="0" presId="urn:microsoft.com/office/officeart/2005/8/layout/orgChart1"/>
    <dgm:cxn modelId="{8327FE6E-26F7-48F2-912D-63D870A1D463}" type="presParOf" srcId="{4B2D792D-4B5B-49C9-A1B5-DEC2459C1843}" destId="{93CFDE07-362D-478E-908B-F1739AD5F90C}" srcOrd="0" destOrd="0" presId="urn:microsoft.com/office/officeart/2005/8/layout/orgChart1"/>
    <dgm:cxn modelId="{889D4F20-6EEF-478C-BC83-61F3C02DDE26}" type="presParOf" srcId="{4B2D792D-4B5B-49C9-A1B5-DEC2459C1843}" destId="{96D7EAF6-F39C-4351-8DC0-2FB1C7A2FF15}" srcOrd="1" destOrd="0" presId="urn:microsoft.com/office/officeart/2005/8/layout/orgChart1"/>
    <dgm:cxn modelId="{81A4BE07-AF08-469D-9E7C-DDB5DE8E1ADA}" type="presParOf" srcId="{6D8E52D5-AEAD-4CBE-96D5-8E5C55BE44EE}" destId="{003F5B07-3E74-4017-8160-D2C7BE3779C0}" srcOrd="1" destOrd="0" presId="urn:microsoft.com/office/officeart/2005/8/layout/orgChart1"/>
    <dgm:cxn modelId="{11BBEDE7-8C43-4298-868D-FE6457DCECA5}" type="presParOf" srcId="{003F5B07-3E74-4017-8160-D2C7BE3779C0}" destId="{F5203E88-9B7A-425B-8F00-065555F09C8F}" srcOrd="0" destOrd="0" presId="urn:microsoft.com/office/officeart/2005/8/layout/orgChart1"/>
    <dgm:cxn modelId="{E5E3921C-69E9-42FD-9816-CCA431889174}" type="presParOf" srcId="{003F5B07-3E74-4017-8160-D2C7BE3779C0}" destId="{3A4C2F52-49B2-49C5-B718-C6A663FC49DB}" srcOrd="1" destOrd="0" presId="urn:microsoft.com/office/officeart/2005/8/layout/orgChart1"/>
    <dgm:cxn modelId="{9A808E39-C755-433D-8014-E9D7C1AC2429}" type="presParOf" srcId="{3A4C2F52-49B2-49C5-B718-C6A663FC49DB}" destId="{ED416510-AB2B-4CE6-8C3E-1E976CE5CD81}" srcOrd="0" destOrd="0" presId="urn:microsoft.com/office/officeart/2005/8/layout/orgChart1"/>
    <dgm:cxn modelId="{D6072B91-6097-4C24-9DBA-9CD26874F8A8}" type="presParOf" srcId="{ED416510-AB2B-4CE6-8C3E-1E976CE5CD81}" destId="{436AC18A-12C3-4DD4-866B-E0B69BEC22E1}" srcOrd="0" destOrd="0" presId="urn:microsoft.com/office/officeart/2005/8/layout/orgChart1"/>
    <dgm:cxn modelId="{FC8CDF9B-E980-4AB3-B92F-A0F61D7567DC}" type="presParOf" srcId="{ED416510-AB2B-4CE6-8C3E-1E976CE5CD81}" destId="{1328250F-42E2-4F94-AE69-A54F245F2230}" srcOrd="1" destOrd="0" presId="urn:microsoft.com/office/officeart/2005/8/layout/orgChart1"/>
    <dgm:cxn modelId="{2CBEDA2C-03B1-4A19-B135-F805CB4AA8E0}" type="presParOf" srcId="{3A4C2F52-49B2-49C5-B718-C6A663FC49DB}" destId="{8932B907-A5BD-40F4-AF18-ED61822526CC}" srcOrd="1" destOrd="0" presId="urn:microsoft.com/office/officeart/2005/8/layout/orgChart1"/>
    <dgm:cxn modelId="{8C0DBD68-BB50-4586-95B9-14F27957FFD0}" type="presParOf" srcId="{3A4C2F52-49B2-49C5-B718-C6A663FC49DB}" destId="{59A19EFB-6A24-4A63-9F43-8B9AA1D2CCC2}" srcOrd="2" destOrd="0" presId="urn:microsoft.com/office/officeart/2005/8/layout/orgChart1"/>
    <dgm:cxn modelId="{12FE43FF-DEB6-418E-BCAC-83FFBFE0E30B}" type="presParOf" srcId="{6D8E52D5-AEAD-4CBE-96D5-8E5C55BE44EE}" destId="{A50811B4-6A75-4070-8A05-FBF936360EA6}" srcOrd="2" destOrd="0" presId="urn:microsoft.com/office/officeart/2005/8/layout/orgChart1"/>
    <dgm:cxn modelId="{157259D4-D949-4128-80E7-C1800BCAFCBA}" type="presParOf" srcId="{34FC7882-D241-47F7-A173-34E1380A77B9}" destId="{AD924067-44AA-4E4E-83EE-5BE553D306C4}"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6BB65D-D618-49FC-A456-7E52CCAF85A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4CBDFC93-0C9C-4407-9E3B-9BCD4630D159}">
      <dgm:prSet phldrT="[نص]" custT="1"/>
      <dgm:spPr/>
      <dgm:t>
        <a:bodyPr/>
        <a:lstStyle/>
        <a:p>
          <a:pPr rtl="1"/>
          <a:r>
            <a:rPr lang="ar-SA" sz="4000" dirty="0">
              <a:latin typeface="Traditional Arabic" panose="02020603050405020304" pitchFamily="18" charset="-78"/>
              <a:cs typeface="Traditional Arabic" panose="02020603050405020304" pitchFamily="18" charset="-78"/>
            </a:rPr>
            <a:t>هل يجري القياس في اللغة؟</a:t>
          </a:r>
        </a:p>
      </dgm:t>
    </dgm:pt>
    <dgm:pt modelId="{415355A0-6643-40A6-8D0F-58BFFB9CDC75}" type="parTrans" cxnId="{F87E0984-B4E3-4853-A65A-409F002A8584}">
      <dgm:prSet/>
      <dgm:spPr/>
      <dgm:t>
        <a:bodyPr/>
        <a:lstStyle/>
        <a:p>
          <a:pPr rtl="1"/>
          <a:endParaRPr lang="ar-SA"/>
        </a:p>
      </dgm:t>
    </dgm:pt>
    <dgm:pt modelId="{CC7C1753-8B7D-400C-A219-15B8B14C3801}" type="sibTrans" cxnId="{F87E0984-B4E3-4853-A65A-409F002A8584}">
      <dgm:prSet/>
      <dgm:spPr/>
      <dgm:t>
        <a:bodyPr/>
        <a:lstStyle/>
        <a:p>
          <a:pPr rtl="1"/>
          <a:endParaRPr lang="ar-SA"/>
        </a:p>
      </dgm:t>
    </dgm:pt>
    <dgm:pt modelId="{A272CB8E-1241-47F1-9A4C-2D6C41D6CEA5}">
      <dgm:prSet phldrT="[نص]"/>
      <dgm:spPr/>
      <dgm:t>
        <a:bodyPr/>
        <a:lstStyle/>
        <a:p>
          <a:pPr rtl="1"/>
          <a:r>
            <a:rPr lang="ar-SA" dirty="0">
              <a:latin typeface="Traditional Arabic" panose="02020603050405020304" pitchFamily="18" charset="-78"/>
              <a:cs typeface="Traditional Arabic" panose="02020603050405020304" pitchFamily="18" charset="-78"/>
            </a:rPr>
            <a:t>لا يجوز أن تثبت به قياسا وبه قال الحنفية وبعض الشافعية، </a:t>
          </a:r>
        </a:p>
      </dgm:t>
    </dgm:pt>
    <dgm:pt modelId="{784A638E-BA83-4D7D-93B8-075A642DD24B}" type="parTrans" cxnId="{3E57C0BC-A79F-49FB-ADF7-1723A7685646}">
      <dgm:prSet/>
      <dgm:spPr/>
      <dgm:t>
        <a:bodyPr/>
        <a:lstStyle/>
        <a:p>
          <a:pPr rtl="1"/>
          <a:endParaRPr lang="ar-SA"/>
        </a:p>
      </dgm:t>
    </dgm:pt>
    <dgm:pt modelId="{7CD047C6-D737-46DA-B355-D056C6DC3268}" type="sibTrans" cxnId="{3E57C0BC-A79F-49FB-ADF7-1723A7685646}">
      <dgm:prSet/>
      <dgm:spPr/>
      <dgm:t>
        <a:bodyPr/>
        <a:lstStyle/>
        <a:p>
          <a:pPr rtl="1"/>
          <a:endParaRPr lang="ar-SA"/>
        </a:p>
      </dgm:t>
    </dgm:pt>
    <dgm:pt modelId="{C929574E-3D2C-43A8-BAAE-50600CEA17B1}">
      <dgm:prSet phldrT="[نص]"/>
      <dgm:spPr/>
      <dgm:t>
        <a:bodyPr/>
        <a:lstStyle/>
        <a:p>
          <a:pPr rtl="1"/>
          <a:r>
            <a:rPr lang="ar-SA" dirty="0">
              <a:latin typeface="Traditional Arabic" panose="02020603050405020304" pitchFamily="18" charset="-78"/>
              <a:cs typeface="Traditional Arabic" panose="02020603050405020304" pitchFamily="18" charset="-78"/>
            </a:rPr>
            <a:t>يجوز أن تثبت قياسا، مثل تسمية النبيذ خمر لعلمنا أن </a:t>
          </a:r>
          <a:r>
            <a:rPr lang="ar-SA" dirty="0" err="1">
              <a:latin typeface="Traditional Arabic" panose="02020603050405020304" pitchFamily="18" charset="-78"/>
              <a:cs typeface="Traditional Arabic" panose="02020603050405020304" pitchFamily="18" charset="-78"/>
            </a:rPr>
            <a:t>مسكرالعنب</a:t>
          </a:r>
          <a:r>
            <a:rPr lang="ar-SA" dirty="0">
              <a:latin typeface="Traditional Arabic" panose="02020603050405020304" pitchFamily="18" charset="-78"/>
              <a:cs typeface="Traditional Arabic" panose="02020603050405020304" pitchFamily="18" charset="-78"/>
            </a:rPr>
            <a:t> إنما سمي خمر </a:t>
          </a:r>
          <a:r>
            <a:rPr lang="ar-SA" dirty="0" err="1">
              <a:latin typeface="Traditional Arabic" panose="02020603050405020304" pitchFamily="18" charset="-78"/>
              <a:cs typeface="Traditional Arabic" panose="02020603050405020304" pitchFamily="18" charset="-78"/>
            </a:rPr>
            <a:t>لانه</a:t>
          </a:r>
          <a:r>
            <a:rPr lang="ar-SA" dirty="0">
              <a:latin typeface="Traditional Arabic" panose="02020603050405020304" pitchFamily="18" charset="-78"/>
              <a:cs typeface="Traditional Arabic" panose="02020603050405020304" pitchFamily="18" charset="-78"/>
            </a:rPr>
            <a:t> يخامر العقل وهذا المعنى وجد في النبيذ فيسمى به ويدخل في عموم قوله عليه السلام: ((إنما سميت الخمر لعينها)). وبهذا القول قال بعض الشافعية.</a:t>
          </a:r>
        </a:p>
      </dgm:t>
    </dgm:pt>
    <dgm:pt modelId="{054FECBC-F48E-419F-AF84-315B5B377CE3}" type="parTrans" cxnId="{FA3F7A00-0CBB-4F37-904B-34AFB5C30861}">
      <dgm:prSet/>
      <dgm:spPr/>
      <dgm:t>
        <a:bodyPr/>
        <a:lstStyle/>
        <a:p>
          <a:pPr rtl="1"/>
          <a:endParaRPr lang="ar-SA"/>
        </a:p>
      </dgm:t>
    </dgm:pt>
    <dgm:pt modelId="{B0CE7234-E015-4A9D-ADDF-9BC7BFD92E4C}" type="sibTrans" cxnId="{FA3F7A00-0CBB-4F37-904B-34AFB5C30861}">
      <dgm:prSet/>
      <dgm:spPr/>
      <dgm:t>
        <a:bodyPr/>
        <a:lstStyle/>
        <a:p>
          <a:pPr rtl="1"/>
          <a:endParaRPr lang="ar-SA"/>
        </a:p>
      </dgm:t>
    </dgm:pt>
    <dgm:pt modelId="{87431994-4C51-4D11-A621-67701639553B}" type="pres">
      <dgm:prSet presAssocID="{026BB65D-D618-49FC-A456-7E52CCAF85A9}" presName="hierChild1" presStyleCnt="0">
        <dgm:presLayoutVars>
          <dgm:orgChart val="1"/>
          <dgm:chPref val="1"/>
          <dgm:dir/>
          <dgm:animOne val="branch"/>
          <dgm:animLvl val="lvl"/>
          <dgm:resizeHandles/>
        </dgm:presLayoutVars>
      </dgm:prSet>
      <dgm:spPr/>
    </dgm:pt>
    <dgm:pt modelId="{6DCB79FB-FDA1-42D8-99DE-901CC2923F16}" type="pres">
      <dgm:prSet presAssocID="{4CBDFC93-0C9C-4407-9E3B-9BCD4630D159}" presName="hierRoot1" presStyleCnt="0">
        <dgm:presLayoutVars>
          <dgm:hierBranch val="init"/>
        </dgm:presLayoutVars>
      </dgm:prSet>
      <dgm:spPr/>
    </dgm:pt>
    <dgm:pt modelId="{360690B8-F362-406A-BE91-D28439394F08}" type="pres">
      <dgm:prSet presAssocID="{4CBDFC93-0C9C-4407-9E3B-9BCD4630D159}" presName="rootComposite1" presStyleCnt="0"/>
      <dgm:spPr/>
    </dgm:pt>
    <dgm:pt modelId="{0EAE6CC0-EF8F-43D3-B7DB-4FE3062BE7C1}" type="pres">
      <dgm:prSet presAssocID="{4CBDFC93-0C9C-4407-9E3B-9BCD4630D159}" presName="rootText1" presStyleLbl="node0" presStyleIdx="0" presStyleCnt="1" custFlipVert="0" custScaleX="82454" custScaleY="35132">
        <dgm:presLayoutVars>
          <dgm:chPref val="3"/>
        </dgm:presLayoutVars>
      </dgm:prSet>
      <dgm:spPr/>
    </dgm:pt>
    <dgm:pt modelId="{0FBCF9A6-0791-4DB3-BECB-96105B8CA5FC}" type="pres">
      <dgm:prSet presAssocID="{4CBDFC93-0C9C-4407-9E3B-9BCD4630D159}" presName="rootConnector1" presStyleLbl="node1" presStyleIdx="0" presStyleCnt="0"/>
      <dgm:spPr/>
    </dgm:pt>
    <dgm:pt modelId="{15E214AE-8386-4323-9091-560490CEFB2F}" type="pres">
      <dgm:prSet presAssocID="{4CBDFC93-0C9C-4407-9E3B-9BCD4630D159}" presName="hierChild2" presStyleCnt="0"/>
      <dgm:spPr/>
    </dgm:pt>
    <dgm:pt modelId="{18FA0D26-BFA9-471D-9F4B-6546FE7100F6}" type="pres">
      <dgm:prSet presAssocID="{784A638E-BA83-4D7D-93B8-075A642DD24B}" presName="Name37" presStyleLbl="parChTrans1D2" presStyleIdx="0" presStyleCnt="2"/>
      <dgm:spPr/>
    </dgm:pt>
    <dgm:pt modelId="{D67A4DE2-B595-41FF-9DB0-ED659AF59D37}" type="pres">
      <dgm:prSet presAssocID="{A272CB8E-1241-47F1-9A4C-2D6C41D6CEA5}" presName="hierRoot2" presStyleCnt="0">
        <dgm:presLayoutVars>
          <dgm:hierBranch val="init"/>
        </dgm:presLayoutVars>
      </dgm:prSet>
      <dgm:spPr/>
    </dgm:pt>
    <dgm:pt modelId="{0514798E-7819-41B4-9A8E-90823C341487}" type="pres">
      <dgm:prSet presAssocID="{A272CB8E-1241-47F1-9A4C-2D6C41D6CEA5}" presName="rootComposite" presStyleCnt="0"/>
      <dgm:spPr/>
    </dgm:pt>
    <dgm:pt modelId="{D6C86D10-6C5B-43A3-A54B-BD6F792032EA}" type="pres">
      <dgm:prSet presAssocID="{A272CB8E-1241-47F1-9A4C-2D6C41D6CEA5}" presName="rootText" presStyleLbl="node2" presStyleIdx="0" presStyleCnt="2" custScaleX="77239" custScaleY="40413">
        <dgm:presLayoutVars>
          <dgm:chPref val="3"/>
        </dgm:presLayoutVars>
      </dgm:prSet>
      <dgm:spPr/>
    </dgm:pt>
    <dgm:pt modelId="{FFFCC6F2-8292-4B09-AC01-D5AE83D9C109}" type="pres">
      <dgm:prSet presAssocID="{A272CB8E-1241-47F1-9A4C-2D6C41D6CEA5}" presName="rootConnector" presStyleLbl="node2" presStyleIdx="0" presStyleCnt="2"/>
      <dgm:spPr/>
    </dgm:pt>
    <dgm:pt modelId="{442730E1-F3EC-4C9C-80CA-66D3045352BE}" type="pres">
      <dgm:prSet presAssocID="{A272CB8E-1241-47F1-9A4C-2D6C41D6CEA5}" presName="hierChild4" presStyleCnt="0"/>
      <dgm:spPr/>
    </dgm:pt>
    <dgm:pt modelId="{FA96B4B2-D945-4D16-A412-288743DBCD07}" type="pres">
      <dgm:prSet presAssocID="{A272CB8E-1241-47F1-9A4C-2D6C41D6CEA5}" presName="hierChild5" presStyleCnt="0"/>
      <dgm:spPr/>
    </dgm:pt>
    <dgm:pt modelId="{C280C5FC-4445-4037-9B59-3A69ABFC8C5C}" type="pres">
      <dgm:prSet presAssocID="{054FECBC-F48E-419F-AF84-315B5B377CE3}" presName="Name37" presStyleLbl="parChTrans1D2" presStyleIdx="1" presStyleCnt="2"/>
      <dgm:spPr/>
    </dgm:pt>
    <dgm:pt modelId="{C692E18A-367C-4078-93C2-CF54D579C8C3}" type="pres">
      <dgm:prSet presAssocID="{C929574E-3D2C-43A8-BAAE-50600CEA17B1}" presName="hierRoot2" presStyleCnt="0">
        <dgm:presLayoutVars>
          <dgm:hierBranch val="init"/>
        </dgm:presLayoutVars>
      </dgm:prSet>
      <dgm:spPr/>
    </dgm:pt>
    <dgm:pt modelId="{55609FE5-66A6-4C86-BEF7-5FB87D8F21B3}" type="pres">
      <dgm:prSet presAssocID="{C929574E-3D2C-43A8-BAAE-50600CEA17B1}" presName="rootComposite" presStyleCnt="0"/>
      <dgm:spPr/>
    </dgm:pt>
    <dgm:pt modelId="{DD15D400-AB91-41AB-BFD8-7F00F4C411A2}" type="pres">
      <dgm:prSet presAssocID="{C929574E-3D2C-43A8-BAAE-50600CEA17B1}" presName="rootText" presStyleLbl="node2" presStyleIdx="1" presStyleCnt="2">
        <dgm:presLayoutVars>
          <dgm:chPref val="3"/>
        </dgm:presLayoutVars>
      </dgm:prSet>
      <dgm:spPr/>
    </dgm:pt>
    <dgm:pt modelId="{067357E0-4C90-44B5-AA5C-CBFE6C893447}" type="pres">
      <dgm:prSet presAssocID="{C929574E-3D2C-43A8-BAAE-50600CEA17B1}" presName="rootConnector" presStyleLbl="node2" presStyleIdx="1" presStyleCnt="2"/>
      <dgm:spPr/>
    </dgm:pt>
    <dgm:pt modelId="{7C5FF68C-706A-4496-B2F9-B43C09182443}" type="pres">
      <dgm:prSet presAssocID="{C929574E-3D2C-43A8-BAAE-50600CEA17B1}" presName="hierChild4" presStyleCnt="0"/>
      <dgm:spPr/>
    </dgm:pt>
    <dgm:pt modelId="{5C43BC56-48AD-4B07-964A-6B243F44F1E7}" type="pres">
      <dgm:prSet presAssocID="{C929574E-3D2C-43A8-BAAE-50600CEA17B1}" presName="hierChild5" presStyleCnt="0"/>
      <dgm:spPr/>
    </dgm:pt>
    <dgm:pt modelId="{6F19EB5F-7803-437E-9837-757A8F965256}" type="pres">
      <dgm:prSet presAssocID="{4CBDFC93-0C9C-4407-9E3B-9BCD4630D159}" presName="hierChild3" presStyleCnt="0"/>
      <dgm:spPr/>
    </dgm:pt>
  </dgm:ptLst>
  <dgm:cxnLst>
    <dgm:cxn modelId="{FA3F7A00-0CBB-4F37-904B-34AFB5C30861}" srcId="{4CBDFC93-0C9C-4407-9E3B-9BCD4630D159}" destId="{C929574E-3D2C-43A8-BAAE-50600CEA17B1}" srcOrd="1" destOrd="0" parTransId="{054FECBC-F48E-419F-AF84-315B5B377CE3}" sibTransId="{B0CE7234-E015-4A9D-ADDF-9BC7BFD92E4C}"/>
    <dgm:cxn modelId="{EFE2B91D-0F0E-49CD-974E-000C49844078}" type="presOf" srcId="{026BB65D-D618-49FC-A456-7E52CCAF85A9}" destId="{87431994-4C51-4D11-A621-67701639553B}" srcOrd="0" destOrd="0" presId="urn:microsoft.com/office/officeart/2005/8/layout/orgChart1"/>
    <dgm:cxn modelId="{1AE6B925-F9AA-4F66-966F-6E769C77B9DD}" type="presOf" srcId="{4CBDFC93-0C9C-4407-9E3B-9BCD4630D159}" destId="{0EAE6CC0-EF8F-43D3-B7DB-4FE3062BE7C1}" srcOrd="0" destOrd="0" presId="urn:microsoft.com/office/officeart/2005/8/layout/orgChart1"/>
    <dgm:cxn modelId="{FDD87626-769E-4DC3-9BCB-5C623DB4ED7C}" type="presOf" srcId="{C929574E-3D2C-43A8-BAAE-50600CEA17B1}" destId="{067357E0-4C90-44B5-AA5C-CBFE6C893447}" srcOrd="1" destOrd="0" presId="urn:microsoft.com/office/officeart/2005/8/layout/orgChart1"/>
    <dgm:cxn modelId="{6BF99C26-FD4E-45E6-BC8C-453E57604ECB}" type="presOf" srcId="{A272CB8E-1241-47F1-9A4C-2D6C41D6CEA5}" destId="{FFFCC6F2-8292-4B09-AC01-D5AE83D9C109}" srcOrd="1" destOrd="0" presId="urn:microsoft.com/office/officeart/2005/8/layout/orgChart1"/>
    <dgm:cxn modelId="{01227033-D923-4888-93BA-32C6FF2F457F}" type="presOf" srcId="{784A638E-BA83-4D7D-93B8-075A642DD24B}" destId="{18FA0D26-BFA9-471D-9F4B-6546FE7100F6}" srcOrd="0" destOrd="0" presId="urn:microsoft.com/office/officeart/2005/8/layout/orgChart1"/>
    <dgm:cxn modelId="{3A7E3477-5726-47E6-BA3E-14297FAF9F98}" type="presOf" srcId="{4CBDFC93-0C9C-4407-9E3B-9BCD4630D159}" destId="{0FBCF9A6-0791-4DB3-BECB-96105B8CA5FC}" srcOrd="1" destOrd="0" presId="urn:microsoft.com/office/officeart/2005/8/layout/orgChart1"/>
    <dgm:cxn modelId="{F87E0984-B4E3-4853-A65A-409F002A8584}" srcId="{026BB65D-D618-49FC-A456-7E52CCAF85A9}" destId="{4CBDFC93-0C9C-4407-9E3B-9BCD4630D159}" srcOrd="0" destOrd="0" parTransId="{415355A0-6643-40A6-8D0F-58BFFB9CDC75}" sibTransId="{CC7C1753-8B7D-400C-A219-15B8B14C3801}"/>
    <dgm:cxn modelId="{3E57C0BC-A79F-49FB-ADF7-1723A7685646}" srcId="{4CBDFC93-0C9C-4407-9E3B-9BCD4630D159}" destId="{A272CB8E-1241-47F1-9A4C-2D6C41D6CEA5}" srcOrd="0" destOrd="0" parTransId="{784A638E-BA83-4D7D-93B8-075A642DD24B}" sibTransId="{7CD047C6-D737-46DA-B355-D056C6DC3268}"/>
    <dgm:cxn modelId="{05A971BE-7ADB-462A-B736-0F6C381A577F}" type="presOf" srcId="{054FECBC-F48E-419F-AF84-315B5B377CE3}" destId="{C280C5FC-4445-4037-9B59-3A69ABFC8C5C}" srcOrd="0" destOrd="0" presId="urn:microsoft.com/office/officeart/2005/8/layout/orgChart1"/>
    <dgm:cxn modelId="{A78C80CB-91D8-4A2E-83A6-A41C9D053D2B}" type="presOf" srcId="{A272CB8E-1241-47F1-9A4C-2D6C41D6CEA5}" destId="{D6C86D10-6C5B-43A3-A54B-BD6F792032EA}" srcOrd="0" destOrd="0" presId="urn:microsoft.com/office/officeart/2005/8/layout/orgChart1"/>
    <dgm:cxn modelId="{6D40B2DB-5B9C-40AA-8314-33996B1276ED}" type="presOf" srcId="{C929574E-3D2C-43A8-BAAE-50600CEA17B1}" destId="{DD15D400-AB91-41AB-BFD8-7F00F4C411A2}" srcOrd="0" destOrd="0" presId="urn:microsoft.com/office/officeart/2005/8/layout/orgChart1"/>
    <dgm:cxn modelId="{E7372B85-47B7-4676-8C0C-C7C0620819AC}" type="presParOf" srcId="{87431994-4C51-4D11-A621-67701639553B}" destId="{6DCB79FB-FDA1-42D8-99DE-901CC2923F16}" srcOrd="0" destOrd="0" presId="urn:microsoft.com/office/officeart/2005/8/layout/orgChart1"/>
    <dgm:cxn modelId="{315458A8-0247-4E82-809B-4EBB10FC3155}" type="presParOf" srcId="{6DCB79FB-FDA1-42D8-99DE-901CC2923F16}" destId="{360690B8-F362-406A-BE91-D28439394F08}" srcOrd="0" destOrd="0" presId="urn:microsoft.com/office/officeart/2005/8/layout/orgChart1"/>
    <dgm:cxn modelId="{6DFB15F7-5BBE-4C6E-9D4A-75DB87301163}" type="presParOf" srcId="{360690B8-F362-406A-BE91-D28439394F08}" destId="{0EAE6CC0-EF8F-43D3-B7DB-4FE3062BE7C1}" srcOrd="0" destOrd="0" presId="urn:microsoft.com/office/officeart/2005/8/layout/orgChart1"/>
    <dgm:cxn modelId="{F414ED58-C743-4EDA-A02E-688439546D16}" type="presParOf" srcId="{360690B8-F362-406A-BE91-D28439394F08}" destId="{0FBCF9A6-0791-4DB3-BECB-96105B8CA5FC}" srcOrd="1" destOrd="0" presId="urn:microsoft.com/office/officeart/2005/8/layout/orgChart1"/>
    <dgm:cxn modelId="{AC273187-95E4-45F9-8951-06886754B8FC}" type="presParOf" srcId="{6DCB79FB-FDA1-42D8-99DE-901CC2923F16}" destId="{15E214AE-8386-4323-9091-560490CEFB2F}" srcOrd="1" destOrd="0" presId="urn:microsoft.com/office/officeart/2005/8/layout/orgChart1"/>
    <dgm:cxn modelId="{9D4CDA47-80B7-4D06-9B10-B5A3347C9BA9}" type="presParOf" srcId="{15E214AE-8386-4323-9091-560490CEFB2F}" destId="{18FA0D26-BFA9-471D-9F4B-6546FE7100F6}" srcOrd="0" destOrd="0" presId="urn:microsoft.com/office/officeart/2005/8/layout/orgChart1"/>
    <dgm:cxn modelId="{BC93F406-ACAD-4D40-800C-8CF3C01D3376}" type="presParOf" srcId="{15E214AE-8386-4323-9091-560490CEFB2F}" destId="{D67A4DE2-B595-41FF-9DB0-ED659AF59D37}" srcOrd="1" destOrd="0" presId="urn:microsoft.com/office/officeart/2005/8/layout/orgChart1"/>
    <dgm:cxn modelId="{440E427C-8F71-477D-83A8-AB81E6D711F2}" type="presParOf" srcId="{D67A4DE2-B595-41FF-9DB0-ED659AF59D37}" destId="{0514798E-7819-41B4-9A8E-90823C341487}" srcOrd="0" destOrd="0" presId="urn:microsoft.com/office/officeart/2005/8/layout/orgChart1"/>
    <dgm:cxn modelId="{0E93402E-ADE5-46AA-83C0-EBD177EE1FE7}" type="presParOf" srcId="{0514798E-7819-41B4-9A8E-90823C341487}" destId="{D6C86D10-6C5B-43A3-A54B-BD6F792032EA}" srcOrd="0" destOrd="0" presId="urn:microsoft.com/office/officeart/2005/8/layout/orgChart1"/>
    <dgm:cxn modelId="{93EE8C51-5062-42F9-8FC7-D1FEAF762C8E}" type="presParOf" srcId="{0514798E-7819-41B4-9A8E-90823C341487}" destId="{FFFCC6F2-8292-4B09-AC01-D5AE83D9C109}" srcOrd="1" destOrd="0" presId="urn:microsoft.com/office/officeart/2005/8/layout/orgChart1"/>
    <dgm:cxn modelId="{09E2D5BA-CE0F-4431-8FEC-38719CC725DD}" type="presParOf" srcId="{D67A4DE2-B595-41FF-9DB0-ED659AF59D37}" destId="{442730E1-F3EC-4C9C-80CA-66D3045352BE}" srcOrd="1" destOrd="0" presId="urn:microsoft.com/office/officeart/2005/8/layout/orgChart1"/>
    <dgm:cxn modelId="{29647DAD-51BD-4ED0-B53B-80AF74BD76D4}" type="presParOf" srcId="{D67A4DE2-B595-41FF-9DB0-ED659AF59D37}" destId="{FA96B4B2-D945-4D16-A412-288743DBCD07}" srcOrd="2" destOrd="0" presId="urn:microsoft.com/office/officeart/2005/8/layout/orgChart1"/>
    <dgm:cxn modelId="{E820202A-6080-4F63-9C13-B0D13BB8A293}" type="presParOf" srcId="{15E214AE-8386-4323-9091-560490CEFB2F}" destId="{C280C5FC-4445-4037-9B59-3A69ABFC8C5C}" srcOrd="2" destOrd="0" presId="urn:microsoft.com/office/officeart/2005/8/layout/orgChart1"/>
    <dgm:cxn modelId="{A9687FCB-DCFD-4C97-B4D5-37601E6F044D}" type="presParOf" srcId="{15E214AE-8386-4323-9091-560490CEFB2F}" destId="{C692E18A-367C-4078-93C2-CF54D579C8C3}" srcOrd="3" destOrd="0" presId="urn:microsoft.com/office/officeart/2005/8/layout/orgChart1"/>
    <dgm:cxn modelId="{9BA4F4BA-CA9E-4593-9998-197591BF7071}" type="presParOf" srcId="{C692E18A-367C-4078-93C2-CF54D579C8C3}" destId="{55609FE5-66A6-4C86-BEF7-5FB87D8F21B3}" srcOrd="0" destOrd="0" presId="urn:microsoft.com/office/officeart/2005/8/layout/orgChart1"/>
    <dgm:cxn modelId="{56AB7FD5-8F92-4F1B-ADB6-E612A5CDB758}" type="presParOf" srcId="{55609FE5-66A6-4C86-BEF7-5FB87D8F21B3}" destId="{DD15D400-AB91-41AB-BFD8-7F00F4C411A2}" srcOrd="0" destOrd="0" presId="urn:microsoft.com/office/officeart/2005/8/layout/orgChart1"/>
    <dgm:cxn modelId="{1FE05F5C-589E-4165-87E6-DECFC4EA33D3}" type="presParOf" srcId="{55609FE5-66A6-4C86-BEF7-5FB87D8F21B3}" destId="{067357E0-4C90-44B5-AA5C-CBFE6C893447}" srcOrd="1" destOrd="0" presId="urn:microsoft.com/office/officeart/2005/8/layout/orgChart1"/>
    <dgm:cxn modelId="{6DCFFA9F-539D-498D-853E-53061726C305}" type="presParOf" srcId="{C692E18A-367C-4078-93C2-CF54D579C8C3}" destId="{7C5FF68C-706A-4496-B2F9-B43C09182443}" srcOrd="1" destOrd="0" presId="urn:microsoft.com/office/officeart/2005/8/layout/orgChart1"/>
    <dgm:cxn modelId="{3452B48F-43F9-4542-A669-4208FD0E9414}" type="presParOf" srcId="{C692E18A-367C-4078-93C2-CF54D579C8C3}" destId="{5C43BC56-48AD-4B07-964A-6B243F44F1E7}" srcOrd="2" destOrd="0" presId="urn:microsoft.com/office/officeart/2005/8/layout/orgChart1"/>
    <dgm:cxn modelId="{1B4025A3-11DD-4C50-A44C-7B809317BAE6}" type="presParOf" srcId="{6DCB79FB-FDA1-42D8-99DE-901CC2923F16}" destId="{6F19EB5F-7803-437E-9837-757A8F965256}"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631068-3DE6-4B90-B5A8-294FB8F8B20C}" type="doc">
      <dgm:prSet loTypeId="urn:microsoft.com/office/officeart/2005/8/layout/hierarchy1" loCatId="hierarchy" qsTypeId="urn:microsoft.com/office/officeart/2005/8/quickstyle/simple4" qsCatId="simple" csTypeId="urn:microsoft.com/office/officeart/2005/8/colors/colorful3" csCatId="colorful" phldr="1"/>
      <dgm:spPr/>
      <dgm:t>
        <a:bodyPr/>
        <a:lstStyle/>
        <a:p>
          <a:pPr rtl="1"/>
          <a:endParaRPr lang="ar-SA"/>
        </a:p>
      </dgm:t>
    </dgm:pt>
    <dgm:pt modelId="{6B487179-2926-41B2-9301-DE37F0099B10}">
      <dgm:prSet phldrT="[نص]" custT="1"/>
      <dgm:spPr/>
      <dgm:t>
        <a:bodyPr/>
        <a:lstStyle/>
        <a:p>
          <a:pPr rtl="1"/>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أقسام الأسماء اللغوية</a:t>
          </a:r>
        </a:p>
      </dgm:t>
    </dgm:pt>
    <dgm:pt modelId="{7B95D6CD-5BB7-47A6-A38B-722E5D41F878}" type="parTrans" cxnId="{6770D440-F426-4FF4-90AB-FCE69AC93BD0}">
      <dgm:prSet/>
      <dgm:spPr/>
      <dgm:t>
        <a:bodyPr/>
        <a:lstStyle/>
        <a:p>
          <a:pPr rtl="1"/>
          <a:endParaRPr lang="ar-SA"/>
        </a:p>
      </dgm:t>
    </dgm:pt>
    <dgm:pt modelId="{171C8890-DC7D-4FB3-B914-88113D4B88C3}" type="sibTrans" cxnId="{6770D440-F426-4FF4-90AB-FCE69AC93BD0}">
      <dgm:prSet/>
      <dgm:spPr/>
      <dgm:t>
        <a:bodyPr/>
        <a:lstStyle/>
        <a:p>
          <a:pPr rtl="1"/>
          <a:endParaRPr lang="ar-SA"/>
        </a:p>
      </dgm:t>
    </dgm:pt>
    <dgm:pt modelId="{6D096968-5D84-4E17-A509-B42D437C4894}">
      <dgm:prSet phldrT="[نص]" custT="1"/>
      <dgm:spPr/>
      <dgm:t>
        <a:bodyPr/>
        <a:lstStyle/>
        <a:p>
          <a:pPr rtl="1"/>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المجاز المطلق</a:t>
          </a:r>
        </a:p>
      </dgm:t>
    </dgm:pt>
    <dgm:pt modelId="{E595B2E8-41D5-4E10-A562-AFF9A54F350A}" type="parTrans" cxnId="{105B9B6F-8D4E-44BD-A643-A992955D7BD9}">
      <dgm:prSet/>
      <dgm:spPr/>
      <dgm:t>
        <a:bodyPr/>
        <a:lstStyle/>
        <a:p>
          <a:pPr rtl="1"/>
          <a:endParaRPr lang="ar-SA"/>
        </a:p>
      </dgm:t>
    </dgm:pt>
    <dgm:pt modelId="{75F514B8-449A-478D-A812-266E8DF63BAD}" type="sibTrans" cxnId="{105B9B6F-8D4E-44BD-A643-A992955D7BD9}">
      <dgm:prSet/>
      <dgm:spPr/>
      <dgm:t>
        <a:bodyPr/>
        <a:lstStyle/>
        <a:p>
          <a:pPr rtl="1"/>
          <a:endParaRPr lang="ar-SA"/>
        </a:p>
      </dgm:t>
    </dgm:pt>
    <dgm:pt modelId="{F10A6BDF-D971-4494-BF94-EA820E3A49A5}">
      <dgm:prSet phldrT="[نص]" custT="1"/>
      <dgm:spPr/>
      <dgm:t>
        <a:bodyPr/>
        <a:lstStyle/>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لفظ استعمل في غير ما وضع له أصلا</a:t>
          </a:r>
        </a:p>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الحمار يطلق على الرجل البليد</a:t>
          </a:r>
        </a:p>
      </dgm:t>
    </dgm:pt>
    <dgm:pt modelId="{473FA184-9878-46A3-B96B-7C7089D5D9AA}" type="parTrans" cxnId="{D43CC247-B351-4DF4-AE3C-3E776C2D8997}">
      <dgm:prSet/>
      <dgm:spPr/>
      <dgm:t>
        <a:bodyPr/>
        <a:lstStyle/>
        <a:p>
          <a:pPr rtl="1"/>
          <a:endParaRPr lang="ar-SA"/>
        </a:p>
      </dgm:t>
    </dgm:pt>
    <dgm:pt modelId="{A23A25C3-5B2A-440D-9A7E-366B0176586A}" type="sibTrans" cxnId="{D43CC247-B351-4DF4-AE3C-3E776C2D8997}">
      <dgm:prSet/>
      <dgm:spPr/>
      <dgm:t>
        <a:bodyPr/>
        <a:lstStyle/>
        <a:p>
          <a:pPr rtl="1"/>
          <a:endParaRPr lang="ar-SA"/>
        </a:p>
      </dgm:t>
    </dgm:pt>
    <dgm:pt modelId="{BE89D9AE-33AC-4123-8834-A3694EFDE053}">
      <dgm:prSet phldrT="[نص]"/>
      <dgm:spPr/>
      <dgm:t>
        <a:bodyPr/>
        <a:lstStyle/>
        <a:p>
          <a:pPr rtl="1"/>
          <a:r>
            <a:rPr lang="ar-SA"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الوضعية (الحقيقة)</a:t>
          </a:r>
        </a:p>
      </dgm:t>
    </dgm:pt>
    <dgm:pt modelId="{B4AF7F25-05F6-471D-89D8-51D3B25C48F9}" type="parTrans" cxnId="{75F83A59-F103-4278-A11F-6A2E6FF76435}">
      <dgm:prSet/>
      <dgm:spPr/>
      <dgm:t>
        <a:bodyPr/>
        <a:lstStyle/>
        <a:p>
          <a:pPr rtl="1"/>
          <a:endParaRPr lang="ar-SA"/>
        </a:p>
      </dgm:t>
    </dgm:pt>
    <dgm:pt modelId="{DA9350EE-F76F-4EAF-A59F-5D12299F6CA0}" type="sibTrans" cxnId="{75F83A59-F103-4278-A11F-6A2E6FF76435}">
      <dgm:prSet/>
      <dgm:spPr/>
      <dgm:t>
        <a:bodyPr/>
        <a:lstStyle/>
        <a:p>
          <a:pPr rtl="1"/>
          <a:endParaRPr lang="ar-SA"/>
        </a:p>
      </dgm:t>
    </dgm:pt>
    <dgm:pt modelId="{D1650075-4798-4097-B56C-B6F9E83987D3}">
      <dgm:prSet phldrT="[نص]" custT="1"/>
      <dgm:spPr/>
      <dgm:t>
        <a:bodyPr/>
        <a:lstStyle/>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هي الأسماء الثابتة لما وضعت له</a:t>
          </a:r>
        </a:p>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الأسد الحيوان المفترس</a:t>
          </a:r>
        </a:p>
      </dgm:t>
    </dgm:pt>
    <dgm:pt modelId="{1C7A9AA5-B818-42EB-9A9D-5430191579A8}" type="parTrans" cxnId="{046DB42D-D0ED-4BE5-A258-078CD28E18FF}">
      <dgm:prSet/>
      <dgm:spPr/>
      <dgm:t>
        <a:bodyPr/>
        <a:lstStyle/>
        <a:p>
          <a:pPr rtl="1"/>
          <a:endParaRPr lang="ar-SA"/>
        </a:p>
      </dgm:t>
    </dgm:pt>
    <dgm:pt modelId="{EEF8EFD2-7275-4056-8A06-D65E901837BC}" type="sibTrans" cxnId="{046DB42D-D0ED-4BE5-A258-078CD28E18FF}">
      <dgm:prSet/>
      <dgm:spPr/>
      <dgm:t>
        <a:bodyPr/>
        <a:lstStyle/>
        <a:p>
          <a:pPr rtl="1"/>
          <a:endParaRPr lang="ar-SA"/>
        </a:p>
      </dgm:t>
    </dgm:pt>
    <dgm:pt modelId="{3B60230A-D16D-4D14-993B-7B7FD8AF0C67}">
      <dgm:prSet/>
      <dgm:spPr/>
      <dgm:t>
        <a:bodyPr/>
        <a:lstStyle/>
        <a:p>
          <a:pPr rtl="1"/>
          <a:r>
            <a:rPr lang="ar-SA"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العرفية</a:t>
          </a:r>
        </a:p>
      </dgm:t>
    </dgm:pt>
    <dgm:pt modelId="{146DBE0D-91DB-4250-8A71-87746E06411D}" type="parTrans" cxnId="{17CD291B-8BEB-4E1D-800A-2A1D6C40E701}">
      <dgm:prSet/>
      <dgm:spPr/>
      <dgm:t>
        <a:bodyPr/>
        <a:lstStyle/>
        <a:p>
          <a:pPr rtl="1"/>
          <a:endParaRPr lang="ar-SA"/>
        </a:p>
      </dgm:t>
    </dgm:pt>
    <dgm:pt modelId="{A8983817-2766-40B0-BC77-10380F9B36B7}" type="sibTrans" cxnId="{17CD291B-8BEB-4E1D-800A-2A1D6C40E701}">
      <dgm:prSet/>
      <dgm:spPr/>
      <dgm:t>
        <a:bodyPr/>
        <a:lstStyle/>
        <a:p>
          <a:pPr rtl="1"/>
          <a:endParaRPr lang="ar-SA"/>
        </a:p>
      </dgm:t>
    </dgm:pt>
    <dgm:pt modelId="{0F4A8CDB-D182-42E8-9B51-328665CF3560}">
      <dgm:prSet/>
      <dgm:spPr/>
      <dgm:t>
        <a:bodyPr/>
        <a:lstStyle/>
        <a:p>
          <a:pPr rtl="1"/>
          <a:r>
            <a:rPr lang="ar-SA"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الشرعية</a:t>
          </a:r>
        </a:p>
      </dgm:t>
    </dgm:pt>
    <dgm:pt modelId="{8146FCD0-3B50-4D58-9B56-CEFEDFC6FADA}" type="parTrans" cxnId="{C9ED82A3-34DB-4C57-8D14-9B18061FFE73}">
      <dgm:prSet/>
      <dgm:spPr/>
      <dgm:t>
        <a:bodyPr/>
        <a:lstStyle/>
        <a:p>
          <a:pPr rtl="1"/>
          <a:endParaRPr lang="ar-SA"/>
        </a:p>
      </dgm:t>
    </dgm:pt>
    <dgm:pt modelId="{EB8CD8BD-F060-40AF-9DF4-1EAFF70FFE98}" type="sibTrans" cxnId="{C9ED82A3-34DB-4C57-8D14-9B18061FFE73}">
      <dgm:prSet/>
      <dgm:spPr/>
      <dgm:t>
        <a:bodyPr/>
        <a:lstStyle/>
        <a:p>
          <a:pPr rtl="1"/>
          <a:endParaRPr lang="ar-SA"/>
        </a:p>
      </dgm:t>
    </dgm:pt>
    <dgm:pt modelId="{76B7EF9B-3C33-4B18-AECB-CFFDCCF88546}">
      <dgm:prSet custT="1"/>
      <dgm:spPr/>
      <dgm:t>
        <a:bodyPr/>
        <a:lstStyle/>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لفظ استعمل شرعيا مثل الصلاة </a:t>
          </a:r>
        </a:p>
      </dgm:t>
    </dgm:pt>
    <dgm:pt modelId="{7C85DCF6-5F24-4E03-8CAF-CAD56BB2C13E}" type="parTrans" cxnId="{DC610B85-213C-4694-9F72-4F14FE7D740E}">
      <dgm:prSet/>
      <dgm:spPr/>
      <dgm:t>
        <a:bodyPr/>
        <a:lstStyle/>
        <a:p>
          <a:pPr rtl="1"/>
          <a:endParaRPr lang="ar-SA"/>
        </a:p>
      </dgm:t>
    </dgm:pt>
    <dgm:pt modelId="{4E48F92E-9BFD-454B-8AF4-586A67954805}" type="sibTrans" cxnId="{DC610B85-213C-4694-9F72-4F14FE7D740E}">
      <dgm:prSet/>
      <dgm:spPr/>
      <dgm:t>
        <a:bodyPr/>
        <a:lstStyle/>
        <a:p>
          <a:pPr rtl="1"/>
          <a:endParaRPr lang="ar-SA"/>
        </a:p>
      </dgm:t>
    </dgm:pt>
    <dgm:pt modelId="{2E999215-DFBA-43CA-909F-4B19087BAB77}">
      <dgm:prSet custT="1"/>
      <dgm:spPr/>
      <dgm:t>
        <a:bodyPr/>
        <a:lstStyle/>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هي أسماء خُصت بالعرف</a:t>
          </a:r>
        </a:p>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الدابة تطلق على الحمار وعلى الفرس في أعراف الناس</a:t>
          </a:r>
        </a:p>
      </dgm:t>
    </dgm:pt>
    <dgm:pt modelId="{86F3CE06-C26D-4C57-9413-B19D6124589E}" type="parTrans" cxnId="{AFC16B05-5FA3-4E7B-BAD8-E0F41114191B}">
      <dgm:prSet/>
      <dgm:spPr/>
      <dgm:t>
        <a:bodyPr/>
        <a:lstStyle/>
        <a:p>
          <a:pPr rtl="1"/>
          <a:endParaRPr lang="ar-SA"/>
        </a:p>
      </dgm:t>
    </dgm:pt>
    <dgm:pt modelId="{77C7CA01-3798-4AFD-AD19-0F2F61E239BC}" type="sibTrans" cxnId="{AFC16B05-5FA3-4E7B-BAD8-E0F41114191B}">
      <dgm:prSet/>
      <dgm:spPr/>
      <dgm:t>
        <a:bodyPr/>
        <a:lstStyle/>
        <a:p>
          <a:pPr rtl="1"/>
          <a:endParaRPr lang="ar-SA"/>
        </a:p>
      </dgm:t>
    </dgm:pt>
    <dgm:pt modelId="{EFC8BD2E-CCA0-4698-AF5C-C384D63D16CE}" type="pres">
      <dgm:prSet presAssocID="{0B631068-3DE6-4B90-B5A8-294FB8F8B20C}" presName="hierChild1" presStyleCnt="0">
        <dgm:presLayoutVars>
          <dgm:chPref val="1"/>
          <dgm:dir/>
          <dgm:animOne val="branch"/>
          <dgm:animLvl val="lvl"/>
          <dgm:resizeHandles/>
        </dgm:presLayoutVars>
      </dgm:prSet>
      <dgm:spPr/>
    </dgm:pt>
    <dgm:pt modelId="{80A295E1-EB96-4A07-9336-6A8722AB39F6}" type="pres">
      <dgm:prSet presAssocID="{6B487179-2926-41B2-9301-DE37F0099B10}" presName="hierRoot1" presStyleCnt="0"/>
      <dgm:spPr/>
    </dgm:pt>
    <dgm:pt modelId="{BA0484BA-BD32-427D-8FD4-9B625980C598}" type="pres">
      <dgm:prSet presAssocID="{6B487179-2926-41B2-9301-DE37F0099B10}" presName="composite" presStyleCnt="0"/>
      <dgm:spPr/>
    </dgm:pt>
    <dgm:pt modelId="{60C8CDE9-AABF-44F1-B04C-39A0777BC903}" type="pres">
      <dgm:prSet presAssocID="{6B487179-2926-41B2-9301-DE37F0099B10}" presName="background" presStyleLbl="node0" presStyleIdx="0" presStyleCnt="1"/>
      <dgm:spPr/>
    </dgm:pt>
    <dgm:pt modelId="{E6B0AAFE-C344-4D46-9ED7-A8D530C1E911}" type="pres">
      <dgm:prSet presAssocID="{6B487179-2926-41B2-9301-DE37F0099B10}" presName="text" presStyleLbl="fgAcc0" presStyleIdx="0" presStyleCnt="1" custScaleX="148014">
        <dgm:presLayoutVars>
          <dgm:chPref val="3"/>
        </dgm:presLayoutVars>
      </dgm:prSet>
      <dgm:spPr/>
    </dgm:pt>
    <dgm:pt modelId="{4CC1C527-57B4-478B-8FC2-9FB7419FB3FC}" type="pres">
      <dgm:prSet presAssocID="{6B487179-2926-41B2-9301-DE37F0099B10}" presName="hierChild2" presStyleCnt="0"/>
      <dgm:spPr/>
    </dgm:pt>
    <dgm:pt modelId="{12A999BF-5C8F-4CDC-8663-F3A84EECDA90}" type="pres">
      <dgm:prSet presAssocID="{E595B2E8-41D5-4E10-A562-AFF9A54F350A}" presName="Name10" presStyleLbl="parChTrans1D2" presStyleIdx="0" presStyleCnt="4"/>
      <dgm:spPr/>
    </dgm:pt>
    <dgm:pt modelId="{200CE766-E37E-4528-8052-8D4A979ADCCF}" type="pres">
      <dgm:prSet presAssocID="{6D096968-5D84-4E17-A509-B42D437C4894}" presName="hierRoot2" presStyleCnt="0"/>
      <dgm:spPr/>
    </dgm:pt>
    <dgm:pt modelId="{A5E84F57-C61E-49F2-94B4-0A8DD39CC317}" type="pres">
      <dgm:prSet presAssocID="{6D096968-5D84-4E17-A509-B42D437C4894}" presName="composite2" presStyleCnt="0"/>
      <dgm:spPr/>
    </dgm:pt>
    <dgm:pt modelId="{BB62E49B-4E63-41CE-84BC-9AC29194D40B}" type="pres">
      <dgm:prSet presAssocID="{6D096968-5D84-4E17-A509-B42D437C4894}" presName="background2" presStyleLbl="node2" presStyleIdx="0" presStyleCnt="4"/>
      <dgm:spPr/>
    </dgm:pt>
    <dgm:pt modelId="{B80AF4F3-1573-477F-9459-60523D0F6900}" type="pres">
      <dgm:prSet presAssocID="{6D096968-5D84-4E17-A509-B42D437C4894}" presName="text2" presStyleLbl="fgAcc2" presStyleIdx="0" presStyleCnt="4">
        <dgm:presLayoutVars>
          <dgm:chPref val="3"/>
        </dgm:presLayoutVars>
      </dgm:prSet>
      <dgm:spPr/>
    </dgm:pt>
    <dgm:pt modelId="{3981E73A-8F19-40B7-82D5-FB53CFF30535}" type="pres">
      <dgm:prSet presAssocID="{6D096968-5D84-4E17-A509-B42D437C4894}" presName="hierChild3" presStyleCnt="0"/>
      <dgm:spPr/>
    </dgm:pt>
    <dgm:pt modelId="{D5F8E2BB-9133-4D9B-A627-CF7066B1E585}" type="pres">
      <dgm:prSet presAssocID="{473FA184-9878-46A3-B96B-7C7089D5D9AA}" presName="Name17" presStyleLbl="parChTrans1D3" presStyleIdx="0" presStyleCnt="4"/>
      <dgm:spPr/>
    </dgm:pt>
    <dgm:pt modelId="{7173C895-F3B3-4641-85DD-ABBFA9D58AB4}" type="pres">
      <dgm:prSet presAssocID="{F10A6BDF-D971-4494-BF94-EA820E3A49A5}" presName="hierRoot3" presStyleCnt="0"/>
      <dgm:spPr/>
    </dgm:pt>
    <dgm:pt modelId="{093C4AD1-2A73-4EAA-BC61-5E2833DD55A0}" type="pres">
      <dgm:prSet presAssocID="{F10A6BDF-D971-4494-BF94-EA820E3A49A5}" presName="composite3" presStyleCnt="0"/>
      <dgm:spPr/>
    </dgm:pt>
    <dgm:pt modelId="{F6F5C644-230D-4A71-AE93-C2345BF1D990}" type="pres">
      <dgm:prSet presAssocID="{F10A6BDF-D971-4494-BF94-EA820E3A49A5}" presName="background3" presStyleLbl="node3" presStyleIdx="0" presStyleCnt="4"/>
      <dgm:spPr/>
    </dgm:pt>
    <dgm:pt modelId="{43520C7B-D701-4C0B-B645-F68484FE4589}" type="pres">
      <dgm:prSet presAssocID="{F10A6BDF-D971-4494-BF94-EA820E3A49A5}" presName="text3" presStyleLbl="fgAcc3" presStyleIdx="0" presStyleCnt="4">
        <dgm:presLayoutVars>
          <dgm:chPref val="3"/>
        </dgm:presLayoutVars>
      </dgm:prSet>
      <dgm:spPr/>
    </dgm:pt>
    <dgm:pt modelId="{9BBE96A4-5FDD-40A9-BFDD-622769E7423A}" type="pres">
      <dgm:prSet presAssocID="{F10A6BDF-D971-4494-BF94-EA820E3A49A5}" presName="hierChild4" presStyleCnt="0"/>
      <dgm:spPr/>
    </dgm:pt>
    <dgm:pt modelId="{00FE4853-0AB2-485B-B631-2CEDDC9B1942}" type="pres">
      <dgm:prSet presAssocID="{8146FCD0-3B50-4D58-9B56-CEFEDFC6FADA}" presName="Name10" presStyleLbl="parChTrans1D2" presStyleIdx="1" presStyleCnt="4"/>
      <dgm:spPr/>
    </dgm:pt>
    <dgm:pt modelId="{1A1618C6-1747-40DE-B78A-43D0C4DF36FB}" type="pres">
      <dgm:prSet presAssocID="{0F4A8CDB-D182-42E8-9B51-328665CF3560}" presName="hierRoot2" presStyleCnt="0"/>
      <dgm:spPr/>
    </dgm:pt>
    <dgm:pt modelId="{361B473E-9192-4B91-86A5-9F613D5DF17F}" type="pres">
      <dgm:prSet presAssocID="{0F4A8CDB-D182-42E8-9B51-328665CF3560}" presName="composite2" presStyleCnt="0"/>
      <dgm:spPr/>
    </dgm:pt>
    <dgm:pt modelId="{25B34829-1203-4696-A88D-8DE0F0EB7150}" type="pres">
      <dgm:prSet presAssocID="{0F4A8CDB-D182-42E8-9B51-328665CF3560}" presName="background2" presStyleLbl="node2" presStyleIdx="1" presStyleCnt="4"/>
      <dgm:spPr/>
    </dgm:pt>
    <dgm:pt modelId="{CA796327-14EA-4543-B511-7CC7C21845DE}" type="pres">
      <dgm:prSet presAssocID="{0F4A8CDB-D182-42E8-9B51-328665CF3560}" presName="text2" presStyleLbl="fgAcc2" presStyleIdx="1" presStyleCnt="4">
        <dgm:presLayoutVars>
          <dgm:chPref val="3"/>
        </dgm:presLayoutVars>
      </dgm:prSet>
      <dgm:spPr/>
    </dgm:pt>
    <dgm:pt modelId="{64F719B8-554F-45B1-8DA0-754CDC7D5D86}" type="pres">
      <dgm:prSet presAssocID="{0F4A8CDB-D182-42E8-9B51-328665CF3560}" presName="hierChild3" presStyleCnt="0"/>
      <dgm:spPr/>
    </dgm:pt>
    <dgm:pt modelId="{628CE505-87BD-4E33-82F0-B133C170794B}" type="pres">
      <dgm:prSet presAssocID="{7C85DCF6-5F24-4E03-8CAF-CAD56BB2C13E}" presName="Name17" presStyleLbl="parChTrans1D3" presStyleIdx="1" presStyleCnt="4"/>
      <dgm:spPr/>
    </dgm:pt>
    <dgm:pt modelId="{55827B18-F144-492F-BABD-36BAB5337F38}" type="pres">
      <dgm:prSet presAssocID="{76B7EF9B-3C33-4B18-AECB-CFFDCCF88546}" presName="hierRoot3" presStyleCnt="0"/>
      <dgm:spPr/>
    </dgm:pt>
    <dgm:pt modelId="{894BC6C3-BFAC-41E8-8D00-24BBF2FADB77}" type="pres">
      <dgm:prSet presAssocID="{76B7EF9B-3C33-4B18-AECB-CFFDCCF88546}" presName="composite3" presStyleCnt="0"/>
      <dgm:spPr/>
    </dgm:pt>
    <dgm:pt modelId="{85D10665-BF38-4268-A50C-DFE781F37C8F}" type="pres">
      <dgm:prSet presAssocID="{76B7EF9B-3C33-4B18-AECB-CFFDCCF88546}" presName="background3" presStyleLbl="node3" presStyleIdx="1" presStyleCnt="4"/>
      <dgm:spPr/>
    </dgm:pt>
    <dgm:pt modelId="{40B1FFCB-7C31-4801-9F9F-1698EB48C24F}" type="pres">
      <dgm:prSet presAssocID="{76B7EF9B-3C33-4B18-AECB-CFFDCCF88546}" presName="text3" presStyleLbl="fgAcc3" presStyleIdx="1" presStyleCnt="4">
        <dgm:presLayoutVars>
          <dgm:chPref val="3"/>
        </dgm:presLayoutVars>
      </dgm:prSet>
      <dgm:spPr/>
    </dgm:pt>
    <dgm:pt modelId="{BC664581-0BD8-4ABE-9D32-D0D3C1C9B0DD}" type="pres">
      <dgm:prSet presAssocID="{76B7EF9B-3C33-4B18-AECB-CFFDCCF88546}" presName="hierChild4" presStyleCnt="0"/>
      <dgm:spPr/>
    </dgm:pt>
    <dgm:pt modelId="{36F35ED2-5FB0-4AEF-AB0F-0B868B203191}" type="pres">
      <dgm:prSet presAssocID="{146DBE0D-91DB-4250-8A71-87746E06411D}" presName="Name10" presStyleLbl="parChTrans1D2" presStyleIdx="2" presStyleCnt="4"/>
      <dgm:spPr/>
    </dgm:pt>
    <dgm:pt modelId="{30160FE2-5AAF-4FA2-8081-9D1F89EE3316}" type="pres">
      <dgm:prSet presAssocID="{3B60230A-D16D-4D14-993B-7B7FD8AF0C67}" presName="hierRoot2" presStyleCnt="0"/>
      <dgm:spPr/>
    </dgm:pt>
    <dgm:pt modelId="{D82F21C3-4497-4A06-878F-13BF5A96F694}" type="pres">
      <dgm:prSet presAssocID="{3B60230A-D16D-4D14-993B-7B7FD8AF0C67}" presName="composite2" presStyleCnt="0"/>
      <dgm:spPr/>
    </dgm:pt>
    <dgm:pt modelId="{1A4DB44C-99C2-4255-AA8A-3566FD879608}" type="pres">
      <dgm:prSet presAssocID="{3B60230A-D16D-4D14-993B-7B7FD8AF0C67}" presName="background2" presStyleLbl="node2" presStyleIdx="2" presStyleCnt="4"/>
      <dgm:spPr/>
    </dgm:pt>
    <dgm:pt modelId="{BEEB4116-DC7B-4F88-902C-F7DC76CDB8D7}" type="pres">
      <dgm:prSet presAssocID="{3B60230A-D16D-4D14-993B-7B7FD8AF0C67}" presName="text2" presStyleLbl="fgAcc2" presStyleIdx="2" presStyleCnt="4">
        <dgm:presLayoutVars>
          <dgm:chPref val="3"/>
        </dgm:presLayoutVars>
      </dgm:prSet>
      <dgm:spPr/>
    </dgm:pt>
    <dgm:pt modelId="{54A33387-715F-4EDF-9FF6-1A119CC906AF}" type="pres">
      <dgm:prSet presAssocID="{3B60230A-D16D-4D14-993B-7B7FD8AF0C67}" presName="hierChild3" presStyleCnt="0"/>
      <dgm:spPr/>
    </dgm:pt>
    <dgm:pt modelId="{42E5222E-6532-4456-A682-9109D8BAA033}" type="pres">
      <dgm:prSet presAssocID="{86F3CE06-C26D-4C57-9413-B19D6124589E}" presName="Name17" presStyleLbl="parChTrans1D3" presStyleIdx="2" presStyleCnt="4"/>
      <dgm:spPr/>
    </dgm:pt>
    <dgm:pt modelId="{7C0320AD-5A2F-473E-AAA4-E03C4CA12DA2}" type="pres">
      <dgm:prSet presAssocID="{2E999215-DFBA-43CA-909F-4B19087BAB77}" presName="hierRoot3" presStyleCnt="0"/>
      <dgm:spPr/>
    </dgm:pt>
    <dgm:pt modelId="{CA96F155-6C9A-4E84-9B89-04986CBE7E06}" type="pres">
      <dgm:prSet presAssocID="{2E999215-DFBA-43CA-909F-4B19087BAB77}" presName="composite3" presStyleCnt="0"/>
      <dgm:spPr/>
    </dgm:pt>
    <dgm:pt modelId="{BA7EFBAF-9E9D-429E-8CE3-2E11146471B2}" type="pres">
      <dgm:prSet presAssocID="{2E999215-DFBA-43CA-909F-4B19087BAB77}" presName="background3" presStyleLbl="node3" presStyleIdx="2" presStyleCnt="4"/>
      <dgm:spPr/>
    </dgm:pt>
    <dgm:pt modelId="{AB29F6DA-F408-4DE3-AAE6-FE01FC99C4B7}" type="pres">
      <dgm:prSet presAssocID="{2E999215-DFBA-43CA-909F-4B19087BAB77}" presName="text3" presStyleLbl="fgAcc3" presStyleIdx="2" presStyleCnt="4">
        <dgm:presLayoutVars>
          <dgm:chPref val="3"/>
        </dgm:presLayoutVars>
      </dgm:prSet>
      <dgm:spPr/>
    </dgm:pt>
    <dgm:pt modelId="{C09EEB91-8486-4988-8918-F602FD9C13E4}" type="pres">
      <dgm:prSet presAssocID="{2E999215-DFBA-43CA-909F-4B19087BAB77}" presName="hierChild4" presStyleCnt="0"/>
      <dgm:spPr/>
    </dgm:pt>
    <dgm:pt modelId="{776C664F-7AF0-414A-A479-7F90FBA90B92}" type="pres">
      <dgm:prSet presAssocID="{B4AF7F25-05F6-471D-89D8-51D3B25C48F9}" presName="Name10" presStyleLbl="parChTrans1D2" presStyleIdx="3" presStyleCnt="4"/>
      <dgm:spPr/>
    </dgm:pt>
    <dgm:pt modelId="{751E5675-4782-4C50-AC31-14D95AF079A4}" type="pres">
      <dgm:prSet presAssocID="{BE89D9AE-33AC-4123-8834-A3694EFDE053}" presName="hierRoot2" presStyleCnt="0"/>
      <dgm:spPr/>
    </dgm:pt>
    <dgm:pt modelId="{320FF336-70B2-47B0-ACAF-A1713387B526}" type="pres">
      <dgm:prSet presAssocID="{BE89D9AE-33AC-4123-8834-A3694EFDE053}" presName="composite2" presStyleCnt="0"/>
      <dgm:spPr/>
    </dgm:pt>
    <dgm:pt modelId="{2D933748-2AAF-4A63-8B53-0AE95F6C8A25}" type="pres">
      <dgm:prSet presAssocID="{BE89D9AE-33AC-4123-8834-A3694EFDE053}" presName="background2" presStyleLbl="node2" presStyleIdx="3" presStyleCnt="4"/>
      <dgm:spPr/>
    </dgm:pt>
    <dgm:pt modelId="{C9DDB09B-5EEA-41DA-A1E5-27393B3A5CED}" type="pres">
      <dgm:prSet presAssocID="{BE89D9AE-33AC-4123-8834-A3694EFDE053}" presName="text2" presStyleLbl="fgAcc2" presStyleIdx="3" presStyleCnt="4">
        <dgm:presLayoutVars>
          <dgm:chPref val="3"/>
        </dgm:presLayoutVars>
      </dgm:prSet>
      <dgm:spPr/>
    </dgm:pt>
    <dgm:pt modelId="{52A66A06-1853-4455-B4CD-8ABEDCDFA305}" type="pres">
      <dgm:prSet presAssocID="{BE89D9AE-33AC-4123-8834-A3694EFDE053}" presName="hierChild3" presStyleCnt="0"/>
      <dgm:spPr/>
    </dgm:pt>
    <dgm:pt modelId="{76C8DF7B-44D5-445F-8313-6C7F26766F22}" type="pres">
      <dgm:prSet presAssocID="{1C7A9AA5-B818-42EB-9A9D-5430191579A8}" presName="Name17" presStyleLbl="parChTrans1D3" presStyleIdx="3" presStyleCnt="4"/>
      <dgm:spPr/>
    </dgm:pt>
    <dgm:pt modelId="{EC4D9BD8-32D9-48BD-8ED3-7BACE060598D}" type="pres">
      <dgm:prSet presAssocID="{D1650075-4798-4097-B56C-B6F9E83987D3}" presName="hierRoot3" presStyleCnt="0"/>
      <dgm:spPr/>
    </dgm:pt>
    <dgm:pt modelId="{C08F9ADB-CE99-4A13-A29E-158730A77957}" type="pres">
      <dgm:prSet presAssocID="{D1650075-4798-4097-B56C-B6F9E83987D3}" presName="composite3" presStyleCnt="0"/>
      <dgm:spPr/>
    </dgm:pt>
    <dgm:pt modelId="{5F5F2F48-C916-420D-A6A1-1A15D8D38CF8}" type="pres">
      <dgm:prSet presAssocID="{D1650075-4798-4097-B56C-B6F9E83987D3}" presName="background3" presStyleLbl="node3" presStyleIdx="3" presStyleCnt="4"/>
      <dgm:spPr/>
    </dgm:pt>
    <dgm:pt modelId="{CAB78DC6-7ED6-4937-96E4-FAE95F044BD3}" type="pres">
      <dgm:prSet presAssocID="{D1650075-4798-4097-B56C-B6F9E83987D3}" presName="text3" presStyleLbl="fgAcc3" presStyleIdx="3" presStyleCnt="4">
        <dgm:presLayoutVars>
          <dgm:chPref val="3"/>
        </dgm:presLayoutVars>
      </dgm:prSet>
      <dgm:spPr/>
    </dgm:pt>
    <dgm:pt modelId="{98140436-4AB9-4EF2-9E34-68FDEFBBD391}" type="pres">
      <dgm:prSet presAssocID="{D1650075-4798-4097-B56C-B6F9E83987D3}" presName="hierChild4" presStyleCnt="0"/>
      <dgm:spPr/>
    </dgm:pt>
  </dgm:ptLst>
  <dgm:cxnLst>
    <dgm:cxn modelId="{54CEE600-67E7-4308-93E9-F6ED2C48385B}" type="presOf" srcId="{BE89D9AE-33AC-4123-8834-A3694EFDE053}" destId="{C9DDB09B-5EEA-41DA-A1E5-27393B3A5CED}" srcOrd="0" destOrd="0" presId="urn:microsoft.com/office/officeart/2005/8/layout/hierarchy1"/>
    <dgm:cxn modelId="{AFC16B05-5FA3-4E7B-BAD8-E0F41114191B}" srcId="{3B60230A-D16D-4D14-993B-7B7FD8AF0C67}" destId="{2E999215-DFBA-43CA-909F-4B19087BAB77}" srcOrd="0" destOrd="0" parTransId="{86F3CE06-C26D-4C57-9413-B19D6124589E}" sibTransId="{77C7CA01-3798-4AFD-AD19-0F2F61E239BC}"/>
    <dgm:cxn modelId="{E26C2408-59D3-4511-A4CC-B94D8CB55974}" type="presOf" srcId="{B4AF7F25-05F6-471D-89D8-51D3B25C48F9}" destId="{776C664F-7AF0-414A-A479-7F90FBA90B92}" srcOrd="0" destOrd="0" presId="urn:microsoft.com/office/officeart/2005/8/layout/hierarchy1"/>
    <dgm:cxn modelId="{F02B7615-6947-4D6D-A60B-F4CE6009BCF5}" type="presOf" srcId="{6D096968-5D84-4E17-A509-B42D437C4894}" destId="{B80AF4F3-1573-477F-9459-60523D0F6900}" srcOrd="0" destOrd="0" presId="urn:microsoft.com/office/officeart/2005/8/layout/hierarchy1"/>
    <dgm:cxn modelId="{17CD291B-8BEB-4E1D-800A-2A1D6C40E701}" srcId="{6B487179-2926-41B2-9301-DE37F0099B10}" destId="{3B60230A-D16D-4D14-993B-7B7FD8AF0C67}" srcOrd="2" destOrd="0" parTransId="{146DBE0D-91DB-4250-8A71-87746E06411D}" sibTransId="{A8983817-2766-40B0-BC77-10380F9B36B7}"/>
    <dgm:cxn modelId="{046DB42D-D0ED-4BE5-A258-078CD28E18FF}" srcId="{BE89D9AE-33AC-4123-8834-A3694EFDE053}" destId="{D1650075-4798-4097-B56C-B6F9E83987D3}" srcOrd="0" destOrd="0" parTransId="{1C7A9AA5-B818-42EB-9A9D-5430191579A8}" sibTransId="{EEF8EFD2-7275-4056-8A06-D65E901837BC}"/>
    <dgm:cxn modelId="{70D35840-2F30-4AD5-9ED9-C7CBBC21FDF5}" type="presOf" srcId="{F10A6BDF-D971-4494-BF94-EA820E3A49A5}" destId="{43520C7B-D701-4C0B-B645-F68484FE4589}" srcOrd="0" destOrd="0" presId="urn:microsoft.com/office/officeart/2005/8/layout/hierarchy1"/>
    <dgm:cxn modelId="{6770D440-F426-4FF4-90AB-FCE69AC93BD0}" srcId="{0B631068-3DE6-4B90-B5A8-294FB8F8B20C}" destId="{6B487179-2926-41B2-9301-DE37F0099B10}" srcOrd="0" destOrd="0" parTransId="{7B95D6CD-5BB7-47A6-A38B-722E5D41F878}" sibTransId="{171C8890-DC7D-4FB3-B914-88113D4B88C3}"/>
    <dgm:cxn modelId="{90D88567-5030-492D-B05D-29F7209F3AF3}" type="presOf" srcId="{3B60230A-D16D-4D14-993B-7B7FD8AF0C67}" destId="{BEEB4116-DC7B-4F88-902C-F7DC76CDB8D7}" srcOrd="0" destOrd="0" presId="urn:microsoft.com/office/officeart/2005/8/layout/hierarchy1"/>
    <dgm:cxn modelId="{D43CC247-B351-4DF4-AE3C-3E776C2D8997}" srcId="{6D096968-5D84-4E17-A509-B42D437C4894}" destId="{F10A6BDF-D971-4494-BF94-EA820E3A49A5}" srcOrd="0" destOrd="0" parTransId="{473FA184-9878-46A3-B96B-7C7089D5D9AA}" sibTransId="{A23A25C3-5B2A-440D-9A7E-366B0176586A}"/>
    <dgm:cxn modelId="{5ECC264A-B823-4E9D-BEE1-86B4CC10AB58}" type="presOf" srcId="{86F3CE06-C26D-4C57-9413-B19D6124589E}" destId="{42E5222E-6532-4456-A682-9109D8BAA033}" srcOrd="0" destOrd="0" presId="urn:microsoft.com/office/officeart/2005/8/layout/hierarchy1"/>
    <dgm:cxn modelId="{A453A96C-0CD6-453C-9224-C8D68452A82E}" type="presOf" srcId="{473FA184-9878-46A3-B96B-7C7089D5D9AA}" destId="{D5F8E2BB-9133-4D9B-A627-CF7066B1E585}" srcOrd="0" destOrd="0" presId="urn:microsoft.com/office/officeart/2005/8/layout/hierarchy1"/>
    <dgm:cxn modelId="{105B9B6F-8D4E-44BD-A643-A992955D7BD9}" srcId="{6B487179-2926-41B2-9301-DE37F0099B10}" destId="{6D096968-5D84-4E17-A509-B42D437C4894}" srcOrd="0" destOrd="0" parTransId="{E595B2E8-41D5-4E10-A562-AFF9A54F350A}" sibTransId="{75F514B8-449A-478D-A812-266E8DF63BAD}"/>
    <dgm:cxn modelId="{75F83A59-F103-4278-A11F-6A2E6FF76435}" srcId="{6B487179-2926-41B2-9301-DE37F0099B10}" destId="{BE89D9AE-33AC-4123-8834-A3694EFDE053}" srcOrd="3" destOrd="0" parTransId="{B4AF7F25-05F6-471D-89D8-51D3B25C48F9}" sibTransId="{DA9350EE-F76F-4EAF-A59F-5D12299F6CA0}"/>
    <dgm:cxn modelId="{2BF9AA80-3F17-482F-8890-D894EDB09137}" type="presOf" srcId="{76B7EF9B-3C33-4B18-AECB-CFFDCCF88546}" destId="{40B1FFCB-7C31-4801-9F9F-1698EB48C24F}" srcOrd="0" destOrd="0" presId="urn:microsoft.com/office/officeart/2005/8/layout/hierarchy1"/>
    <dgm:cxn modelId="{3ADE9183-469E-42E4-B3F7-5EBAA0638F74}" type="presOf" srcId="{1C7A9AA5-B818-42EB-9A9D-5430191579A8}" destId="{76C8DF7B-44D5-445F-8313-6C7F26766F22}" srcOrd="0" destOrd="0" presId="urn:microsoft.com/office/officeart/2005/8/layout/hierarchy1"/>
    <dgm:cxn modelId="{DC610B85-213C-4694-9F72-4F14FE7D740E}" srcId="{0F4A8CDB-D182-42E8-9B51-328665CF3560}" destId="{76B7EF9B-3C33-4B18-AECB-CFFDCCF88546}" srcOrd="0" destOrd="0" parTransId="{7C85DCF6-5F24-4E03-8CAF-CAD56BB2C13E}" sibTransId="{4E48F92E-9BFD-454B-8AF4-586A67954805}"/>
    <dgm:cxn modelId="{C9ED82A3-34DB-4C57-8D14-9B18061FFE73}" srcId="{6B487179-2926-41B2-9301-DE37F0099B10}" destId="{0F4A8CDB-D182-42E8-9B51-328665CF3560}" srcOrd="1" destOrd="0" parTransId="{8146FCD0-3B50-4D58-9B56-CEFEDFC6FADA}" sibTransId="{EB8CD8BD-F060-40AF-9DF4-1EAFF70FFE98}"/>
    <dgm:cxn modelId="{805CDDB3-F625-4E5F-B496-C6A5BF1E0D2C}" type="presOf" srcId="{E595B2E8-41D5-4E10-A562-AFF9A54F350A}" destId="{12A999BF-5C8F-4CDC-8663-F3A84EECDA90}" srcOrd="0" destOrd="0" presId="urn:microsoft.com/office/officeart/2005/8/layout/hierarchy1"/>
    <dgm:cxn modelId="{F976BCBA-6B9E-4C87-A698-3234E6D7A92B}" type="presOf" srcId="{2E999215-DFBA-43CA-909F-4B19087BAB77}" destId="{AB29F6DA-F408-4DE3-AAE6-FE01FC99C4B7}" srcOrd="0" destOrd="0" presId="urn:microsoft.com/office/officeart/2005/8/layout/hierarchy1"/>
    <dgm:cxn modelId="{2BF4C3BF-5764-4A92-A956-8F2DFA662683}" type="presOf" srcId="{0B631068-3DE6-4B90-B5A8-294FB8F8B20C}" destId="{EFC8BD2E-CCA0-4698-AF5C-C384D63D16CE}" srcOrd="0" destOrd="0" presId="urn:microsoft.com/office/officeart/2005/8/layout/hierarchy1"/>
    <dgm:cxn modelId="{AC66E5D9-ACD1-44E7-AB60-14AB1F73FAD2}" type="presOf" srcId="{146DBE0D-91DB-4250-8A71-87746E06411D}" destId="{36F35ED2-5FB0-4AEF-AB0F-0B868B203191}" srcOrd="0" destOrd="0" presId="urn:microsoft.com/office/officeart/2005/8/layout/hierarchy1"/>
    <dgm:cxn modelId="{C0FB31DF-DD7A-40E7-8C45-206990F27006}" type="presOf" srcId="{6B487179-2926-41B2-9301-DE37F0099B10}" destId="{E6B0AAFE-C344-4D46-9ED7-A8D530C1E911}" srcOrd="0" destOrd="0" presId="urn:microsoft.com/office/officeart/2005/8/layout/hierarchy1"/>
    <dgm:cxn modelId="{E853FBE1-2374-409E-BE6B-BB160F7CA164}" type="presOf" srcId="{7C85DCF6-5F24-4E03-8CAF-CAD56BB2C13E}" destId="{628CE505-87BD-4E33-82F0-B133C170794B}" srcOrd="0" destOrd="0" presId="urn:microsoft.com/office/officeart/2005/8/layout/hierarchy1"/>
    <dgm:cxn modelId="{1A9BFCE3-454B-4501-B083-9AFEE4B05B8D}" type="presOf" srcId="{D1650075-4798-4097-B56C-B6F9E83987D3}" destId="{CAB78DC6-7ED6-4937-96E4-FAE95F044BD3}" srcOrd="0" destOrd="0" presId="urn:microsoft.com/office/officeart/2005/8/layout/hierarchy1"/>
    <dgm:cxn modelId="{F011C3E4-109C-4599-9573-DF0CB5F165A2}" type="presOf" srcId="{0F4A8CDB-D182-42E8-9B51-328665CF3560}" destId="{CA796327-14EA-4543-B511-7CC7C21845DE}" srcOrd="0" destOrd="0" presId="urn:microsoft.com/office/officeart/2005/8/layout/hierarchy1"/>
    <dgm:cxn modelId="{BB9E42FB-DD38-4A85-833E-E687664ECFF9}" type="presOf" srcId="{8146FCD0-3B50-4D58-9B56-CEFEDFC6FADA}" destId="{00FE4853-0AB2-485B-B631-2CEDDC9B1942}" srcOrd="0" destOrd="0" presId="urn:microsoft.com/office/officeart/2005/8/layout/hierarchy1"/>
    <dgm:cxn modelId="{F2BE626E-CC30-4E2F-91C0-0DB7D3077C6B}" type="presParOf" srcId="{EFC8BD2E-CCA0-4698-AF5C-C384D63D16CE}" destId="{80A295E1-EB96-4A07-9336-6A8722AB39F6}" srcOrd="0" destOrd="0" presId="urn:microsoft.com/office/officeart/2005/8/layout/hierarchy1"/>
    <dgm:cxn modelId="{714FB064-A83D-4749-A6D1-3752FC714C50}" type="presParOf" srcId="{80A295E1-EB96-4A07-9336-6A8722AB39F6}" destId="{BA0484BA-BD32-427D-8FD4-9B625980C598}" srcOrd="0" destOrd="0" presId="urn:microsoft.com/office/officeart/2005/8/layout/hierarchy1"/>
    <dgm:cxn modelId="{F53E755F-1740-419E-B7A4-1DF26E24FC67}" type="presParOf" srcId="{BA0484BA-BD32-427D-8FD4-9B625980C598}" destId="{60C8CDE9-AABF-44F1-B04C-39A0777BC903}" srcOrd="0" destOrd="0" presId="urn:microsoft.com/office/officeart/2005/8/layout/hierarchy1"/>
    <dgm:cxn modelId="{A8F5587F-F452-4F36-BF38-755F1B9D7315}" type="presParOf" srcId="{BA0484BA-BD32-427D-8FD4-9B625980C598}" destId="{E6B0AAFE-C344-4D46-9ED7-A8D530C1E911}" srcOrd="1" destOrd="0" presId="urn:microsoft.com/office/officeart/2005/8/layout/hierarchy1"/>
    <dgm:cxn modelId="{BD18651F-A952-4B65-88DC-3465E3C591C7}" type="presParOf" srcId="{80A295E1-EB96-4A07-9336-6A8722AB39F6}" destId="{4CC1C527-57B4-478B-8FC2-9FB7419FB3FC}" srcOrd="1" destOrd="0" presId="urn:microsoft.com/office/officeart/2005/8/layout/hierarchy1"/>
    <dgm:cxn modelId="{46C3EECB-7231-4E0F-BAD1-32D911A52A60}" type="presParOf" srcId="{4CC1C527-57B4-478B-8FC2-9FB7419FB3FC}" destId="{12A999BF-5C8F-4CDC-8663-F3A84EECDA90}" srcOrd="0" destOrd="0" presId="urn:microsoft.com/office/officeart/2005/8/layout/hierarchy1"/>
    <dgm:cxn modelId="{AB828201-EE06-4326-9F96-4AF06AAD0AED}" type="presParOf" srcId="{4CC1C527-57B4-478B-8FC2-9FB7419FB3FC}" destId="{200CE766-E37E-4528-8052-8D4A979ADCCF}" srcOrd="1" destOrd="0" presId="urn:microsoft.com/office/officeart/2005/8/layout/hierarchy1"/>
    <dgm:cxn modelId="{E33F8005-4B15-4DC7-B666-7ADF2EDB2BB6}" type="presParOf" srcId="{200CE766-E37E-4528-8052-8D4A979ADCCF}" destId="{A5E84F57-C61E-49F2-94B4-0A8DD39CC317}" srcOrd="0" destOrd="0" presId="urn:microsoft.com/office/officeart/2005/8/layout/hierarchy1"/>
    <dgm:cxn modelId="{17C8D20B-2FBF-4FE6-8E79-1B3842D1B80E}" type="presParOf" srcId="{A5E84F57-C61E-49F2-94B4-0A8DD39CC317}" destId="{BB62E49B-4E63-41CE-84BC-9AC29194D40B}" srcOrd="0" destOrd="0" presId="urn:microsoft.com/office/officeart/2005/8/layout/hierarchy1"/>
    <dgm:cxn modelId="{9CEE6120-5ABD-45D7-8428-76B6CE023C25}" type="presParOf" srcId="{A5E84F57-C61E-49F2-94B4-0A8DD39CC317}" destId="{B80AF4F3-1573-477F-9459-60523D0F6900}" srcOrd="1" destOrd="0" presId="urn:microsoft.com/office/officeart/2005/8/layout/hierarchy1"/>
    <dgm:cxn modelId="{8A738BD1-2968-4143-B1AB-D9EEC9168CF8}" type="presParOf" srcId="{200CE766-E37E-4528-8052-8D4A979ADCCF}" destId="{3981E73A-8F19-40B7-82D5-FB53CFF30535}" srcOrd="1" destOrd="0" presId="urn:microsoft.com/office/officeart/2005/8/layout/hierarchy1"/>
    <dgm:cxn modelId="{5596E348-57C2-4E1C-A94A-57D70B32241E}" type="presParOf" srcId="{3981E73A-8F19-40B7-82D5-FB53CFF30535}" destId="{D5F8E2BB-9133-4D9B-A627-CF7066B1E585}" srcOrd="0" destOrd="0" presId="urn:microsoft.com/office/officeart/2005/8/layout/hierarchy1"/>
    <dgm:cxn modelId="{CE8D60A1-256C-45EA-8BA2-8F3E9DDC5A42}" type="presParOf" srcId="{3981E73A-8F19-40B7-82D5-FB53CFF30535}" destId="{7173C895-F3B3-4641-85DD-ABBFA9D58AB4}" srcOrd="1" destOrd="0" presId="urn:microsoft.com/office/officeart/2005/8/layout/hierarchy1"/>
    <dgm:cxn modelId="{A9AB5BEC-6CA1-4E6F-BA46-5D312868FC1E}" type="presParOf" srcId="{7173C895-F3B3-4641-85DD-ABBFA9D58AB4}" destId="{093C4AD1-2A73-4EAA-BC61-5E2833DD55A0}" srcOrd="0" destOrd="0" presId="urn:microsoft.com/office/officeart/2005/8/layout/hierarchy1"/>
    <dgm:cxn modelId="{AF3EFB48-3229-42EC-AB6B-3EEB12825FB9}" type="presParOf" srcId="{093C4AD1-2A73-4EAA-BC61-5E2833DD55A0}" destId="{F6F5C644-230D-4A71-AE93-C2345BF1D990}" srcOrd="0" destOrd="0" presId="urn:microsoft.com/office/officeart/2005/8/layout/hierarchy1"/>
    <dgm:cxn modelId="{C70E25B2-E97E-4832-BA84-FFD71191D9E1}" type="presParOf" srcId="{093C4AD1-2A73-4EAA-BC61-5E2833DD55A0}" destId="{43520C7B-D701-4C0B-B645-F68484FE4589}" srcOrd="1" destOrd="0" presId="urn:microsoft.com/office/officeart/2005/8/layout/hierarchy1"/>
    <dgm:cxn modelId="{F040009C-858E-45F7-9AF4-29702E233520}" type="presParOf" srcId="{7173C895-F3B3-4641-85DD-ABBFA9D58AB4}" destId="{9BBE96A4-5FDD-40A9-BFDD-622769E7423A}" srcOrd="1" destOrd="0" presId="urn:microsoft.com/office/officeart/2005/8/layout/hierarchy1"/>
    <dgm:cxn modelId="{1AB414F7-807B-4A4F-83F2-994A4345DC9D}" type="presParOf" srcId="{4CC1C527-57B4-478B-8FC2-9FB7419FB3FC}" destId="{00FE4853-0AB2-485B-B631-2CEDDC9B1942}" srcOrd="2" destOrd="0" presId="urn:microsoft.com/office/officeart/2005/8/layout/hierarchy1"/>
    <dgm:cxn modelId="{317E7BFD-364F-4621-B0C7-12BC2A889ED9}" type="presParOf" srcId="{4CC1C527-57B4-478B-8FC2-9FB7419FB3FC}" destId="{1A1618C6-1747-40DE-B78A-43D0C4DF36FB}" srcOrd="3" destOrd="0" presId="urn:microsoft.com/office/officeart/2005/8/layout/hierarchy1"/>
    <dgm:cxn modelId="{12B2E0C3-02B4-45C1-87FF-ED816079B8EE}" type="presParOf" srcId="{1A1618C6-1747-40DE-B78A-43D0C4DF36FB}" destId="{361B473E-9192-4B91-86A5-9F613D5DF17F}" srcOrd="0" destOrd="0" presId="urn:microsoft.com/office/officeart/2005/8/layout/hierarchy1"/>
    <dgm:cxn modelId="{92EE4457-B3D0-4F97-A67F-12757379D252}" type="presParOf" srcId="{361B473E-9192-4B91-86A5-9F613D5DF17F}" destId="{25B34829-1203-4696-A88D-8DE0F0EB7150}" srcOrd="0" destOrd="0" presId="urn:microsoft.com/office/officeart/2005/8/layout/hierarchy1"/>
    <dgm:cxn modelId="{97DC6AF7-DF1A-4525-B90F-4F980D69837F}" type="presParOf" srcId="{361B473E-9192-4B91-86A5-9F613D5DF17F}" destId="{CA796327-14EA-4543-B511-7CC7C21845DE}" srcOrd="1" destOrd="0" presId="urn:microsoft.com/office/officeart/2005/8/layout/hierarchy1"/>
    <dgm:cxn modelId="{58819C7E-4631-4742-BBF4-3BE051987D65}" type="presParOf" srcId="{1A1618C6-1747-40DE-B78A-43D0C4DF36FB}" destId="{64F719B8-554F-45B1-8DA0-754CDC7D5D86}" srcOrd="1" destOrd="0" presId="urn:microsoft.com/office/officeart/2005/8/layout/hierarchy1"/>
    <dgm:cxn modelId="{8DC74E2A-8CC9-4CB3-95D1-25EC7D4191F0}" type="presParOf" srcId="{64F719B8-554F-45B1-8DA0-754CDC7D5D86}" destId="{628CE505-87BD-4E33-82F0-B133C170794B}" srcOrd="0" destOrd="0" presId="urn:microsoft.com/office/officeart/2005/8/layout/hierarchy1"/>
    <dgm:cxn modelId="{654B7752-C5B2-4F84-A860-7D37E1275E64}" type="presParOf" srcId="{64F719B8-554F-45B1-8DA0-754CDC7D5D86}" destId="{55827B18-F144-492F-BABD-36BAB5337F38}" srcOrd="1" destOrd="0" presId="urn:microsoft.com/office/officeart/2005/8/layout/hierarchy1"/>
    <dgm:cxn modelId="{40B6D19F-B826-4C0E-876F-96746DA50845}" type="presParOf" srcId="{55827B18-F144-492F-BABD-36BAB5337F38}" destId="{894BC6C3-BFAC-41E8-8D00-24BBF2FADB77}" srcOrd="0" destOrd="0" presId="urn:microsoft.com/office/officeart/2005/8/layout/hierarchy1"/>
    <dgm:cxn modelId="{6E28405D-68A1-4E92-9EE1-30645EE9B4F8}" type="presParOf" srcId="{894BC6C3-BFAC-41E8-8D00-24BBF2FADB77}" destId="{85D10665-BF38-4268-A50C-DFE781F37C8F}" srcOrd="0" destOrd="0" presId="urn:microsoft.com/office/officeart/2005/8/layout/hierarchy1"/>
    <dgm:cxn modelId="{7D94C720-7ED5-474D-ADF5-604721EB27DD}" type="presParOf" srcId="{894BC6C3-BFAC-41E8-8D00-24BBF2FADB77}" destId="{40B1FFCB-7C31-4801-9F9F-1698EB48C24F}" srcOrd="1" destOrd="0" presId="urn:microsoft.com/office/officeart/2005/8/layout/hierarchy1"/>
    <dgm:cxn modelId="{B19EAD66-A4F6-4808-B346-25BD354ED6A5}" type="presParOf" srcId="{55827B18-F144-492F-BABD-36BAB5337F38}" destId="{BC664581-0BD8-4ABE-9D32-D0D3C1C9B0DD}" srcOrd="1" destOrd="0" presId="urn:microsoft.com/office/officeart/2005/8/layout/hierarchy1"/>
    <dgm:cxn modelId="{345865EB-E1C0-4779-9C27-6FE74A429334}" type="presParOf" srcId="{4CC1C527-57B4-478B-8FC2-9FB7419FB3FC}" destId="{36F35ED2-5FB0-4AEF-AB0F-0B868B203191}" srcOrd="4" destOrd="0" presId="urn:microsoft.com/office/officeart/2005/8/layout/hierarchy1"/>
    <dgm:cxn modelId="{57355D0C-394D-49AF-BDAA-35D144C5BF2E}" type="presParOf" srcId="{4CC1C527-57B4-478B-8FC2-9FB7419FB3FC}" destId="{30160FE2-5AAF-4FA2-8081-9D1F89EE3316}" srcOrd="5" destOrd="0" presId="urn:microsoft.com/office/officeart/2005/8/layout/hierarchy1"/>
    <dgm:cxn modelId="{E149BB4E-C716-487B-9C86-BCDC32A0472D}" type="presParOf" srcId="{30160FE2-5AAF-4FA2-8081-9D1F89EE3316}" destId="{D82F21C3-4497-4A06-878F-13BF5A96F694}" srcOrd="0" destOrd="0" presId="urn:microsoft.com/office/officeart/2005/8/layout/hierarchy1"/>
    <dgm:cxn modelId="{62F574D8-F585-4E59-AF84-7D07C3D5DCCA}" type="presParOf" srcId="{D82F21C3-4497-4A06-878F-13BF5A96F694}" destId="{1A4DB44C-99C2-4255-AA8A-3566FD879608}" srcOrd="0" destOrd="0" presId="urn:microsoft.com/office/officeart/2005/8/layout/hierarchy1"/>
    <dgm:cxn modelId="{CA1FC3A6-C426-4070-804A-44B3D12185C1}" type="presParOf" srcId="{D82F21C3-4497-4A06-878F-13BF5A96F694}" destId="{BEEB4116-DC7B-4F88-902C-F7DC76CDB8D7}" srcOrd="1" destOrd="0" presId="urn:microsoft.com/office/officeart/2005/8/layout/hierarchy1"/>
    <dgm:cxn modelId="{E978EE57-C0C4-4B8C-A437-72D651BF0790}" type="presParOf" srcId="{30160FE2-5AAF-4FA2-8081-9D1F89EE3316}" destId="{54A33387-715F-4EDF-9FF6-1A119CC906AF}" srcOrd="1" destOrd="0" presId="urn:microsoft.com/office/officeart/2005/8/layout/hierarchy1"/>
    <dgm:cxn modelId="{A0189A1D-A89F-4548-8989-12D4ACF5DFF3}" type="presParOf" srcId="{54A33387-715F-4EDF-9FF6-1A119CC906AF}" destId="{42E5222E-6532-4456-A682-9109D8BAA033}" srcOrd="0" destOrd="0" presId="urn:microsoft.com/office/officeart/2005/8/layout/hierarchy1"/>
    <dgm:cxn modelId="{E54E469D-B2C6-4037-9088-FB116BB1CBFA}" type="presParOf" srcId="{54A33387-715F-4EDF-9FF6-1A119CC906AF}" destId="{7C0320AD-5A2F-473E-AAA4-E03C4CA12DA2}" srcOrd="1" destOrd="0" presId="urn:microsoft.com/office/officeart/2005/8/layout/hierarchy1"/>
    <dgm:cxn modelId="{B5A67399-081F-4C4B-A887-B338CA50C9EE}" type="presParOf" srcId="{7C0320AD-5A2F-473E-AAA4-E03C4CA12DA2}" destId="{CA96F155-6C9A-4E84-9B89-04986CBE7E06}" srcOrd="0" destOrd="0" presId="urn:microsoft.com/office/officeart/2005/8/layout/hierarchy1"/>
    <dgm:cxn modelId="{12AE2FCD-B10C-4CCE-BFB1-98EFD1A6BA9A}" type="presParOf" srcId="{CA96F155-6C9A-4E84-9B89-04986CBE7E06}" destId="{BA7EFBAF-9E9D-429E-8CE3-2E11146471B2}" srcOrd="0" destOrd="0" presId="urn:microsoft.com/office/officeart/2005/8/layout/hierarchy1"/>
    <dgm:cxn modelId="{F98EFFF7-1C43-4CCD-A415-7A8B75EF1A46}" type="presParOf" srcId="{CA96F155-6C9A-4E84-9B89-04986CBE7E06}" destId="{AB29F6DA-F408-4DE3-AAE6-FE01FC99C4B7}" srcOrd="1" destOrd="0" presId="urn:microsoft.com/office/officeart/2005/8/layout/hierarchy1"/>
    <dgm:cxn modelId="{EB2097BD-64E5-4097-93DA-F389B0810975}" type="presParOf" srcId="{7C0320AD-5A2F-473E-AAA4-E03C4CA12DA2}" destId="{C09EEB91-8486-4988-8918-F602FD9C13E4}" srcOrd="1" destOrd="0" presId="urn:microsoft.com/office/officeart/2005/8/layout/hierarchy1"/>
    <dgm:cxn modelId="{724F5992-3DFF-4077-8BB4-5F5ACA1F4DC2}" type="presParOf" srcId="{4CC1C527-57B4-478B-8FC2-9FB7419FB3FC}" destId="{776C664F-7AF0-414A-A479-7F90FBA90B92}" srcOrd="6" destOrd="0" presId="urn:microsoft.com/office/officeart/2005/8/layout/hierarchy1"/>
    <dgm:cxn modelId="{8FDB8C2F-D11F-4845-848B-AD3EF4009D08}" type="presParOf" srcId="{4CC1C527-57B4-478B-8FC2-9FB7419FB3FC}" destId="{751E5675-4782-4C50-AC31-14D95AF079A4}" srcOrd="7" destOrd="0" presId="urn:microsoft.com/office/officeart/2005/8/layout/hierarchy1"/>
    <dgm:cxn modelId="{C9B227B4-1D01-48E2-86F8-C6FBA947DAC7}" type="presParOf" srcId="{751E5675-4782-4C50-AC31-14D95AF079A4}" destId="{320FF336-70B2-47B0-ACAF-A1713387B526}" srcOrd="0" destOrd="0" presId="urn:microsoft.com/office/officeart/2005/8/layout/hierarchy1"/>
    <dgm:cxn modelId="{B8C55187-2D6C-429A-89B9-57479E89501C}" type="presParOf" srcId="{320FF336-70B2-47B0-ACAF-A1713387B526}" destId="{2D933748-2AAF-4A63-8B53-0AE95F6C8A25}" srcOrd="0" destOrd="0" presId="urn:microsoft.com/office/officeart/2005/8/layout/hierarchy1"/>
    <dgm:cxn modelId="{EF7D0C8D-2D39-44C2-B0F9-AB283DE69AE2}" type="presParOf" srcId="{320FF336-70B2-47B0-ACAF-A1713387B526}" destId="{C9DDB09B-5EEA-41DA-A1E5-27393B3A5CED}" srcOrd="1" destOrd="0" presId="urn:microsoft.com/office/officeart/2005/8/layout/hierarchy1"/>
    <dgm:cxn modelId="{961DFDBF-8AD0-47B2-9E41-B29D6BB0362C}" type="presParOf" srcId="{751E5675-4782-4C50-AC31-14D95AF079A4}" destId="{52A66A06-1853-4455-B4CD-8ABEDCDFA305}" srcOrd="1" destOrd="0" presId="urn:microsoft.com/office/officeart/2005/8/layout/hierarchy1"/>
    <dgm:cxn modelId="{B1F9E04D-5704-46B7-9389-B5ABCBBBDF44}" type="presParOf" srcId="{52A66A06-1853-4455-B4CD-8ABEDCDFA305}" destId="{76C8DF7B-44D5-445F-8313-6C7F26766F22}" srcOrd="0" destOrd="0" presId="urn:microsoft.com/office/officeart/2005/8/layout/hierarchy1"/>
    <dgm:cxn modelId="{62023985-D443-46D6-8507-7FFCA9F6B3EA}" type="presParOf" srcId="{52A66A06-1853-4455-B4CD-8ABEDCDFA305}" destId="{EC4D9BD8-32D9-48BD-8ED3-7BACE060598D}" srcOrd="1" destOrd="0" presId="urn:microsoft.com/office/officeart/2005/8/layout/hierarchy1"/>
    <dgm:cxn modelId="{0EC6AAFC-7F1F-4F92-9FE3-DFF1902AB634}" type="presParOf" srcId="{EC4D9BD8-32D9-48BD-8ED3-7BACE060598D}" destId="{C08F9ADB-CE99-4A13-A29E-158730A77957}" srcOrd="0" destOrd="0" presId="urn:microsoft.com/office/officeart/2005/8/layout/hierarchy1"/>
    <dgm:cxn modelId="{F0E0D5BE-472E-47CB-8690-C790EC4DFB74}" type="presParOf" srcId="{C08F9ADB-CE99-4A13-A29E-158730A77957}" destId="{5F5F2F48-C916-420D-A6A1-1A15D8D38CF8}" srcOrd="0" destOrd="0" presId="urn:microsoft.com/office/officeart/2005/8/layout/hierarchy1"/>
    <dgm:cxn modelId="{1E373F28-BA65-4D15-BC0F-91EAAAAED368}" type="presParOf" srcId="{C08F9ADB-CE99-4A13-A29E-158730A77957}" destId="{CAB78DC6-7ED6-4937-96E4-FAE95F044BD3}" srcOrd="1" destOrd="0" presId="urn:microsoft.com/office/officeart/2005/8/layout/hierarchy1"/>
    <dgm:cxn modelId="{063084EC-CECD-475E-95ED-53C3B4EAF806}" type="presParOf" srcId="{EC4D9BD8-32D9-48BD-8ED3-7BACE060598D}" destId="{98140436-4AB9-4EF2-9E34-68FDEFBBD391}"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3C6378-F786-40AB-858D-B40DC3364166}"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pPr rtl="1"/>
          <a:endParaRPr lang="ar-SA"/>
        </a:p>
      </dgm:t>
    </dgm:pt>
    <dgm:pt modelId="{FE0AFD25-2E09-43E4-9637-99B0EE915974}">
      <dgm:prSet phldrT="[نص]"/>
      <dgm:spPr/>
      <dgm:t>
        <a:bodyPr/>
        <a:lstStyle/>
        <a:p>
          <a:pPr rtl="1"/>
          <a:r>
            <a:rPr lang="ar-SA"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أبو بكر الباقلاني وكثير من الاشاعرة وبعض الفقهاء: </a:t>
          </a:r>
          <a:r>
            <a:rPr lang="ar-SA"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قالوا أنها لم تنقل من اللغة الى الشرع ولا يجوز ذلك بل الاسم يبقى كما هو في اللغة ولكن الشرع ضم له شروط وأفعال مخصصِة .</a:t>
          </a:r>
        </a:p>
      </dgm:t>
    </dgm:pt>
    <dgm:pt modelId="{CD2A36EC-B904-4221-8D2B-9F560D4EFDC0}" type="parTrans" cxnId="{D1C4E162-25C5-4DDA-8E4D-DE43231134FB}">
      <dgm:prSet/>
      <dgm:spPr/>
      <dgm:t>
        <a:bodyPr/>
        <a:lstStyle/>
        <a:p>
          <a:pPr rtl="1"/>
          <a:endParaRPr lang="ar-SA"/>
        </a:p>
      </dgm:t>
    </dgm:pt>
    <dgm:pt modelId="{836A7EEC-E0A7-4DA6-BF72-F0B4509C286B}" type="sibTrans" cxnId="{D1C4E162-25C5-4DDA-8E4D-DE43231134FB}">
      <dgm:prSet/>
      <dgm:spPr/>
      <dgm:t>
        <a:bodyPr/>
        <a:lstStyle/>
        <a:p>
          <a:pPr rtl="1"/>
          <a:endParaRPr lang="ar-SA"/>
        </a:p>
      </dgm:t>
    </dgm:pt>
    <dgm:pt modelId="{97F778BD-7D5F-4A79-9844-7657969067D4}">
      <dgm:prSet phldrT="[نص]"/>
      <dgm:spPr/>
      <dgm:t>
        <a:bodyPr/>
        <a:lstStyle/>
        <a:p>
          <a:pPr rtl="1"/>
          <a:r>
            <a:rPr lang="ar-SA"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الجمهور: </a:t>
          </a:r>
          <a:r>
            <a:rPr lang="ar-SA"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ان الشارع نقلها من معناها اللغوي إلى الشرعي لكن ليس نقل مطلق ولكن لوجود علاقة بين المعنى اللغوي والشرعي.</a:t>
          </a:r>
        </a:p>
      </dgm:t>
    </dgm:pt>
    <dgm:pt modelId="{D54BA9EC-ED81-48AF-A198-250D1D7FD1BA}" type="parTrans" cxnId="{40D58A45-90DE-452A-86E0-466615A006BA}">
      <dgm:prSet/>
      <dgm:spPr/>
      <dgm:t>
        <a:bodyPr/>
        <a:lstStyle/>
        <a:p>
          <a:pPr rtl="1"/>
          <a:endParaRPr lang="ar-SA"/>
        </a:p>
      </dgm:t>
    </dgm:pt>
    <dgm:pt modelId="{F9D24407-E21D-4DA9-9567-3A18AFC2D560}" type="sibTrans" cxnId="{40D58A45-90DE-452A-86E0-466615A006BA}">
      <dgm:prSet/>
      <dgm:spPr/>
      <dgm:t>
        <a:bodyPr/>
        <a:lstStyle/>
        <a:p>
          <a:pPr rtl="1"/>
          <a:endParaRPr lang="ar-SA"/>
        </a:p>
      </dgm:t>
    </dgm:pt>
    <dgm:pt modelId="{3F4A2671-B2AA-4C17-8D3A-2D88F996D20D}" type="pres">
      <dgm:prSet presAssocID="{913C6378-F786-40AB-858D-B40DC3364166}" presName="compositeShape" presStyleCnt="0">
        <dgm:presLayoutVars>
          <dgm:chMax val="2"/>
          <dgm:dir/>
          <dgm:resizeHandles val="exact"/>
        </dgm:presLayoutVars>
      </dgm:prSet>
      <dgm:spPr/>
    </dgm:pt>
    <dgm:pt modelId="{F2121ECD-F0BF-419E-850B-63D4EBE4366E}" type="pres">
      <dgm:prSet presAssocID="{913C6378-F786-40AB-858D-B40DC3364166}" presName="ribbon" presStyleLbl="node1" presStyleIdx="0" presStyleCnt="1"/>
      <dgm:spPr/>
    </dgm:pt>
    <dgm:pt modelId="{55FAB816-4575-4702-8158-3A79132FD9C0}" type="pres">
      <dgm:prSet presAssocID="{913C6378-F786-40AB-858D-B40DC3364166}" presName="leftArrowText" presStyleLbl="node1" presStyleIdx="0" presStyleCnt="1" custScaleX="103239">
        <dgm:presLayoutVars>
          <dgm:chMax val="0"/>
          <dgm:bulletEnabled val="1"/>
        </dgm:presLayoutVars>
      </dgm:prSet>
      <dgm:spPr/>
    </dgm:pt>
    <dgm:pt modelId="{D8FBD6C8-C249-45B6-96D4-618D198400F7}" type="pres">
      <dgm:prSet presAssocID="{913C6378-F786-40AB-858D-B40DC3364166}" presName="rightArrowText" presStyleLbl="node1" presStyleIdx="0" presStyleCnt="1" custScaleX="97748">
        <dgm:presLayoutVars>
          <dgm:chMax val="0"/>
          <dgm:bulletEnabled val="1"/>
        </dgm:presLayoutVars>
      </dgm:prSet>
      <dgm:spPr/>
    </dgm:pt>
  </dgm:ptLst>
  <dgm:cxnLst>
    <dgm:cxn modelId="{D1C4E162-25C5-4DDA-8E4D-DE43231134FB}" srcId="{913C6378-F786-40AB-858D-B40DC3364166}" destId="{FE0AFD25-2E09-43E4-9637-99B0EE915974}" srcOrd="0" destOrd="0" parTransId="{CD2A36EC-B904-4221-8D2B-9F560D4EFDC0}" sibTransId="{836A7EEC-E0A7-4DA6-BF72-F0B4509C286B}"/>
    <dgm:cxn modelId="{40D58A45-90DE-452A-86E0-466615A006BA}" srcId="{913C6378-F786-40AB-858D-B40DC3364166}" destId="{97F778BD-7D5F-4A79-9844-7657969067D4}" srcOrd="1" destOrd="0" parTransId="{D54BA9EC-ED81-48AF-A198-250D1D7FD1BA}" sibTransId="{F9D24407-E21D-4DA9-9567-3A18AFC2D560}"/>
    <dgm:cxn modelId="{02B0919A-3059-428F-B535-2A4D2B684D58}" type="presOf" srcId="{97F778BD-7D5F-4A79-9844-7657969067D4}" destId="{D8FBD6C8-C249-45B6-96D4-618D198400F7}" srcOrd="0" destOrd="0" presId="urn:microsoft.com/office/officeart/2005/8/layout/arrow6"/>
    <dgm:cxn modelId="{D7B6D6B2-86A5-44E2-94FD-464851E93B19}" type="presOf" srcId="{FE0AFD25-2E09-43E4-9637-99B0EE915974}" destId="{55FAB816-4575-4702-8158-3A79132FD9C0}" srcOrd="0" destOrd="0" presId="urn:microsoft.com/office/officeart/2005/8/layout/arrow6"/>
    <dgm:cxn modelId="{02C6CDB6-293A-413F-82C7-C3DDE33170B7}" type="presOf" srcId="{913C6378-F786-40AB-858D-B40DC3364166}" destId="{3F4A2671-B2AA-4C17-8D3A-2D88F996D20D}" srcOrd="0" destOrd="0" presId="urn:microsoft.com/office/officeart/2005/8/layout/arrow6"/>
    <dgm:cxn modelId="{C955B0F8-EE1C-488D-AC05-B3E171C6FB86}" type="presParOf" srcId="{3F4A2671-B2AA-4C17-8D3A-2D88F996D20D}" destId="{F2121ECD-F0BF-419E-850B-63D4EBE4366E}" srcOrd="0" destOrd="0" presId="urn:microsoft.com/office/officeart/2005/8/layout/arrow6"/>
    <dgm:cxn modelId="{DE0E6718-34C8-4996-8083-60E49B6A606D}" type="presParOf" srcId="{3F4A2671-B2AA-4C17-8D3A-2D88F996D20D}" destId="{55FAB816-4575-4702-8158-3A79132FD9C0}" srcOrd="1" destOrd="0" presId="urn:microsoft.com/office/officeart/2005/8/layout/arrow6"/>
    <dgm:cxn modelId="{FAE3772B-8D65-44EB-83FF-5CD9A32A010B}" type="presParOf" srcId="{3F4A2671-B2AA-4C17-8D3A-2D88F996D20D}" destId="{D8FBD6C8-C249-45B6-96D4-618D198400F7}" srcOrd="2" destOrd="0" presId="urn:microsoft.com/office/officeart/2005/8/layout/arrow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F3F62CC-09C6-4725-BEE9-AD50D257D88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SA"/>
        </a:p>
      </dgm:t>
    </dgm:pt>
    <dgm:pt modelId="{72C7DFEC-9F84-4972-979B-8C74865DCB0C}">
      <dgm:prSet phldrT="[نص]"/>
      <dgm:spPr/>
      <dgm:t>
        <a:bodyPr/>
        <a:lstStyle/>
        <a:p>
          <a:pPr rtl="1"/>
          <a:endParaRPr lang="ar-SA" dirty="0"/>
        </a:p>
      </dgm:t>
    </dgm:pt>
    <dgm:pt modelId="{126CEEF7-E1C0-4640-B1CD-E4189F02ED80}" type="parTrans" cxnId="{BD90F565-6ECD-4312-9FDA-A2D92B3D4FE1}">
      <dgm:prSet/>
      <dgm:spPr/>
      <dgm:t>
        <a:bodyPr/>
        <a:lstStyle/>
        <a:p>
          <a:pPr rtl="1"/>
          <a:endParaRPr lang="ar-SA"/>
        </a:p>
      </dgm:t>
    </dgm:pt>
    <dgm:pt modelId="{36403052-5DD7-4251-8298-06D470AF91B2}" type="sibTrans" cxnId="{BD90F565-6ECD-4312-9FDA-A2D92B3D4FE1}">
      <dgm:prSet/>
      <dgm:spPr/>
      <dgm:t>
        <a:bodyPr/>
        <a:lstStyle/>
        <a:p>
          <a:pPr rtl="1"/>
          <a:endParaRPr lang="ar-SA"/>
        </a:p>
      </dgm:t>
    </dgm:pt>
    <dgm:pt modelId="{65FA0CA3-5081-49FA-9D72-7F7B382B7168}">
      <dgm:prSet phldrT="[نص]"/>
      <dgm:spPr/>
      <dgm:t>
        <a:bodyPr/>
        <a:lstStyle/>
        <a:p>
          <a:pPr rtl="1"/>
          <a:r>
            <a:rPr lang="ar-SA" dirty="0"/>
            <a:t>وضع الاسم لمعنى إنما وضع له حتى يدل عليه ويكتفي به فكأنه قال: «متى سمعتم هذه اللفظة فافهموا ذلك المعنى» فوجب الحمل على المعنى الحقيقي</a:t>
          </a:r>
        </a:p>
      </dgm:t>
    </dgm:pt>
    <dgm:pt modelId="{41E23386-2C59-455F-AF94-8BB576FAF37F}" type="parTrans" cxnId="{B4DA781B-73AD-474D-99F9-7E0766A4907D}">
      <dgm:prSet/>
      <dgm:spPr/>
      <dgm:t>
        <a:bodyPr/>
        <a:lstStyle/>
        <a:p>
          <a:pPr rtl="1"/>
          <a:endParaRPr lang="ar-SA"/>
        </a:p>
      </dgm:t>
    </dgm:pt>
    <dgm:pt modelId="{8D14D1F7-233F-4A23-8DE9-4C8DC61DF202}" type="sibTrans" cxnId="{B4DA781B-73AD-474D-99F9-7E0766A4907D}">
      <dgm:prSet/>
      <dgm:spPr/>
      <dgm:t>
        <a:bodyPr/>
        <a:lstStyle/>
        <a:p>
          <a:pPr rtl="1"/>
          <a:endParaRPr lang="ar-SA"/>
        </a:p>
      </dgm:t>
    </dgm:pt>
    <dgm:pt modelId="{56BB5623-AAC5-431A-8411-F9182EE5BEA5}">
      <dgm:prSet phldrT="[نص]"/>
      <dgm:spPr/>
      <dgm:t>
        <a:bodyPr/>
        <a:lstStyle/>
        <a:p>
          <a:pPr rtl="1"/>
          <a:r>
            <a:rPr lang="ar-SA" dirty="0"/>
            <a:t>كل لفظ أمكن به التجوز فيه مجملا لتعذرت الاستفادة في أكثر الالفاظ</a:t>
          </a:r>
        </a:p>
      </dgm:t>
    </dgm:pt>
    <dgm:pt modelId="{00E63788-7A21-41D3-BF8C-78A70E6616ED}" type="parTrans" cxnId="{87CFB000-1A33-405B-A755-CC0C46EA361F}">
      <dgm:prSet/>
      <dgm:spPr/>
      <dgm:t>
        <a:bodyPr/>
        <a:lstStyle/>
        <a:p>
          <a:pPr rtl="1"/>
          <a:endParaRPr lang="ar-SA"/>
        </a:p>
      </dgm:t>
    </dgm:pt>
    <dgm:pt modelId="{59FE1107-0315-4F85-9CF8-E6F23D05E942}" type="sibTrans" cxnId="{87CFB000-1A33-405B-A755-CC0C46EA361F}">
      <dgm:prSet/>
      <dgm:spPr/>
      <dgm:t>
        <a:bodyPr/>
        <a:lstStyle/>
        <a:p>
          <a:pPr rtl="1"/>
          <a:endParaRPr lang="ar-SA"/>
        </a:p>
      </dgm:t>
    </dgm:pt>
    <dgm:pt modelId="{D16ECC3C-8632-4506-AB95-115D7C426CE0}">
      <dgm:prSet/>
      <dgm:spPr/>
      <dgm:t>
        <a:bodyPr/>
        <a:lstStyle/>
        <a:p>
          <a:pPr rtl="1"/>
          <a:r>
            <a:rPr lang="ar-SA" dirty="0"/>
            <a:t>كل لفظ احتمل فيه الحقيقة والمجاز اختل به المقصود من اللفظ ولم نفهم </a:t>
          </a:r>
          <a:r>
            <a:rPr lang="ar-SA" dirty="0" err="1"/>
            <a:t>مقصوده</a:t>
          </a:r>
          <a:endParaRPr lang="ar-SA" dirty="0"/>
        </a:p>
      </dgm:t>
    </dgm:pt>
    <dgm:pt modelId="{74DF3588-F257-4F49-A471-AA901548A4AD}" type="parTrans" cxnId="{84992D15-856C-4D9A-9412-AEF3A8868836}">
      <dgm:prSet/>
      <dgm:spPr/>
      <dgm:t>
        <a:bodyPr/>
        <a:lstStyle/>
        <a:p>
          <a:pPr rtl="1"/>
          <a:endParaRPr lang="ar-SA"/>
        </a:p>
      </dgm:t>
    </dgm:pt>
    <dgm:pt modelId="{1A01B37D-2AF5-4496-A130-508BCBC5D338}" type="sibTrans" cxnId="{84992D15-856C-4D9A-9412-AEF3A8868836}">
      <dgm:prSet/>
      <dgm:spPr/>
      <dgm:t>
        <a:bodyPr/>
        <a:lstStyle/>
        <a:p>
          <a:pPr rtl="1"/>
          <a:endParaRPr lang="ar-SA"/>
        </a:p>
      </dgm:t>
    </dgm:pt>
    <dgm:pt modelId="{2ED4D62C-027E-4AF5-9C80-0926A33AEAAA}" type="pres">
      <dgm:prSet presAssocID="{AF3F62CC-09C6-4725-BEE9-AD50D257D887}" presName="hierChild1" presStyleCnt="0">
        <dgm:presLayoutVars>
          <dgm:chPref val="1"/>
          <dgm:dir/>
          <dgm:animOne val="branch"/>
          <dgm:animLvl val="lvl"/>
          <dgm:resizeHandles/>
        </dgm:presLayoutVars>
      </dgm:prSet>
      <dgm:spPr/>
    </dgm:pt>
    <dgm:pt modelId="{61CA4FCB-B6A6-48BF-BA1D-440F1B729203}" type="pres">
      <dgm:prSet presAssocID="{72C7DFEC-9F84-4972-979B-8C74865DCB0C}" presName="hierRoot1" presStyleCnt="0"/>
      <dgm:spPr/>
    </dgm:pt>
    <dgm:pt modelId="{93977325-CFCE-4CB0-A4C2-77BFA8ECF00F}" type="pres">
      <dgm:prSet presAssocID="{72C7DFEC-9F84-4972-979B-8C74865DCB0C}" presName="composite" presStyleCnt="0"/>
      <dgm:spPr/>
    </dgm:pt>
    <dgm:pt modelId="{AEC037F6-2C6A-4DF5-9E69-2846BE542B21}" type="pres">
      <dgm:prSet presAssocID="{72C7DFEC-9F84-4972-979B-8C74865DCB0C}" presName="background" presStyleLbl="node0" presStyleIdx="0" presStyleCnt="1"/>
      <dgm:spPr/>
    </dgm:pt>
    <dgm:pt modelId="{EF9E3C8F-CD40-43CC-B3B2-487501991043}" type="pres">
      <dgm:prSet presAssocID="{72C7DFEC-9F84-4972-979B-8C74865DCB0C}" presName="text" presStyleLbl="fgAcc0" presStyleIdx="0" presStyleCnt="1" custScaleX="171111" custLinFactNeighborX="-20000" custLinFactNeighborY="-6999">
        <dgm:presLayoutVars>
          <dgm:chPref val="3"/>
        </dgm:presLayoutVars>
      </dgm:prSet>
      <dgm:spPr/>
    </dgm:pt>
    <dgm:pt modelId="{73C46132-753D-446A-9FEB-F0EE9C0C8696}" type="pres">
      <dgm:prSet presAssocID="{72C7DFEC-9F84-4972-979B-8C74865DCB0C}" presName="hierChild2" presStyleCnt="0"/>
      <dgm:spPr/>
    </dgm:pt>
    <dgm:pt modelId="{F290488E-0662-4D87-9765-A73E3A0B7709}" type="pres">
      <dgm:prSet presAssocID="{41E23386-2C59-455F-AF94-8BB576FAF37F}" presName="Name10" presStyleLbl="parChTrans1D2" presStyleIdx="0" presStyleCnt="3"/>
      <dgm:spPr/>
    </dgm:pt>
    <dgm:pt modelId="{4CE76DEC-C5F8-484B-87C0-5575BF69CC60}" type="pres">
      <dgm:prSet presAssocID="{65FA0CA3-5081-49FA-9D72-7F7B382B7168}" presName="hierRoot2" presStyleCnt="0"/>
      <dgm:spPr/>
    </dgm:pt>
    <dgm:pt modelId="{0150D595-4C14-416F-AC32-1B7AE079A301}" type="pres">
      <dgm:prSet presAssocID="{65FA0CA3-5081-49FA-9D72-7F7B382B7168}" presName="composite2" presStyleCnt="0"/>
      <dgm:spPr/>
    </dgm:pt>
    <dgm:pt modelId="{C2C82089-E071-4E6B-A703-44CEB9FC7E1A}" type="pres">
      <dgm:prSet presAssocID="{65FA0CA3-5081-49FA-9D72-7F7B382B7168}" presName="background2" presStyleLbl="node2" presStyleIdx="0" presStyleCnt="3"/>
      <dgm:spPr/>
    </dgm:pt>
    <dgm:pt modelId="{DDC1E661-2AEB-412B-B097-648BC14D9CFF}" type="pres">
      <dgm:prSet presAssocID="{65FA0CA3-5081-49FA-9D72-7F7B382B7168}" presName="text2" presStyleLbl="fgAcc2" presStyleIdx="0" presStyleCnt="3">
        <dgm:presLayoutVars>
          <dgm:chPref val="3"/>
        </dgm:presLayoutVars>
      </dgm:prSet>
      <dgm:spPr/>
    </dgm:pt>
    <dgm:pt modelId="{14EF5C6B-6A92-4034-B41C-AB5ADAAF77D1}" type="pres">
      <dgm:prSet presAssocID="{65FA0CA3-5081-49FA-9D72-7F7B382B7168}" presName="hierChild3" presStyleCnt="0"/>
      <dgm:spPr/>
    </dgm:pt>
    <dgm:pt modelId="{8A0ACB74-AD77-439E-964A-FF7B692093E1}" type="pres">
      <dgm:prSet presAssocID="{00E63788-7A21-41D3-BF8C-78A70E6616ED}" presName="Name10" presStyleLbl="parChTrans1D2" presStyleIdx="1" presStyleCnt="3"/>
      <dgm:spPr/>
    </dgm:pt>
    <dgm:pt modelId="{DAE2DA9A-F921-4D87-90A3-2C835D43FE7A}" type="pres">
      <dgm:prSet presAssocID="{56BB5623-AAC5-431A-8411-F9182EE5BEA5}" presName="hierRoot2" presStyleCnt="0"/>
      <dgm:spPr/>
    </dgm:pt>
    <dgm:pt modelId="{4FE1ED40-6109-486F-8CA5-46458C19CB68}" type="pres">
      <dgm:prSet presAssocID="{56BB5623-AAC5-431A-8411-F9182EE5BEA5}" presName="composite2" presStyleCnt="0"/>
      <dgm:spPr/>
    </dgm:pt>
    <dgm:pt modelId="{BB68DE7B-E315-4C53-911E-82213260717D}" type="pres">
      <dgm:prSet presAssocID="{56BB5623-AAC5-431A-8411-F9182EE5BEA5}" presName="background2" presStyleLbl="node2" presStyleIdx="1" presStyleCnt="3"/>
      <dgm:spPr/>
    </dgm:pt>
    <dgm:pt modelId="{0A4574C0-EF6F-41C1-8E86-9B8301F2BD63}" type="pres">
      <dgm:prSet presAssocID="{56BB5623-AAC5-431A-8411-F9182EE5BEA5}" presName="text2" presStyleLbl="fgAcc2" presStyleIdx="1" presStyleCnt="3">
        <dgm:presLayoutVars>
          <dgm:chPref val="3"/>
        </dgm:presLayoutVars>
      </dgm:prSet>
      <dgm:spPr/>
    </dgm:pt>
    <dgm:pt modelId="{FC3A1AAF-97B8-4F48-A172-FEDCB88BFB41}" type="pres">
      <dgm:prSet presAssocID="{56BB5623-AAC5-431A-8411-F9182EE5BEA5}" presName="hierChild3" presStyleCnt="0"/>
      <dgm:spPr/>
    </dgm:pt>
    <dgm:pt modelId="{D637C8CC-12A6-4910-8B98-7201DF202017}" type="pres">
      <dgm:prSet presAssocID="{74DF3588-F257-4F49-A471-AA901548A4AD}" presName="Name10" presStyleLbl="parChTrans1D2" presStyleIdx="2" presStyleCnt="3"/>
      <dgm:spPr/>
    </dgm:pt>
    <dgm:pt modelId="{44161FF0-A3D7-44AA-A409-96A367B6D645}" type="pres">
      <dgm:prSet presAssocID="{D16ECC3C-8632-4506-AB95-115D7C426CE0}" presName="hierRoot2" presStyleCnt="0"/>
      <dgm:spPr/>
    </dgm:pt>
    <dgm:pt modelId="{507BE30C-FC33-479E-B86A-07E2351A1B3D}" type="pres">
      <dgm:prSet presAssocID="{D16ECC3C-8632-4506-AB95-115D7C426CE0}" presName="composite2" presStyleCnt="0"/>
      <dgm:spPr/>
    </dgm:pt>
    <dgm:pt modelId="{08C76BD9-69CC-4800-B8B9-95928C6B5CFE}" type="pres">
      <dgm:prSet presAssocID="{D16ECC3C-8632-4506-AB95-115D7C426CE0}" presName="background2" presStyleLbl="node2" presStyleIdx="2" presStyleCnt="3"/>
      <dgm:spPr/>
    </dgm:pt>
    <dgm:pt modelId="{F0F0B7CE-CD6A-4FE2-B844-6857C2AB5C13}" type="pres">
      <dgm:prSet presAssocID="{D16ECC3C-8632-4506-AB95-115D7C426CE0}" presName="text2" presStyleLbl="fgAcc2" presStyleIdx="2" presStyleCnt="3">
        <dgm:presLayoutVars>
          <dgm:chPref val="3"/>
        </dgm:presLayoutVars>
      </dgm:prSet>
      <dgm:spPr/>
    </dgm:pt>
    <dgm:pt modelId="{04A90BC9-7B19-47BF-A7AC-9904F09D8C12}" type="pres">
      <dgm:prSet presAssocID="{D16ECC3C-8632-4506-AB95-115D7C426CE0}" presName="hierChild3" presStyleCnt="0"/>
      <dgm:spPr/>
    </dgm:pt>
  </dgm:ptLst>
  <dgm:cxnLst>
    <dgm:cxn modelId="{87CFB000-1A33-405B-A755-CC0C46EA361F}" srcId="{72C7DFEC-9F84-4972-979B-8C74865DCB0C}" destId="{56BB5623-AAC5-431A-8411-F9182EE5BEA5}" srcOrd="1" destOrd="0" parTransId="{00E63788-7A21-41D3-BF8C-78A70E6616ED}" sibTransId="{59FE1107-0315-4F85-9CF8-E6F23D05E942}"/>
    <dgm:cxn modelId="{8FB91403-E684-49D4-9A30-D8F895D84E4B}" type="presOf" srcId="{56BB5623-AAC5-431A-8411-F9182EE5BEA5}" destId="{0A4574C0-EF6F-41C1-8E86-9B8301F2BD63}" srcOrd="0" destOrd="0" presId="urn:microsoft.com/office/officeart/2005/8/layout/hierarchy1"/>
    <dgm:cxn modelId="{06D0FB04-5ACE-40A3-9F38-D9E0F47DDE0B}" type="presOf" srcId="{AF3F62CC-09C6-4725-BEE9-AD50D257D887}" destId="{2ED4D62C-027E-4AF5-9C80-0926A33AEAAA}" srcOrd="0" destOrd="0" presId="urn:microsoft.com/office/officeart/2005/8/layout/hierarchy1"/>
    <dgm:cxn modelId="{84992D15-856C-4D9A-9412-AEF3A8868836}" srcId="{72C7DFEC-9F84-4972-979B-8C74865DCB0C}" destId="{D16ECC3C-8632-4506-AB95-115D7C426CE0}" srcOrd="2" destOrd="0" parTransId="{74DF3588-F257-4F49-A471-AA901548A4AD}" sibTransId="{1A01B37D-2AF5-4496-A130-508BCBC5D338}"/>
    <dgm:cxn modelId="{B4DA781B-73AD-474D-99F9-7E0766A4907D}" srcId="{72C7DFEC-9F84-4972-979B-8C74865DCB0C}" destId="{65FA0CA3-5081-49FA-9D72-7F7B382B7168}" srcOrd="0" destOrd="0" parTransId="{41E23386-2C59-455F-AF94-8BB576FAF37F}" sibTransId="{8D14D1F7-233F-4A23-8DE9-4C8DC61DF202}"/>
    <dgm:cxn modelId="{F5AEEA35-4A95-4AA9-A600-D806BB6C2B91}" type="presOf" srcId="{74DF3588-F257-4F49-A471-AA901548A4AD}" destId="{D637C8CC-12A6-4910-8B98-7201DF202017}" srcOrd="0" destOrd="0" presId="urn:microsoft.com/office/officeart/2005/8/layout/hierarchy1"/>
    <dgm:cxn modelId="{BD90F565-6ECD-4312-9FDA-A2D92B3D4FE1}" srcId="{AF3F62CC-09C6-4725-BEE9-AD50D257D887}" destId="{72C7DFEC-9F84-4972-979B-8C74865DCB0C}" srcOrd="0" destOrd="0" parTransId="{126CEEF7-E1C0-4640-B1CD-E4189F02ED80}" sibTransId="{36403052-5DD7-4251-8298-06D470AF91B2}"/>
    <dgm:cxn modelId="{D026A551-5E37-440C-83D9-603227C89D8C}" type="presOf" srcId="{D16ECC3C-8632-4506-AB95-115D7C426CE0}" destId="{F0F0B7CE-CD6A-4FE2-B844-6857C2AB5C13}" srcOrd="0" destOrd="0" presId="urn:microsoft.com/office/officeart/2005/8/layout/hierarchy1"/>
    <dgm:cxn modelId="{57372978-CBB3-4AEC-9295-340DF32C221D}" type="presOf" srcId="{41E23386-2C59-455F-AF94-8BB576FAF37F}" destId="{F290488E-0662-4D87-9765-A73E3A0B7709}" srcOrd="0" destOrd="0" presId="urn:microsoft.com/office/officeart/2005/8/layout/hierarchy1"/>
    <dgm:cxn modelId="{87705A7F-67FC-4550-9392-8FA1AA15EFCB}" type="presOf" srcId="{72C7DFEC-9F84-4972-979B-8C74865DCB0C}" destId="{EF9E3C8F-CD40-43CC-B3B2-487501991043}" srcOrd="0" destOrd="0" presId="urn:microsoft.com/office/officeart/2005/8/layout/hierarchy1"/>
    <dgm:cxn modelId="{03FF0ACF-A7B5-46F8-B29D-EF4D0C03189E}" type="presOf" srcId="{65FA0CA3-5081-49FA-9D72-7F7B382B7168}" destId="{DDC1E661-2AEB-412B-B097-648BC14D9CFF}" srcOrd="0" destOrd="0" presId="urn:microsoft.com/office/officeart/2005/8/layout/hierarchy1"/>
    <dgm:cxn modelId="{FF7132F2-14E5-420F-9E75-609F21F30E55}" type="presOf" srcId="{00E63788-7A21-41D3-BF8C-78A70E6616ED}" destId="{8A0ACB74-AD77-439E-964A-FF7B692093E1}" srcOrd="0" destOrd="0" presId="urn:microsoft.com/office/officeart/2005/8/layout/hierarchy1"/>
    <dgm:cxn modelId="{F6333F19-A39F-4166-9D9B-5A609BD3F141}" type="presParOf" srcId="{2ED4D62C-027E-4AF5-9C80-0926A33AEAAA}" destId="{61CA4FCB-B6A6-48BF-BA1D-440F1B729203}" srcOrd="0" destOrd="0" presId="urn:microsoft.com/office/officeart/2005/8/layout/hierarchy1"/>
    <dgm:cxn modelId="{28C0496F-3F02-4C95-9841-7EA60A660B82}" type="presParOf" srcId="{61CA4FCB-B6A6-48BF-BA1D-440F1B729203}" destId="{93977325-CFCE-4CB0-A4C2-77BFA8ECF00F}" srcOrd="0" destOrd="0" presId="urn:microsoft.com/office/officeart/2005/8/layout/hierarchy1"/>
    <dgm:cxn modelId="{A8B566C3-EA8D-4D8B-A8B2-E7265EA2B139}" type="presParOf" srcId="{93977325-CFCE-4CB0-A4C2-77BFA8ECF00F}" destId="{AEC037F6-2C6A-4DF5-9E69-2846BE542B21}" srcOrd="0" destOrd="0" presId="urn:microsoft.com/office/officeart/2005/8/layout/hierarchy1"/>
    <dgm:cxn modelId="{78B6D891-BA20-40CD-B8B1-A5E4CA71DCC6}" type="presParOf" srcId="{93977325-CFCE-4CB0-A4C2-77BFA8ECF00F}" destId="{EF9E3C8F-CD40-43CC-B3B2-487501991043}" srcOrd="1" destOrd="0" presId="urn:microsoft.com/office/officeart/2005/8/layout/hierarchy1"/>
    <dgm:cxn modelId="{3BD7275C-9958-45E7-A57A-0F121474BE33}" type="presParOf" srcId="{61CA4FCB-B6A6-48BF-BA1D-440F1B729203}" destId="{73C46132-753D-446A-9FEB-F0EE9C0C8696}" srcOrd="1" destOrd="0" presId="urn:microsoft.com/office/officeart/2005/8/layout/hierarchy1"/>
    <dgm:cxn modelId="{6C5D5F9C-1FC5-40DD-ADC1-36ED6E2681D7}" type="presParOf" srcId="{73C46132-753D-446A-9FEB-F0EE9C0C8696}" destId="{F290488E-0662-4D87-9765-A73E3A0B7709}" srcOrd="0" destOrd="0" presId="urn:microsoft.com/office/officeart/2005/8/layout/hierarchy1"/>
    <dgm:cxn modelId="{7AC1D16C-8A4F-4E15-9398-3AD7F57B34E6}" type="presParOf" srcId="{73C46132-753D-446A-9FEB-F0EE9C0C8696}" destId="{4CE76DEC-C5F8-484B-87C0-5575BF69CC60}" srcOrd="1" destOrd="0" presId="urn:microsoft.com/office/officeart/2005/8/layout/hierarchy1"/>
    <dgm:cxn modelId="{23319C48-F0BB-4307-95D1-52C507565102}" type="presParOf" srcId="{4CE76DEC-C5F8-484B-87C0-5575BF69CC60}" destId="{0150D595-4C14-416F-AC32-1B7AE079A301}" srcOrd="0" destOrd="0" presId="urn:microsoft.com/office/officeart/2005/8/layout/hierarchy1"/>
    <dgm:cxn modelId="{CCFFA7D9-57CF-4A4D-860A-EB4DE54ECF9E}" type="presParOf" srcId="{0150D595-4C14-416F-AC32-1B7AE079A301}" destId="{C2C82089-E071-4E6B-A703-44CEB9FC7E1A}" srcOrd="0" destOrd="0" presId="urn:microsoft.com/office/officeart/2005/8/layout/hierarchy1"/>
    <dgm:cxn modelId="{A05C00EF-B94D-49C9-A308-6305F0F887AD}" type="presParOf" srcId="{0150D595-4C14-416F-AC32-1B7AE079A301}" destId="{DDC1E661-2AEB-412B-B097-648BC14D9CFF}" srcOrd="1" destOrd="0" presId="urn:microsoft.com/office/officeart/2005/8/layout/hierarchy1"/>
    <dgm:cxn modelId="{3A79F560-E27A-4059-9812-B94260CA35D2}" type="presParOf" srcId="{4CE76DEC-C5F8-484B-87C0-5575BF69CC60}" destId="{14EF5C6B-6A92-4034-B41C-AB5ADAAF77D1}" srcOrd="1" destOrd="0" presId="urn:microsoft.com/office/officeart/2005/8/layout/hierarchy1"/>
    <dgm:cxn modelId="{DB78B595-8919-4C8A-9162-9E8DD2BCBB7B}" type="presParOf" srcId="{73C46132-753D-446A-9FEB-F0EE9C0C8696}" destId="{8A0ACB74-AD77-439E-964A-FF7B692093E1}" srcOrd="2" destOrd="0" presId="urn:microsoft.com/office/officeart/2005/8/layout/hierarchy1"/>
    <dgm:cxn modelId="{1E4C829D-5311-4FFA-9C79-D2889E17E625}" type="presParOf" srcId="{73C46132-753D-446A-9FEB-F0EE9C0C8696}" destId="{DAE2DA9A-F921-4D87-90A3-2C835D43FE7A}" srcOrd="3" destOrd="0" presId="urn:microsoft.com/office/officeart/2005/8/layout/hierarchy1"/>
    <dgm:cxn modelId="{1EDD9C7B-A28B-41CA-91EB-CDB7F9BB4BCD}" type="presParOf" srcId="{DAE2DA9A-F921-4D87-90A3-2C835D43FE7A}" destId="{4FE1ED40-6109-486F-8CA5-46458C19CB68}" srcOrd="0" destOrd="0" presId="urn:microsoft.com/office/officeart/2005/8/layout/hierarchy1"/>
    <dgm:cxn modelId="{2F16A4D0-8B41-4B6B-996F-B2EB92EA8398}" type="presParOf" srcId="{4FE1ED40-6109-486F-8CA5-46458C19CB68}" destId="{BB68DE7B-E315-4C53-911E-82213260717D}" srcOrd="0" destOrd="0" presId="urn:microsoft.com/office/officeart/2005/8/layout/hierarchy1"/>
    <dgm:cxn modelId="{C46CDEAC-D284-4E08-82AA-231A26783220}" type="presParOf" srcId="{4FE1ED40-6109-486F-8CA5-46458C19CB68}" destId="{0A4574C0-EF6F-41C1-8E86-9B8301F2BD63}" srcOrd="1" destOrd="0" presId="urn:microsoft.com/office/officeart/2005/8/layout/hierarchy1"/>
    <dgm:cxn modelId="{DFDFD7F6-26B4-41A2-B6C6-DDA0C8DF3402}" type="presParOf" srcId="{DAE2DA9A-F921-4D87-90A3-2C835D43FE7A}" destId="{FC3A1AAF-97B8-4F48-A172-FEDCB88BFB41}" srcOrd="1" destOrd="0" presId="urn:microsoft.com/office/officeart/2005/8/layout/hierarchy1"/>
    <dgm:cxn modelId="{40F86EF2-B545-4B37-86DC-5A07BE975EF3}" type="presParOf" srcId="{73C46132-753D-446A-9FEB-F0EE9C0C8696}" destId="{D637C8CC-12A6-4910-8B98-7201DF202017}" srcOrd="4" destOrd="0" presId="urn:microsoft.com/office/officeart/2005/8/layout/hierarchy1"/>
    <dgm:cxn modelId="{0E1C79C1-7475-4D7E-AAF3-E01E01A91BB5}" type="presParOf" srcId="{73C46132-753D-446A-9FEB-F0EE9C0C8696}" destId="{44161FF0-A3D7-44AA-A409-96A367B6D645}" srcOrd="5" destOrd="0" presId="urn:microsoft.com/office/officeart/2005/8/layout/hierarchy1"/>
    <dgm:cxn modelId="{E1BADCEF-5FF6-425E-92C2-D73D7695415C}" type="presParOf" srcId="{44161FF0-A3D7-44AA-A409-96A367B6D645}" destId="{507BE30C-FC33-479E-B86A-07E2351A1B3D}" srcOrd="0" destOrd="0" presId="urn:microsoft.com/office/officeart/2005/8/layout/hierarchy1"/>
    <dgm:cxn modelId="{423DF902-1C58-49AB-939A-C67AE7160B29}" type="presParOf" srcId="{507BE30C-FC33-479E-B86A-07E2351A1B3D}" destId="{08C76BD9-69CC-4800-B8B9-95928C6B5CFE}" srcOrd="0" destOrd="0" presId="urn:microsoft.com/office/officeart/2005/8/layout/hierarchy1"/>
    <dgm:cxn modelId="{EF15ABBD-4E9C-407B-B791-A7324F84E215}" type="presParOf" srcId="{507BE30C-FC33-479E-B86A-07E2351A1B3D}" destId="{F0F0B7CE-CD6A-4FE2-B844-6857C2AB5C13}" srcOrd="1" destOrd="0" presId="urn:microsoft.com/office/officeart/2005/8/layout/hierarchy1"/>
    <dgm:cxn modelId="{EE07B36E-FE5B-41D9-AA34-5BE3853BCBF3}" type="presParOf" srcId="{44161FF0-A3D7-44AA-A409-96A367B6D645}" destId="{04A90BC9-7B19-47BF-A7AC-9904F09D8C12}"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C52E92C-65D4-4A54-A1CC-4AF47712E91F}" type="doc">
      <dgm:prSet loTypeId="urn:microsoft.com/office/officeart/2005/8/layout/radial4" loCatId="relationship" qsTypeId="urn:microsoft.com/office/officeart/2005/8/quickstyle/simple1" qsCatId="simple" csTypeId="urn:microsoft.com/office/officeart/2005/8/colors/colorful2" csCatId="colorful" phldr="1"/>
      <dgm:spPr/>
      <dgm:t>
        <a:bodyPr/>
        <a:lstStyle/>
        <a:p>
          <a:pPr rtl="1"/>
          <a:endParaRPr lang="ar-SA"/>
        </a:p>
      </dgm:t>
    </dgm:pt>
    <dgm:pt modelId="{C1830208-EE1E-4B41-8C0E-F65D31295092}">
      <dgm:prSet phldrT="[نص]"/>
      <dgm:spPr/>
      <dgm:t>
        <a:bodyPr/>
        <a:lstStyle/>
        <a:p>
          <a:pPr rtl="1"/>
          <a:r>
            <a:rPr lang="ar-SA"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أعرف الحقيقة من المجاز ب ثلاثة أمور:</a:t>
          </a:r>
        </a:p>
      </dgm:t>
    </dgm:pt>
    <dgm:pt modelId="{045DF4D2-5BFC-48BF-A57D-584E59C724B3}" type="parTrans" cxnId="{CCE81DC4-0771-4A20-9AA4-2C9693B872CF}">
      <dgm:prSet/>
      <dgm:spPr/>
      <dgm:t>
        <a:bodyPr/>
        <a:lstStyle/>
        <a:p>
          <a:pPr rtl="1"/>
          <a:endParaRPr lang="ar-SA"/>
        </a:p>
      </dgm:t>
    </dgm:pt>
    <dgm:pt modelId="{61496F7C-C42A-4EA0-91BD-D34457BF485B}" type="sibTrans" cxnId="{CCE81DC4-0771-4A20-9AA4-2C9693B872CF}">
      <dgm:prSet/>
      <dgm:spPr/>
      <dgm:t>
        <a:bodyPr/>
        <a:lstStyle/>
        <a:p>
          <a:pPr rtl="1"/>
          <a:endParaRPr lang="ar-SA"/>
        </a:p>
      </dgm:t>
    </dgm:pt>
    <dgm:pt modelId="{D40785D0-31E2-46C0-8118-E947769F6423}">
      <dgm:prSet phldrT="[نص]" custT="1"/>
      <dgm:spPr/>
      <dgm:t>
        <a:bodyPr/>
        <a:lstStyle/>
        <a:p>
          <a:pPr rtl="1"/>
          <a:r>
            <a:rPr lang="ar-SA" sz="2000" dirty="0">
              <a:solidFill>
                <a:schemeClr val="tx1"/>
              </a:solidFill>
              <a:latin typeface="Traditional Arabic" panose="02020603050405020304" pitchFamily="18" charset="-78"/>
              <a:cs typeface="Traditional Arabic" panose="02020603050405020304" pitchFamily="18" charset="-78"/>
            </a:rPr>
            <a:t>أن يصح الاشتقاق من أحد اللفظين فالذي صح الاشتقاق منه حقيقة والذي لا يصح مجاز.</a:t>
          </a:r>
        </a:p>
        <a:p>
          <a:pPr rtl="1"/>
          <a:r>
            <a:rPr lang="ar-SA" sz="2000" dirty="0">
              <a:solidFill>
                <a:schemeClr val="tx1"/>
              </a:solidFill>
              <a:latin typeface="Traditional Arabic" panose="02020603050405020304" pitchFamily="18" charset="-78"/>
              <a:cs typeface="Traditional Arabic" panose="02020603050405020304" pitchFamily="18" charset="-78"/>
            </a:rPr>
            <a:t>كالأمر في الكلام حقيقة </a:t>
          </a:r>
          <a:r>
            <a:rPr lang="ar-SA" sz="2000" dirty="0" err="1">
              <a:solidFill>
                <a:schemeClr val="tx1"/>
              </a:solidFill>
              <a:latin typeface="Traditional Arabic" panose="02020603050405020304" pitchFamily="18" charset="-78"/>
              <a:cs typeface="Traditional Arabic" panose="02020603050405020304" pitchFamily="18" charset="-78"/>
            </a:rPr>
            <a:t>لانه</a:t>
          </a:r>
          <a:r>
            <a:rPr lang="ar-SA" sz="2000" dirty="0">
              <a:solidFill>
                <a:schemeClr val="tx1"/>
              </a:solidFill>
              <a:latin typeface="Traditional Arabic" panose="02020603050405020304" pitchFamily="18" charset="-78"/>
              <a:cs typeface="Traditional Arabic" panose="02020603050405020304" pitchFamily="18" charset="-78"/>
            </a:rPr>
            <a:t> يصح منه أمر يأمر أمرا </a:t>
          </a:r>
        </a:p>
        <a:p>
          <a:pPr rtl="1"/>
          <a:r>
            <a:rPr lang="ar-SA" sz="2000" dirty="0">
              <a:solidFill>
                <a:schemeClr val="tx1"/>
              </a:solidFill>
              <a:latin typeface="Traditional Arabic" panose="02020603050405020304" pitchFamily="18" charset="-78"/>
              <a:cs typeface="Traditional Arabic" panose="02020603050405020304" pitchFamily="18" charset="-78"/>
            </a:rPr>
            <a:t>وليس بحقيقة في قوله تعالى : «وما أمر فرعون برشيد» </a:t>
          </a:r>
          <a:r>
            <a:rPr lang="ar-SA" sz="2000" dirty="0" err="1">
              <a:solidFill>
                <a:schemeClr val="tx1"/>
              </a:solidFill>
              <a:latin typeface="Traditional Arabic" panose="02020603050405020304" pitchFamily="18" charset="-78"/>
              <a:cs typeface="Traditional Arabic" panose="02020603050405020304" pitchFamily="18" charset="-78"/>
            </a:rPr>
            <a:t>لانه</a:t>
          </a:r>
          <a:r>
            <a:rPr lang="ar-SA" sz="2000" dirty="0">
              <a:solidFill>
                <a:schemeClr val="tx1"/>
              </a:solidFill>
              <a:latin typeface="Traditional Arabic" panose="02020603050405020304" pitchFamily="18" charset="-78"/>
              <a:cs typeface="Traditional Arabic" panose="02020603050405020304" pitchFamily="18" charset="-78"/>
            </a:rPr>
            <a:t> لم يراد منه أمر يأمر.</a:t>
          </a:r>
        </a:p>
      </dgm:t>
    </dgm:pt>
    <dgm:pt modelId="{5D58E869-C0F3-4492-8D85-5BBD90AF8D00}" type="parTrans" cxnId="{8C7D8208-143B-444B-9CC2-DB19964757E0}">
      <dgm:prSet/>
      <dgm:spPr/>
      <dgm:t>
        <a:bodyPr/>
        <a:lstStyle/>
        <a:p>
          <a:pPr rtl="1"/>
          <a:endParaRPr lang="ar-SA"/>
        </a:p>
      </dgm:t>
    </dgm:pt>
    <dgm:pt modelId="{697F6A1F-DE43-4165-BD78-6C85184E5DF3}" type="sibTrans" cxnId="{8C7D8208-143B-444B-9CC2-DB19964757E0}">
      <dgm:prSet/>
      <dgm:spPr/>
      <dgm:t>
        <a:bodyPr/>
        <a:lstStyle/>
        <a:p>
          <a:pPr rtl="1"/>
          <a:endParaRPr lang="ar-SA"/>
        </a:p>
      </dgm:t>
    </dgm:pt>
    <dgm:pt modelId="{7179144F-8D71-4009-B190-C5BCDF84A552}">
      <dgm:prSet phldrT="[نص]"/>
      <dgm:spPr/>
      <dgm:t>
        <a:bodyPr/>
        <a:lstStyle/>
        <a:p>
          <a:pPr rtl="1"/>
          <a:r>
            <a:rPr lang="ar-SA" dirty="0">
              <a:solidFill>
                <a:schemeClr val="tx1"/>
              </a:solidFill>
              <a:latin typeface="Traditional Arabic" panose="02020603050405020304" pitchFamily="18" charset="-78"/>
              <a:cs typeface="Traditional Arabic" panose="02020603050405020304" pitchFamily="18" charset="-78"/>
            </a:rPr>
            <a:t>اذا ارادوا معنى اقتصروا على لفظ مطلق فهو حقيقة واذا </a:t>
          </a:r>
          <a:r>
            <a:rPr lang="ar-SA" dirty="0" err="1">
              <a:solidFill>
                <a:schemeClr val="tx1"/>
              </a:solidFill>
              <a:latin typeface="Traditional Arabic" panose="02020603050405020304" pitchFamily="18" charset="-78"/>
              <a:cs typeface="Traditional Arabic" panose="02020603050405020304" pitchFamily="18" charset="-78"/>
            </a:rPr>
            <a:t>ارادوامعنى</a:t>
          </a:r>
          <a:r>
            <a:rPr lang="ar-SA" dirty="0">
              <a:solidFill>
                <a:schemeClr val="tx1"/>
              </a:solidFill>
              <a:latin typeface="Traditional Arabic" panose="02020603050405020304" pitchFamily="18" charset="-78"/>
              <a:cs typeface="Traditional Arabic" panose="02020603050405020304" pitchFamily="18" charset="-78"/>
            </a:rPr>
            <a:t> لم </a:t>
          </a:r>
          <a:r>
            <a:rPr lang="ar-SA" dirty="0" err="1">
              <a:solidFill>
                <a:schemeClr val="tx1"/>
              </a:solidFill>
              <a:latin typeface="Traditional Arabic" panose="02020603050405020304" pitchFamily="18" charset="-78"/>
              <a:cs typeface="Traditional Arabic" panose="02020603050405020304" pitchFamily="18" charset="-78"/>
            </a:rPr>
            <a:t>يقتصروا</a:t>
          </a:r>
          <a:r>
            <a:rPr lang="ar-SA" dirty="0">
              <a:solidFill>
                <a:schemeClr val="tx1"/>
              </a:solidFill>
              <a:latin typeface="Traditional Arabic" panose="02020603050405020304" pitchFamily="18" charset="-78"/>
              <a:cs typeface="Traditional Arabic" panose="02020603050405020304" pitchFamily="18" charset="-78"/>
            </a:rPr>
            <a:t> عليه بل لابد من قرينة ليفهم المعنى المجاز</a:t>
          </a:r>
        </a:p>
      </dgm:t>
    </dgm:pt>
    <dgm:pt modelId="{26FCDB8C-3549-454F-913B-B20D38ABE715}" type="parTrans" cxnId="{923D427D-83EE-41AE-8A84-3BCD9D05524B}">
      <dgm:prSet/>
      <dgm:spPr/>
      <dgm:t>
        <a:bodyPr/>
        <a:lstStyle/>
        <a:p>
          <a:pPr rtl="1"/>
          <a:endParaRPr lang="ar-SA"/>
        </a:p>
      </dgm:t>
    </dgm:pt>
    <dgm:pt modelId="{ACCB2E7D-30C3-48F0-A486-6256B33A5296}" type="sibTrans" cxnId="{923D427D-83EE-41AE-8A84-3BCD9D05524B}">
      <dgm:prSet/>
      <dgm:spPr/>
      <dgm:t>
        <a:bodyPr/>
        <a:lstStyle/>
        <a:p>
          <a:pPr rtl="1"/>
          <a:endParaRPr lang="ar-SA"/>
        </a:p>
      </dgm:t>
    </dgm:pt>
    <dgm:pt modelId="{5253322B-4C11-42B7-9233-577A14082FA4}">
      <dgm:prSet phldrT="[نص]"/>
      <dgm:spPr/>
      <dgm:t>
        <a:bodyPr/>
        <a:lstStyle/>
        <a:p>
          <a:pPr rtl="1"/>
          <a:r>
            <a:rPr lang="ar-SA" dirty="0">
              <a:solidFill>
                <a:schemeClr val="tx1"/>
              </a:solidFill>
              <a:latin typeface="Traditional Arabic" panose="02020603050405020304" pitchFamily="18" charset="-78"/>
              <a:cs typeface="Traditional Arabic" panose="02020603050405020304" pitchFamily="18" charset="-78"/>
            </a:rPr>
            <a:t>اللفظ له معنيان ولكن يسبق إلى الفهم أحد المعنيين بغير قرينة وأما المعنى الاخر فلا فهم الى الاذهان الا بقرينة</a:t>
          </a:r>
        </a:p>
        <a:p>
          <a:pPr rtl="1"/>
          <a:r>
            <a:rPr lang="ar-SA" dirty="0">
              <a:solidFill>
                <a:schemeClr val="tx1"/>
              </a:solidFill>
              <a:latin typeface="Traditional Arabic" panose="02020603050405020304" pitchFamily="18" charset="-78"/>
              <a:cs typeface="Traditional Arabic" panose="02020603050405020304" pitchFamily="18" charset="-78"/>
            </a:rPr>
            <a:t>فالمعنى الذي يفهم مباشرة هو الحقيقة .</a:t>
          </a:r>
        </a:p>
      </dgm:t>
    </dgm:pt>
    <dgm:pt modelId="{B9174984-B95F-4EF4-BD52-F698F5C4E3CA}" type="parTrans" cxnId="{6C975460-4377-4C01-AF93-4C642B939A3B}">
      <dgm:prSet/>
      <dgm:spPr/>
      <dgm:t>
        <a:bodyPr/>
        <a:lstStyle/>
        <a:p>
          <a:pPr rtl="1"/>
          <a:endParaRPr lang="ar-SA"/>
        </a:p>
      </dgm:t>
    </dgm:pt>
    <dgm:pt modelId="{28F4F90C-BEBF-4C1E-A879-E0DB10571529}" type="sibTrans" cxnId="{6C975460-4377-4C01-AF93-4C642B939A3B}">
      <dgm:prSet/>
      <dgm:spPr/>
      <dgm:t>
        <a:bodyPr/>
        <a:lstStyle/>
        <a:p>
          <a:pPr rtl="1"/>
          <a:endParaRPr lang="ar-SA"/>
        </a:p>
      </dgm:t>
    </dgm:pt>
    <dgm:pt modelId="{3BA8D417-4DEA-4DA6-9DFD-0E776EBD0919}" type="pres">
      <dgm:prSet presAssocID="{AC52E92C-65D4-4A54-A1CC-4AF47712E91F}" presName="cycle" presStyleCnt="0">
        <dgm:presLayoutVars>
          <dgm:chMax val="1"/>
          <dgm:dir/>
          <dgm:animLvl val="ctr"/>
          <dgm:resizeHandles val="exact"/>
        </dgm:presLayoutVars>
      </dgm:prSet>
      <dgm:spPr/>
    </dgm:pt>
    <dgm:pt modelId="{2C06871A-746A-4FCD-902B-9433EB063911}" type="pres">
      <dgm:prSet presAssocID="{C1830208-EE1E-4B41-8C0E-F65D31295092}" presName="centerShape" presStyleLbl="node0" presStyleIdx="0" presStyleCnt="1" custScaleY="48451"/>
      <dgm:spPr/>
    </dgm:pt>
    <dgm:pt modelId="{DBBC5130-5BD5-44A7-90E8-513032746AB4}" type="pres">
      <dgm:prSet presAssocID="{5D58E869-C0F3-4492-8D85-5BBD90AF8D00}" presName="parTrans" presStyleLbl="bgSibTrans2D1" presStyleIdx="0" presStyleCnt="3"/>
      <dgm:spPr/>
    </dgm:pt>
    <dgm:pt modelId="{D5C079A9-E774-4AB8-ABD0-A401C2C2DDD1}" type="pres">
      <dgm:prSet presAssocID="{D40785D0-31E2-46C0-8118-E947769F6423}" presName="node" presStyleLbl="node1" presStyleIdx="0" presStyleCnt="3" custScaleX="108844" custScaleY="135825">
        <dgm:presLayoutVars>
          <dgm:bulletEnabled val="1"/>
        </dgm:presLayoutVars>
      </dgm:prSet>
      <dgm:spPr/>
    </dgm:pt>
    <dgm:pt modelId="{18C32F63-E808-4238-A4D7-C8FEA3982843}" type="pres">
      <dgm:prSet presAssocID="{26FCDB8C-3549-454F-913B-B20D38ABE715}" presName="parTrans" presStyleLbl="bgSibTrans2D1" presStyleIdx="1" presStyleCnt="3"/>
      <dgm:spPr/>
    </dgm:pt>
    <dgm:pt modelId="{54B5C11F-361B-4B4F-BD8F-F259E86A861D}" type="pres">
      <dgm:prSet presAssocID="{7179144F-8D71-4009-B190-C5BCDF84A552}" presName="node" presStyleLbl="node1" presStyleIdx="1" presStyleCnt="3" custScaleX="94083" custScaleY="80871">
        <dgm:presLayoutVars>
          <dgm:bulletEnabled val="1"/>
        </dgm:presLayoutVars>
      </dgm:prSet>
      <dgm:spPr/>
    </dgm:pt>
    <dgm:pt modelId="{0F01AC35-C2A0-461C-9AA6-3DFCCC53CB92}" type="pres">
      <dgm:prSet presAssocID="{B9174984-B95F-4EF4-BD52-F698F5C4E3CA}" presName="parTrans" presStyleLbl="bgSibTrans2D1" presStyleIdx="2" presStyleCnt="3"/>
      <dgm:spPr/>
    </dgm:pt>
    <dgm:pt modelId="{E34DFB68-6833-48D2-B962-32E8EB09BA28}" type="pres">
      <dgm:prSet presAssocID="{5253322B-4C11-42B7-9233-577A14082FA4}" presName="node" presStyleLbl="node1" presStyleIdx="2" presStyleCnt="3">
        <dgm:presLayoutVars>
          <dgm:bulletEnabled val="1"/>
        </dgm:presLayoutVars>
      </dgm:prSet>
      <dgm:spPr/>
    </dgm:pt>
  </dgm:ptLst>
  <dgm:cxnLst>
    <dgm:cxn modelId="{8C7D8208-143B-444B-9CC2-DB19964757E0}" srcId="{C1830208-EE1E-4B41-8C0E-F65D31295092}" destId="{D40785D0-31E2-46C0-8118-E947769F6423}" srcOrd="0" destOrd="0" parTransId="{5D58E869-C0F3-4492-8D85-5BBD90AF8D00}" sibTransId="{697F6A1F-DE43-4165-BD78-6C85184E5DF3}"/>
    <dgm:cxn modelId="{66E0522B-89CC-4256-9087-882F4E7B8DEB}" type="presOf" srcId="{5D58E869-C0F3-4492-8D85-5BBD90AF8D00}" destId="{DBBC5130-5BD5-44A7-90E8-513032746AB4}" srcOrd="0" destOrd="0" presId="urn:microsoft.com/office/officeart/2005/8/layout/radial4"/>
    <dgm:cxn modelId="{DA5FAC3F-7BA1-4DD6-94EA-D4ABA299E0E9}" type="presOf" srcId="{5253322B-4C11-42B7-9233-577A14082FA4}" destId="{E34DFB68-6833-48D2-B962-32E8EB09BA28}" srcOrd="0" destOrd="0" presId="urn:microsoft.com/office/officeart/2005/8/layout/radial4"/>
    <dgm:cxn modelId="{6C975460-4377-4C01-AF93-4C642B939A3B}" srcId="{C1830208-EE1E-4B41-8C0E-F65D31295092}" destId="{5253322B-4C11-42B7-9233-577A14082FA4}" srcOrd="2" destOrd="0" parTransId="{B9174984-B95F-4EF4-BD52-F698F5C4E3CA}" sibTransId="{28F4F90C-BEBF-4C1E-A879-E0DB10571529}"/>
    <dgm:cxn modelId="{145B6744-BC2E-48A2-A2F3-1E110D541DD0}" type="presOf" srcId="{C1830208-EE1E-4B41-8C0E-F65D31295092}" destId="{2C06871A-746A-4FCD-902B-9433EB063911}" srcOrd="0" destOrd="0" presId="urn:microsoft.com/office/officeart/2005/8/layout/radial4"/>
    <dgm:cxn modelId="{C6AA4249-CDCF-4AEA-B32F-E3ECE286ECC6}" type="presOf" srcId="{26FCDB8C-3549-454F-913B-B20D38ABE715}" destId="{18C32F63-E808-4238-A4D7-C8FEA3982843}" srcOrd="0" destOrd="0" presId="urn:microsoft.com/office/officeart/2005/8/layout/radial4"/>
    <dgm:cxn modelId="{715CE94F-52A1-42ED-90C9-419B29248DA8}" type="presOf" srcId="{B9174984-B95F-4EF4-BD52-F698F5C4E3CA}" destId="{0F01AC35-C2A0-461C-9AA6-3DFCCC53CB92}" srcOrd="0" destOrd="0" presId="urn:microsoft.com/office/officeart/2005/8/layout/radial4"/>
    <dgm:cxn modelId="{923D427D-83EE-41AE-8A84-3BCD9D05524B}" srcId="{C1830208-EE1E-4B41-8C0E-F65D31295092}" destId="{7179144F-8D71-4009-B190-C5BCDF84A552}" srcOrd="1" destOrd="0" parTransId="{26FCDB8C-3549-454F-913B-B20D38ABE715}" sibTransId="{ACCB2E7D-30C3-48F0-A486-6256B33A5296}"/>
    <dgm:cxn modelId="{372C459F-2C45-4E62-9562-E3CB5659DF71}" type="presOf" srcId="{7179144F-8D71-4009-B190-C5BCDF84A552}" destId="{54B5C11F-361B-4B4F-BD8F-F259E86A861D}" srcOrd="0" destOrd="0" presId="urn:microsoft.com/office/officeart/2005/8/layout/radial4"/>
    <dgm:cxn modelId="{CCE81DC4-0771-4A20-9AA4-2C9693B872CF}" srcId="{AC52E92C-65D4-4A54-A1CC-4AF47712E91F}" destId="{C1830208-EE1E-4B41-8C0E-F65D31295092}" srcOrd="0" destOrd="0" parTransId="{045DF4D2-5BFC-48BF-A57D-584E59C724B3}" sibTransId="{61496F7C-C42A-4EA0-91BD-D34457BF485B}"/>
    <dgm:cxn modelId="{850E85E0-3BE6-4254-8826-E3CAAD46B3DD}" type="presOf" srcId="{AC52E92C-65D4-4A54-A1CC-4AF47712E91F}" destId="{3BA8D417-4DEA-4DA6-9DFD-0E776EBD0919}" srcOrd="0" destOrd="0" presId="urn:microsoft.com/office/officeart/2005/8/layout/radial4"/>
    <dgm:cxn modelId="{80ABE1F4-F9C3-461E-B3DD-C26633DB2517}" type="presOf" srcId="{D40785D0-31E2-46C0-8118-E947769F6423}" destId="{D5C079A9-E774-4AB8-ABD0-A401C2C2DDD1}" srcOrd="0" destOrd="0" presId="urn:microsoft.com/office/officeart/2005/8/layout/radial4"/>
    <dgm:cxn modelId="{F327F979-DD73-4975-B8B7-EC5F547658AE}" type="presParOf" srcId="{3BA8D417-4DEA-4DA6-9DFD-0E776EBD0919}" destId="{2C06871A-746A-4FCD-902B-9433EB063911}" srcOrd="0" destOrd="0" presId="urn:microsoft.com/office/officeart/2005/8/layout/radial4"/>
    <dgm:cxn modelId="{3BDA069B-26E0-47C2-A3FB-6D2365C67EBF}" type="presParOf" srcId="{3BA8D417-4DEA-4DA6-9DFD-0E776EBD0919}" destId="{DBBC5130-5BD5-44A7-90E8-513032746AB4}" srcOrd="1" destOrd="0" presId="urn:microsoft.com/office/officeart/2005/8/layout/radial4"/>
    <dgm:cxn modelId="{032A7B84-4FD1-48CF-88DA-0C146C1820E7}" type="presParOf" srcId="{3BA8D417-4DEA-4DA6-9DFD-0E776EBD0919}" destId="{D5C079A9-E774-4AB8-ABD0-A401C2C2DDD1}" srcOrd="2" destOrd="0" presId="urn:microsoft.com/office/officeart/2005/8/layout/radial4"/>
    <dgm:cxn modelId="{C0BD58AB-9818-4359-93A8-83E9686B0CAC}" type="presParOf" srcId="{3BA8D417-4DEA-4DA6-9DFD-0E776EBD0919}" destId="{18C32F63-E808-4238-A4D7-C8FEA3982843}" srcOrd="3" destOrd="0" presId="urn:microsoft.com/office/officeart/2005/8/layout/radial4"/>
    <dgm:cxn modelId="{477E62C7-AC47-4430-8755-24A5114F87A2}" type="presParOf" srcId="{3BA8D417-4DEA-4DA6-9DFD-0E776EBD0919}" destId="{54B5C11F-361B-4B4F-BD8F-F259E86A861D}" srcOrd="4" destOrd="0" presId="urn:microsoft.com/office/officeart/2005/8/layout/radial4"/>
    <dgm:cxn modelId="{A2EFA2F3-8E98-4F6B-B624-06CB33B7E1F2}" type="presParOf" srcId="{3BA8D417-4DEA-4DA6-9DFD-0E776EBD0919}" destId="{0F01AC35-C2A0-461C-9AA6-3DFCCC53CB92}" srcOrd="5" destOrd="0" presId="urn:microsoft.com/office/officeart/2005/8/layout/radial4"/>
    <dgm:cxn modelId="{E89B4D78-1ED3-472B-A0F1-5879CD8012D4}" type="presParOf" srcId="{3BA8D417-4DEA-4DA6-9DFD-0E776EBD0919}" destId="{E34DFB68-6833-48D2-B962-32E8EB09BA28}"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6731E25-550E-461B-BDD6-B9878D6B748E}"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pPr rtl="1"/>
          <a:endParaRPr lang="ar-SA"/>
        </a:p>
      </dgm:t>
    </dgm:pt>
    <dgm:pt modelId="{3741A9E7-CEA4-42DD-8A04-E63E63E15ECB}">
      <dgm:prSet phldrT="[نص]"/>
      <dgm:spPr/>
      <dgm:t>
        <a:bodyPr/>
        <a:lstStyle/>
        <a:p>
          <a:pPr rtl="1"/>
          <a:r>
            <a:rPr lang="ar-SA" dirty="0"/>
            <a:t>أقسام الكلام</a:t>
          </a:r>
        </a:p>
      </dgm:t>
    </dgm:pt>
    <dgm:pt modelId="{FFFC7ACB-032B-498E-824C-72B0DD4E2F10}" type="parTrans" cxnId="{7DF71AD7-900D-4C1B-8D97-E695B2B9E3BE}">
      <dgm:prSet/>
      <dgm:spPr/>
      <dgm:t>
        <a:bodyPr/>
        <a:lstStyle/>
        <a:p>
          <a:pPr rtl="1"/>
          <a:endParaRPr lang="ar-SA"/>
        </a:p>
      </dgm:t>
    </dgm:pt>
    <dgm:pt modelId="{0E259047-A8B6-4D48-81E9-82E68E101ECF}" type="sibTrans" cxnId="{7DF71AD7-900D-4C1B-8D97-E695B2B9E3BE}">
      <dgm:prSet/>
      <dgm:spPr/>
      <dgm:t>
        <a:bodyPr/>
        <a:lstStyle/>
        <a:p>
          <a:pPr rtl="1"/>
          <a:endParaRPr lang="ar-SA"/>
        </a:p>
      </dgm:t>
    </dgm:pt>
    <dgm:pt modelId="{4411F5AF-E1BC-4821-92D7-F692114271FE}">
      <dgm:prSet phldrT="[نص]"/>
      <dgm:spPr/>
      <dgm:t>
        <a:bodyPr/>
        <a:lstStyle/>
        <a:p>
          <a:pPr rtl="1"/>
          <a:r>
            <a:rPr lang="ar-SA" dirty="0"/>
            <a:t>غير مفيد</a:t>
          </a:r>
        </a:p>
      </dgm:t>
    </dgm:pt>
    <dgm:pt modelId="{58C2DB8C-2B44-49B4-B6E8-6740CF8F570E}" type="parTrans" cxnId="{114C824C-6EB9-4BF6-AFF7-31DEEA4DFC5F}">
      <dgm:prSet/>
      <dgm:spPr/>
      <dgm:t>
        <a:bodyPr/>
        <a:lstStyle/>
        <a:p>
          <a:pPr rtl="1"/>
          <a:endParaRPr lang="ar-SA"/>
        </a:p>
      </dgm:t>
    </dgm:pt>
    <dgm:pt modelId="{D0CC784A-C4FE-46B6-B7B5-0F639F9F6150}" type="sibTrans" cxnId="{114C824C-6EB9-4BF6-AFF7-31DEEA4DFC5F}">
      <dgm:prSet/>
      <dgm:spPr/>
      <dgm:t>
        <a:bodyPr/>
        <a:lstStyle/>
        <a:p>
          <a:pPr rtl="1"/>
          <a:endParaRPr lang="ar-SA"/>
        </a:p>
      </dgm:t>
    </dgm:pt>
    <dgm:pt modelId="{727BB5C3-4EB8-4B60-8EA6-F8F7B42289D4}">
      <dgm:prSet phldrT="[نص]"/>
      <dgm:spPr/>
      <dgm:t>
        <a:bodyPr/>
        <a:lstStyle/>
        <a:p>
          <a:pPr rtl="1"/>
          <a:r>
            <a:rPr lang="ar-SA" dirty="0"/>
            <a:t>مفيد</a:t>
          </a:r>
        </a:p>
      </dgm:t>
    </dgm:pt>
    <dgm:pt modelId="{CBC9C1DB-C8BC-4753-86C7-AD629282517A}" type="parTrans" cxnId="{CDBC97CC-8FE5-4675-AE97-44E8337A06F1}">
      <dgm:prSet/>
      <dgm:spPr/>
      <dgm:t>
        <a:bodyPr/>
        <a:lstStyle/>
        <a:p>
          <a:pPr rtl="1"/>
          <a:endParaRPr lang="ar-SA"/>
        </a:p>
      </dgm:t>
    </dgm:pt>
    <dgm:pt modelId="{0963D117-6A06-454C-ABC8-A553B607AF71}" type="sibTrans" cxnId="{CDBC97CC-8FE5-4675-AE97-44E8337A06F1}">
      <dgm:prSet/>
      <dgm:spPr/>
      <dgm:t>
        <a:bodyPr/>
        <a:lstStyle/>
        <a:p>
          <a:pPr rtl="1"/>
          <a:endParaRPr lang="ar-SA"/>
        </a:p>
      </dgm:t>
    </dgm:pt>
    <dgm:pt modelId="{898AC486-2211-447C-999E-166391239742}">
      <dgm:prSet/>
      <dgm:spPr/>
      <dgm:t>
        <a:bodyPr/>
        <a:lstStyle/>
        <a:p>
          <a:pPr rtl="1"/>
          <a:r>
            <a:rPr lang="ar-SA" dirty="0"/>
            <a:t>نص</a:t>
          </a:r>
        </a:p>
      </dgm:t>
    </dgm:pt>
    <dgm:pt modelId="{1D6DB030-3627-4D0E-BDB2-345081035CA0}" type="parTrans" cxnId="{2300210F-D6C1-4973-B185-9A7DFAA6B8DE}">
      <dgm:prSet/>
      <dgm:spPr/>
      <dgm:t>
        <a:bodyPr/>
        <a:lstStyle/>
        <a:p>
          <a:pPr rtl="1"/>
          <a:endParaRPr lang="ar-SA"/>
        </a:p>
      </dgm:t>
    </dgm:pt>
    <dgm:pt modelId="{93A6F790-F666-4D49-861D-ACE8C0BB3E49}" type="sibTrans" cxnId="{2300210F-D6C1-4973-B185-9A7DFAA6B8DE}">
      <dgm:prSet/>
      <dgm:spPr/>
      <dgm:t>
        <a:bodyPr/>
        <a:lstStyle/>
        <a:p>
          <a:pPr rtl="1"/>
          <a:endParaRPr lang="ar-SA"/>
        </a:p>
      </dgm:t>
    </dgm:pt>
    <dgm:pt modelId="{96D08E4D-004E-4251-8DAF-6A795E749122}">
      <dgm:prSet/>
      <dgm:spPr/>
      <dgm:t>
        <a:bodyPr/>
        <a:lstStyle/>
        <a:p>
          <a:pPr rtl="1"/>
          <a:r>
            <a:rPr lang="ar-SA" dirty="0"/>
            <a:t>ظاهر</a:t>
          </a:r>
        </a:p>
      </dgm:t>
    </dgm:pt>
    <dgm:pt modelId="{51FF8D15-AFEA-4853-9E20-51E09395ABA2}" type="parTrans" cxnId="{A7265FD5-95DF-410A-B40E-E421FF45DDDF}">
      <dgm:prSet/>
      <dgm:spPr/>
      <dgm:t>
        <a:bodyPr/>
        <a:lstStyle/>
        <a:p>
          <a:pPr rtl="1"/>
          <a:endParaRPr lang="ar-SA"/>
        </a:p>
      </dgm:t>
    </dgm:pt>
    <dgm:pt modelId="{0A8AAA8F-431C-4604-B4A1-E3039B25B584}" type="sibTrans" cxnId="{A7265FD5-95DF-410A-B40E-E421FF45DDDF}">
      <dgm:prSet/>
      <dgm:spPr/>
      <dgm:t>
        <a:bodyPr/>
        <a:lstStyle/>
        <a:p>
          <a:pPr rtl="1"/>
          <a:endParaRPr lang="ar-SA"/>
        </a:p>
      </dgm:t>
    </dgm:pt>
    <dgm:pt modelId="{F7F85245-7A7D-4B90-8FF3-F2963C2FF679}">
      <dgm:prSet/>
      <dgm:spPr/>
      <dgm:t>
        <a:bodyPr/>
        <a:lstStyle/>
        <a:p>
          <a:pPr rtl="1"/>
          <a:r>
            <a:rPr lang="ar-SA" dirty="0"/>
            <a:t>مجمل</a:t>
          </a:r>
        </a:p>
      </dgm:t>
    </dgm:pt>
    <dgm:pt modelId="{B590568C-522B-4551-9AC7-2478A794C4BB}" type="parTrans" cxnId="{262BEF32-3E95-4339-ADCD-04A869ED67EE}">
      <dgm:prSet/>
      <dgm:spPr/>
      <dgm:t>
        <a:bodyPr/>
        <a:lstStyle/>
        <a:p>
          <a:pPr rtl="1"/>
          <a:endParaRPr lang="ar-SA"/>
        </a:p>
      </dgm:t>
    </dgm:pt>
    <dgm:pt modelId="{1E5FF16C-FB21-4C18-93D2-3B926BB6FB8D}" type="sibTrans" cxnId="{262BEF32-3E95-4339-ADCD-04A869ED67EE}">
      <dgm:prSet/>
      <dgm:spPr/>
      <dgm:t>
        <a:bodyPr/>
        <a:lstStyle/>
        <a:p>
          <a:pPr rtl="1"/>
          <a:endParaRPr lang="ar-SA"/>
        </a:p>
      </dgm:t>
    </dgm:pt>
    <dgm:pt modelId="{4EC0A2C3-1C1A-4AE3-82B0-EFAA180CC131}" type="pres">
      <dgm:prSet presAssocID="{A6731E25-550E-461B-BDD6-B9878D6B748E}" presName="hierChild1" presStyleCnt="0">
        <dgm:presLayoutVars>
          <dgm:orgChart val="1"/>
          <dgm:chPref val="1"/>
          <dgm:dir/>
          <dgm:animOne val="branch"/>
          <dgm:animLvl val="lvl"/>
          <dgm:resizeHandles/>
        </dgm:presLayoutVars>
      </dgm:prSet>
      <dgm:spPr/>
    </dgm:pt>
    <dgm:pt modelId="{12447452-1EF3-486E-B194-34FD33402F1A}" type="pres">
      <dgm:prSet presAssocID="{3741A9E7-CEA4-42DD-8A04-E63E63E15ECB}" presName="hierRoot1" presStyleCnt="0">
        <dgm:presLayoutVars>
          <dgm:hierBranch val="init"/>
        </dgm:presLayoutVars>
      </dgm:prSet>
      <dgm:spPr/>
    </dgm:pt>
    <dgm:pt modelId="{84FBFB7F-E209-42AE-AFE3-CD041C6691C2}" type="pres">
      <dgm:prSet presAssocID="{3741A9E7-CEA4-42DD-8A04-E63E63E15ECB}" presName="rootComposite1" presStyleCnt="0"/>
      <dgm:spPr/>
    </dgm:pt>
    <dgm:pt modelId="{B776DD11-33F6-47F3-9B09-A034037E101E}" type="pres">
      <dgm:prSet presAssocID="{3741A9E7-CEA4-42DD-8A04-E63E63E15ECB}" presName="rootText1" presStyleLbl="node0" presStyleIdx="0" presStyleCnt="1">
        <dgm:presLayoutVars>
          <dgm:chPref val="3"/>
        </dgm:presLayoutVars>
      </dgm:prSet>
      <dgm:spPr/>
    </dgm:pt>
    <dgm:pt modelId="{432C34E5-5821-421F-BC17-EBF7B46F7011}" type="pres">
      <dgm:prSet presAssocID="{3741A9E7-CEA4-42DD-8A04-E63E63E15ECB}" presName="rootConnector1" presStyleLbl="node1" presStyleIdx="0" presStyleCnt="0"/>
      <dgm:spPr/>
    </dgm:pt>
    <dgm:pt modelId="{E904DB44-A013-4A25-B2F1-E5841EB0877C}" type="pres">
      <dgm:prSet presAssocID="{3741A9E7-CEA4-42DD-8A04-E63E63E15ECB}" presName="hierChild2" presStyleCnt="0"/>
      <dgm:spPr/>
    </dgm:pt>
    <dgm:pt modelId="{630D4069-8DA0-44DC-89FF-B14076F70599}" type="pres">
      <dgm:prSet presAssocID="{58C2DB8C-2B44-49B4-B6E8-6740CF8F570E}" presName="Name37" presStyleLbl="parChTrans1D2" presStyleIdx="0" presStyleCnt="2"/>
      <dgm:spPr/>
    </dgm:pt>
    <dgm:pt modelId="{D954BFF3-D152-45A0-BC23-93556DE923BB}" type="pres">
      <dgm:prSet presAssocID="{4411F5AF-E1BC-4821-92D7-F692114271FE}" presName="hierRoot2" presStyleCnt="0">
        <dgm:presLayoutVars>
          <dgm:hierBranch val="init"/>
        </dgm:presLayoutVars>
      </dgm:prSet>
      <dgm:spPr/>
    </dgm:pt>
    <dgm:pt modelId="{34CB1C8E-A677-4A23-A281-F06E82330E4E}" type="pres">
      <dgm:prSet presAssocID="{4411F5AF-E1BC-4821-92D7-F692114271FE}" presName="rootComposite" presStyleCnt="0"/>
      <dgm:spPr/>
    </dgm:pt>
    <dgm:pt modelId="{AEF83D22-A576-4C6A-9E3F-9E8C0C51D6DB}" type="pres">
      <dgm:prSet presAssocID="{4411F5AF-E1BC-4821-92D7-F692114271FE}" presName="rootText" presStyleLbl="node2" presStyleIdx="0" presStyleCnt="2">
        <dgm:presLayoutVars>
          <dgm:chPref val="3"/>
        </dgm:presLayoutVars>
      </dgm:prSet>
      <dgm:spPr/>
    </dgm:pt>
    <dgm:pt modelId="{058DEF06-AFBB-4466-9671-C5A542DF6068}" type="pres">
      <dgm:prSet presAssocID="{4411F5AF-E1BC-4821-92D7-F692114271FE}" presName="rootConnector" presStyleLbl="node2" presStyleIdx="0" presStyleCnt="2"/>
      <dgm:spPr/>
    </dgm:pt>
    <dgm:pt modelId="{F036CC60-D9CF-4AF2-93EE-690D52DDD6DF}" type="pres">
      <dgm:prSet presAssocID="{4411F5AF-E1BC-4821-92D7-F692114271FE}" presName="hierChild4" presStyleCnt="0"/>
      <dgm:spPr/>
    </dgm:pt>
    <dgm:pt modelId="{81F7A8BC-B5CE-4DD3-806C-D9A7132AFAE3}" type="pres">
      <dgm:prSet presAssocID="{4411F5AF-E1BC-4821-92D7-F692114271FE}" presName="hierChild5" presStyleCnt="0"/>
      <dgm:spPr/>
    </dgm:pt>
    <dgm:pt modelId="{72E28A9C-6571-469A-AA5A-17D318DC5136}" type="pres">
      <dgm:prSet presAssocID="{CBC9C1DB-C8BC-4753-86C7-AD629282517A}" presName="Name37" presStyleLbl="parChTrans1D2" presStyleIdx="1" presStyleCnt="2"/>
      <dgm:spPr/>
    </dgm:pt>
    <dgm:pt modelId="{37DF8FAA-1EEF-4C4B-8CAF-DC0AB31A57A8}" type="pres">
      <dgm:prSet presAssocID="{727BB5C3-4EB8-4B60-8EA6-F8F7B42289D4}" presName="hierRoot2" presStyleCnt="0">
        <dgm:presLayoutVars>
          <dgm:hierBranch val="init"/>
        </dgm:presLayoutVars>
      </dgm:prSet>
      <dgm:spPr/>
    </dgm:pt>
    <dgm:pt modelId="{94CD4837-9A94-458F-A21D-7EF03D16BEDA}" type="pres">
      <dgm:prSet presAssocID="{727BB5C3-4EB8-4B60-8EA6-F8F7B42289D4}" presName="rootComposite" presStyleCnt="0"/>
      <dgm:spPr/>
    </dgm:pt>
    <dgm:pt modelId="{C4E2D7E2-C62D-4954-A5E9-098F07538CA9}" type="pres">
      <dgm:prSet presAssocID="{727BB5C3-4EB8-4B60-8EA6-F8F7B42289D4}" presName="rootText" presStyleLbl="node2" presStyleIdx="1" presStyleCnt="2">
        <dgm:presLayoutVars>
          <dgm:chPref val="3"/>
        </dgm:presLayoutVars>
      </dgm:prSet>
      <dgm:spPr/>
    </dgm:pt>
    <dgm:pt modelId="{0CCED08B-8924-47E9-8ED8-B50F32B0431A}" type="pres">
      <dgm:prSet presAssocID="{727BB5C3-4EB8-4B60-8EA6-F8F7B42289D4}" presName="rootConnector" presStyleLbl="node2" presStyleIdx="1" presStyleCnt="2"/>
      <dgm:spPr/>
    </dgm:pt>
    <dgm:pt modelId="{11AC5B67-9BF2-40DE-A197-E0101106DBA3}" type="pres">
      <dgm:prSet presAssocID="{727BB5C3-4EB8-4B60-8EA6-F8F7B42289D4}" presName="hierChild4" presStyleCnt="0"/>
      <dgm:spPr/>
    </dgm:pt>
    <dgm:pt modelId="{3B782219-4C58-4C5A-9E7A-E7849D2CB49E}" type="pres">
      <dgm:prSet presAssocID="{1D6DB030-3627-4D0E-BDB2-345081035CA0}" presName="Name37" presStyleLbl="parChTrans1D3" presStyleIdx="0" presStyleCnt="3"/>
      <dgm:spPr/>
    </dgm:pt>
    <dgm:pt modelId="{CFC0FE54-795A-466E-BCCC-C45212D1D43C}" type="pres">
      <dgm:prSet presAssocID="{898AC486-2211-447C-999E-166391239742}" presName="hierRoot2" presStyleCnt="0">
        <dgm:presLayoutVars>
          <dgm:hierBranch val="init"/>
        </dgm:presLayoutVars>
      </dgm:prSet>
      <dgm:spPr/>
    </dgm:pt>
    <dgm:pt modelId="{4B68C0CA-100A-4926-98F1-3570C6277EC2}" type="pres">
      <dgm:prSet presAssocID="{898AC486-2211-447C-999E-166391239742}" presName="rootComposite" presStyleCnt="0"/>
      <dgm:spPr/>
    </dgm:pt>
    <dgm:pt modelId="{99A203E6-5159-4747-A4D3-735F88D55447}" type="pres">
      <dgm:prSet presAssocID="{898AC486-2211-447C-999E-166391239742}" presName="rootText" presStyleLbl="node3" presStyleIdx="0" presStyleCnt="3">
        <dgm:presLayoutVars>
          <dgm:chPref val="3"/>
        </dgm:presLayoutVars>
      </dgm:prSet>
      <dgm:spPr/>
    </dgm:pt>
    <dgm:pt modelId="{1680BDAC-BC5C-427D-83FC-575DB06CCA2A}" type="pres">
      <dgm:prSet presAssocID="{898AC486-2211-447C-999E-166391239742}" presName="rootConnector" presStyleLbl="node3" presStyleIdx="0" presStyleCnt="3"/>
      <dgm:spPr/>
    </dgm:pt>
    <dgm:pt modelId="{A81FB206-7C2A-46E0-9D72-386FEF70F8F7}" type="pres">
      <dgm:prSet presAssocID="{898AC486-2211-447C-999E-166391239742}" presName="hierChild4" presStyleCnt="0"/>
      <dgm:spPr/>
    </dgm:pt>
    <dgm:pt modelId="{399D2710-7C39-4F27-9297-29C991BA1134}" type="pres">
      <dgm:prSet presAssocID="{898AC486-2211-447C-999E-166391239742}" presName="hierChild5" presStyleCnt="0"/>
      <dgm:spPr/>
    </dgm:pt>
    <dgm:pt modelId="{E137CCE6-5203-4606-9F16-EC67B2A72D36}" type="pres">
      <dgm:prSet presAssocID="{51FF8D15-AFEA-4853-9E20-51E09395ABA2}" presName="Name37" presStyleLbl="parChTrans1D3" presStyleIdx="1" presStyleCnt="3"/>
      <dgm:spPr/>
    </dgm:pt>
    <dgm:pt modelId="{46E6C3AD-DA92-4A13-A7BF-963AD4AF6EBF}" type="pres">
      <dgm:prSet presAssocID="{96D08E4D-004E-4251-8DAF-6A795E749122}" presName="hierRoot2" presStyleCnt="0">
        <dgm:presLayoutVars>
          <dgm:hierBranch val="init"/>
        </dgm:presLayoutVars>
      </dgm:prSet>
      <dgm:spPr/>
    </dgm:pt>
    <dgm:pt modelId="{CF9CC604-F07A-4FB4-8514-CE24A9235569}" type="pres">
      <dgm:prSet presAssocID="{96D08E4D-004E-4251-8DAF-6A795E749122}" presName="rootComposite" presStyleCnt="0"/>
      <dgm:spPr/>
    </dgm:pt>
    <dgm:pt modelId="{D374A505-3027-4F43-9589-5158E5BA2101}" type="pres">
      <dgm:prSet presAssocID="{96D08E4D-004E-4251-8DAF-6A795E749122}" presName="rootText" presStyleLbl="node3" presStyleIdx="1" presStyleCnt="3">
        <dgm:presLayoutVars>
          <dgm:chPref val="3"/>
        </dgm:presLayoutVars>
      </dgm:prSet>
      <dgm:spPr/>
    </dgm:pt>
    <dgm:pt modelId="{792CFE25-6082-4FA1-9B5D-DB180E926353}" type="pres">
      <dgm:prSet presAssocID="{96D08E4D-004E-4251-8DAF-6A795E749122}" presName="rootConnector" presStyleLbl="node3" presStyleIdx="1" presStyleCnt="3"/>
      <dgm:spPr/>
    </dgm:pt>
    <dgm:pt modelId="{20E0F0B4-C8D1-47E3-AFA4-4F85F1BC5F2B}" type="pres">
      <dgm:prSet presAssocID="{96D08E4D-004E-4251-8DAF-6A795E749122}" presName="hierChild4" presStyleCnt="0"/>
      <dgm:spPr/>
    </dgm:pt>
    <dgm:pt modelId="{8D5E8DB4-9FDC-46B3-9C52-9C680818A628}" type="pres">
      <dgm:prSet presAssocID="{96D08E4D-004E-4251-8DAF-6A795E749122}" presName="hierChild5" presStyleCnt="0"/>
      <dgm:spPr/>
    </dgm:pt>
    <dgm:pt modelId="{F0D28DC2-1A96-4F0F-ADEA-55AF38A8E565}" type="pres">
      <dgm:prSet presAssocID="{B590568C-522B-4551-9AC7-2478A794C4BB}" presName="Name37" presStyleLbl="parChTrans1D3" presStyleIdx="2" presStyleCnt="3"/>
      <dgm:spPr/>
    </dgm:pt>
    <dgm:pt modelId="{45846483-6559-4D05-898D-E059A429C9D2}" type="pres">
      <dgm:prSet presAssocID="{F7F85245-7A7D-4B90-8FF3-F2963C2FF679}" presName="hierRoot2" presStyleCnt="0">
        <dgm:presLayoutVars>
          <dgm:hierBranch val="init"/>
        </dgm:presLayoutVars>
      </dgm:prSet>
      <dgm:spPr/>
    </dgm:pt>
    <dgm:pt modelId="{848B785C-CB9E-4EB7-B92C-3238CB23EDB1}" type="pres">
      <dgm:prSet presAssocID="{F7F85245-7A7D-4B90-8FF3-F2963C2FF679}" presName="rootComposite" presStyleCnt="0"/>
      <dgm:spPr/>
    </dgm:pt>
    <dgm:pt modelId="{95BE11AC-6E3B-4777-B157-8B4E1F1DFC67}" type="pres">
      <dgm:prSet presAssocID="{F7F85245-7A7D-4B90-8FF3-F2963C2FF679}" presName="rootText" presStyleLbl="node3" presStyleIdx="2" presStyleCnt="3">
        <dgm:presLayoutVars>
          <dgm:chPref val="3"/>
        </dgm:presLayoutVars>
      </dgm:prSet>
      <dgm:spPr/>
    </dgm:pt>
    <dgm:pt modelId="{1008F71C-D310-4CDE-ACA4-8CB25F168BFA}" type="pres">
      <dgm:prSet presAssocID="{F7F85245-7A7D-4B90-8FF3-F2963C2FF679}" presName="rootConnector" presStyleLbl="node3" presStyleIdx="2" presStyleCnt="3"/>
      <dgm:spPr/>
    </dgm:pt>
    <dgm:pt modelId="{788D141B-B7AF-45EE-AC8E-6D2119215F9F}" type="pres">
      <dgm:prSet presAssocID="{F7F85245-7A7D-4B90-8FF3-F2963C2FF679}" presName="hierChild4" presStyleCnt="0"/>
      <dgm:spPr/>
    </dgm:pt>
    <dgm:pt modelId="{08276C1F-65E3-45F0-95AA-22F33143E655}" type="pres">
      <dgm:prSet presAssocID="{F7F85245-7A7D-4B90-8FF3-F2963C2FF679}" presName="hierChild5" presStyleCnt="0"/>
      <dgm:spPr/>
    </dgm:pt>
    <dgm:pt modelId="{6B40FC70-159F-434A-AEF8-416D97AD2FE8}" type="pres">
      <dgm:prSet presAssocID="{727BB5C3-4EB8-4B60-8EA6-F8F7B42289D4}" presName="hierChild5" presStyleCnt="0"/>
      <dgm:spPr/>
    </dgm:pt>
    <dgm:pt modelId="{4AA7D81E-F249-4C7D-8040-8B49E944F32D}" type="pres">
      <dgm:prSet presAssocID="{3741A9E7-CEA4-42DD-8A04-E63E63E15ECB}" presName="hierChild3" presStyleCnt="0"/>
      <dgm:spPr/>
    </dgm:pt>
  </dgm:ptLst>
  <dgm:cxnLst>
    <dgm:cxn modelId="{2300210F-D6C1-4973-B185-9A7DFAA6B8DE}" srcId="{727BB5C3-4EB8-4B60-8EA6-F8F7B42289D4}" destId="{898AC486-2211-447C-999E-166391239742}" srcOrd="0" destOrd="0" parTransId="{1D6DB030-3627-4D0E-BDB2-345081035CA0}" sibTransId="{93A6F790-F666-4D49-861D-ACE8C0BB3E49}"/>
    <dgm:cxn modelId="{CD20CA1A-750B-4C4D-A7DA-DBA2D84447C7}" type="presOf" srcId="{727BB5C3-4EB8-4B60-8EA6-F8F7B42289D4}" destId="{0CCED08B-8924-47E9-8ED8-B50F32B0431A}" srcOrd="1" destOrd="0" presId="urn:microsoft.com/office/officeart/2005/8/layout/orgChart1"/>
    <dgm:cxn modelId="{A6D3442B-9E46-4979-8898-F992D8DB243D}" type="presOf" srcId="{1D6DB030-3627-4D0E-BDB2-345081035CA0}" destId="{3B782219-4C58-4C5A-9E7A-E7849D2CB49E}" srcOrd="0" destOrd="0" presId="urn:microsoft.com/office/officeart/2005/8/layout/orgChart1"/>
    <dgm:cxn modelId="{262BEF32-3E95-4339-ADCD-04A869ED67EE}" srcId="{727BB5C3-4EB8-4B60-8EA6-F8F7B42289D4}" destId="{F7F85245-7A7D-4B90-8FF3-F2963C2FF679}" srcOrd="2" destOrd="0" parTransId="{B590568C-522B-4551-9AC7-2478A794C4BB}" sibTransId="{1E5FF16C-FB21-4C18-93D2-3B926BB6FB8D}"/>
    <dgm:cxn modelId="{6B6FF260-C74C-4BF5-A1FA-CBB83EA11D55}" type="presOf" srcId="{3741A9E7-CEA4-42DD-8A04-E63E63E15ECB}" destId="{B776DD11-33F6-47F3-9B09-A034037E101E}" srcOrd="0" destOrd="0" presId="urn:microsoft.com/office/officeart/2005/8/layout/orgChart1"/>
    <dgm:cxn modelId="{7C415868-A5FC-4DA3-AD4C-41867A885F23}" type="presOf" srcId="{F7F85245-7A7D-4B90-8FF3-F2963C2FF679}" destId="{95BE11AC-6E3B-4777-B157-8B4E1F1DFC67}" srcOrd="0" destOrd="0" presId="urn:microsoft.com/office/officeart/2005/8/layout/orgChart1"/>
    <dgm:cxn modelId="{114C824C-6EB9-4BF6-AFF7-31DEEA4DFC5F}" srcId="{3741A9E7-CEA4-42DD-8A04-E63E63E15ECB}" destId="{4411F5AF-E1BC-4821-92D7-F692114271FE}" srcOrd="0" destOrd="0" parTransId="{58C2DB8C-2B44-49B4-B6E8-6740CF8F570E}" sibTransId="{D0CC784A-C4FE-46B6-B7B5-0F639F9F6150}"/>
    <dgm:cxn modelId="{A1BEFF6C-4379-4C66-B31C-4F32A7913DBA}" type="presOf" srcId="{898AC486-2211-447C-999E-166391239742}" destId="{1680BDAC-BC5C-427D-83FC-575DB06CCA2A}" srcOrd="1" destOrd="0" presId="urn:microsoft.com/office/officeart/2005/8/layout/orgChart1"/>
    <dgm:cxn modelId="{A05F864E-D444-4D6A-A9C6-0DEB79B075C4}" type="presOf" srcId="{F7F85245-7A7D-4B90-8FF3-F2963C2FF679}" destId="{1008F71C-D310-4CDE-ACA4-8CB25F168BFA}" srcOrd="1" destOrd="0" presId="urn:microsoft.com/office/officeart/2005/8/layout/orgChart1"/>
    <dgm:cxn modelId="{B6895E8A-75CB-4A70-BE76-872565AEB797}" type="presOf" srcId="{B590568C-522B-4551-9AC7-2478A794C4BB}" destId="{F0D28DC2-1A96-4F0F-ADEA-55AF38A8E565}" srcOrd="0" destOrd="0" presId="urn:microsoft.com/office/officeart/2005/8/layout/orgChart1"/>
    <dgm:cxn modelId="{F7989191-24B6-489E-A96C-34E2F7869E85}" type="presOf" srcId="{96D08E4D-004E-4251-8DAF-6A795E749122}" destId="{792CFE25-6082-4FA1-9B5D-DB180E926353}" srcOrd="1" destOrd="0" presId="urn:microsoft.com/office/officeart/2005/8/layout/orgChart1"/>
    <dgm:cxn modelId="{84F47E9E-7224-4874-89CC-5AAFD08BFF40}" type="presOf" srcId="{4411F5AF-E1BC-4821-92D7-F692114271FE}" destId="{058DEF06-AFBB-4466-9671-C5A542DF6068}" srcOrd="1" destOrd="0" presId="urn:microsoft.com/office/officeart/2005/8/layout/orgChart1"/>
    <dgm:cxn modelId="{4881F99F-D80B-417D-9015-07F987016346}" type="presOf" srcId="{96D08E4D-004E-4251-8DAF-6A795E749122}" destId="{D374A505-3027-4F43-9589-5158E5BA2101}" srcOrd="0" destOrd="0" presId="urn:microsoft.com/office/officeart/2005/8/layout/orgChart1"/>
    <dgm:cxn modelId="{A34B1AAA-EA07-4B2A-9669-BBAB0945E385}" type="presOf" srcId="{3741A9E7-CEA4-42DD-8A04-E63E63E15ECB}" destId="{432C34E5-5821-421F-BC17-EBF7B46F7011}" srcOrd="1" destOrd="0" presId="urn:microsoft.com/office/officeart/2005/8/layout/orgChart1"/>
    <dgm:cxn modelId="{A184E7BC-CD7C-4370-9E86-B406638BFD86}" type="presOf" srcId="{898AC486-2211-447C-999E-166391239742}" destId="{99A203E6-5159-4747-A4D3-735F88D55447}" srcOrd="0" destOrd="0" presId="urn:microsoft.com/office/officeart/2005/8/layout/orgChart1"/>
    <dgm:cxn modelId="{936C61C2-064D-42AA-8A4F-C854CEAD5CA9}" type="presOf" srcId="{51FF8D15-AFEA-4853-9E20-51E09395ABA2}" destId="{E137CCE6-5203-4606-9F16-EC67B2A72D36}" srcOrd="0" destOrd="0" presId="urn:microsoft.com/office/officeart/2005/8/layout/orgChart1"/>
    <dgm:cxn modelId="{A52627CA-6D42-40CC-9298-5ECE5028253C}" type="presOf" srcId="{727BB5C3-4EB8-4B60-8EA6-F8F7B42289D4}" destId="{C4E2D7E2-C62D-4954-A5E9-098F07538CA9}" srcOrd="0" destOrd="0" presId="urn:microsoft.com/office/officeart/2005/8/layout/orgChart1"/>
    <dgm:cxn modelId="{CDBC97CC-8FE5-4675-AE97-44E8337A06F1}" srcId="{3741A9E7-CEA4-42DD-8A04-E63E63E15ECB}" destId="{727BB5C3-4EB8-4B60-8EA6-F8F7B42289D4}" srcOrd="1" destOrd="0" parTransId="{CBC9C1DB-C8BC-4753-86C7-AD629282517A}" sibTransId="{0963D117-6A06-454C-ABC8-A553B607AF71}"/>
    <dgm:cxn modelId="{A7265FD5-95DF-410A-B40E-E421FF45DDDF}" srcId="{727BB5C3-4EB8-4B60-8EA6-F8F7B42289D4}" destId="{96D08E4D-004E-4251-8DAF-6A795E749122}" srcOrd="1" destOrd="0" parTransId="{51FF8D15-AFEA-4853-9E20-51E09395ABA2}" sibTransId="{0A8AAA8F-431C-4604-B4A1-E3039B25B584}"/>
    <dgm:cxn modelId="{7DF71AD7-900D-4C1B-8D97-E695B2B9E3BE}" srcId="{A6731E25-550E-461B-BDD6-B9878D6B748E}" destId="{3741A9E7-CEA4-42DD-8A04-E63E63E15ECB}" srcOrd="0" destOrd="0" parTransId="{FFFC7ACB-032B-498E-824C-72B0DD4E2F10}" sibTransId="{0E259047-A8B6-4D48-81E9-82E68E101ECF}"/>
    <dgm:cxn modelId="{4FFEE6E2-F74C-4569-B8CC-05DF30D0AD3B}" type="presOf" srcId="{A6731E25-550E-461B-BDD6-B9878D6B748E}" destId="{4EC0A2C3-1C1A-4AE3-82B0-EFAA180CC131}" srcOrd="0" destOrd="0" presId="urn:microsoft.com/office/officeart/2005/8/layout/orgChart1"/>
    <dgm:cxn modelId="{BACBA8F2-6222-4712-B5DE-014C4DCC4050}" type="presOf" srcId="{4411F5AF-E1BC-4821-92D7-F692114271FE}" destId="{AEF83D22-A576-4C6A-9E3F-9E8C0C51D6DB}" srcOrd="0" destOrd="0" presId="urn:microsoft.com/office/officeart/2005/8/layout/orgChart1"/>
    <dgm:cxn modelId="{9CC0D3F2-2761-4B33-864C-907D0B556C1B}" type="presOf" srcId="{CBC9C1DB-C8BC-4753-86C7-AD629282517A}" destId="{72E28A9C-6571-469A-AA5A-17D318DC5136}" srcOrd="0" destOrd="0" presId="urn:microsoft.com/office/officeart/2005/8/layout/orgChart1"/>
    <dgm:cxn modelId="{0F347CF9-AA40-4533-BB26-220B7BA65DD7}" type="presOf" srcId="{58C2DB8C-2B44-49B4-B6E8-6740CF8F570E}" destId="{630D4069-8DA0-44DC-89FF-B14076F70599}" srcOrd="0" destOrd="0" presId="urn:microsoft.com/office/officeart/2005/8/layout/orgChart1"/>
    <dgm:cxn modelId="{8DB530B0-DC39-4947-A59C-523E484BFD5A}" type="presParOf" srcId="{4EC0A2C3-1C1A-4AE3-82B0-EFAA180CC131}" destId="{12447452-1EF3-486E-B194-34FD33402F1A}" srcOrd="0" destOrd="0" presId="urn:microsoft.com/office/officeart/2005/8/layout/orgChart1"/>
    <dgm:cxn modelId="{8035691C-4840-4993-A285-A11E3A3E2152}" type="presParOf" srcId="{12447452-1EF3-486E-B194-34FD33402F1A}" destId="{84FBFB7F-E209-42AE-AFE3-CD041C6691C2}" srcOrd="0" destOrd="0" presId="urn:microsoft.com/office/officeart/2005/8/layout/orgChart1"/>
    <dgm:cxn modelId="{E42239A7-AFC2-442B-9117-D6AFBBBE3516}" type="presParOf" srcId="{84FBFB7F-E209-42AE-AFE3-CD041C6691C2}" destId="{B776DD11-33F6-47F3-9B09-A034037E101E}" srcOrd="0" destOrd="0" presId="urn:microsoft.com/office/officeart/2005/8/layout/orgChart1"/>
    <dgm:cxn modelId="{DFAFD48A-70CD-4DD7-8D9A-D5454080310C}" type="presParOf" srcId="{84FBFB7F-E209-42AE-AFE3-CD041C6691C2}" destId="{432C34E5-5821-421F-BC17-EBF7B46F7011}" srcOrd="1" destOrd="0" presId="urn:microsoft.com/office/officeart/2005/8/layout/orgChart1"/>
    <dgm:cxn modelId="{092920EB-F515-4BD9-9F2F-BBCD63F09565}" type="presParOf" srcId="{12447452-1EF3-486E-B194-34FD33402F1A}" destId="{E904DB44-A013-4A25-B2F1-E5841EB0877C}" srcOrd="1" destOrd="0" presId="urn:microsoft.com/office/officeart/2005/8/layout/orgChart1"/>
    <dgm:cxn modelId="{4E8B997C-7B18-41A2-B2C0-C08220208315}" type="presParOf" srcId="{E904DB44-A013-4A25-B2F1-E5841EB0877C}" destId="{630D4069-8DA0-44DC-89FF-B14076F70599}" srcOrd="0" destOrd="0" presId="urn:microsoft.com/office/officeart/2005/8/layout/orgChart1"/>
    <dgm:cxn modelId="{9E67FAB4-3D5A-4939-B4EB-F7502D3391A6}" type="presParOf" srcId="{E904DB44-A013-4A25-B2F1-E5841EB0877C}" destId="{D954BFF3-D152-45A0-BC23-93556DE923BB}" srcOrd="1" destOrd="0" presId="urn:microsoft.com/office/officeart/2005/8/layout/orgChart1"/>
    <dgm:cxn modelId="{2F18FA8B-CCE9-4CF0-98A8-F30024188E62}" type="presParOf" srcId="{D954BFF3-D152-45A0-BC23-93556DE923BB}" destId="{34CB1C8E-A677-4A23-A281-F06E82330E4E}" srcOrd="0" destOrd="0" presId="urn:microsoft.com/office/officeart/2005/8/layout/orgChart1"/>
    <dgm:cxn modelId="{C4BB0396-FD7B-4FF7-8625-9E9D2BF13FC8}" type="presParOf" srcId="{34CB1C8E-A677-4A23-A281-F06E82330E4E}" destId="{AEF83D22-A576-4C6A-9E3F-9E8C0C51D6DB}" srcOrd="0" destOrd="0" presId="urn:microsoft.com/office/officeart/2005/8/layout/orgChart1"/>
    <dgm:cxn modelId="{6F551A71-2C83-4E68-B404-67670A32CAFB}" type="presParOf" srcId="{34CB1C8E-A677-4A23-A281-F06E82330E4E}" destId="{058DEF06-AFBB-4466-9671-C5A542DF6068}" srcOrd="1" destOrd="0" presId="urn:microsoft.com/office/officeart/2005/8/layout/orgChart1"/>
    <dgm:cxn modelId="{BCAE8DE4-76D8-4759-8260-1668DCE42361}" type="presParOf" srcId="{D954BFF3-D152-45A0-BC23-93556DE923BB}" destId="{F036CC60-D9CF-4AF2-93EE-690D52DDD6DF}" srcOrd="1" destOrd="0" presId="urn:microsoft.com/office/officeart/2005/8/layout/orgChart1"/>
    <dgm:cxn modelId="{B80FAEBE-EA1F-4A66-B8BE-0A729B60D53E}" type="presParOf" srcId="{D954BFF3-D152-45A0-BC23-93556DE923BB}" destId="{81F7A8BC-B5CE-4DD3-806C-D9A7132AFAE3}" srcOrd="2" destOrd="0" presId="urn:microsoft.com/office/officeart/2005/8/layout/orgChart1"/>
    <dgm:cxn modelId="{A7462547-B8F7-4B05-A452-00FF9B277554}" type="presParOf" srcId="{E904DB44-A013-4A25-B2F1-E5841EB0877C}" destId="{72E28A9C-6571-469A-AA5A-17D318DC5136}" srcOrd="2" destOrd="0" presId="urn:microsoft.com/office/officeart/2005/8/layout/orgChart1"/>
    <dgm:cxn modelId="{370F86E4-9A61-4FB0-A468-AAD377BC2902}" type="presParOf" srcId="{E904DB44-A013-4A25-B2F1-E5841EB0877C}" destId="{37DF8FAA-1EEF-4C4B-8CAF-DC0AB31A57A8}" srcOrd="3" destOrd="0" presId="urn:microsoft.com/office/officeart/2005/8/layout/orgChart1"/>
    <dgm:cxn modelId="{8C8DCC48-ADEF-483D-B9B5-F7B65585F398}" type="presParOf" srcId="{37DF8FAA-1EEF-4C4B-8CAF-DC0AB31A57A8}" destId="{94CD4837-9A94-458F-A21D-7EF03D16BEDA}" srcOrd="0" destOrd="0" presId="urn:microsoft.com/office/officeart/2005/8/layout/orgChart1"/>
    <dgm:cxn modelId="{83A1F95E-6990-4DD0-9793-BB3E9AD006E6}" type="presParOf" srcId="{94CD4837-9A94-458F-A21D-7EF03D16BEDA}" destId="{C4E2D7E2-C62D-4954-A5E9-098F07538CA9}" srcOrd="0" destOrd="0" presId="urn:microsoft.com/office/officeart/2005/8/layout/orgChart1"/>
    <dgm:cxn modelId="{D9A6357D-987A-462C-906D-7D8B8B22BBC7}" type="presParOf" srcId="{94CD4837-9A94-458F-A21D-7EF03D16BEDA}" destId="{0CCED08B-8924-47E9-8ED8-B50F32B0431A}" srcOrd="1" destOrd="0" presId="urn:microsoft.com/office/officeart/2005/8/layout/orgChart1"/>
    <dgm:cxn modelId="{FF57F112-E754-4588-96D8-8A81C92A0375}" type="presParOf" srcId="{37DF8FAA-1EEF-4C4B-8CAF-DC0AB31A57A8}" destId="{11AC5B67-9BF2-40DE-A197-E0101106DBA3}" srcOrd="1" destOrd="0" presId="urn:microsoft.com/office/officeart/2005/8/layout/orgChart1"/>
    <dgm:cxn modelId="{BCEEA65A-B133-4315-8510-6629D1CA9D83}" type="presParOf" srcId="{11AC5B67-9BF2-40DE-A197-E0101106DBA3}" destId="{3B782219-4C58-4C5A-9E7A-E7849D2CB49E}" srcOrd="0" destOrd="0" presId="urn:microsoft.com/office/officeart/2005/8/layout/orgChart1"/>
    <dgm:cxn modelId="{7FCD7945-1415-401D-909A-ADFD93163C00}" type="presParOf" srcId="{11AC5B67-9BF2-40DE-A197-E0101106DBA3}" destId="{CFC0FE54-795A-466E-BCCC-C45212D1D43C}" srcOrd="1" destOrd="0" presId="urn:microsoft.com/office/officeart/2005/8/layout/orgChart1"/>
    <dgm:cxn modelId="{F1C03BA6-4939-44EA-8EA2-77708616270E}" type="presParOf" srcId="{CFC0FE54-795A-466E-BCCC-C45212D1D43C}" destId="{4B68C0CA-100A-4926-98F1-3570C6277EC2}" srcOrd="0" destOrd="0" presId="urn:microsoft.com/office/officeart/2005/8/layout/orgChart1"/>
    <dgm:cxn modelId="{B8B26B19-F31F-4195-8CD2-1BD1493BB495}" type="presParOf" srcId="{4B68C0CA-100A-4926-98F1-3570C6277EC2}" destId="{99A203E6-5159-4747-A4D3-735F88D55447}" srcOrd="0" destOrd="0" presId="urn:microsoft.com/office/officeart/2005/8/layout/orgChart1"/>
    <dgm:cxn modelId="{7F0B523D-4AFF-4B61-A357-6D8B1ED6150A}" type="presParOf" srcId="{4B68C0CA-100A-4926-98F1-3570C6277EC2}" destId="{1680BDAC-BC5C-427D-83FC-575DB06CCA2A}" srcOrd="1" destOrd="0" presId="urn:microsoft.com/office/officeart/2005/8/layout/orgChart1"/>
    <dgm:cxn modelId="{0C2636AB-D33A-4659-8ED0-2B30BDABC480}" type="presParOf" srcId="{CFC0FE54-795A-466E-BCCC-C45212D1D43C}" destId="{A81FB206-7C2A-46E0-9D72-386FEF70F8F7}" srcOrd="1" destOrd="0" presId="urn:microsoft.com/office/officeart/2005/8/layout/orgChart1"/>
    <dgm:cxn modelId="{42A701BC-5F1F-4DD2-87E6-39C178A6054D}" type="presParOf" srcId="{CFC0FE54-795A-466E-BCCC-C45212D1D43C}" destId="{399D2710-7C39-4F27-9297-29C991BA1134}" srcOrd="2" destOrd="0" presId="urn:microsoft.com/office/officeart/2005/8/layout/orgChart1"/>
    <dgm:cxn modelId="{BE30CDC2-685D-4151-825C-617C9D758C1C}" type="presParOf" srcId="{11AC5B67-9BF2-40DE-A197-E0101106DBA3}" destId="{E137CCE6-5203-4606-9F16-EC67B2A72D36}" srcOrd="2" destOrd="0" presId="urn:microsoft.com/office/officeart/2005/8/layout/orgChart1"/>
    <dgm:cxn modelId="{CCD09BC3-04BC-4E70-967C-0191D313F0D5}" type="presParOf" srcId="{11AC5B67-9BF2-40DE-A197-E0101106DBA3}" destId="{46E6C3AD-DA92-4A13-A7BF-963AD4AF6EBF}" srcOrd="3" destOrd="0" presId="urn:microsoft.com/office/officeart/2005/8/layout/orgChart1"/>
    <dgm:cxn modelId="{8351418D-1C04-44E3-9C16-B3C008DFF7ED}" type="presParOf" srcId="{46E6C3AD-DA92-4A13-A7BF-963AD4AF6EBF}" destId="{CF9CC604-F07A-4FB4-8514-CE24A9235569}" srcOrd="0" destOrd="0" presId="urn:microsoft.com/office/officeart/2005/8/layout/orgChart1"/>
    <dgm:cxn modelId="{24EC4AEF-388B-4C8F-82A2-F3F38040E0EC}" type="presParOf" srcId="{CF9CC604-F07A-4FB4-8514-CE24A9235569}" destId="{D374A505-3027-4F43-9589-5158E5BA2101}" srcOrd="0" destOrd="0" presId="urn:microsoft.com/office/officeart/2005/8/layout/orgChart1"/>
    <dgm:cxn modelId="{F6520018-4483-4568-82DC-AE8CB863639C}" type="presParOf" srcId="{CF9CC604-F07A-4FB4-8514-CE24A9235569}" destId="{792CFE25-6082-4FA1-9B5D-DB180E926353}" srcOrd="1" destOrd="0" presId="urn:microsoft.com/office/officeart/2005/8/layout/orgChart1"/>
    <dgm:cxn modelId="{A2AF609D-6A12-4161-85D7-EE7EF3B2BDA5}" type="presParOf" srcId="{46E6C3AD-DA92-4A13-A7BF-963AD4AF6EBF}" destId="{20E0F0B4-C8D1-47E3-AFA4-4F85F1BC5F2B}" srcOrd="1" destOrd="0" presId="urn:microsoft.com/office/officeart/2005/8/layout/orgChart1"/>
    <dgm:cxn modelId="{79261B7A-591B-44FC-9CA2-D15624DCD2CD}" type="presParOf" srcId="{46E6C3AD-DA92-4A13-A7BF-963AD4AF6EBF}" destId="{8D5E8DB4-9FDC-46B3-9C52-9C680818A628}" srcOrd="2" destOrd="0" presId="urn:microsoft.com/office/officeart/2005/8/layout/orgChart1"/>
    <dgm:cxn modelId="{6282EB73-45B6-47C5-BF15-12667DBDBC3B}" type="presParOf" srcId="{11AC5B67-9BF2-40DE-A197-E0101106DBA3}" destId="{F0D28DC2-1A96-4F0F-ADEA-55AF38A8E565}" srcOrd="4" destOrd="0" presId="urn:microsoft.com/office/officeart/2005/8/layout/orgChart1"/>
    <dgm:cxn modelId="{7237E65D-3AE9-4FC0-8A20-94DE6D765F37}" type="presParOf" srcId="{11AC5B67-9BF2-40DE-A197-E0101106DBA3}" destId="{45846483-6559-4D05-898D-E059A429C9D2}" srcOrd="5" destOrd="0" presId="urn:microsoft.com/office/officeart/2005/8/layout/orgChart1"/>
    <dgm:cxn modelId="{45B0AB0A-BD17-4014-B7FB-24600545FD93}" type="presParOf" srcId="{45846483-6559-4D05-898D-E059A429C9D2}" destId="{848B785C-CB9E-4EB7-B92C-3238CB23EDB1}" srcOrd="0" destOrd="0" presId="urn:microsoft.com/office/officeart/2005/8/layout/orgChart1"/>
    <dgm:cxn modelId="{51A97C72-7D29-43A3-B1EF-12DAD82DEBD9}" type="presParOf" srcId="{848B785C-CB9E-4EB7-B92C-3238CB23EDB1}" destId="{95BE11AC-6E3B-4777-B157-8B4E1F1DFC67}" srcOrd="0" destOrd="0" presId="urn:microsoft.com/office/officeart/2005/8/layout/orgChart1"/>
    <dgm:cxn modelId="{30BD5301-D46F-4D57-97C2-2EC52342BED5}" type="presParOf" srcId="{848B785C-CB9E-4EB7-B92C-3238CB23EDB1}" destId="{1008F71C-D310-4CDE-ACA4-8CB25F168BFA}" srcOrd="1" destOrd="0" presId="urn:microsoft.com/office/officeart/2005/8/layout/orgChart1"/>
    <dgm:cxn modelId="{C34B6A88-0097-4ECD-B71C-B8ADB7C3D572}" type="presParOf" srcId="{45846483-6559-4D05-898D-E059A429C9D2}" destId="{788D141B-B7AF-45EE-AC8E-6D2119215F9F}" srcOrd="1" destOrd="0" presId="urn:microsoft.com/office/officeart/2005/8/layout/orgChart1"/>
    <dgm:cxn modelId="{7B4F94E4-4882-4EC9-8F4A-33C99845AA3B}" type="presParOf" srcId="{45846483-6559-4D05-898D-E059A429C9D2}" destId="{08276C1F-65E3-45F0-95AA-22F33143E655}" srcOrd="2" destOrd="0" presId="urn:microsoft.com/office/officeart/2005/8/layout/orgChart1"/>
    <dgm:cxn modelId="{F5AFCFBC-3750-4E73-BAD5-74FEFD2D4768}" type="presParOf" srcId="{37DF8FAA-1EEF-4C4B-8CAF-DC0AB31A57A8}" destId="{6B40FC70-159F-434A-AEF8-416D97AD2FE8}" srcOrd="2" destOrd="0" presId="urn:microsoft.com/office/officeart/2005/8/layout/orgChart1"/>
    <dgm:cxn modelId="{006D8B90-B7E4-4231-9F89-0194A37859C3}" type="presParOf" srcId="{12447452-1EF3-486E-B194-34FD33402F1A}" destId="{4AA7D81E-F249-4C7D-8040-8B49E944F32D}"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9F6EC8-2131-420F-ABA0-4EA5AEFC675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BEEF4B01-DD5D-4CFE-AF7C-F340245B31F6}">
      <dgm:prSet phldrT="[نص]"/>
      <dgm:spPr/>
      <dgm:t>
        <a:bodyPr/>
        <a:lstStyle/>
        <a:p>
          <a:pPr rtl="1"/>
          <a:r>
            <a:rPr lang="ar-SA" dirty="0"/>
            <a:t>تعريف النص</a:t>
          </a:r>
        </a:p>
      </dgm:t>
    </dgm:pt>
    <dgm:pt modelId="{4A38CD61-EC5B-430A-9971-0D9D4586B777}" type="parTrans" cxnId="{BF214FB1-774E-47FE-9490-EC1FF6333C2D}">
      <dgm:prSet/>
      <dgm:spPr/>
      <dgm:t>
        <a:bodyPr/>
        <a:lstStyle/>
        <a:p>
          <a:pPr rtl="1"/>
          <a:endParaRPr lang="ar-SA"/>
        </a:p>
      </dgm:t>
    </dgm:pt>
    <dgm:pt modelId="{E6C4B8CD-5FF0-4832-A857-512B1E5AF172}" type="sibTrans" cxnId="{BF214FB1-774E-47FE-9490-EC1FF6333C2D}">
      <dgm:prSet/>
      <dgm:spPr/>
      <dgm:t>
        <a:bodyPr/>
        <a:lstStyle/>
        <a:p>
          <a:pPr rtl="1"/>
          <a:endParaRPr lang="ar-SA"/>
        </a:p>
      </dgm:t>
    </dgm:pt>
    <dgm:pt modelId="{A6686AAB-A0E8-41C6-9595-3EF04B0EA8CC}">
      <dgm:prSet phldrT="[نص]"/>
      <dgm:spPr/>
      <dgm:t>
        <a:bodyPr/>
        <a:lstStyle/>
        <a:p>
          <a:pPr rtl="1"/>
          <a:r>
            <a:rPr lang="ar-SA" dirty="0"/>
            <a:t>هو الظاهر </a:t>
          </a:r>
        </a:p>
      </dgm:t>
    </dgm:pt>
    <dgm:pt modelId="{BA222981-4A96-41FB-A72D-0761788C144A}" type="parTrans" cxnId="{C97822F1-FB8F-4F53-990F-C118994ACCC8}">
      <dgm:prSet/>
      <dgm:spPr/>
      <dgm:t>
        <a:bodyPr/>
        <a:lstStyle/>
        <a:p>
          <a:pPr rtl="1"/>
          <a:endParaRPr lang="ar-SA"/>
        </a:p>
      </dgm:t>
    </dgm:pt>
    <dgm:pt modelId="{29EEDD6F-559E-4B1A-B0A2-10E82E402B43}" type="sibTrans" cxnId="{C97822F1-FB8F-4F53-990F-C118994ACCC8}">
      <dgm:prSet/>
      <dgm:spPr/>
      <dgm:t>
        <a:bodyPr/>
        <a:lstStyle/>
        <a:p>
          <a:pPr rtl="1"/>
          <a:endParaRPr lang="ar-SA"/>
        </a:p>
      </dgm:t>
    </dgm:pt>
    <dgm:pt modelId="{97A3F669-14D3-4C28-9812-34255EB38AE4}">
      <dgm:prSet phldrT="[نص]"/>
      <dgm:spPr/>
      <dgm:t>
        <a:bodyPr/>
        <a:lstStyle/>
        <a:p>
          <a:pPr rtl="1"/>
          <a:r>
            <a:rPr lang="ar-SA" dirty="0"/>
            <a:t>هو الصريح في معناه</a:t>
          </a:r>
        </a:p>
      </dgm:t>
    </dgm:pt>
    <dgm:pt modelId="{E07C66F2-1352-4A2B-B106-AC40AE86F496}" type="parTrans" cxnId="{813394BA-80E0-4101-A9BA-81B51A6DEF9C}">
      <dgm:prSet/>
      <dgm:spPr/>
      <dgm:t>
        <a:bodyPr/>
        <a:lstStyle/>
        <a:p>
          <a:pPr rtl="1"/>
          <a:endParaRPr lang="ar-SA"/>
        </a:p>
      </dgm:t>
    </dgm:pt>
    <dgm:pt modelId="{DD81E625-634F-4D02-A894-B0B92DB0F083}" type="sibTrans" cxnId="{813394BA-80E0-4101-A9BA-81B51A6DEF9C}">
      <dgm:prSet/>
      <dgm:spPr/>
      <dgm:t>
        <a:bodyPr/>
        <a:lstStyle/>
        <a:p>
          <a:pPr rtl="1"/>
          <a:endParaRPr lang="ar-SA"/>
        </a:p>
      </dgm:t>
    </dgm:pt>
    <dgm:pt modelId="{C5FA5F64-282B-4D85-A1B1-F661401DD491}">
      <dgm:prSet phldrT="[نص]"/>
      <dgm:spPr/>
      <dgm:t>
        <a:bodyPr/>
        <a:lstStyle/>
        <a:p>
          <a:pPr rtl="1"/>
          <a:r>
            <a:rPr lang="ar-SA" dirty="0"/>
            <a:t>ما يفيد بنفسه من غير احتمال، كقوله تعالى: «تلك عشرة كاملة».</a:t>
          </a:r>
        </a:p>
      </dgm:t>
    </dgm:pt>
    <dgm:pt modelId="{5F409138-BBB9-4BB6-8294-D051CED45A36}" type="parTrans" cxnId="{49FD9583-D5E0-4033-98AC-ED0F5EB67D35}">
      <dgm:prSet/>
      <dgm:spPr/>
      <dgm:t>
        <a:bodyPr/>
        <a:lstStyle/>
        <a:p>
          <a:pPr rtl="1"/>
          <a:endParaRPr lang="ar-SA"/>
        </a:p>
      </dgm:t>
    </dgm:pt>
    <dgm:pt modelId="{03A7C354-70A8-411F-8075-9898C256B339}" type="sibTrans" cxnId="{49FD9583-D5E0-4033-98AC-ED0F5EB67D35}">
      <dgm:prSet/>
      <dgm:spPr/>
      <dgm:t>
        <a:bodyPr/>
        <a:lstStyle/>
        <a:p>
          <a:pPr rtl="1"/>
          <a:endParaRPr lang="ar-SA"/>
        </a:p>
      </dgm:t>
    </dgm:pt>
    <dgm:pt modelId="{3CC955BB-10BB-4F76-B3A8-B590107AE48E}">
      <dgm:prSet/>
      <dgm:spPr/>
      <dgm:t>
        <a:bodyPr/>
        <a:lstStyle/>
        <a:p>
          <a:pPr rtl="1"/>
          <a:r>
            <a:rPr lang="ar-SA" dirty="0"/>
            <a:t>هو ما لا يتطرق إليه احتمال يعضده دليل فإن تطرق إليه احتمال لا دليل عليه فلا يخرج عن كونه نص</a:t>
          </a:r>
        </a:p>
      </dgm:t>
    </dgm:pt>
    <dgm:pt modelId="{E62B76D4-40C9-4808-BBE8-52B3D3DC790E}" type="parTrans" cxnId="{0B4ACC5D-4857-48A3-AB57-9836FCC722A3}">
      <dgm:prSet/>
      <dgm:spPr/>
      <dgm:t>
        <a:bodyPr/>
        <a:lstStyle/>
        <a:p>
          <a:pPr rtl="1"/>
          <a:endParaRPr lang="ar-SA"/>
        </a:p>
      </dgm:t>
    </dgm:pt>
    <dgm:pt modelId="{47520954-8358-4967-B297-AF802DB77657}" type="sibTrans" cxnId="{0B4ACC5D-4857-48A3-AB57-9836FCC722A3}">
      <dgm:prSet/>
      <dgm:spPr/>
      <dgm:t>
        <a:bodyPr/>
        <a:lstStyle/>
        <a:p>
          <a:pPr rtl="1"/>
          <a:endParaRPr lang="ar-SA"/>
        </a:p>
      </dgm:t>
    </dgm:pt>
    <dgm:pt modelId="{232F79D6-9179-4AC2-A811-DB299F2C27F3}" type="pres">
      <dgm:prSet presAssocID="{6A9F6EC8-2131-420F-ABA0-4EA5AEFC6755}" presName="hierChild1" presStyleCnt="0">
        <dgm:presLayoutVars>
          <dgm:orgChart val="1"/>
          <dgm:chPref val="1"/>
          <dgm:dir/>
          <dgm:animOne val="branch"/>
          <dgm:animLvl val="lvl"/>
          <dgm:resizeHandles/>
        </dgm:presLayoutVars>
      </dgm:prSet>
      <dgm:spPr/>
    </dgm:pt>
    <dgm:pt modelId="{C9FBBC25-F493-46A6-B693-7804C13E8261}" type="pres">
      <dgm:prSet presAssocID="{BEEF4B01-DD5D-4CFE-AF7C-F340245B31F6}" presName="hierRoot1" presStyleCnt="0">
        <dgm:presLayoutVars>
          <dgm:hierBranch val="init"/>
        </dgm:presLayoutVars>
      </dgm:prSet>
      <dgm:spPr/>
    </dgm:pt>
    <dgm:pt modelId="{1B155430-51B7-454B-A514-F5F9D015A1F3}" type="pres">
      <dgm:prSet presAssocID="{BEEF4B01-DD5D-4CFE-AF7C-F340245B31F6}" presName="rootComposite1" presStyleCnt="0"/>
      <dgm:spPr/>
    </dgm:pt>
    <dgm:pt modelId="{56CF3B75-F00B-4E2D-AA5E-B551AD50E588}" type="pres">
      <dgm:prSet presAssocID="{BEEF4B01-DD5D-4CFE-AF7C-F340245B31F6}" presName="rootText1" presStyleLbl="node0" presStyleIdx="0" presStyleCnt="1">
        <dgm:presLayoutVars>
          <dgm:chPref val="3"/>
        </dgm:presLayoutVars>
      </dgm:prSet>
      <dgm:spPr/>
    </dgm:pt>
    <dgm:pt modelId="{AB566097-FD3F-4E07-9212-E87373F29C3E}" type="pres">
      <dgm:prSet presAssocID="{BEEF4B01-DD5D-4CFE-AF7C-F340245B31F6}" presName="rootConnector1" presStyleLbl="node1" presStyleIdx="0" presStyleCnt="0"/>
      <dgm:spPr/>
    </dgm:pt>
    <dgm:pt modelId="{EC72711A-AB4E-415B-B44C-9DA0C8250068}" type="pres">
      <dgm:prSet presAssocID="{BEEF4B01-DD5D-4CFE-AF7C-F340245B31F6}" presName="hierChild2" presStyleCnt="0"/>
      <dgm:spPr/>
    </dgm:pt>
    <dgm:pt modelId="{2B59105E-64D9-4F21-A13C-E9BA57B90FDA}" type="pres">
      <dgm:prSet presAssocID="{BA222981-4A96-41FB-A72D-0761788C144A}" presName="Name37" presStyleLbl="parChTrans1D2" presStyleIdx="0" presStyleCnt="4"/>
      <dgm:spPr/>
    </dgm:pt>
    <dgm:pt modelId="{E41DEFA6-80F1-49D3-B172-3F7BBDD77E31}" type="pres">
      <dgm:prSet presAssocID="{A6686AAB-A0E8-41C6-9595-3EF04B0EA8CC}" presName="hierRoot2" presStyleCnt="0">
        <dgm:presLayoutVars>
          <dgm:hierBranch val="init"/>
        </dgm:presLayoutVars>
      </dgm:prSet>
      <dgm:spPr/>
    </dgm:pt>
    <dgm:pt modelId="{28F5EB1C-BAA3-4F2C-B474-049FC029A4C7}" type="pres">
      <dgm:prSet presAssocID="{A6686AAB-A0E8-41C6-9595-3EF04B0EA8CC}" presName="rootComposite" presStyleCnt="0"/>
      <dgm:spPr/>
    </dgm:pt>
    <dgm:pt modelId="{AF5084C5-8B33-4A65-B505-03697C955EA3}" type="pres">
      <dgm:prSet presAssocID="{A6686AAB-A0E8-41C6-9595-3EF04B0EA8CC}" presName="rootText" presStyleLbl="node2" presStyleIdx="0" presStyleCnt="4">
        <dgm:presLayoutVars>
          <dgm:chPref val="3"/>
        </dgm:presLayoutVars>
      </dgm:prSet>
      <dgm:spPr/>
    </dgm:pt>
    <dgm:pt modelId="{5E274441-FC91-4E8B-9C56-FB7A4EF81070}" type="pres">
      <dgm:prSet presAssocID="{A6686AAB-A0E8-41C6-9595-3EF04B0EA8CC}" presName="rootConnector" presStyleLbl="node2" presStyleIdx="0" presStyleCnt="4"/>
      <dgm:spPr/>
    </dgm:pt>
    <dgm:pt modelId="{66A9C2A1-E098-494B-960F-681A20B6F5BD}" type="pres">
      <dgm:prSet presAssocID="{A6686AAB-A0E8-41C6-9595-3EF04B0EA8CC}" presName="hierChild4" presStyleCnt="0"/>
      <dgm:spPr/>
    </dgm:pt>
    <dgm:pt modelId="{CE663535-117D-4C85-908F-D00185299D71}" type="pres">
      <dgm:prSet presAssocID="{A6686AAB-A0E8-41C6-9595-3EF04B0EA8CC}" presName="hierChild5" presStyleCnt="0"/>
      <dgm:spPr/>
    </dgm:pt>
    <dgm:pt modelId="{63B2BFF3-99B1-4DF0-ACD6-25F0726BE6AD}" type="pres">
      <dgm:prSet presAssocID="{E62B76D4-40C9-4808-BBE8-52B3D3DC790E}" presName="Name37" presStyleLbl="parChTrans1D2" presStyleIdx="1" presStyleCnt="4"/>
      <dgm:spPr/>
    </dgm:pt>
    <dgm:pt modelId="{2C9C8E7A-AB99-45CC-ABD9-D2AC41A3E14A}" type="pres">
      <dgm:prSet presAssocID="{3CC955BB-10BB-4F76-B3A8-B590107AE48E}" presName="hierRoot2" presStyleCnt="0">
        <dgm:presLayoutVars>
          <dgm:hierBranch val="init"/>
        </dgm:presLayoutVars>
      </dgm:prSet>
      <dgm:spPr/>
    </dgm:pt>
    <dgm:pt modelId="{29BBD4CA-95C9-43C2-AA58-1F1A8640B552}" type="pres">
      <dgm:prSet presAssocID="{3CC955BB-10BB-4F76-B3A8-B590107AE48E}" presName="rootComposite" presStyleCnt="0"/>
      <dgm:spPr/>
    </dgm:pt>
    <dgm:pt modelId="{D851B9B1-3D9E-4FCC-844B-F6A4A7636C5C}" type="pres">
      <dgm:prSet presAssocID="{3CC955BB-10BB-4F76-B3A8-B590107AE48E}" presName="rootText" presStyleLbl="node2" presStyleIdx="1" presStyleCnt="4">
        <dgm:presLayoutVars>
          <dgm:chPref val="3"/>
        </dgm:presLayoutVars>
      </dgm:prSet>
      <dgm:spPr/>
    </dgm:pt>
    <dgm:pt modelId="{83D5FE06-8431-4F52-AC21-980E79F35C72}" type="pres">
      <dgm:prSet presAssocID="{3CC955BB-10BB-4F76-B3A8-B590107AE48E}" presName="rootConnector" presStyleLbl="node2" presStyleIdx="1" presStyleCnt="4"/>
      <dgm:spPr/>
    </dgm:pt>
    <dgm:pt modelId="{53FD66B3-733B-43B9-87DE-80D74DCF777E}" type="pres">
      <dgm:prSet presAssocID="{3CC955BB-10BB-4F76-B3A8-B590107AE48E}" presName="hierChild4" presStyleCnt="0"/>
      <dgm:spPr/>
    </dgm:pt>
    <dgm:pt modelId="{72F90EA9-986C-41FD-843D-0FF4C0984633}" type="pres">
      <dgm:prSet presAssocID="{3CC955BB-10BB-4F76-B3A8-B590107AE48E}" presName="hierChild5" presStyleCnt="0"/>
      <dgm:spPr/>
    </dgm:pt>
    <dgm:pt modelId="{1C94896A-FAC6-448C-A8E8-597A4E4583CD}" type="pres">
      <dgm:prSet presAssocID="{E07C66F2-1352-4A2B-B106-AC40AE86F496}" presName="Name37" presStyleLbl="parChTrans1D2" presStyleIdx="2" presStyleCnt="4"/>
      <dgm:spPr/>
    </dgm:pt>
    <dgm:pt modelId="{F8E1F6D8-F04F-4503-B90D-BE991ACA8C6D}" type="pres">
      <dgm:prSet presAssocID="{97A3F669-14D3-4C28-9812-34255EB38AE4}" presName="hierRoot2" presStyleCnt="0">
        <dgm:presLayoutVars>
          <dgm:hierBranch val="init"/>
        </dgm:presLayoutVars>
      </dgm:prSet>
      <dgm:spPr/>
    </dgm:pt>
    <dgm:pt modelId="{467BBDEF-76D1-4CAD-8E83-A116D28B3DA4}" type="pres">
      <dgm:prSet presAssocID="{97A3F669-14D3-4C28-9812-34255EB38AE4}" presName="rootComposite" presStyleCnt="0"/>
      <dgm:spPr/>
    </dgm:pt>
    <dgm:pt modelId="{9BADE404-028A-401F-999B-08469CCF683B}" type="pres">
      <dgm:prSet presAssocID="{97A3F669-14D3-4C28-9812-34255EB38AE4}" presName="rootText" presStyleLbl="node2" presStyleIdx="2" presStyleCnt="4">
        <dgm:presLayoutVars>
          <dgm:chPref val="3"/>
        </dgm:presLayoutVars>
      </dgm:prSet>
      <dgm:spPr/>
    </dgm:pt>
    <dgm:pt modelId="{87F8B0A8-AC42-4DF1-B50D-0FB91EBBE4FD}" type="pres">
      <dgm:prSet presAssocID="{97A3F669-14D3-4C28-9812-34255EB38AE4}" presName="rootConnector" presStyleLbl="node2" presStyleIdx="2" presStyleCnt="4"/>
      <dgm:spPr/>
    </dgm:pt>
    <dgm:pt modelId="{75139BDD-5789-4877-8850-36D9E9D4C99C}" type="pres">
      <dgm:prSet presAssocID="{97A3F669-14D3-4C28-9812-34255EB38AE4}" presName="hierChild4" presStyleCnt="0"/>
      <dgm:spPr/>
    </dgm:pt>
    <dgm:pt modelId="{239F6A22-377C-4DA2-A223-997229A066CF}" type="pres">
      <dgm:prSet presAssocID="{97A3F669-14D3-4C28-9812-34255EB38AE4}" presName="hierChild5" presStyleCnt="0"/>
      <dgm:spPr/>
    </dgm:pt>
    <dgm:pt modelId="{9739FA10-3D41-455A-BA7C-541FBBBD93EB}" type="pres">
      <dgm:prSet presAssocID="{5F409138-BBB9-4BB6-8294-D051CED45A36}" presName="Name37" presStyleLbl="parChTrans1D2" presStyleIdx="3" presStyleCnt="4"/>
      <dgm:spPr/>
    </dgm:pt>
    <dgm:pt modelId="{08BECAB8-F254-4FC5-AE15-BA0B18BDD889}" type="pres">
      <dgm:prSet presAssocID="{C5FA5F64-282B-4D85-A1B1-F661401DD491}" presName="hierRoot2" presStyleCnt="0">
        <dgm:presLayoutVars>
          <dgm:hierBranch val="init"/>
        </dgm:presLayoutVars>
      </dgm:prSet>
      <dgm:spPr/>
    </dgm:pt>
    <dgm:pt modelId="{C88102D4-7D5E-4E38-BE9E-0A8DA8DB35E3}" type="pres">
      <dgm:prSet presAssocID="{C5FA5F64-282B-4D85-A1B1-F661401DD491}" presName="rootComposite" presStyleCnt="0"/>
      <dgm:spPr/>
    </dgm:pt>
    <dgm:pt modelId="{FDD9A7CF-C887-4B57-841C-DD6518CB77AC}" type="pres">
      <dgm:prSet presAssocID="{C5FA5F64-282B-4D85-A1B1-F661401DD491}" presName="rootText" presStyleLbl="node2" presStyleIdx="3" presStyleCnt="4">
        <dgm:presLayoutVars>
          <dgm:chPref val="3"/>
        </dgm:presLayoutVars>
      </dgm:prSet>
      <dgm:spPr/>
    </dgm:pt>
    <dgm:pt modelId="{7E42E38D-72B9-4227-91FB-1CEE8EE5B92A}" type="pres">
      <dgm:prSet presAssocID="{C5FA5F64-282B-4D85-A1B1-F661401DD491}" presName="rootConnector" presStyleLbl="node2" presStyleIdx="3" presStyleCnt="4"/>
      <dgm:spPr/>
    </dgm:pt>
    <dgm:pt modelId="{8D5ACBB4-8677-4187-AD56-050D6DFAF5E2}" type="pres">
      <dgm:prSet presAssocID="{C5FA5F64-282B-4D85-A1B1-F661401DD491}" presName="hierChild4" presStyleCnt="0"/>
      <dgm:spPr/>
    </dgm:pt>
    <dgm:pt modelId="{D5B413FE-FF3F-4D99-96F2-05B6490661A5}" type="pres">
      <dgm:prSet presAssocID="{C5FA5F64-282B-4D85-A1B1-F661401DD491}" presName="hierChild5" presStyleCnt="0"/>
      <dgm:spPr/>
    </dgm:pt>
    <dgm:pt modelId="{974E1BE5-4DA4-49BD-839C-5583B746BBEF}" type="pres">
      <dgm:prSet presAssocID="{BEEF4B01-DD5D-4CFE-AF7C-F340245B31F6}" presName="hierChild3" presStyleCnt="0"/>
      <dgm:spPr/>
    </dgm:pt>
  </dgm:ptLst>
  <dgm:cxnLst>
    <dgm:cxn modelId="{71C1071D-5E15-4D2A-B320-1D202F4B39D0}" type="presOf" srcId="{97A3F669-14D3-4C28-9812-34255EB38AE4}" destId="{87F8B0A8-AC42-4DF1-B50D-0FB91EBBE4FD}" srcOrd="1" destOrd="0" presId="urn:microsoft.com/office/officeart/2005/8/layout/orgChart1"/>
    <dgm:cxn modelId="{0F8D1427-05BF-453C-9A75-DA513CBF4C31}" type="presOf" srcId="{A6686AAB-A0E8-41C6-9595-3EF04B0EA8CC}" destId="{5E274441-FC91-4E8B-9C56-FB7A4EF81070}" srcOrd="1" destOrd="0" presId="urn:microsoft.com/office/officeart/2005/8/layout/orgChart1"/>
    <dgm:cxn modelId="{7D582C32-5C5E-4D08-9A30-BB7FA7E8CBF1}" type="presOf" srcId="{A6686AAB-A0E8-41C6-9595-3EF04B0EA8CC}" destId="{AF5084C5-8B33-4A65-B505-03697C955EA3}" srcOrd="0" destOrd="0" presId="urn:microsoft.com/office/officeart/2005/8/layout/orgChart1"/>
    <dgm:cxn modelId="{0B4ACC5D-4857-48A3-AB57-9836FCC722A3}" srcId="{BEEF4B01-DD5D-4CFE-AF7C-F340245B31F6}" destId="{3CC955BB-10BB-4F76-B3A8-B590107AE48E}" srcOrd="1" destOrd="0" parTransId="{E62B76D4-40C9-4808-BBE8-52B3D3DC790E}" sibTransId="{47520954-8358-4967-B297-AF802DB77657}"/>
    <dgm:cxn modelId="{65E6EB4A-1F8D-4699-A727-84F98B59EC33}" type="presOf" srcId="{BEEF4B01-DD5D-4CFE-AF7C-F340245B31F6}" destId="{56CF3B75-F00B-4E2D-AA5E-B551AD50E588}" srcOrd="0" destOrd="0" presId="urn:microsoft.com/office/officeart/2005/8/layout/orgChart1"/>
    <dgm:cxn modelId="{909E3D4E-3FB2-46FF-A088-7AC466276BC2}" type="presOf" srcId="{3CC955BB-10BB-4F76-B3A8-B590107AE48E}" destId="{83D5FE06-8431-4F52-AC21-980E79F35C72}" srcOrd="1" destOrd="0" presId="urn:microsoft.com/office/officeart/2005/8/layout/orgChart1"/>
    <dgm:cxn modelId="{5D922D72-1FB4-4649-BBA3-8D9BD065E368}" type="presOf" srcId="{BEEF4B01-DD5D-4CFE-AF7C-F340245B31F6}" destId="{AB566097-FD3F-4E07-9212-E87373F29C3E}" srcOrd="1" destOrd="0" presId="urn:microsoft.com/office/officeart/2005/8/layout/orgChart1"/>
    <dgm:cxn modelId="{7729457C-4631-47B7-ADC0-0064F0CDB787}" type="presOf" srcId="{5F409138-BBB9-4BB6-8294-D051CED45A36}" destId="{9739FA10-3D41-455A-BA7C-541FBBBD93EB}" srcOrd="0" destOrd="0" presId="urn:microsoft.com/office/officeart/2005/8/layout/orgChart1"/>
    <dgm:cxn modelId="{2770DD7E-8921-415D-802F-1A6B407659FD}" type="presOf" srcId="{97A3F669-14D3-4C28-9812-34255EB38AE4}" destId="{9BADE404-028A-401F-999B-08469CCF683B}" srcOrd="0" destOrd="0" presId="urn:microsoft.com/office/officeart/2005/8/layout/orgChart1"/>
    <dgm:cxn modelId="{49FD9583-D5E0-4033-98AC-ED0F5EB67D35}" srcId="{BEEF4B01-DD5D-4CFE-AF7C-F340245B31F6}" destId="{C5FA5F64-282B-4D85-A1B1-F661401DD491}" srcOrd="3" destOrd="0" parTransId="{5F409138-BBB9-4BB6-8294-D051CED45A36}" sibTransId="{03A7C354-70A8-411F-8075-9898C256B339}"/>
    <dgm:cxn modelId="{C7038D8C-510D-4E65-953F-461BAFD279FF}" type="presOf" srcId="{E07C66F2-1352-4A2B-B106-AC40AE86F496}" destId="{1C94896A-FAC6-448C-A8E8-597A4E4583CD}" srcOrd="0" destOrd="0" presId="urn:microsoft.com/office/officeart/2005/8/layout/orgChart1"/>
    <dgm:cxn modelId="{14017192-5D27-40AD-95C4-F522BDC4B296}" type="presOf" srcId="{BA222981-4A96-41FB-A72D-0761788C144A}" destId="{2B59105E-64D9-4F21-A13C-E9BA57B90FDA}" srcOrd="0" destOrd="0" presId="urn:microsoft.com/office/officeart/2005/8/layout/orgChart1"/>
    <dgm:cxn modelId="{225FDB99-27A5-4A0F-8645-4DE1DD36847A}" type="presOf" srcId="{C5FA5F64-282B-4D85-A1B1-F661401DD491}" destId="{7E42E38D-72B9-4227-91FB-1CEE8EE5B92A}" srcOrd="1" destOrd="0" presId="urn:microsoft.com/office/officeart/2005/8/layout/orgChart1"/>
    <dgm:cxn modelId="{BF214FB1-774E-47FE-9490-EC1FF6333C2D}" srcId="{6A9F6EC8-2131-420F-ABA0-4EA5AEFC6755}" destId="{BEEF4B01-DD5D-4CFE-AF7C-F340245B31F6}" srcOrd="0" destOrd="0" parTransId="{4A38CD61-EC5B-430A-9971-0D9D4586B777}" sibTransId="{E6C4B8CD-5FF0-4832-A857-512B1E5AF172}"/>
    <dgm:cxn modelId="{FEC872B6-FBE5-430A-A229-759E895A2969}" type="presOf" srcId="{E62B76D4-40C9-4808-BBE8-52B3D3DC790E}" destId="{63B2BFF3-99B1-4DF0-ACD6-25F0726BE6AD}" srcOrd="0" destOrd="0" presId="urn:microsoft.com/office/officeart/2005/8/layout/orgChart1"/>
    <dgm:cxn modelId="{89ED1FB9-6FB1-431C-A5DC-F14FE30A783D}" type="presOf" srcId="{3CC955BB-10BB-4F76-B3A8-B590107AE48E}" destId="{D851B9B1-3D9E-4FCC-844B-F6A4A7636C5C}" srcOrd="0" destOrd="0" presId="urn:microsoft.com/office/officeart/2005/8/layout/orgChart1"/>
    <dgm:cxn modelId="{813394BA-80E0-4101-A9BA-81B51A6DEF9C}" srcId="{BEEF4B01-DD5D-4CFE-AF7C-F340245B31F6}" destId="{97A3F669-14D3-4C28-9812-34255EB38AE4}" srcOrd="2" destOrd="0" parTransId="{E07C66F2-1352-4A2B-B106-AC40AE86F496}" sibTransId="{DD81E625-634F-4D02-A894-B0B92DB0F083}"/>
    <dgm:cxn modelId="{D4A8FED2-0BD9-474C-AD93-A64B87411E65}" type="presOf" srcId="{C5FA5F64-282B-4D85-A1B1-F661401DD491}" destId="{FDD9A7CF-C887-4B57-841C-DD6518CB77AC}" srcOrd="0" destOrd="0" presId="urn:microsoft.com/office/officeart/2005/8/layout/orgChart1"/>
    <dgm:cxn modelId="{C97822F1-FB8F-4F53-990F-C118994ACCC8}" srcId="{BEEF4B01-DD5D-4CFE-AF7C-F340245B31F6}" destId="{A6686AAB-A0E8-41C6-9595-3EF04B0EA8CC}" srcOrd="0" destOrd="0" parTransId="{BA222981-4A96-41FB-A72D-0761788C144A}" sibTransId="{29EEDD6F-559E-4B1A-B0A2-10E82E402B43}"/>
    <dgm:cxn modelId="{503F47F6-FA7C-4C03-B75E-E23B08E9CA1B}" type="presOf" srcId="{6A9F6EC8-2131-420F-ABA0-4EA5AEFC6755}" destId="{232F79D6-9179-4AC2-A811-DB299F2C27F3}" srcOrd="0" destOrd="0" presId="urn:microsoft.com/office/officeart/2005/8/layout/orgChart1"/>
    <dgm:cxn modelId="{2CEA403D-E931-4317-907B-497603A37EC8}" type="presParOf" srcId="{232F79D6-9179-4AC2-A811-DB299F2C27F3}" destId="{C9FBBC25-F493-46A6-B693-7804C13E8261}" srcOrd="0" destOrd="0" presId="urn:microsoft.com/office/officeart/2005/8/layout/orgChart1"/>
    <dgm:cxn modelId="{523C5CA4-CF9D-40B6-9F9D-5CFC1037CFED}" type="presParOf" srcId="{C9FBBC25-F493-46A6-B693-7804C13E8261}" destId="{1B155430-51B7-454B-A514-F5F9D015A1F3}" srcOrd="0" destOrd="0" presId="urn:microsoft.com/office/officeart/2005/8/layout/orgChart1"/>
    <dgm:cxn modelId="{FBC17D88-3848-498E-919F-1D7A34D21B9B}" type="presParOf" srcId="{1B155430-51B7-454B-A514-F5F9D015A1F3}" destId="{56CF3B75-F00B-4E2D-AA5E-B551AD50E588}" srcOrd="0" destOrd="0" presId="urn:microsoft.com/office/officeart/2005/8/layout/orgChart1"/>
    <dgm:cxn modelId="{29F15CA0-450E-4FFE-9E41-8F6952963934}" type="presParOf" srcId="{1B155430-51B7-454B-A514-F5F9D015A1F3}" destId="{AB566097-FD3F-4E07-9212-E87373F29C3E}" srcOrd="1" destOrd="0" presId="urn:microsoft.com/office/officeart/2005/8/layout/orgChart1"/>
    <dgm:cxn modelId="{99CF0C29-6A47-4E08-9001-1AC7EB8032E4}" type="presParOf" srcId="{C9FBBC25-F493-46A6-B693-7804C13E8261}" destId="{EC72711A-AB4E-415B-B44C-9DA0C8250068}" srcOrd="1" destOrd="0" presId="urn:microsoft.com/office/officeart/2005/8/layout/orgChart1"/>
    <dgm:cxn modelId="{B7F28168-28C6-4BD4-B132-A54A01B7B864}" type="presParOf" srcId="{EC72711A-AB4E-415B-B44C-9DA0C8250068}" destId="{2B59105E-64D9-4F21-A13C-E9BA57B90FDA}" srcOrd="0" destOrd="0" presId="urn:microsoft.com/office/officeart/2005/8/layout/orgChart1"/>
    <dgm:cxn modelId="{4398E063-7C0F-416A-9CD2-60E73BF9ECF3}" type="presParOf" srcId="{EC72711A-AB4E-415B-B44C-9DA0C8250068}" destId="{E41DEFA6-80F1-49D3-B172-3F7BBDD77E31}" srcOrd="1" destOrd="0" presId="urn:microsoft.com/office/officeart/2005/8/layout/orgChart1"/>
    <dgm:cxn modelId="{A90F9882-CB39-4E3B-8404-F00D893CAB16}" type="presParOf" srcId="{E41DEFA6-80F1-49D3-B172-3F7BBDD77E31}" destId="{28F5EB1C-BAA3-4F2C-B474-049FC029A4C7}" srcOrd="0" destOrd="0" presId="urn:microsoft.com/office/officeart/2005/8/layout/orgChart1"/>
    <dgm:cxn modelId="{8AF1EAC7-12E9-42AB-8C1C-5339F81251F5}" type="presParOf" srcId="{28F5EB1C-BAA3-4F2C-B474-049FC029A4C7}" destId="{AF5084C5-8B33-4A65-B505-03697C955EA3}" srcOrd="0" destOrd="0" presId="urn:microsoft.com/office/officeart/2005/8/layout/orgChart1"/>
    <dgm:cxn modelId="{47899264-D7D6-4D41-987E-C1F95E68ADEB}" type="presParOf" srcId="{28F5EB1C-BAA3-4F2C-B474-049FC029A4C7}" destId="{5E274441-FC91-4E8B-9C56-FB7A4EF81070}" srcOrd="1" destOrd="0" presId="urn:microsoft.com/office/officeart/2005/8/layout/orgChart1"/>
    <dgm:cxn modelId="{5E77EDBE-1641-49E0-9E9F-99C4E2062595}" type="presParOf" srcId="{E41DEFA6-80F1-49D3-B172-3F7BBDD77E31}" destId="{66A9C2A1-E098-494B-960F-681A20B6F5BD}" srcOrd="1" destOrd="0" presId="urn:microsoft.com/office/officeart/2005/8/layout/orgChart1"/>
    <dgm:cxn modelId="{801DA86C-6908-4091-A8FF-03678546A9AD}" type="presParOf" srcId="{E41DEFA6-80F1-49D3-B172-3F7BBDD77E31}" destId="{CE663535-117D-4C85-908F-D00185299D71}" srcOrd="2" destOrd="0" presId="urn:microsoft.com/office/officeart/2005/8/layout/orgChart1"/>
    <dgm:cxn modelId="{7F26F0DB-564E-4E11-AC46-AF6308CC3B3F}" type="presParOf" srcId="{EC72711A-AB4E-415B-B44C-9DA0C8250068}" destId="{63B2BFF3-99B1-4DF0-ACD6-25F0726BE6AD}" srcOrd="2" destOrd="0" presId="urn:microsoft.com/office/officeart/2005/8/layout/orgChart1"/>
    <dgm:cxn modelId="{3ECBBA76-1313-4F93-ACC6-E1E4936D743D}" type="presParOf" srcId="{EC72711A-AB4E-415B-B44C-9DA0C8250068}" destId="{2C9C8E7A-AB99-45CC-ABD9-D2AC41A3E14A}" srcOrd="3" destOrd="0" presId="urn:microsoft.com/office/officeart/2005/8/layout/orgChart1"/>
    <dgm:cxn modelId="{6B10FB9C-1B0E-43DF-A550-C345D5994CAE}" type="presParOf" srcId="{2C9C8E7A-AB99-45CC-ABD9-D2AC41A3E14A}" destId="{29BBD4CA-95C9-43C2-AA58-1F1A8640B552}" srcOrd="0" destOrd="0" presId="urn:microsoft.com/office/officeart/2005/8/layout/orgChart1"/>
    <dgm:cxn modelId="{6DB35AFD-D194-4231-84E6-885EDF74C962}" type="presParOf" srcId="{29BBD4CA-95C9-43C2-AA58-1F1A8640B552}" destId="{D851B9B1-3D9E-4FCC-844B-F6A4A7636C5C}" srcOrd="0" destOrd="0" presId="urn:microsoft.com/office/officeart/2005/8/layout/orgChart1"/>
    <dgm:cxn modelId="{296CAD82-5957-4474-9D14-9D06DB437FF6}" type="presParOf" srcId="{29BBD4CA-95C9-43C2-AA58-1F1A8640B552}" destId="{83D5FE06-8431-4F52-AC21-980E79F35C72}" srcOrd="1" destOrd="0" presId="urn:microsoft.com/office/officeart/2005/8/layout/orgChart1"/>
    <dgm:cxn modelId="{47EAA674-7F01-48CC-8CB0-DE15BDD43C57}" type="presParOf" srcId="{2C9C8E7A-AB99-45CC-ABD9-D2AC41A3E14A}" destId="{53FD66B3-733B-43B9-87DE-80D74DCF777E}" srcOrd="1" destOrd="0" presId="urn:microsoft.com/office/officeart/2005/8/layout/orgChart1"/>
    <dgm:cxn modelId="{1D5691C2-97E6-4023-8A15-C512B7B66A62}" type="presParOf" srcId="{2C9C8E7A-AB99-45CC-ABD9-D2AC41A3E14A}" destId="{72F90EA9-986C-41FD-843D-0FF4C0984633}" srcOrd="2" destOrd="0" presId="urn:microsoft.com/office/officeart/2005/8/layout/orgChart1"/>
    <dgm:cxn modelId="{F946C1AE-01CC-41BE-8609-99A90A7A248B}" type="presParOf" srcId="{EC72711A-AB4E-415B-B44C-9DA0C8250068}" destId="{1C94896A-FAC6-448C-A8E8-597A4E4583CD}" srcOrd="4" destOrd="0" presId="urn:microsoft.com/office/officeart/2005/8/layout/orgChart1"/>
    <dgm:cxn modelId="{D9F6838F-1A8B-45DD-9D82-3B54CB9E8649}" type="presParOf" srcId="{EC72711A-AB4E-415B-B44C-9DA0C8250068}" destId="{F8E1F6D8-F04F-4503-B90D-BE991ACA8C6D}" srcOrd="5" destOrd="0" presId="urn:microsoft.com/office/officeart/2005/8/layout/orgChart1"/>
    <dgm:cxn modelId="{FFC96096-F13D-4059-AD0A-A964CB3BBF89}" type="presParOf" srcId="{F8E1F6D8-F04F-4503-B90D-BE991ACA8C6D}" destId="{467BBDEF-76D1-4CAD-8E83-A116D28B3DA4}" srcOrd="0" destOrd="0" presId="urn:microsoft.com/office/officeart/2005/8/layout/orgChart1"/>
    <dgm:cxn modelId="{9CC045BD-081B-4954-BD0E-F48653A4321A}" type="presParOf" srcId="{467BBDEF-76D1-4CAD-8E83-A116D28B3DA4}" destId="{9BADE404-028A-401F-999B-08469CCF683B}" srcOrd="0" destOrd="0" presId="urn:microsoft.com/office/officeart/2005/8/layout/orgChart1"/>
    <dgm:cxn modelId="{9D204ABA-9788-4BFE-AFFE-D5A17AD1308A}" type="presParOf" srcId="{467BBDEF-76D1-4CAD-8E83-A116D28B3DA4}" destId="{87F8B0A8-AC42-4DF1-B50D-0FB91EBBE4FD}" srcOrd="1" destOrd="0" presId="urn:microsoft.com/office/officeart/2005/8/layout/orgChart1"/>
    <dgm:cxn modelId="{80D8C655-A200-41F2-AD02-B69BBB689559}" type="presParOf" srcId="{F8E1F6D8-F04F-4503-B90D-BE991ACA8C6D}" destId="{75139BDD-5789-4877-8850-36D9E9D4C99C}" srcOrd="1" destOrd="0" presId="urn:microsoft.com/office/officeart/2005/8/layout/orgChart1"/>
    <dgm:cxn modelId="{204B497E-2E67-46C3-8484-495B720F52E2}" type="presParOf" srcId="{F8E1F6D8-F04F-4503-B90D-BE991ACA8C6D}" destId="{239F6A22-377C-4DA2-A223-997229A066CF}" srcOrd="2" destOrd="0" presId="urn:microsoft.com/office/officeart/2005/8/layout/orgChart1"/>
    <dgm:cxn modelId="{CD9706EF-2E77-47E1-B57E-8B0FF316C57B}" type="presParOf" srcId="{EC72711A-AB4E-415B-B44C-9DA0C8250068}" destId="{9739FA10-3D41-455A-BA7C-541FBBBD93EB}" srcOrd="6" destOrd="0" presId="urn:microsoft.com/office/officeart/2005/8/layout/orgChart1"/>
    <dgm:cxn modelId="{75F41F0F-690C-4C84-938F-C2A285497C27}" type="presParOf" srcId="{EC72711A-AB4E-415B-B44C-9DA0C8250068}" destId="{08BECAB8-F254-4FC5-AE15-BA0B18BDD889}" srcOrd="7" destOrd="0" presId="urn:microsoft.com/office/officeart/2005/8/layout/orgChart1"/>
    <dgm:cxn modelId="{C6DD3A65-3979-469B-B25B-A8B5200CAC68}" type="presParOf" srcId="{08BECAB8-F254-4FC5-AE15-BA0B18BDD889}" destId="{C88102D4-7D5E-4E38-BE9E-0A8DA8DB35E3}" srcOrd="0" destOrd="0" presId="urn:microsoft.com/office/officeart/2005/8/layout/orgChart1"/>
    <dgm:cxn modelId="{9C5E5C35-B83D-4ABA-B565-75765A2E04D6}" type="presParOf" srcId="{C88102D4-7D5E-4E38-BE9E-0A8DA8DB35E3}" destId="{FDD9A7CF-C887-4B57-841C-DD6518CB77AC}" srcOrd="0" destOrd="0" presId="urn:microsoft.com/office/officeart/2005/8/layout/orgChart1"/>
    <dgm:cxn modelId="{30210535-DB29-4651-8E1C-F9B47F66F124}" type="presParOf" srcId="{C88102D4-7D5E-4E38-BE9E-0A8DA8DB35E3}" destId="{7E42E38D-72B9-4227-91FB-1CEE8EE5B92A}" srcOrd="1" destOrd="0" presId="urn:microsoft.com/office/officeart/2005/8/layout/orgChart1"/>
    <dgm:cxn modelId="{DEDDC9CE-E679-4A72-968D-5AF52B07451C}" type="presParOf" srcId="{08BECAB8-F254-4FC5-AE15-BA0B18BDD889}" destId="{8D5ACBB4-8677-4187-AD56-050D6DFAF5E2}" srcOrd="1" destOrd="0" presId="urn:microsoft.com/office/officeart/2005/8/layout/orgChart1"/>
    <dgm:cxn modelId="{29ED5B30-6019-4847-AF24-827438E8EF26}" type="presParOf" srcId="{08BECAB8-F254-4FC5-AE15-BA0B18BDD889}" destId="{D5B413FE-FF3F-4D99-96F2-05B6490661A5}" srcOrd="2" destOrd="0" presId="urn:microsoft.com/office/officeart/2005/8/layout/orgChart1"/>
    <dgm:cxn modelId="{E17AB58A-0B2C-411D-8123-547CB558040D}" type="presParOf" srcId="{C9FBBC25-F493-46A6-B693-7804C13E8261}" destId="{974E1BE5-4DA4-49BD-839C-5583B746BBE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DE5C273-A54F-416B-B939-8434E941D029}" type="doc">
      <dgm:prSet loTypeId="urn:microsoft.com/office/officeart/2005/8/layout/radial5" loCatId="cycle" qsTypeId="urn:microsoft.com/office/officeart/2005/8/quickstyle/simple1" qsCatId="simple" csTypeId="urn:microsoft.com/office/officeart/2005/8/colors/accent1_2" csCatId="accent1" phldr="1"/>
      <dgm:spPr/>
      <dgm:t>
        <a:bodyPr/>
        <a:lstStyle/>
        <a:p>
          <a:pPr rtl="1"/>
          <a:endParaRPr lang="ar-SA"/>
        </a:p>
      </dgm:t>
    </dgm:pt>
    <dgm:pt modelId="{1FEC5905-25A5-416D-A239-F365B5BAC44C}">
      <dgm:prSet phldrT="[نص]" custT="1"/>
      <dgm:spPr>
        <a:noFill/>
        <a:ln>
          <a:solidFill>
            <a:schemeClr val="tx2"/>
          </a:solidFill>
        </a:ln>
      </dgm:spPr>
      <dgm:t>
        <a:bodyPr/>
        <a:lstStyle/>
        <a:p>
          <a:pPr rtl="1"/>
          <a:r>
            <a:rPr lang="ar-SA" sz="1800" b="1" dirty="0">
              <a:solidFill>
                <a:schemeClr val="tx1"/>
              </a:solidFill>
            </a:rPr>
            <a:t>أسباب الاجمال</a:t>
          </a:r>
        </a:p>
      </dgm:t>
    </dgm:pt>
    <dgm:pt modelId="{C4FE6462-7BC8-4660-AA62-FB489160B48D}" type="parTrans" cxnId="{5524FB99-BD04-40A8-B774-BFE92DA0C392}">
      <dgm:prSet/>
      <dgm:spPr/>
      <dgm:t>
        <a:bodyPr/>
        <a:lstStyle/>
        <a:p>
          <a:pPr rtl="1"/>
          <a:endParaRPr lang="ar-SA" sz="2000">
            <a:solidFill>
              <a:schemeClr val="tx1"/>
            </a:solidFill>
          </a:endParaRPr>
        </a:p>
      </dgm:t>
    </dgm:pt>
    <dgm:pt modelId="{2C13E806-70A7-48A8-9B67-3367B80682C7}" type="sibTrans" cxnId="{5524FB99-BD04-40A8-B774-BFE92DA0C392}">
      <dgm:prSet/>
      <dgm:spPr/>
      <dgm:t>
        <a:bodyPr/>
        <a:lstStyle/>
        <a:p>
          <a:pPr rtl="1"/>
          <a:endParaRPr lang="ar-SA" sz="2000">
            <a:solidFill>
              <a:schemeClr val="tx1"/>
            </a:solidFill>
          </a:endParaRPr>
        </a:p>
      </dgm:t>
    </dgm:pt>
    <dgm:pt modelId="{ECE8DF17-617B-4509-9BD5-EE4B15679B2C}">
      <dgm:prSet phldrT="[نص]" custT="1"/>
      <dgm:spPr>
        <a:noFill/>
        <a:ln>
          <a:solidFill>
            <a:schemeClr val="tx2"/>
          </a:solidFill>
        </a:ln>
      </dgm:spPr>
      <dgm:t>
        <a:bodyPr/>
        <a:lstStyle/>
        <a:p>
          <a:pPr rtl="1"/>
          <a:r>
            <a:rPr lang="ar-SA" sz="1800" dirty="0">
              <a:solidFill>
                <a:schemeClr val="tx1"/>
              </a:solidFill>
            </a:rPr>
            <a:t>1/الألفاظ المشتركة : لفظة العين المشتركة بين الذهب والعين </a:t>
          </a:r>
          <a:r>
            <a:rPr lang="ar-SA" sz="1800" dirty="0" err="1">
              <a:solidFill>
                <a:schemeClr val="tx1"/>
              </a:solidFill>
            </a:rPr>
            <a:t>الناظرة,القرء</a:t>
          </a:r>
          <a:r>
            <a:rPr lang="ar-SA" sz="1800" dirty="0">
              <a:solidFill>
                <a:schemeClr val="tx1"/>
              </a:solidFill>
            </a:rPr>
            <a:t> للحيض </a:t>
          </a:r>
          <a:r>
            <a:rPr lang="ar-SA" sz="1800" dirty="0" err="1">
              <a:solidFill>
                <a:schemeClr val="tx1"/>
              </a:solidFill>
            </a:rPr>
            <a:t>والطهر,الشفق</a:t>
          </a:r>
          <a:r>
            <a:rPr lang="ar-SA" sz="1800" dirty="0">
              <a:solidFill>
                <a:schemeClr val="tx1"/>
              </a:solidFill>
            </a:rPr>
            <a:t> للبياض </a:t>
          </a:r>
          <a:r>
            <a:rPr lang="ar-SA" sz="1800" dirty="0" err="1">
              <a:solidFill>
                <a:schemeClr val="tx1"/>
              </a:solidFill>
            </a:rPr>
            <a:t>والحمره</a:t>
          </a:r>
          <a:r>
            <a:rPr lang="ar-SA" sz="1800" dirty="0">
              <a:solidFill>
                <a:schemeClr val="tx1"/>
              </a:solidFill>
            </a:rPr>
            <a:t>.</a:t>
          </a:r>
          <a:endParaRPr lang="ar-SA" sz="6000" dirty="0">
            <a:solidFill>
              <a:schemeClr val="tx1"/>
            </a:solidFill>
          </a:endParaRPr>
        </a:p>
      </dgm:t>
    </dgm:pt>
    <dgm:pt modelId="{8B31F6F3-E1AF-4E27-8820-063560A9CC4D}" type="parTrans" cxnId="{C9B46397-D80C-40EB-8201-ED199DB408BD}">
      <dgm:prSet custT="1"/>
      <dgm:spPr/>
      <dgm:t>
        <a:bodyPr/>
        <a:lstStyle/>
        <a:p>
          <a:pPr rtl="1"/>
          <a:endParaRPr lang="ar-SA" sz="1800">
            <a:solidFill>
              <a:schemeClr val="tx1"/>
            </a:solidFill>
          </a:endParaRPr>
        </a:p>
      </dgm:t>
    </dgm:pt>
    <dgm:pt modelId="{9FF1E8E2-2DDB-4F0D-AF48-E444D46DA058}" type="sibTrans" cxnId="{C9B46397-D80C-40EB-8201-ED199DB408BD}">
      <dgm:prSet/>
      <dgm:spPr/>
      <dgm:t>
        <a:bodyPr/>
        <a:lstStyle/>
        <a:p>
          <a:pPr rtl="1"/>
          <a:endParaRPr lang="ar-SA" sz="2000">
            <a:solidFill>
              <a:schemeClr val="tx1"/>
            </a:solidFill>
          </a:endParaRPr>
        </a:p>
      </dgm:t>
    </dgm:pt>
    <dgm:pt modelId="{FE5214F5-FCA2-4F22-A5CE-07FA3F4278CD}">
      <dgm:prSet phldrT="[نص]" custT="1"/>
      <dgm:spPr>
        <a:noFill/>
        <a:ln>
          <a:solidFill>
            <a:schemeClr val="tx2"/>
          </a:solidFill>
        </a:ln>
      </dgm:spPr>
      <dgm:t>
        <a:bodyPr/>
        <a:lstStyle/>
        <a:p>
          <a:pPr rtl="1"/>
          <a:r>
            <a:rPr lang="ar-SA" sz="1400" dirty="0">
              <a:solidFill>
                <a:schemeClr val="tx1"/>
              </a:solidFill>
            </a:rPr>
            <a:t>2/</a:t>
          </a:r>
          <a:r>
            <a:rPr lang="ar-SA" sz="1400" dirty="0" err="1">
              <a:solidFill>
                <a:schemeClr val="tx1"/>
              </a:solidFill>
            </a:rPr>
            <a:t>الإشتراك</a:t>
          </a:r>
          <a:r>
            <a:rPr lang="ar-SA" sz="1400" dirty="0">
              <a:solidFill>
                <a:schemeClr val="tx1"/>
              </a:solidFill>
            </a:rPr>
            <a:t> في الألفاظ المركبة : مثل قوله تعالى ( أو يعفو الذي بيده عقدة النكاح ) متردد بين الزوج والولي.</a:t>
          </a:r>
        </a:p>
      </dgm:t>
    </dgm:pt>
    <dgm:pt modelId="{4A67C34F-370B-4398-90C5-05A76718C9DF}" type="parTrans" cxnId="{6425F423-B7A6-4E23-8741-87A720F6A849}">
      <dgm:prSet custT="1"/>
      <dgm:spPr/>
      <dgm:t>
        <a:bodyPr/>
        <a:lstStyle/>
        <a:p>
          <a:pPr rtl="1"/>
          <a:endParaRPr lang="ar-SA" sz="1800">
            <a:solidFill>
              <a:schemeClr val="tx1"/>
            </a:solidFill>
          </a:endParaRPr>
        </a:p>
      </dgm:t>
    </dgm:pt>
    <dgm:pt modelId="{10C9AA94-9893-4D8E-AF15-7916E62FC4C4}" type="sibTrans" cxnId="{6425F423-B7A6-4E23-8741-87A720F6A849}">
      <dgm:prSet/>
      <dgm:spPr/>
      <dgm:t>
        <a:bodyPr/>
        <a:lstStyle/>
        <a:p>
          <a:pPr rtl="1"/>
          <a:endParaRPr lang="ar-SA" sz="2000">
            <a:solidFill>
              <a:schemeClr val="tx1"/>
            </a:solidFill>
          </a:endParaRPr>
        </a:p>
      </dgm:t>
    </dgm:pt>
    <dgm:pt modelId="{BDE6BA64-6EBF-4DA5-AF8C-5F06372D8876}">
      <dgm:prSet phldrT="[نص]" custT="1"/>
      <dgm:spPr>
        <a:noFill/>
        <a:ln>
          <a:solidFill>
            <a:schemeClr val="tx2"/>
          </a:solidFill>
        </a:ln>
      </dgm:spPr>
      <dgm:t>
        <a:bodyPr/>
        <a:lstStyle/>
        <a:p>
          <a:pPr rtl="1"/>
          <a:r>
            <a:rPr lang="ar-SA" sz="1600" dirty="0">
              <a:solidFill>
                <a:schemeClr val="tx1"/>
              </a:solidFill>
            </a:rPr>
            <a:t>4/ الأحرف المحتملة العطف والبدء : مثل قوله تعالى: (وما يعلم تأويله إلا الله والراسخون في العلم يقولون ) يعلمون تأويل </a:t>
          </a:r>
          <a:r>
            <a:rPr lang="ar-SA" sz="1600" dirty="0" err="1">
              <a:solidFill>
                <a:schemeClr val="tx1"/>
              </a:solidFill>
            </a:rPr>
            <a:t>الايات</a:t>
          </a:r>
          <a:r>
            <a:rPr lang="ar-SA" sz="1600" dirty="0">
              <a:solidFill>
                <a:schemeClr val="tx1"/>
              </a:solidFill>
            </a:rPr>
            <a:t> على حسب </a:t>
          </a:r>
          <a:r>
            <a:rPr lang="ar-SA" sz="1600" dirty="0" err="1">
              <a:solidFill>
                <a:schemeClr val="tx1"/>
              </a:solidFill>
            </a:rPr>
            <a:t>ماعلمهم</a:t>
          </a:r>
          <a:r>
            <a:rPr lang="ar-SA" sz="1600" dirty="0">
              <a:solidFill>
                <a:schemeClr val="tx1"/>
              </a:solidFill>
            </a:rPr>
            <a:t> الله وبين ان تكون الواو </a:t>
          </a:r>
          <a:r>
            <a:rPr lang="ar-SA" sz="1600" dirty="0" err="1">
              <a:solidFill>
                <a:schemeClr val="tx1"/>
              </a:solidFill>
            </a:rPr>
            <a:t>للإبتداء</a:t>
          </a:r>
          <a:r>
            <a:rPr lang="ar-SA" sz="1600" dirty="0">
              <a:solidFill>
                <a:schemeClr val="tx1"/>
              </a:solidFill>
            </a:rPr>
            <a:t> والاستئناف فيكون الله هو المنفرد بعلم </a:t>
          </a:r>
          <a:r>
            <a:rPr lang="ar-SA" sz="1600" dirty="0" err="1">
              <a:solidFill>
                <a:schemeClr val="tx1"/>
              </a:solidFill>
            </a:rPr>
            <a:t>التاويل</a:t>
          </a:r>
          <a:r>
            <a:rPr lang="ar-SA" sz="1600" dirty="0">
              <a:solidFill>
                <a:schemeClr val="tx1"/>
              </a:solidFill>
            </a:rPr>
            <a:t> أما الراسخون في العلم فإنهم يسلمون لله ذلك.</a:t>
          </a:r>
        </a:p>
      </dgm:t>
    </dgm:pt>
    <dgm:pt modelId="{D7F6D168-F0DB-46C8-9446-659E1B90F989}" type="parTrans" cxnId="{E9E64C16-AF80-4991-81A3-2BB303CC759D}">
      <dgm:prSet custT="1"/>
      <dgm:spPr/>
      <dgm:t>
        <a:bodyPr/>
        <a:lstStyle/>
        <a:p>
          <a:pPr rtl="1"/>
          <a:endParaRPr lang="ar-SA" sz="1800">
            <a:solidFill>
              <a:schemeClr val="tx1"/>
            </a:solidFill>
          </a:endParaRPr>
        </a:p>
      </dgm:t>
    </dgm:pt>
    <dgm:pt modelId="{376EBA12-1874-4941-984C-84240D6949B2}" type="sibTrans" cxnId="{E9E64C16-AF80-4991-81A3-2BB303CC759D}">
      <dgm:prSet/>
      <dgm:spPr/>
      <dgm:t>
        <a:bodyPr/>
        <a:lstStyle/>
        <a:p>
          <a:pPr rtl="1"/>
          <a:endParaRPr lang="ar-SA" sz="2000">
            <a:solidFill>
              <a:schemeClr val="tx1"/>
            </a:solidFill>
          </a:endParaRPr>
        </a:p>
      </dgm:t>
    </dgm:pt>
    <dgm:pt modelId="{21E2A1B4-0173-4BBB-B081-8C33A7FFC725}">
      <dgm:prSet phldrT="[نص]" custT="1"/>
      <dgm:spPr>
        <a:noFill/>
        <a:ln>
          <a:solidFill>
            <a:schemeClr val="tx2"/>
          </a:solidFill>
        </a:ln>
      </dgm:spPr>
      <dgm:t>
        <a:bodyPr/>
        <a:lstStyle/>
        <a:p>
          <a:pPr rtl="1"/>
          <a:r>
            <a:rPr lang="ar-SA" sz="1600" dirty="0">
              <a:solidFill>
                <a:schemeClr val="tx1"/>
              </a:solidFill>
            </a:rPr>
            <a:t>3/ التصريف في اللفظ : قد يكون بحسب التصريف كالمختار ويصلح للفاعل والمفعول.</a:t>
          </a:r>
        </a:p>
      </dgm:t>
    </dgm:pt>
    <dgm:pt modelId="{8B822A65-3164-4728-99E0-00D9B53F15C9}" type="parTrans" cxnId="{82EB00DC-4F1E-4593-93DF-EC9D3EAA2129}">
      <dgm:prSet custT="1"/>
      <dgm:spPr/>
      <dgm:t>
        <a:bodyPr/>
        <a:lstStyle/>
        <a:p>
          <a:pPr rtl="1"/>
          <a:endParaRPr lang="ar-SA" sz="1800">
            <a:solidFill>
              <a:schemeClr val="tx1"/>
            </a:solidFill>
          </a:endParaRPr>
        </a:p>
      </dgm:t>
    </dgm:pt>
    <dgm:pt modelId="{BD8871C7-B662-4F6D-9A48-274712E571E6}" type="sibTrans" cxnId="{82EB00DC-4F1E-4593-93DF-EC9D3EAA2129}">
      <dgm:prSet/>
      <dgm:spPr/>
      <dgm:t>
        <a:bodyPr/>
        <a:lstStyle/>
        <a:p>
          <a:pPr rtl="1"/>
          <a:endParaRPr lang="ar-SA" sz="2000">
            <a:solidFill>
              <a:schemeClr val="tx1"/>
            </a:solidFill>
          </a:endParaRPr>
        </a:p>
      </dgm:t>
    </dgm:pt>
    <dgm:pt modelId="{BDA54EA2-C3D8-4A91-BC36-E527A131323C}" type="pres">
      <dgm:prSet presAssocID="{5DE5C273-A54F-416B-B939-8434E941D029}" presName="Name0" presStyleCnt="0">
        <dgm:presLayoutVars>
          <dgm:chMax val="1"/>
          <dgm:dir/>
          <dgm:animLvl val="ctr"/>
          <dgm:resizeHandles val="exact"/>
        </dgm:presLayoutVars>
      </dgm:prSet>
      <dgm:spPr/>
    </dgm:pt>
    <dgm:pt modelId="{A6017883-8D5C-4611-B5B6-03BC3AA3D79C}" type="pres">
      <dgm:prSet presAssocID="{1FEC5905-25A5-416D-A239-F365B5BAC44C}" presName="centerShape" presStyleLbl="node0" presStyleIdx="0" presStyleCnt="1"/>
      <dgm:spPr/>
    </dgm:pt>
    <dgm:pt modelId="{D0AADB7F-C280-4F52-BAD6-144E126D52B6}" type="pres">
      <dgm:prSet presAssocID="{8B31F6F3-E1AF-4E27-8820-063560A9CC4D}" presName="parTrans" presStyleLbl="sibTrans2D1" presStyleIdx="0" presStyleCnt="4"/>
      <dgm:spPr/>
    </dgm:pt>
    <dgm:pt modelId="{A3430E7C-4624-47CD-A42B-6C5D27B7250D}" type="pres">
      <dgm:prSet presAssocID="{8B31F6F3-E1AF-4E27-8820-063560A9CC4D}" presName="connectorText" presStyleLbl="sibTrans2D1" presStyleIdx="0" presStyleCnt="4"/>
      <dgm:spPr/>
    </dgm:pt>
    <dgm:pt modelId="{0CC4EB28-BE0C-4D2D-844C-AA509FD8AA67}" type="pres">
      <dgm:prSet presAssocID="{ECE8DF17-617B-4509-9BD5-EE4B15679B2C}" presName="node" presStyleLbl="node1" presStyleIdx="0" presStyleCnt="4" custScaleX="447729">
        <dgm:presLayoutVars>
          <dgm:bulletEnabled val="1"/>
        </dgm:presLayoutVars>
      </dgm:prSet>
      <dgm:spPr/>
    </dgm:pt>
    <dgm:pt modelId="{81743BA4-DF9A-457F-AC62-D2FCC776A8F3}" type="pres">
      <dgm:prSet presAssocID="{4A67C34F-370B-4398-90C5-05A76718C9DF}" presName="parTrans" presStyleLbl="sibTrans2D1" presStyleIdx="1" presStyleCnt="4"/>
      <dgm:spPr/>
    </dgm:pt>
    <dgm:pt modelId="{FDCCA451-8F8B-46B4-97AC-7FDD03739765}" type="pres">
      <dgm:prSet presAssocID="{4A67C34F-370B-4398-90C5-05A76718C9DF}" presName="connectorText" presStyleLbl="sibTrans2D1" presStyleIdx="1" presStyleCnt="4"/>
      <dgm:spPr/>
    </dgm:pt>
    <dgm:pt modelId="{3D5FCBF1-593D-4F67-A1F8-3A74A3FD37E6}" type="pres">
      <dgm:prSet presAssocID="{FE5214F5-FCA2-4F22-A5CE-07FA3F4278CD}" presName="node" presStyleLbl="node1" presStyleIdx="1" presStyleCnt="4" custScaleX="302359" custRadScaleRad="160017" custRadScaleInc="726">
        <dgm:presLayoutVars>
          <dgm:bulletEnabled val="1"/>
        </dgm:presLayoutVars>
      </dgm:prSet>
      <dgm:spPr/>
    </dgm:pt>
    <dgm:pt modelId="{42EAF141-5566-414D-A935-27511000B067}" type="pres">
      <dgm:prSet presAssocID="{D7F6D168-F0DB-46C8-9446-659E1B90F989}" presName="parTrans" presStyleLbl="sibTrans2D1" presStyleIdx="2" presStyleCnt="4"/>
      <dgm:spPr/>
    </dgm:pt>
    <dgm:pt modelId="{DF1494C2-CCB3-47DE-BE80-A141CCAF3CA7}" type="pres">
      <dgm:prSet presAssocID="{D7F6D168-F0DB-46C8-9446-659E1B90F989}" presName="connectorText" presStyleLbl="sibTrans2D1" presStyleIdx="2" presStyleCnt="4"/>
      <dgm:spPr/>
    </dgm:pt>
    <dgm:pt modelId="{729D5909-4F9E-4915-8084-47F5B83496C7}" type="pres">
      <dgm:prSet presAssocID="{BDE6BA64-6EBF-4DA5-AF8C-5F06372D8876}" presName="node" presStyleLbl="node1" presStyleIdx="2" presStyleCnt="4" custScaleX="595903">
        <dgm:presLayoutVars>
          <dgm:bulletEnabled val="1"/>
        </dgm:presLayoutVars>
      </dgm:prSet>
      <dgm:spPr/>
    </dgm:pt>
    <dgm:pt modelId="{A97E60D8-0416-43CC-8E8D-86D74186824C}" type="pres">
      <dgm:prSet presAssocID="{8B822A65-3164-4728-99E0-00D9B53F15C9}" presName="parTrans" presStyleLbl="sibTrans2D1" presStyleIdx="3" presStyleCnt="4"/>
      <dgm:spPr/>
    </dgm:pt>
    <dgm:pt modelId="{51C4DDEB-C073-435D-BC29-7F30E1846ACC}" type="pres">
      <dgm:prSet presAssocID="{8B822A65-3164-4728-99E0-00D9B53F15C9}" presName="connectorText" presStyleLbl="sibTrans2D1" presStyleIdx="3" presStyleCnt="4"/>
      <dgm:spPr/>
    </dgm:pt>
    <dgm:pt modelId="{BEBC5FB7-E0CC-4E33-807F-9D2D95AB4A61}" type="pres">
      <dgm:prSet presAssocID="{21E2A1B4-0173-4BBB-B081-8C33A7FFC725}" presName="node" presStyleLbl="node1" presStyleIdx="3" presStyleCnt="4" custScaleX="311016" custRadScaleRad="162355" custRadScaleInc="-4491">
        <dgm:presLayoutVars>
          <dgm:bulletEnabled val="1"/>
        </dgm:presLayoutVars>
      </dgm:prSet>
      <dgm:spPr/>
    </dgm:pt>
  </dgm:ptLst>
  <dgm:cxnLst>
    <dgm:cxn modelId="{E9E64C16-AF80-4991-81A3-2BB303CC759D}" srcId="{1FEC5905-25A5-416D-A239-F365B5BAC44C}" destId="{BDE6BA64-6EBF-4DA5-AF8C-5F06372D8876}" srcOrd="2" destOrd="0" parTransId="{D7F6D168-F0DB-46C8-9446-659E1B90F989}" sibTransId="{376EBA12-1874-4941-984C-84240D6949B2}"/>
    <dgm:cxn modelId="{6425F423-B7A6-4E23-8741-87A720F6A849}" srcId="{1FEC5905-25A5-416D-A239-F365B5BAC44C}" destId="{FE5214F5-FCA2-4F22-A5CE-07FA3F4278CD}" srcOrd="1" destOrd="0" parTransId="{4A67C34F-370B-4398-90C5-05A76718C9DF}" sibTransId="{10C9AA94-9893-4D8E-AF15-7916E62FC4C4}"/>
    <dgm:cxn modelId="{1F4AE529-1CD2-461F-B8CC-155F258FC956}" type="presOf" srcId="{21E2A1B4-0173-4BBB-B081-8C33A7FFC725}" destId="{BEBC5FB7-E0CC-4E33-807F-9D2D95AB4A61}" srcOrd="0" destOrd="0" presId="urn:microsoft.com/office/officeart/2005/8/layout/radial5"/>
    <dgm:cxn modelId="{B74BE82E-8635-4F4D-AC2B-7FF09EAF64B6}" type="presOf" srcId="{4A67C34F-370B-4398-90C5-05A76718C9DF}" destId="{FDCCA451-8F8B-46B4-97AC-7FDD03739765}" srcOrd="1" destOrd="0" presId="urn:microsoft.com/office/officeart/2005/8/layout/radial5"/>
    <dgm:cxn modelId="{48B96550-4000-40B2-938D-827098E40573}" type="presOf" srcId="{D7F6D168-F0DB-46C8-9446-659E1B90F989}" destId="{42EAF141-5566-414D-A935-27511000B067}" srcOrd="0" destOrd="0" presId="urn:microsoft.com/office/officeart/2005/8/layout/radial5"/>
    <dgm:cxn modelId="{DED15E52-1F10-44B7-8C19-D6934E56D316}" type="presOf" srcId="{ECE8DF17-617B-4509-9BD5-EE4B15679B2C}" destId="{0CC4EB28-BE0C-4D2D-844C-AA509FD8AA67}" srcOrd="0" destOrd="0" presId="urn:microsoft.com/office/officeart/2005/8/layout/radial5"/>
    <dgm:cxn modelId="{2599D253-9F82-45D9-A08A-74D3AD1E94EE}" type="presOf" srcId="{D7F6D168-F0DB-46C8-9446-659E1B90F989}" destId="{DF1494C2-CCB3-47DE-BE80-A141CCAF3CA7}" srcOrd="1" destOrd="0" presId="urn:microsoft.com/office/officeart/2005/8/layout/radial5"/>
    <dgm:cxn modelId="{686AED7B-B1EC-4C30-978F-4D63F589E0AE}" type="presOf" srcId="{8B822A65-3164-4728-99E0-00D9B53F15C9}" destId="{A97E60D8-0416-43CC-8E8D-86D74186824C}" srcOrd="0" destOrd="0" presId="urn:microsoft.com/office/officeart/2005/8/layout/radial5"/>
    <dgm:cxn modelId="{7065348B-B895-4B81-8189-965E87D94956}" type="presOf" srcId="{8B31F6F3-E1AF-4E27-8820-063560A9CC4D}" destId="{A3430E7C-4624-47CD-A42B-6C5D27B7250D}" srcOrd="1" destOrd="0" presId="urn:microsoft.com/office/officeart/2005/8/layout/radial5"/>
    <dgm:cxn modelId="{760A8991-54F5-40AC-87D7-4119753F8500}" type="presOf" srcId="{FE5214F5-FCA2-4F22-A5CE-07FA3F4278CD}" destId="{3D5FCBF1-593D-4F67-A1F8-3A74A3FD37E6}" srcOrd="0" destOrd="0" presId="urn:microsoft.com/office/officeart/2005/8/layout/radial5"/>
    <dgm:cxn modelId="{C9B46397-D80C-40EB-8201-ED199DB408BD}" srcId="{1FEC5905-25A5-416D-A239-F365B5BAC44C}" destId="{ECE8DF17-617B-4509-9BD5-EE4B15679B2C}" srcOrd="0" destOrd="0" parTransId="{8B31F6F3-E1AF-4E27-8820-063560A9CC4D}" sibTransId="{9FF1E8E2-2DDB-4F0D-AF48-E444D46DA058}"/>
    <dgm:cxn modelId="{5524FB99-BD04-40A8-B774-BFE92DA0C392}" srcId="{5DE5C273-A54F-416B-B939-8434E941D029}" destId="{1FEC5905-25A5-416D-A239-F365B5BAC44C}" srcOrd="0" destOrd="0" parTransId="{C4FE6462-7BC8-4660-AA62-FB489160B48D}" sibTransId="{2C13E806-70A7-48A8-9B67-3367B80682C7}"/>
    <dgm:cxn modelId="{C62BC49B-249A-4452-9B14-24D43DB799F5}" type="presOf" srcId="{5DE5C273-A54F-416B-B939-8434E941D029}" destId="{BDA54EA2-C3D8-4A91-BC36-E527A131323C}" srcOrd="0" destOrd="0" presId="urn:microsoft.com/office/officeart/2005/8/layout/radial5"/>
    <dgm:cxn modelId="{69F138B9-849B-4097-AA83-DB7C86FC7E56}" type="presOf" srcId="{1FEC5905-25A5-416D-A239-F365B5BAC44C}" destId="{A6017883-8D5C-4611-B5B6-03BC3AA3D79C}" srcOrd="0" destOrd="0" presId="urn:microsoft.com/office/officeart/2005/8/layout/radial5"/>
    <dgm:cxn modelId="{713A29BB-8DEB-47F4-B087-887BB0FFD588}" type="presOf" srcId="{8B822A65-3164-4728-99E0-00D9B53F15C9}" destId="{51C4DDEB-C073-435D-BC29-7F30E1846ACC}" srcOrd="1" destOrd="0" presId="urn:microsoft.com/office/officeart/2005/8/layout/radial5"/>
    <dgm:cxn modelId="{FFC92EC8-75BA-476B-96FB-F5E9EF430092}" type="presOf" srcId="{8B31F6F3-E1AF-4E27-8820-063560A9CC4D}" destId="{D0AADB7F-C280-4F52-BAD6-144E126D52B6}" srcOrd="0" destOrd="0" presId="urn:microsoft.com/office/officeart/2005/8/layout/radial5"/>
    <dgm:cxn modelId="{82EB00DC-4F1E-4593-93DF-EC9D3EAA2129}" srcId="{1FEC5905-25A5-416D-A239-F365B5BAC44C}" destId="{21E2A1B4-0173-4BBB-B081-8C33A7FFC725}" srcOrd="3" destOrd="0" parTransId="{8B822A65-3164-4728-99E0-00D9B53F15C9}" sibTransId="{BD8871C7-B662-4F6D-9A48-274712E571E6}"/>
    <dgm:cxn modelId="{95D076E1-B293-4679-910A-4DD493F5AD66}" type="presOf" srcId="{BDE6BA64-6EBF-4DA5-AF8C-5F06372D8876}" destId="{729D5909-4F9E-4915-8084-47F5B83496C7}" srcOrd="0" destOrd="0" presId="urn:microsoft.com/office/officeart/2005/8/layout/radial5"/>
    <dgm:cxn modelId="{46C4FAFF-09D0-4460-81CF-15773CAF6640}" type="presOf" srcId="{4A67C34F-370B-4398-90C5-05A76718C9DF}" destId="{81743BA4-DF9A-457F-AC62-D2FCC776A8F3}" srcOrd="0" destOrd="0" presId="urn:microsoft.com/office/officeart/2005/8/layout/radial5"/>
    <dgm:cxn modelId="{29D72E59-7606-4458-BF79-11339E7A749B}" type="presParOf" srcId="{BDA54EA2-C3D8-4A91-BC36-E527A131323C}" destId="{A6017883-8D5C-4611-B5B6-03BC3AA3D79C}" srcOrd="0" destOrd="0" presId="urn:microsoft.com/office/officeart/2005/8/layout/radial5"/>
    <dgm:cxn modelId="{8C237A70-A055-42E3-8F73-AA82F6BD01C4}" type="presParOf" srcId="{BDA54EA2-C3D8-4A91-BC36-E527A131323C}" destId="{D0AADB7F-C280-4F52-BAD6-144E126D52B6}" srcOrd="1" destOrd="0" presId="urn:microsoft.com/office/officeart/2005/8/layout/radial5"/>
    <dgm:cxn modelId="{23935C3C-E7B6-40D9-A5A5-1A83785A5935}" type="presParOf" srcId="{D0AADB7F-C280-4F52-BAD6-144E126D52B6}" destId="{A3430E7C-4624-47CD-A42B-6C5D27B7250D}" srcOrd="0" destOrd="0" presId="urn:microsoft.com/office/officeart/2005/8/layout/radial5"/>
    <dgm:cxn modelId="{90323567-3B54-4C93-9A21-2A9E2EBCEA7E}" type="presParOf" srcId="{BDA54EA2-C3D8-4A91-BC36-E527A131323C}" destId="{0CC4EB28-BE0C-4D2D-844C-AA509FD8AA67}" srcOrd="2" destOrd="0" presId="urn:microsoft.com/office/officeart/2005/8/layout/radial5"/>
    <dgm:cxn modelId="{BE4826D3-F83E-4353-BB7F-938A5A7388D7}" type="presParOf" srcId="{BDA54EA2-C3D8-4A91-BC36-E527A131323C}" destId="{81743BA4-DF9A-457F-AC62-D2FCC776A8F3}" srcOrd="3" destOrd="0" presId="urn:microsoft.com/office/officeart/2005/8/layout/radial5"/>
    <dgm:cxn modelId="{A588537F-349E-4AEE-BD17-ACF82EE209F1}" type="presParOf" srcId="{81743BA4-DF9A-457F-AC62-D2FCC776A8F3}" destId="{FDCCA451-8F8B-46B4-97AC-7FDD03739765}" srcOrd="0" destOrd="0" presId="urn:microsoft.com/office/officeart/2005/8/layout/radial5"/>
    <dgm:cxn modelId="{E1839A1F-50E8-4EAB-A523-3A21E9BD7F1A}" type="presParOf" srcId="{BDA54EA2-C3D8-4A91-BC36-E527A131323C}" destId="{3D5FCBF1-593D-4F67-A1F8-3A74A3FD37E6}" srcOrd="4" destOrd="0" presId="urn:microsoft.com/office/officeart/2005/8/layout/radial5"/>
    <dgm:cxn modelId="{DAC548CE-DFBE-4B60-9CE7-A7D06D9133F4}" type="presParOf" srcId="{BDA54EA2-C3D8-4A91-BC36-E527A131323C}" destId="{42EAF141-5566-414D-A935-27511000B067}" srcOrd="5" destOrd="0" presId="urn:microsoft.com/office/officeart/2005/8/layout/radial5"/>
    <dgm:cxn modelId="{7E06B0F0-1F4D-44BE-93B3-D80E4A2FD748}" type="presParOf" srcId="{42EAF141-5566-414D-A935-27511000B067}" destId="{DF1494C2-CCB3-47DE-BE80-A141CCAF3CA7}" srcOrd="0" destOrd="0" presId="urn:microsoft.com/office/officeart/2005/8/layout/radial5"/>
    <dgm:cxn modelId="{55ED33A3-3EF6-4374-8037-AFC3965EDCDB}" type="presParOf" srcId="{BDA54EA2-C3D8-4A91-BC36-E527A131323C}" destId="{729D5909-4F9E-4915-8084-47F5B83496C7}" srcOrd="6" destOrd="0" presId="urn:microsoft.com/office/officeart/2005/8/layout/radial5"/>
    <dgm:cxn modelId="{0D7FDF59-2986-4DFE-AF9D-DC9D8A7360D3}" type="presParOf" srcId="{BDA54EA2-C3D8-4A91-BC36-E527A131323C}" destId="{A97E60D8-0416-43CC-8E8D-86D74186824C}" srcOrd="7" destOrd="0" presId="urn:microsoft.com/office/officeart/2005/8/layout/radial5"/>
    <dgm:cxn modelId="{35416FE9-75A0-4C84-BA20-A179C839701A}" type="presParOf" srcId="{A97E60D8-0416-43CC-8E8D-86D74186824C}" destId="{51C4DDEB-C073-435D-BC29-7F30E1846ACC}" srcOrd="0" destOrd="0" presId="urn:microsoft.com/office/officeart/2005/8/layout/radial5"/>
    <dgm:cxn modelId="{40E0B698-9D6E-4418-A63E-A72C0BA23A0E}" type="presParOf" srcId="{BDA54EA2-C3D8-4A91-BC36-E527A131323C}" destId="{BEBC5FB7-E0CC-4E33-807F-9D2D95AB4A61}"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203E88-9B7A-425B-8F00-065555F09C8F}">
      <dsp:nvSpPr>
        <dsp:cNvPr id="0" name=""/>
        <dsp:cNvSpPr/>
      </dsp:nvSpPr>
      <dsp:spPr>
        <a:xfrm>
          <a:off x="9224164" y="2387380"/>
          <a:ext cx="283439" cy="1321296"/>
        </a:xfrm>
        <a:custGeom>
          <a:avLst/>
          <a:gdLst/>
          <a:ahLst/>
          <a:cxnLst/>
          <a:rect l="0" t="0" r="0" b="0"/>
          <a:pathLst>
            <a:path>
              <a:moveTo>
                <a:pt x="0" y="0"/>
              </a:moveTo>
              <a:lnTo>
                <a:pt x="0" y="1321296"/>
              </a:lnTo>
              <a:lnTo>
                <a:pt x="283439" y="132129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666BF84-C77B-4313-9F9F-3E7C857CE643}">
      <dsp:nvSpPr>
        <dsp:cNvPr id="0" name=""/>
        <dsp:cNvSpPr/>
      </dsp:nvSpPr>
      <dsp:spPr>
        <a:xfrm>
          <a:off x="5464948" y="1243798"/>
          <a:ext cx="4515055" cy="596479"/>
        </a:xfrm>
        <a:custGeom>
          <a:avLst/>
          <a:gdLst/>
          <a:ahLst/>
          <a:cxnLst/>
          <a:rect l="0" t="0" r="0" b="0"/>
          <a:pathLst>
            <a:path>
              <a:moveTo>
                <a:pt x="0" y="0"/>
              </a:moveTo>
              <a:lnTo>
                <a:pt x="0" y="294878"/>
              </a:lnTo>
              <a:lnTo>
                <a:pt x="4515055" y="294878"/>
              </a:lnTo>
              <a:lnTo>
                <a:pt x="4515055" y="5964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8DBA5B-D1B0-41FD-AB3C-D4FD42152BC9}">
      <dsp:nvSpPr>
        <dsp:cNvPr id="0" name=""/>
        <dsp:cNvSpPr/>
      </dsp:nvSpPr>
      <dsp:spPr>
        <a:xfrm>
          <a:off x="6391719" y="2449136"/>
          <a:ext cx="264585" cy="1321296"/>
        </a:xfrm>
        <a:custGeom>
          <a:avLst/>
          <a:gdLst/>
          <a:ahLst/>
          <a:cxnLst/>
          <a:rect l="0" t="0" r="0" b="0"/>
          <a:pathLst>
            <a:path>
              <a:moveTo>
                <a:pt x="0" y="0"/>
              </a:moveTo>
              <a:lnTo>
                <a:pt x="0" y="1321296"/>
              </a:lnTo>
              <a:lnTo>
                <a:pt x="264585" y="132129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AF374D-7DA4-4084-B807-E0ADCCFADC77}">
      <dsp:nvSpPr>
        <dsp:cNvPr id="0" name=""/>
        <dsp:cNvSpPr/>
      </dsp:nvSpPr>
      <dsp:spPr>
        <a:xfrm>
          <a:off x="5464948" y="1243798"/>
          <a:ext cx="1632332" cy="596479"/>
        </a:xfrm>
        <a:custGeom>
          <a:avLst/>
          <a:gdLst/>
          <a:ahLst/>
          <a:cxnLst/>
          <a:rect l="0" t="0" r="0" b="0"/>
          <a:pathLst>
            <a:path>
              <a:moveTo>
                <a:pt x="0" y="0"/>
              </a:moveTo>
              <a:lnTo>
                <a:pt x="0" y="294878"/>
              </a:lnTo>
              <a:lnTo>
                <a:pt x="1632332" y="294878"/>
              </a:lnTo>
              <a:lnTo>
                <a:pt x="1632332" y="5964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1996417-A65E-4B84-B1F3-B6C8EE1DBF50}">
      <dsp:nvSpPr>
        <dsp:cNvPr id="0" name=""/>
        <dsp:cNvSpPr/>
      </dsp:nvSpPr>
      <dsp:spPr>
        <a:xfrm>
          <a:off x="334191" y="3276468"/>
          <a:ext cx="493646" cy="1720787"/>
        </a:xfrm>
        <a:custGeom>
          <a:avLst/>
          <a:gdLst/>
          <a:ahLst/>
          <a:cxnLst/>
          <a:rect l="0" t="0" r="0" b="0"/>
          <a:pathLst>
            <a:path>
              <a:moveTo>
                <a:pt x="0" y="0"/>
              </a:moveTo>
              <a:lnTo>
                <a:pt x="0" y="1720787"/>
              </a:lnTo>
              <a:lnTo>
                <a:pt x="493646" y="172078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D4C762-DDCA-4444-85D7-A8839A47500A}">
      <dsp:nvSpPr>
        <dsp:cNvPr id="0" name=""/>
        <dsp:cNvSpPr/>
      </dsp:nvSpPr>
      <dsp:spPr>
        <a:xfrm>
          <a:off x="1650581" y="1243798"/>
          <a:ext cx="3814366" cy="596479"/>
        </a:xfrm>
        <a:custGeom>
          <a:avLst/>
          <a:gdLst/>
          <a:ahLst/>
          <a:cxnLst/>
          <a:rect l="0" t="0" r="0" b="0"/>
          <a:pathLst>
            <a:path>
              <a:moveTo>
                <a:pt x="3814366" y="0"/>
              </a:moveTo>
              <a:lnTo>
                <a:pt x="3814366" y="294878"/>
              </a:lnTo>
              <a:lnTo>
                <a:pt x="0" y="294878"/>
              </a:lnTo>
              <a:lnTo>
                <a:pt x="0" y="5964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60B986A-7F76-471E-9C1F-A648A377AA0C}">
      <dsp:nvSpPr>
        <dsp:cNvPr id="0" name=""/>
        <dsp:cNvSpPr/>
      </dsp:nvSpPr>
      <dsp:spPr>
        <a:xfrm>
          <a:off x="3826153" y="749877"/>
          <a:ext cx="3277589" cy="49392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1">
            <a:lnSpc>
              <a:spcPct val="90000"/>
            </a:lnSpc>
            <a:spcBef>
              <a:spcPct val="0"/>
            </a:spcBef>
            <a:spcAft>
              <a:spcPct val="35000"/>
            </a:spcAft>
            <a:buNone/>
          </a:pPr>
          <a:r>
            <a:rPr lang="ar-SA" sz="1800" kern="1200" dirty="0"/>
            <a:t>هل اللغات توقيفية أم اصطلاحية؟</a:t>
          </a:r>
        </a:p>
      </dsp:txBody>
      <dsp:txXfrm>
        <a:off x="3826153" y="749877"/>
        <a:ext cx="3277589" cy="493920"/>
      </dsp:txXfrm>
    </dsp:sp>
    <dsp:sp modelId="{D158083E-4A8F-4DDF-B6B8-92062F031AB6}">
      <dsp:nvSpPr>
        <dsp:cNvPr id="0" name=""/>
        <dsp:cNvSpPr/>
      </dsp:nvSpPr>
      <dsp:spPr>
        <a:xfrm>
          <a:off x="5094" y="1840277"/>
          <a:ext cx="3290975" cy="14361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1">
            <a:lnSpc>
              <a:spcPct val="90000"/>
            </a:lnSpc>
            <a:spcBef>
              <a:spcPct val="0"/>
            </a:spcBef>
            <a:spcAft>
              <a:spcPct val="35000"/>
            </a:spcAft>
            <a:buNone/>
          </a:pPr>
          <a:r>
            <a:rPr lang="ar-SA" sz="1800" kern="1200" dirty="0"/>
            <a:t>يجوز أن تكون توقيفية ويجوز أن تكون اصطلاحية ، ويجوز أن يكون بعضها توقيفية وبعضها اصطلاحية</a:t>
          </a:r>
        </a:p>
        <a:p>
          <a:pPr marL="0" lvl="0" indent="0" algn="ctr" defTabSz="800100" rtl="1">
            <a:lnSpc>
              <a:spcPct val="90000"/>
            </a:lnSpc>
            <a:spcBef>
              <a:spcPct val="0"/>
            </a:spcBef>
            <a:spcAft>
              <a:spcPct val="35000"/>
            </a:spcAft>
            <a:buNone/>
          </a:pPr>
          <a:r>
            <a:rPr lang="ar-SA" sz="1800" kern="1200" dirty="0"/>
            <a:t>وأن يكون بعضها ثبت قياسا</a:t>
          </a:r>
        </a:p>
      </dsp:txBody>
      <dsp:txXfrm>
        <a:off x="5094" y="1840277"/>
        <a:ext cx="3290975" cy="1436191"/>
      </dsp:txXfrm>
    </dsp:sp>
    <dsp:sp modelId="{8C8856CB-FA4C-4303-99F8-6C8B4A38EA28}">
      <dsp:nvSpPr>
        <dsp:cNvPr id="0" name=""/>
        <dsp:cNvSpPr/>
      </dsp:nvSpPr>
      <dsp:spPr>
        <a:xfrm>
          <a:off x="827838" y="3879669"/>
          <a:ext cx="5225266" cy="22351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1">
            <a:lnSpc>
              <a:spcPct val="90000"/>
            </a:lnSpc>
            <a:spcBef>
              <a:spcPct val="0"/>
            </a:spcBef>
            <a:spcAft>
              <a:spcPct val="35000"/>
            </a:spcAft>
            <a:buNone/>
          </a:pPr>
          <a:r>
            <a:rPr lang="ar-SA" sz="1800" kern="1200" dirty="0"/>
            <a:t>لان ذلك متصور عقلا وواقع ، أما العقل ففي التوفيق فان الله سبحانه قادر على أن يخلق لخلقه العلم بأن هذه الأسماء قصدت للدلالة على الأسماء ، وفي الاصطلاح فبأن تجمع دواعي العقلاء للاشتغال بما هو مهمهم وحاجتهم من تعريف الأمور فيبدأ واحد ويتبعه آخر إلى أن يتم الاصطلاح ، وأما الواقع فلا يطمع أي انسان في معرفته يقيننا </a:t>
          </a:r>
          <a:r>
            <a:rPr lang="ar-SA" sz="1800" kern="1200" dirty="0" err="1"/>
            <a:t>لانه</a:t>
          </a:r>
          <a:r>
            <a:rPr lang="ar-SA" sz="1800" kern="1200" dirty="0"/>
            <a:t> لم يرد به نص ولا مجال للعقل في معرفته ولأنه لا يرتبط به تعبد عملي فالخوض فيه فضول فلا حاجة إلى التطويل فيه.</a:t>
          </a:r>
        </a:p>
      </dsp:txBody>
      <dsp:txXfrm>
        <a:off x="827838" y="3879669"/>
        <a:ext cx="5225266" cy="2235173"/>
      </dsp:txXfrm>
    </dsp:sp>
    <dsp:sp modelId="{B4ED9934-7692-4298-BA09-0B77C7721C57}">
      <dsp:nvSpPr>
        <dsp:cNvPr id="0" name=""/>
        <dsp:cNvSpPr/>
      </dsp:nvSpPr>
      <dsp:spPr>
        <a:xfrm>
          <a:off x="6215329" y="1840277"/>
          <a:ext cx="1763901" cy="60885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1">
            <a:lnSpc>
              <a:spcPct val="90000"/>
            </a:lnSpc>
            <a:spcBef>
              <a:spcPct val="0"/>
            </a:spcBef>
            <a:spcAft>
              <a:spcPct val="35000"/>
            </a:spcAft>
            <a:buNone/>
          </a:pPr>
          <a:r>
            <a:rPr lang="ar-SA" sz="1800" kern="1200" dirty="0"/>
            <a:t>أنها اصطلاحية</a:t>
          </a:r>
        </a:p>
      </dsp:txBody>
      <dsp:txXfrm>
        <a:off x="6215329" y="1840277"/>
        <a:ext cx="1763901" cy="608858"/>
      </dsp:txXfrm>
    </dsp:sp>
    <dsp:sp modelId="{E7B1AC21-D516-4235-B723-7C51623201A9}">
      <dsp:nvSpPr>
        <dsp:cNvPr id="0" name=""/>
        <dsp:cNvSpPr/>
      </dsp:nvSpPr>
      <dsp:spPr>
        <a:xfrm>
          <a:off x="6656304" y="3052336"/>
          <a:ext cx="2248099" cy="14361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r" defTabSz="800100" rtl="1">
            <a:lnSpc>
              <a:spcPct val="90000"/>
            </a:lnSpc>
            <a:spcBef>
              <a:spcPct val="0"/>
            </a:spcBef>
            <a:spcAft>
              <a:spcPct val="35000"/>
            </a:spcAft>
            <a:buNone/>
          </a:pPr>
          <a:r>
            <a:rPr lang="ar-SA" sz="1800" kern="1200" dirty="0"/>
            <a:t>هي من وضع أصحاب اللغات</a:t>
          </a:r>
        </a:p>
        <a:p>
          <a:pPr marL="0" lvl="0" indent="0" algn="r" defTabSz="800100" rtl="1">
            <a:lnSpc>
              <a:spcPct val="90000"/>
            </a:lnSpc>
            <a:spcBef>
              <a:spcPct val="0"/>
            </a:spcBef>
            <a:spcAft>
              <a:spcPct val="35000"/>
            </a:spcAft>
            <a:buNone/>
          </a:pPr>
          <a:r>
            <a:rPr lang="ar-SA" sz="1800" kern="1200" dirty="0"/>
            <a:t>لأنه  لا يفهم التوقيف مالم يكن لفظ صاحب التوقيف معروف للمخاطب باصطلاح سابق </a:t>
          </a:r>
        </a:p>
        <a:p>
          <a:pPr marL="0" lvl="0" indent="0" algn="ctr" defTabSz="800100" rtl="1">
            <a:lnSpc>
              <a:spcPct val="90000"/>
            </a:lnSpc>
            <a:spcBef>
              <a:spcPct val="0"/>
            </a:spcBef>
            <a:spcAft>
              <a:spcPct val="35000"/>
            </a:spcAft>
            <a:buNone/>
          </a:pPr>
          <a:endParaRPr lang="ar-SA" sz="1800" kern="1200" dirty="0"/>
        </a:p>
      </dsp:txBody>
      <dsp:txXfrm>
        <a:off x="6656304" y="3052336"/>
        <a:ext cx="2248099" cy="1436191"/>
      </dsp:txXfrm>
    </dsp:sp>
    <dsp:sp modelId="{93CFDE07-362D-478E-908B-F1739AD5F90C}">
      <dsp:nvSpPr>
        <dsp:cNvPr id="0" name=""/>
        <dsp:cNvSpPr/>
      </dsp:nvSpPr>
      <dsp:spPr>
        <a:xfrm>
          <a:off x="9035205" y="1840277"/>
          <a:ext cx="1889597" cy="54710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1">
            <a:lnSpc>
              <a:spcPct val="90000"/>
            </a:lnSpc>
            <a:spcBef>
              <a:spcPct val="0"/>
            </a:spcBef>
            <a:spcAft>
              <a:spcPct val="35000"/>
            </a:spcAft>
            <a:buNone/>
          </a:pPr>
          <a:r>
            <a:rPr lang="ar-SA" sz="1800" kern="1200" dirty="0"/>
            <a:t>أنها توقيفية</a:t>
          </a:r>
        </a:p>
      </dsp:txBody>
      <dsp:txXfrm>
        <a:off x="9035205" y="1840277"/>
        <a:ext cx="1889597" cy="547102"/>
      </dsp:txXfrm>
    </dsp:sp>
    <dsp:sp modelId="{436AC18A-12C3-4DD4-866B-E0B69BEC22E1}">
      <dsp:nvSpPr>
        <dsp:cNvPr id="0" name=""/>
        <dsp:cNvSpPr/>
      </dsp:nvSpPr>
      <dsp:spPr>
        <a:xfrm>
          <a:off x="9507604" y="2990580"/>
          <a:ext cx="2679301" cy="14361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1">
            <a:lnSpc>
              <a:spcPct val="90000"/>
            </a:lnSpc>
            <a:spcBef>
              <a:spcPct val="0"/>
            </a:spcBef>
            <a:spcAft>
              <a:spcPct val="35000"/>
            </a:spcAft>
            <a:buNone/>
          </a:pPr>
          <a:r>
            <a:rPr lang="ar-SA" sz="1800" kern="1200" dirty="0"/>
            <a:t>لان الاصطلاح لا يتم إلا بخطابات يخاطب الناس بعضهم بعض وهذا لا يكون إلا عن طريق لفظ يعلمونه قبل الاجتماع لوضع تلك الاصطلاحات وهذا لا يكون فلذا هي توقيفية.</a:t>
          </a:r>
        </a:p>
      </dsp:txBody>
      <dsp:txXfrm>
        <a:off x="9507604" y="2990580"/>
        <a:ext cx="2679301" cy="14361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80C5FC-4445-4037-9B59-3A69ABFC8C5C}">
      <dsp:nvSpPr>
        <dsp:cNvPr id="0" name=""/>
        <dsp:cNvSpPr/>
      </dsp:nvSpPr>
      <dsp:spPr>
        <a:xfrm>
          <a:off x="6096000" y="1786812"/>
          <a:ext cx="3019179" cy="1290786"/>
        </a:xfrm>
        <a:custGeom>
          <a:avLst/>
          <a:gdLst/>
          <a:ahLst/>
          <a:cxnLst/>
          <a:rect l="0" t="0" r="0" b="0"/>
          <a:pathLst>
            <a:path>
              <a:moveTo>
                <a:pt x="0" y="0"/>
              </a:moveTo>
              <a:lnTo>
                <a:pt x="0" y="645393"/>
              </a:lnTo>
              <a:lnTo>
                <a:pt x="3019179" y="645393"/>
              </a:lnTo>
              <a:lnTo>
                <a:pt x="3019179" y="129078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8FA0D26-BFA9-471D-9F4B-6546FE7100F6}">
      <dsp:nvSpPr>
        <dsp:cNvPr id="0" name=""/>
        <dsp:cNvSpPr/>
      </dsp:nvSpPr>
      <dsp:spPr>
        <a:xfrm>
          <a:off x="2377306" y="1786812"/>
          <a:ext cx="3718693" cy="1290786"/>
        </a:xfrm>
        <a:custGeom>
          <a:avLst/>
          <a:gdLst/>
          <a:ahLst/>
          <a:cxnLst/>
          <a:rect l="0" t="0" r="0" b="0"/>
          <a:pathLst>
            <a:path>
              <a:moveTo>
                <a:pt x="3718693" y="0"/>
              </a:moveTo>
              <a:lnTo>
                <a:pt x="3718693" y="645393"/>
              </a:lnTo>
              <a:lnTo>
                <a:pt x="0" y="645393"/>
              </a:lnTo>
              <a:lnTo>
                <a:pt x="0" y="129078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EAE6CC0-EF8F-43D3-B7DB-4FE3062BE7C1}">
      <dsp:nvSpPr>
        <dsp:cNvPr id="0" name=""/>
        <dsp:cNvSpPr/>
      </dsp:nvSpPr>
      <dsp:spPr>
        <a:xfrm>
          <a:off x="3561940" y="707100"/>
          <a:ext cx="5068118" cy="10797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ar-SA" sz="4000" kern="1200" dirty="0">
              <a:latin typeface="Traditional Arabic" panose="02020603050405020304" pitchFamily="18" charset="-78"/>
              <a:cs typeface="Traditional Arabic" panose="02020603050405020304" pitchFamily="18" charset="-78"/>
            </a:rPr>
            <a:t>هل يجري القياس في اللغة؟</a:t>
          </a:r>
        </a:p>
      </dsp:txBody>
      <dsp:txXfrm>
        <a:off x="3561940" y="707100"/>
        <a:ext cx="5068118" cy="1079712"/>
      </dsp:txXfrm>
    </dsp:sp>
    <dsp:sp modelId="{D6C86D10-6C5B-43A3-A54B-BD6F792032EA}">
      <dsp:nvSpPr>
        <dsp:cNvPr id="0" name=""/>
        <dsp:cNvSpPr/>
      </dsp:nvSpPr>
      <dsp:spPr>
        <a:xfrm>
          <a:off x="3519" y="3077598"/>
          <a:ext cx="4747573" cy="124201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rtl="1">
            <a:lnSpc>
              <a:spcPct val="90000"/>
            </a:lnSpc>
            <a:spcBef>
              <a:spcPct val="0"/>
            </a:spcBef>
            <a:spcAft>
              <a:spcPct val="35000"/>
            </a:spcAft>
            <a:buNone/>
          </a:pPr>
          <a:r>
            <a:rPr lang="ar-SA" sz="3400" kern="1200" dirty="0">
              <a:latin typeface="Traditional Arabic" panose="02020603050405020304" pitchFamily="18" charset="-78"/>
              <a:cs typeface="Traditional Arabic" panose="02020603050405020304" pitchFamily="18" charset="-78"/>
            </a:rPr>
            <a:t>لا يجوز أن تثبت به قياسا وبه قال الحنفية وبعض الشافعية، </a:t>
          </a:r>
        </a:p>
      </dsp:txBody>
      <dsp:txXfrm>
        <a:off x="3519" y="3077598"/>
        <a:ext cx="4747573" cy="1242013"/>
      </dsp:txXfrm>
    </dsp:sp>
    <dsp:sp modelId="{DD15D400-AB91-41AB-BFD8-7F00F4C411A2}">
      <dsp:nvSpPr>
        <dsp:cNvPr id="0" name=""/>
        <dsp:cNvSpPr/>
      </dsp:nvSpPr>
      <dsp:spPr>
        <a:xfrm>
          <a:off x="6041879" y="3077598"/>
          <a:ext cx="6146601" cy="30733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rtl="1">
            <a:lnSpc>
              <a:spcPct val="90000"/>
            </a:lnSpc>
            <a:spcBef>
              <a:spcPct val="0"/>
            </a:spcBef>
            <a:spcAft>
              <a:spcPct val="35000"/>
            </a:spcAft>
            <a:buNone/>
          </a:pPr>
          <a:r>
            <a:rPr lang="ar-SA" sz="3400" kern="1200" dirty="0">
              <a:latin typeface="Traditional Arabic" panose="02020603050405020304" pitchFamily="18" charset="-78"/>
              <a:cs typeface="Traditional Arabic" panose="02020603050405020304" pitchFamily="18" charset="-78"/>
            </a:rPr>
            <a:t>يجوز أن تثبت قياسا، مثل تسمية النبيذ خمر لعلمنا أن </a:t>
          </a:r>
          <a:r>
            <a:rPr lang="ar-SA" sz="3400" kern="1200" dirty="0" err="1">
              <a:latin typeface="Traditional Arabic" panose="02020603050405020304" pitchFamily="18" charset="-78"/>
              <a:cs typeface="Traditional Arabic" panose="02020603050405020304" pitchFamily="18" charset="-78"/>
            </a:rPr>
            <a:t>مسكرالعنب</a:t>
          </a:r>
          <a:r>
            <a:rPr lang="ar-SA" sz="3400" kern="1200" dirty="0">
              <a:latin typeface="Traditional Arabic" panose="02020603050405020304" pitchFamily="18" charset="-78"/>
              <a:cs typeface="Traditional Arabic" panose="02020603050405020304" pitchFamily="18" charset="-78"/>
            </a:rPr>
            <a:t> إنما سمي خمر </a:t>
          </a:r>
          <a:r>
            <a:rPr lang="ar-SA" sz="3400" kern="1200" dirty="0" err="1">
              <a:latin typeface="Traditional Arabic" panose="02020603050405020304" pitchFamily="18" charset="-78"/>
              <a:cs typeface="Traditional Arabic" panose="02020603050405020304" pitchFamily="18" charset="-78"/>
            </a:rPr>
            <a:t>لانه</a:t>
          </a:r>
          <a:r>
            <a:rPr lang="ar-SA" sz="3400" kern="1200" dirty="0">
              <a:latin typeface="Traditional Arabic" panose="02020603050405020304" pitchFamily="18" charset="-78"/>
              <a:cs typeface="Traditional Arabic" panose="02020603050405020304" pitchFamily="18" charset="-78"/>
            </a:rPr>
            <a:t> يخامر العقل وهذا المعنى وجد في النبيذ فيسمى به ويدخل في عموم قوله عليه السلام: ((إنما سميت الخمر لعينها)). وبهذا القول قال بعض الشافعية.</a:t>
          </a:r>
        </a:p>
      </dsp:txBody>
      <dsp:txXfrm>
        <a:off x="6041879" y="3077598"/>
        <a:ext cx="6146601" cy="30733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C8DF7B-44D5-445F-8313-6C7F26766F22}">
      <dsp:nvSpPr>
        <dsp:cNvPr id="0" name=""/>
        <dsp:cNvSpPr/>
      </dsp:nvSpPr>
      <dsp:spPr>
        <a:xfrm>
          <a:off x="10584180" y="4104126"/>
          <a:ext cx="91440" cy="741717"/>
        </a:xfrm>
        <a:custGeom>
          <a:avLst/>
          <a:gdLst/>
          <a:ahLst/>
          <a:cxnLst/>
          <a:rect l="0" t="0" r="0" b="0"/>
          <a:pathLst>
            <a:path>
              <a:moveTo>
                <a:pt x="45720" y="0"/>
              </a:moveTo>
              <a:lnTo>
                <a:pt x="45720" y="741717"/>
              </a:lnTo>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76C664F-7AF0-414A-A479-7F90FBA90B92}">
      <dsp:nvSpPr>
        <dsp:cNvPr id="0" name=""/>
        <dsp:cNvSpPr/>
      </dsp:nvSpPr>
      <dsp:spPr>
        <a:xfrm>
          <a:off x="5954315" y="1742955"/>
          <a:ext cx="4675584" cy="741717"/>
        </a:xfrm>
        <a:custGeom>
          <a:avLst/>
          <a:gdLst/>
          <a:ahLst/>
          <a:cxnLst/>
          <a:rect l="0" t="0" r="0" b="0"/>
          <a:pathLst>
            <a:path>
              <a:moveTo>
                <a:pt x="0" y="0"/>
              </a:moveTo>
              <a:lnTo>
                <a:pt x="0" y="505459"/>
              </a:lnTo>
              <a:lnTo>
                <a:pt x="4675584" y="505459"/>
              </a:lnTo>
              <a:lnTo>
                <a:pt x="4675584" y="741717"/>
              </a:lnTo>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E5222E-6532-4456-A682-9109D8BAA033}">
      <dsp:nvSpPr>
        <dsp:cNvPr id="0" name=""/>
        <dsp:cNvSpPr/>
      </dsp:nvSpPr>
      <dsp:spPr>
        <a:xfrm>
          <a:off x="7467123" y="4104126"/>
          <a:ext cx="91440" cy="741717"/>
        </a:xfrm>
        <a:custGeom>
          <a:avLst/>
          <a:gdLst/>
          <a:ahLst/>
          <a:cxnLst/>
          <a:rect l="0" t="0" r="0" b="0"/>
          <a:pathLst>
            <a:path>
              <a:moveTo>
                <a:pt x="45720" y="0"/>
              </a:moveTo>
              <a:lnTo>
                <a:pt x="45720" y="741717"/>
              </a:lnTo>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6F35ED2-5FB0-4AEF-AB0F-0B868B203191}">
      <dsp:nvSpPr>
        <dsp:cNvPr id="0" name=""/>
        <dsp:cNvSpPr/>
      </dsp:nvSpPr>
      <dsp:spPr>
        <a:xfrm>
          <a:off x="5954315" y="1742955"/>
          <a:ext cx="1558528" cy="741717"/>
        </a:xfrm>
        <a:custGeom>
          <a:avLst/>
          <a:gdLst/>
          <a:ahLst/>
          <a:cxnLst/>
          <a:rect l="0" t="0" r="0" b="0"/>
          <a:pathLst>
            <a:path>
              <a:moveTo>
                <a:pt x="0" y="0"/>
              </a:moveTo>
              <a:lnTo>
                <a:pt x="0" y="505459"/>
              </a:lnTo>
              <a:lnTo>
                <a:pt x="1558528" y="505459"/>
              </a:lnTo>
              <a:lnTo>
                <a:pt x="1558528" y="741717"/>
              </a:lnTo>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28CE505-87BD-4E33-82F0-B133C170794B}">
      <dsp:nvSpPr>
        <dsp:cNvPr id="0" name=""/>
        <dsp:cNvSpPr/>
      </dsp:nvSpPr>
      <dsp:spPr>
        <a:xfrm>
          <a:off x="4350067" y="4104126"/>
          <a:ext cx="91440" cy="741717"/>
        </a:xfrm>
        <a:custGeom>
          <a:avLst/>
          <a:gdLst/>
          <a:ahLst/>
          <a:cxnLst/>
          <a:rect l="0" t="0" r="0" b="0"/>
          <a:pathLst>
            <a:path>
              <a:moveTo>
                <a:pt x="45720" y="0"/>
              </a:moveTo>
              <a:lnTo>
                <a:pt x="45720" y="741717"/>
              </a:lnTo>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FE4853-0AB2-485B-B631-2CEDDC9B1942}">
      <dsp:nvSpPr>
        <dsp:cNvPr id="0" name=""/>
        <dsp:cNvSpPr/>
      </dsp:nvSpPr>
      <dsp:spPr>
        <a:xfrm>
          <a:off x="4395787" y="1742955"/>
          <a:ext cx="1558528" cy="741717"/>
        </a:xfrm>
        <a:custGeom>
          <a:avLst/>
          <a:gdLst/>
          <a:ahLst/>
          <a:cxnLst/>
          <a:rect l="0" t="0" r="0" b="0"/>
          <a:pathLst>
            <a:path>
              <a:moveTo>
                <a:pt x="1558528" y="0"/>
              </a:moveTo>
              <a:lnTo>
                <a:pt x="1558528" y="505459"/>
              </a:lnTo>
              <a:lnTo>
                <a:pt x="0" y="505459"/>
              </a:lnTo>
              <a:lnTo>
                <a:pt x="0" y="741717"/>
              </a:lnTo>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5F8E2BB-9133-4D9B-A627-CF7066B1E585}">
      <dsp:nvSpPr>
        <dsp:cNvPr id="0" name=""/>
        <dsp:cNvSpPr/>
      </dsp:nvSpPr>
      <dsp:spPr>
        <a:xfrm>
          <a:off x="1233011" y="4104126"/>
          <a:ext cx="91440" cy="741717"/>
        </a:xfrm>
        <a:custGeom>
          <a:avLst/>
          <a:gdLst/>
          <a:ahLst/>
          <a:cxnLst/>
          <a:rect l="0" t="0" r="0" b="0"/>
          <a:pathLst>
            <a:path>
              <a:moveTo>
                <a:pt x="45720" y="0"/>
              </a:moveTo>
              <a:lnTo>
                <a:pt x="45720" y="741717"/>
              </a:lnTo>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2A999BF-5C8F-4CDC-8663-F3A84EECDA90}">
      <dsp:nvSpPr>
        <dsp:cNvPr id="0" name=""/>
        <dsp:cNvSpPr/>
      </dsp:nvSpPr>
      <dsp:spPr>
        <a:xfrm>
          <a:off x="1278731" y="1742955"/>
          <a:ext cx="4675584" cy="741717"/>
        </a:xfrm>
        <a:custGeom>
          <a:avLst/>
          <a:gdLst/>
          <a:ahLst/>
          <a:cxnLst/>
          <a:rect l="0" t="0" r="0" b="0"/>
          <a:pathLst>
            <a:path>
              <a:moveTo>
                <a:pt x="4675584" y="0"/>
              </a:moveTo>
              <a:lnTo>
                <a:pt x="4675584" y="505459"/>
              </a:lnTo>
              <a:lnTo>
                <a:pt x="0" y="505459"/>
              </a:lnTo>
              <a:lnTo>
                <a:pt x="0" y="741717"/>
              </a:lnTo>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0C8CDE9-AABF-44F1-B04C-39A0777BC903}">
      <dsp:nvSpPr>
        <dsp:cNvPr id="0" name=""/>
        <dsp:cNvSpPr/>
      </dsp:nvSpPr>
      <dsp:spPr>
        <a:xfrm>
          <a:off x="4066901" y="123503"/>
          <a:ext cx="3774828" cy="1619452"/>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6B0AAFE-C344-4D46-9ED7-A8D530C1E911}">
      <dsp:nvSpPr>
        <dsp:cNvPr id="0" name=""/>
        <dsp:cNvSpPr/>
      </dsp:nvSpPr>
      <dsp:spPr>
        <a:xfrm>
          <a:off x="4350269" y="392703"/>
          <a:ext cx="3774828" cy="1619452"/>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rtl="1">
            <a:lnSpc>
              <a:spcPct val="90000"/>
            </a:lnSpc>
            <a:spcBef>
              <a:spcPct val="0"/>
            </a:spcBef>
            <a:spcAft>
              <a:spcPct val="35000"/>
            </a:spcAft>
            <a:buNone/>
          </a:pPr>
          <a:r>
            <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أقسام الأسماء اللغوية</a:t>
          </a:r>
        </a:p>
      </dsp:txBody>
      <dsp:txXfrm>
        <a:off x="4397701" y="440135"/>
        <a:ext cx="3679964" cy="1524588"/>
      </dsp:txXfrm>
    </dsp:sp>
    <dsp:sp modelId="{BB62E49B-4E63-41CE-84BC-9AC29194D40B}">
      <dsp:nvSpPr>
        <dsp:cNvPr id="0" name=""/>
        <dsp:cNvSpPr/>
      </dsp:nvSpPr>
      <dsp:spPr>
        <a:xfrm>
          <a:off x="3571" y="2484673"/>
          <a:ext cx="2550318" cy="161945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B80AF4F3-1573-477F-9459-60523D0F6900}">
      <dsp:nvSpPr>
        <dsp:cNvPr id="0" name=""/>
        <dsp:cNvSpPr/>
      </dsp:nvSpPr>
      <dsp:spPr>
        <a:xfrm>
          <a:off x="286940" y="2753873"/>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rtl="1">
            <a:lnSpc>
              <a:spcPct val="90000"/>
            </a:lnSpc>
            <a:spcBef>
              <a:spcPct val="0"/>
            </a:spcBef>
            <a:spcAft>
              <a:spcPct val="35000"/>
            </a:spcAft>
            <a:buNone/>
          </a:pPr>
          <a:r>
            <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المجاز المطلق</a:t>
          </a:r>
        </a:p>
      </dsp:txBody>
      <dsp:txXfrm>
        <a:off x="334372" y="2801305"/>
        <a:ext cx="2455454" cy="1524588"/>
      </dsp:txXfrm>
    </dsp:sp>
    <dsp:sp modelId="{F6F5C644-230D-4A71-AE93-C2345BF1D990}">
      <dsp:nvSpPr>
        <dsp:cNvPr id="0" name=""/>
        <dsp:cNvSpPr/>
      </dsp:nvSpPr>
      <dsp:spPr>
        <a:xfrm>
          <a:off x="3571" y="4845843"/>
          <a:ext cx="2550318" cy="161945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3520C7B-D701-4C0B-B645-F68484FE4589}">
      <dsp:nvSpPr>
        <dsp:cNvPr id="0" name=""/>
        <dsp:cNvSpPr/>
      </dsp:nvSpPr>
      <dsp:spPr>
        <a:xfrm>
          <a:off x="286940" y="5115044"/>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لفظ استعمل في غير ما وضع له أصلا</a:t>
          </a:r>
        </a:p>
        <a:p>
          <a:pPr marL="0" lvl="0" indent="0" algn="ctr" defTabSz="889000" rtl="1">
            <a:lnSpc>
              <a:spcPct val="90000"/>
            </a:lnSpc>
            <a:spcBef>
              <a:spcPct val="0"/>
            </a:spcBef>
            <a:spcAft>
              <a:spcPct val="35000"/>
            </a:spcAft>
            <a:buNone/>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الحمار يطلق على الرجل البليد</a:t>
          </a:r>
        </a:p>
      </dsp:txBody>
      <dsp:txXfrm>
        <a:off x="334372" y="5162476"/>
        <a:ext cx="2455454" cy="1524588"/>
      </dsp:txXfrm>
    </dsp:sp>
    <dsp:sp modelId="{25B34829-1203-4696-A88D-8DE0F0EB7150}">
      <dsp:nvSpPr>
        <dsp:cNvPr id="0" name=""/>
        <dsp:cNvSpPr/>
      </dsp:nvSpPr>
      <dsp:spPr>
        <a:xfrm>
          <a:off x="3120628" y="2484673"/>
          <a:ext cx="2550318" cy="161945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A796327-14EA-4543-B511-7CC7C21845DE}">
      <dsp:nvSpPr>
        <dsp:cNvPr id="0" name=""/>
        <dsp:cNvSpPr/>
      </dsp:nvSpPr>
      <dsp:spPr>
        <a:xfrm>
          <a:off x="3403996" y="2753873"/>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rtl="1">
            <a:lnSpc>
              <a:spcPct val="90000"/>
            </a:lnSpc>
            <a:spcBef>
              <a:spcPct val="0"/>
            </a:spcBef>
            <a:spcAft>
              <a:spcPct val="35000"/>
            </a:spcAft>
            <a:buNone/>
          </a:pPr>
          <a:r>
            <a:rPr lang="ar-SA" sz="35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الشرعية</a:t>
          </a:r>
        </a:p>
      </dsp:txBody>
      <dsp:txXfrm>
        <a:off x="3451428" y="2801305"/>
        <a:ext cx="2455454" cy="1524588"/>
      </dsp:txXfrm>
    </dsp:sp>
    <dsp:sp modelId="{85D10665-BF38-4268-A50C-DFE781F37C8F}">
      <dsp:nvSpPr>
        <dsp:cNvPr id="0" name=""/>
        <dsp:cNvSpPr/>
      </dsp:nvSpPr>
      <dsp:spPr>
        <a:xfrm>
          <a:off x="3120628" y="4845843"/>
          <a:ext cx="2550318" cy="161945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0B1FFCB-7C31-4801-9F9F-1698EB48C24F}">
      <dsp:nvSpPr>
        <dsp:cNvPr id="0" name=""/>
        <dsp:cNvSpPr/>
      </dsp:nvSpPr>
      <dsp:spPr>
        <a:xfrm>
          <a:off x="3403996" y="5115044"/>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لفظ استعمل شرعيا مثل الصلاة </a:t>
          </a:r>
        </a:p>
      </dsp:txBody>
      <dsp:txXfrm>
        <a:off x="3451428" y="5162476"/>
        <a:ext cx="2455454" cy="1524588"/>
      </dsp:txXfrm>
    </dsp:sp>
    <dsp:sp modelId="{1A4DB44C-99C2-4255-AA8A-3566FD879608}">
      <dsp:nvSpPr>
        <dsp:cNvPr id="0" name=""/>
        <dsp:cNvSpPr/>
      </dsp:nvSpPr>
      <dsp:spPr>
        <a:xfrm>
          <a:off x="6237684" y="2484673"/>
          <a:ext cx="2550318" cy="161945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BEEB4116-DC7B-4F88-902C-F7DC76CDB8D7}">
      <dsp:nvSpPr>
        <dsp:cNvPr id="0" name=""/>
        <dsp:cNvSpPr/>
      </dsp:nvSpPr>
      <dsp:spPr>
        <a:xfrm>
          <a:off x="6521053" y="2753873"/>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rtl="1">
            <a:lnSpc>
              <a:spcPct val="90000"/>
            </a:lnSpc>
            <a:spcBef>
              <a:spcPct val="0"/>
            </a:spcBef>
            <a:spcAft>
              <a:spcPct val="35000"/>
            </a:spcAft>
            <a:buNone/>
          </a:pPr>
          <a:r>
            <a:rPr lang="ar-SA" sz="35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العرفية</a:t>
          </a:r>
        </a:p>
      </dsp:txBody>
      <dsp:txXfrm>
        <a:off x="6568485" y="2801305"/>
        <a:ext cx="2455454" cy="1524588"/>
      </dsp:txXfrm>
    </dsp:sp>
    <dsp:sp modelId="{BA7EFBAF-9E9D-429E-8CE3-2E11146471B2}">
      <dsp:nvSpPr>
        <dsp:cNvPr id="0" name=""/>
        <dsp:cNvSpPr/>
      </dsp:nvSpPr>
      <dsp:spPr>
        <a:xfrm>
          <a:off x="6237684" y="4845843"/>
          <a:ext cx="2550318" cy="161945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AB29F6DA-F408-4DE3-AAE6-FE01FC99C4B7}">
      <dsp:nvSpPr>
        <dsp:cNvPr id="0" name=""/>
        <dsp:cNvSpPr/>
      </dsp:nvSpPr>
      <dsp:spPr>
        <a:xfrm>
          <a:off x="6521053" y="5115044"/>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هي أسماء خُصت بالعرف</a:t>
          </a:r>
        </a:p>
        <a:p>
          <a:pPr marL="0" lvl="0" indent="0" algn="ctr" defTabSz="889000" rtl="1">
            <a:lnSpc>
              <a:spcPct val="90000"/>
            </a:lnSpc>
            <a:spcBef>
              <a:spcPct val="0"/>
            </a:spcBef>
            <a:spcAft>
              <a:spcPct val="35000"/>
            </a:spcAft>
            <a:buNone/>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الدابة تطلق على الحمار وعلى الفرس في أعراف الناس</a:t>
          </a:r>
        </a:p>
      </dsp:txBody>
      <dsp:txXfrm>
        <a:off x="6568485" y="5162476"/>
        <a:ext cx="2455454" cy="1524588"/>
      </dsp:txXfrm>
    </dsp:sp>
    <dsp:sp modelId="{2D933748-2AAF-4A63-8B53-0AE95F6C8A25}">
      <dsp:nvSpPr>
        <dsp:cNvPr id="0" name=""/>
        <dsp:cNvSpPr/>
      </dsp:nvSpPr>
      <dsp:spPr>
        <a:xfrm>
          <a:off x="9354740" y="2484673"/>
          <a:ext cx="2550318" cy="161945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9DDB09B-5EEA-41DA-A1E5-27393B3A5CED}">
      <dsp:nvSpPr>
        <dsp:cNvPr id="0" name=""/>
        <dsp:cNvSpPr/>
      </dsp:nvSpPr>
      <dsp:spPr>
        <a:xfrm>
          <a:off x="9638109" y="2753873"/>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rtl="1">
            <a:lnSpc>
              <a:spcPct val="90000"/>
            </a:lnSpc>
            <a:spcBef>
              <a:spcPct val="0"/>
            </a:spcBef>
            <a:spcAft>
              <a:spcPct val="35000"/>
            </a:spcAft>
            <a:buNone/>
          </a:pPr>
          <a:r>
            <a:rPr lang="ar-SA" sz="35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الوضعية (الحقيقة)</a:t>
          </a:r>
        </a:p>
      </dsp:txBody>
      <dsp:txXfrm>
        <a:off x="9685541" y="2801305"/>
        <a:ext cx="2455454" cy="1524588"/>
      </dsp:txXfrm>
    </dsp:sp>
    <dsp:sp modelId="{5F5F2F48-C916-420D-A6A1-1A15D8D38CF8}">
      <dsp:nvSpPr>
        <dsp:cNvPr id="0" name=""/>
        <dsp:cNvSpPr/>
      </dsp:nvSpPr>
      <dsp:spPr>
        <a:xfrm>
          <a:off x="9354740" y="4845843"/>
          <a:ext cx="2550318" cy="161945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AB78DC6-7ED6-4937-96E4-FAE95F044BD3}">
      <dsp:nvSpPr>
        <dsp:cNvPr id="0" name=""/>
        <dsp:cNvSpPr/>
      </dsp:nvSpPr>
      <dsp:spPr>
        <a:xfrm>
          <a:off x="9638109" y="5115044"/>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هي الأسماء الثابتة لما وضعت له</a:t>
          </a:r>
        </a:p>
        <a:p>
          <a:pPr marL="0" lvl="0" indent="0" algn="ctr" defTabSz="889000" rtl="1">
            <a:lnSpc>
              <a:spcPct val="90000"/>
            </a:lnSpc>
            <a:spcBef>
              <a:spcPct val="0"/>
            </a:spcBef>
            <a:spcAft>
              <a:spcPct val="35000"/>
            </a:spcAft>
            <a:buNone/>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الأسد الحيوان المفترس</a:t>
          </a:r>
        </a:p>
      </dsp:txBody>
      <dsp:txXfrm>
        <a:off x="9685541" y="5162476"/>
        <a:ext cx="2455454" cy="15245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121ECD-F0BF-419E-850B-63D4EBE4366E}">
      <dsp:nvSpPr>
        <dsp:cNvPr id="0" name=""/>
        <dsp:cNvSpPr/>
      </dsp:nvSpPr>
      <dsp:spPr>
        <a:xfrm>
          <a:off x="804455" y="0"/>
          <a:ext cx="10286997" cy="4114799"/>
        </a:xfrm>
        <a:prstGeom prst="leftRightRibb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5FAB816-4575-4702-8158-3A79132FD9C0}">
      <dsp:nvSpPr>
        <dsp:cNvPr id="0" name=""/>
        <dsp:cNvSpPr/>
      </dsp:nvSpPr>
      <dsp:spPr>
        <a:xfrm>
          <a:off x="1983917" y="720089"/>
          <a:ext cx="3504663" cy="201625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232" rIns="0" bIns="83820" numCol="1" spcCol="1270" anchor="ctr" anchorCtr="0">
          <a:noAutofit/>
        </a:bodyPr>
        <a:lstStyle/>
        <a:p>
          <a:pPr marL="0" lvl="0" indent="0" algn="ctr" defTabSz="977900" rtl="1">
            <a:lnSpc>
              <a:spcPct val="90000"/>
            </a:lnSpc>
            <a:spcBef>
              <a:spcPct val="0"/>
            </a:spcBef>
            <a:spcAft>
              <a:spcPct val="35000"/>
            </a:spcAft>
            <a:buNone/>
          </a:pPr>
          <a:r>
            <a:rPr lang="ar-SA" sz="2200" b="1" u="sng" kern="1200"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أبو بكر الباقلاني وكثير من الاشاعرة وبعض الفقهاء: </a:t>
          </a:r>
          <a:r>
            <a:rPr lang="ar-SA" sz="22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قالوا أنها لم تنقل من اللغة الى الشرع ولا يجوز ذلك بل الاسم يبقى كما هو في اللغة ولكن الشرع ضم له شروط وأفعال مخصصِة .</a:t>
          </a:r>
        </a:p>
      </dsp:txBody>
      <dsp:txXfrm>
        <a:off x="1983917" y="720089"/>
        <a:ext cx="3504663" cy="2016251"/>
      </dsp:txXfrm>
    </dsp:sp>
    <dsp:sp modelId="{D8FBD6C8-C249-45B6-96D4-618D198400F7}">
      <dsp:nvSpPr>
        <dsp:cNvPr id="0" name=""/>
        <dsp:cNvSpPr/>
      </dsp:nvSpPr>
      <dsp:spPr>
        <a:xfrm>
          <a:off x="5993128" y="1378457"/>
          <a:ext cx="3921580" cy="201625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232" rIns="0" bIns="83820" numCol="1" spcCol="1270" anchor="ctr" anchorCtr="0">
          <a:noAutofit/>
        </a:bodyPr>
        <a:lstStyle/>
        <a:p>
          <a:pPr marL="0" lvl="0" indent="0" algn="ctr" defTabSz="977900" rtl="1">
            <a:lnSpc>
              <a:spcPct val="90000"/>
            </a:lnSpc>
            <a:spcBef>
              <a:spcPct val="0"/>
            </a:spcBef>
            <a:spcAft>
              <a:spcPct val="35000"/>
            </a:spcAft>
            <a:buNone/>
          </a:pPr>
          <a:r>
            <a:rPr lang="ar-SA" sz="2200" b="1" u="sng" kern="1200"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الجمهور: </a:t>
          </a:r>
          <a:r>
            <a:rPr lang="ar-SA" sz="22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ان الشارع نقلها من معناها اللغوي إلى الشرعي لكن ليس نقل مطلق ولكن لوجود علاقة بين المعنى اللغوي والشرعي.</a:t>
          </a:r>
        </a:p>
      </dsp:txBody>
      <dsp:txXfrm>
        <a:off x="5993128" y="1378457"/>
        <a:ext cx="3921580" cy="201625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37C8CC-12A6-4910-8B98-7201DF202017}">
      <dsp:nvSpPr>
        <dsp:cNvPr id="0" name=""/>
        <dsp:cNvSpPr/>
      </dsp:nvSpPr>
      <dsp:spPr>
        <a:xfrm>
          <a:off x="3479800" y="2154662"/>
          <a:ext cx="3251199" cy="766443"/>
        </a:xfrm>
        <a:custGeom>
          <a:avLst/>
          <a:gdLst/>
          <a:ahLst/>
          <a:cxnLst/>
          <a:rect l="0" t="0" r="0" b="0"/>
          <a:pathLst>
            <a:path>
              <a:moveTo>
                <a:pt x="0" y="0"/>
              </a:moveTo>
              <a:lnTo>
                <a:pt x="0" y="554670"/>
              </a:lnTo>
              <a:lnTo>
                <a:pt x="3251199" y="554670"/>
              </a:lnTo>
              <a:lnTo>
                <a:pt x="3251199" y="76644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0ACB74-AD77-439E-964A-FF7B692093E1}">
      <dsp:nvSpPr>
        <dsp:cNvPr id="0" name=""/>
        <dsp:cNvSpPr/>
      </dsp:nvSpPr>
      <dsp:spPr>
        <a:xfrm>
          <a:off x="3479800" y="2154662"/>
          <a:ext cx="457200" cy="766443"/>
        </a:xfrm>
        <a:custGeom>
          <a:avLst/>
          <a:gdLst/>
          <a:ahLst/>
          <a:cxnLst/>
          <a:rect l="0" t="0" r="0" b="0"/>
          <a:pathLst>
            <a:path>
              <a:moveTo>
                <a:pt x="0" y="0"/>
              </a:moveTo>
              <a:lnTo>
                <a:pt x="0" y="554670"/>
              </a:lnTo>
              <a:lnTo>
                <a:pt x="457200" y="554670"/>
              </a:lnTo>
              <a:lnTo>
                <a:pt x="457200" y="76644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90488E-0662-4D87-9765-A73E3A0B7709}">
      <dsp:nvSpPr>
        <dsp:cNvPr id="0" name=""/>
        <dsp:cNvSpPr/>
      </dsp:nvSpPr>
      <dsp:spPr>
        <a:xfrm>
          <a:off x="1143000" y="2154662"/>
          <a:ext cx="2336799" cy="766443"/>
        </a:xfrm>
        <a:custGeom>
          <a:avLst/>
          <a:gdLst/>
          <a:ahLst/>
          <a:cxnLst/>
          <a:rect l="0" t="0" r="0" b="0"/>
          <a:pathLst>
            <a:path>
              <a:moveTo>
                <a:pt x="2336799" y="0"/>
              </a:moveTo>
              <a:lnTo>
                <a:pt x="2336799" y="554670"/>
              </a:lnTo>
              <a:lnTo>
                <a:pt x="0" y="554670"/>
              </a:lnTo>
              <a:lnTo>
                <a:pt x="0" y="76644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C037F6-2C6A-4DF5-9E69-2846BE542B21}">
      <dsp:nvSpPr>
        <dsp:cNvPr id="0" name=""/>
        <dsp:cNvSpPr/>
      </dsp:nvSpPr>
      <dsp:spPr>
        <a:xfrm>
          <a:off x="1524001" y="703052"/>
          <a:ext cx="3911597" cy="1451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9E3C8F-CD40-43CC-B3B2-487501991043}">
      <dsp:nvSpPr>
        <dsp:cNvPr id="0" name=""/>
        <dsp:cNvSpPr/>
      </dsp:nvSpPr>
      <dsp:spPr>
        <a:xfrm>
          <a:off x="1778001" y="944352"/>
          <a:ext cx="3911597" cy="14516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endParaRPr lang="ar-SA" sz="1600" kern="1200" dirty="0"/>
        </a:p>
      </dsp:txBody>
      <dsp:txXfrm>
        <a:off x="1820517" y="986868"/>
        <a:ext cx="3826565" cy="1366577"/>
      </dsp:txXfrm>
    </dsp:sp>
    <dsp:sp modelId="{C2C82089-E071-4E6B-A703-44CEB9FC7E1A}">
      <dsp:nvSpPr>
        <dsp:cNvPr id="0" name=""/>
        <dsp:cNvSpPr/>
      </dsp:nvSpPr>
      <dsp:spPr>
        <a:xfrm>
          <a:off x="0" y="2921106"/>
          <a:ext cx="2285999" cy="1451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C1E661-2AEB-412B-B097-648BC14D9CFF}">
      <dsp:nvSpPr>
        <dsp:cNvPr id="0" name=""/>
        <dsp:cNvSpPr/>
      </dsp:nvSpPr>
      <dsp:spPr>
        <a:xfrm>
          <a:off x="254000" y="3162406"/>
          <a:ext cx="2285999" cy="14516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ar-SA" sz="1600" kern="1200" dirty="0"/>
            <a:t>وضع الاسم لمعنى إنما وضع له حتى يدل عليه ويكتفي به فكأنه قال: «متى سمعتم هذه اللفظة فافهموا ذلك المعنى» فوجب الحمل على المعنى الحقيقي</a:t>
          </a:r>
        </a:p>
      </dsp:txBody>
      <dsp:txXfrm>
        <a:off x="296516" y="3204922"/>
        <a:ext cx="2200967" cy="1366577"/>
      </dsp:txXfrm>
    </dsp:sp>
    <dsp:sp modelId="{BB68DE7B-E315-4C53-911E-82213260717D}">
      <dsp:nvSpPr>
        <dsp:cNvPr id="0" name=""/>
        <dsp:cNvSpPr/>
      </dsp:nvSpPr>
      <dsp:spPr>
        <a:xfrm>
          <a:off x="2794000" y="2921106"/>
          <a:ext cx="2285999" cy="1451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4574C0-EF6F-41C1-8E86-9B8301F2BD63}">
      <dsp:nvSpPr>
        <dsp:cNvPr id="0" name=""/>
        <dsp:cNvSpPr/>
      </dsp:nvSpPr>
      <dsp:spPr>
        <a:xfrm>
          <a:off x="3048000" y="3162406"/>
          <a:ext cx="2285999" cy="14516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ar-SA" sz="1600" kern="1200" dirty="0"/>
            <a:t>كل لفظ أمكن به التجوز فيه مجملا لتعذرت الاستفادة في أكثر الالفاظ</a:t>
          </a:r>
        </a:p>
      </dsp:txBody>
      <dsp:txXfrm>
        <a:off x="3090516" y="3204922"/>
        <a:ext cx="2200967" cy="1366577"/>
      </dsp:txXfrm>
    </dsp:sp>
    <dsp:sp modelId="{08C76BD9-69CC-4800-B8B9-95928C6B5CFE}">
      <dsp:nvSpPr>
        <dsp:cNvPr id="0" name=""/>
        <dsp:cNvSpPr/>
      </dsp:nvSpPr>
      <dsp:spPr>
        <a:xfrm>
          <a:off x="5587999" y="2921106"/>
          <a:ext cx="2285999" cy="1451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F0B7CE-CD6A-4FE2-B844-6857C2AB5C13}">
      <dsp:nvSpPr>
        <dsp:cNvPr id="0" name=""/>
        <dsp:cNvSpPr/>
      </dsp:nvSpPr>
      <dsp:spPr>
        <a:xfrm>
          <a:off x="5841999" y="3162406"/>
          <a:ext cx="2285999" cy="14516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ar-SA" sz="1600" kern="1200" dirty="0"/>
            <a:t>كل لفظ احتمل فيه الحقيقة والمجاز اختل به المقصود من اللفظ ولم نفهم </a:t>
          </a:r>
          <a:r>
            <a:rPr lang="ar-SA" sz="1600" kern="1200" dirty="0" err="1"/>
            <a:t>مقصوده</a:t>
          </a:r>
          <a:endParaRPr lang="ar-SA" sz="1600" kern="1200" dirty="0"/>
        </a:p>
      </dsp:txBody>
      <dsp:txXfrm>
        <a:off x="5884515" y="3204922"/>
        <a:ext cx="2200967" cy="13665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06871A-746A-4FCD-902B-9433EB063911}">
      <dsp:nvSpPr>
        <dsp:cNvPr id="0" name=""/>
        <dsp:cNvSpPr/>
      </dsp:nvSpPr>
      <dsp:spPr>
        <a:xfrm>
          <a:off x="4596214" y="4823536"/>
          <a:ext cx="3131105" cy="151705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rtl="1">
            <a:lnSpc>
              <a:spcPct val="90000"/>
            </a:lnSpc>
            <a:spcBef>
              <a:spcPct val="0"/>
            </a:spcBef>
            <a:spcAft>
              <a:spcPct val="35000"/>
            </a:spcAft>
            <a:buNone/>
          </a:pPr>
          <a:r>
            <a:rPr lang="ar-SA" sz="2900"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أعرف الحقيقة من المجاز ب ثلاثة أمور:</a:t>
          </a:r>
        </a:p>
      </dsp:txBody>
      <dsp:txXfrm>
        <a:off x="5054754" y="5045703"/>
        <a:ext cx="2214025" cy="1072717"/>
      </dsp:txXfrm>
    </dsp:sp>
    <dsp:sp modelId="{DBBC5130-5BD5-44A7-90E8-513032746AB4}">
      <dsp:nvSpPr>
        <dsp:cNvPr id="0" name=""/>
        <dsp:cNvSpPr/>
      </dsp:nvSpPr>
      <dsp:spPr>
        <a:xfrm rot="12900000">
          <a:off x="2543622" y="3599916"/>
          <a:ext cx="2849121" cy="892365"/>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5C079A9-E774-4AB8-ABD0-A401C2C2DDD1}">
      <dsp:nvSpPr>
        <dsp:cNvPr id="0" name=""/>
        <dsp:cNvSpPr/>
      </dsp:nvSpPr>
      <dsp:spPr>
        <a:xfrm>
          <a:off x="1182441" y="1612931"/>
          <a:ext cx="3237619" cy="323214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rtl="1">
            <a:lnSpc>
              <a:spcPct val="90000"/>
            </a:lnSpc>
            <a:spcBef>
              <a:spcPct val="0"/>
            </a:spcBef>
            <a:spcAft>
              <a:spcPct val="35000"/>
            </a:spcAft>
            <a:buNone/>
          </a:pPr>
          <a:r>
            <a:rPr lang="ar-SA" sz="2000" kern="1200" dirty="0">
              <a:solidFill>
                <a:schemeClr val="tx1"/>
              </a:solidFill>
              <a:latin typeface="Traditional Arabic" panose="02020603050405020304" pitchFamily="18" charset="-78"/>
              <a:cs typeface="Traditional Arabic" panose="02020603050405020304" pitchFamily="18" charset="-78"/>
            </a:rPr>
            <a:t>أن يصح الاشتقاق من أحد اللفظين فالذي صح الاشتقاق منه حقيقة والذي لا يصح مجاز.</a:t>
          </a:r>
        </a:p>
        <a:p>
          <a:pPr marL="0" lvl="0" indent="0" algn="ctr" defTabSz="889000" rtl="1">
            <a:lnSpc>
              <a:spcPct val="90000"/>
            </a:lnSpc>
            <a:spcBef>
              <a:spcPct val="0"/>
            </a:spcBef>
            <a:spcAft>
              <a:spcPct val="35000"/>
            </a:spcAft>
            <a:buNone/>
          </a:pPr>
          <a:r>
            <a:rPr lang="ar-SA" sz="2000" kern="1200" dirty="0">
              <a:solidFill>
                <a:schemeClr val="tx1"/>
              </a:solidFill>
              <a:latin typeface="Traditional Arabic" panose="02020603050405020304" pitchFamily="18" charset="-78"/>
              <a:cs typeface="Traditional Arabic" panose="02020603050405020304" pitchFamily="18" charset="-78"/>
            </a:rPr>
            <a:t>كالأمر في الكلام حقيقة </a:t>
          </a:r>
          <a:r>
            <a:rPr lang="ar-SA" sz="2000" kern="1200" dirty="0" err="1">
              <a:solidFill>
                <a:schemeClr val="tx1"/>
              </a:solidFill>
              <a:latin typeface="Traditional Arabic" panose="02020603050405020304" pitchFamily="18" charset="-78"/>
              <a:cs typeface="Traditional Arabic" panose="02020603050405020304" pitchFamily="18" charset="-78"/>
            </a:rPr>
            <a:t>لانه</a:t>
          </a:r>
          <a:r>
            <a:rPr lang="ar-SA" sz="2000" kern="1200" dirty="0">
              <a:solidFill>
                <a:schemeClr val="tx1"/>
              </a:solidFill>
              <a:latin typeface="Traditional Arabic" panose="02020603050405020304" pitchFamily="18" charset="-78"/>
              <a:cs typeface="Traditional Arabic" panose="02020603050405020304" pitchFamily="18" charset="-78"/>
            </a:rPr>
            <a:t> يصح منه أمر يأمر أمرا </a:t>
          </a:r>
        </a:p>
        <a:p>
          <a:pPr marL="0" lvl="0" indent="0" algn="ctr" defTabSz="889000" rtl="1">
            <a:lnSpc>
              <a:spcPct val="90000"/>
            </a:lnSpc>
            <a:spcBef>
              <a:spcPct val="0"/>
            </a:spcBef>
            <a:spcAft>
              <a:spcPct val="35000"/>
            </a:spcAft>
            <a:buNone/>
          </a:pPr>
          <a:r>
            <a:rPr lang="ar-SA" sz="2000" kern="1200" dirty="0">
              <a:solidFill>
                <a:schemeClr val="tx1"/>
              </a:solidFill>
              <a:latin typeface="Traditional Arabic" panose="02020603050405020304" pitchFamily="18" charset="-78"/>
              <a:cs typeface="Traditional Arabic" panose="02020603050405020304" pitchFamily="18" charset="-78"/>
            </a:rPr>
            <a:t>وليس بحقيقة في قوله تعالى : «وما أمر فرعون برشيد» </a:t>
          </a:r>
          <a:r>
            <a:rPr lang="ar-SA" sz="2000" kern="1200" dirty="0" err="1">
              <a:solidFill>
                <a:schemeClr val="tx1"/>
              </a:solidFill>
              <a:latin typeface="Traditional Arabic" panose="02020603050405020304" pitchFamily="18" charset="-78"/>
              <a:cs typeface="Traditional Arabic" panose="02020603050405020304" pitchFamily="18" charset="-78"/>
            </a:rPr>
            <a:t>لانه</a:t>
          </a:r>
          <a:r>
            <a:rPr lang="ar-SA" sz="2000" kern="1200" dirty="0">
              <a:solidFill>
                <a:schemeClr val="tx1"/>
              </a:solidFill>
              <a:latin typeface="Traditional Arabic" panose="02020603050405020304" pitchFamily="18" charset="-78"/>
              <a:cs typeface="Traditional Arabic" panose="02020603050405020304" pitchFamily="18" charset="-78"/>
            </a:rPr>
            <a:t> لم يراد منه أمر يأمر.</a:t>
          </a:r>
        </a:p>
      </dsp:txBody>
      <dsp:txXfrm>
        <a:off x="1277107" y="1707597"/>
        <a:ext cx="3048287" cy="3042814"/>
      </dsp:txXfrm>
    </dsp:sp>
    <dsp:sp modelId="{18C32F63-E808-4238-A4D7-C8FEA3982843}">
      <dsp:nvSpPr>
        <dsp:cNvPr id="0" name=""/>
        <dsp:cNvSpPr/>
      </dsp:nvSpPr>
      <dsp:spPr>
        <a:xfrm rot="16200000">
          <a:off x="4581771" y="2613443"/>
          <a:ext cx="3159991" cy="892365"/>
        </a:xfrm>
        <a:prstGeom prst="leftArrow">
          <a:avLst>
            <a:gd name="adj1" fmla="val 60000"/>
            <a:gd name="adj2" fmla="val 50000"/>
          </a:avLst>
        </a:prstGeom>
        <a:solidFill>
          <a:schemeClr val="accent2">
            <a:hueOff val="-727682"/>
            <a:satOff val="-41964"/>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4B5C11F-361B-4B4F-BD8F-F259E86A861D}">
      <dsp:nvSpPr>
        <dsp:cNvPr id="0" name=""/>
        <dsp:cNvSpPr/>
      </dsp:nvSpPr>
      <dsp:spPr>
        <a:xfrm>
          <a:off x="4762494" y="517411"/>
          <a:ext cx="2798546" cy="1924438"/>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latin typeface="Traditional Arabic" panose="02020603050405020304" pitchFamily="18" charset="-78"/>
              <a:cs typeface="Traditional Arabic" panose="02020603050405020304" pitchFamily="18" charset="-78"/>
            </a:rPr>
            <a:t>اذا ارادوا معنى اقتصروا على لفظ مطلق فهو حقيقة واذا </a:t>
          </a:r>
          <a:r>
            <a:rPr lang="ar-SA" sz="2200" kern="1200" dirty="0" err="1">
              <a:solidFill>
                <a:schemeClr val="tx1"/>
              </a:solidFill>
              <a:latin typeface="Traditional Arabic" panose="02020603050405020304" pitchFamily="18" charset="-78"/>
              <a:cs typeface="Traditional Arabic" panose="02020603050405020304" pitchFamily="18" charset="-78"/>
            </a:rPr>
            <a:t>ارادوامعنى</a:t>
          </a:r>
          <a:r>
            <a:rPr lang="ar-SA" sz="2200" kern="1200" dirty="0">
              <a:solidFill>
                <a:schemeClr val="tx1"/>
              </a:solidFill>
              <a:latin typeface="Traditional Arabic" panose="02020603050405020304" pitchFamily="18" charset="-78"/>
              <a:cs typeface="Traditional Arabic" panose="02020603050405020304" pitchFamily="18" charset="-78"/>
            </a:rPr>
            <a:t> لم </a:t>
          </a:r>
          <a:r>
            <a:rPr lang="ar-SA" sz="2200" kern="1200" dirty="0" err="1">
              <a:solidFill>
                <a:schemeClr val="tx1"/>
              </a:solidFill>
              <a:latin typeface="Traditional Arabic" panose="02020603050405020304" pitchFamily="18" charset="-78"/>
              <a:cs typeface="Traditional Arabic" panose="02020603050405020304" pitchFamily="18" charset="-78"/>
            </a:rPr>
            <a:t>يقتصروا</a:t>
          </a:r>
          <a:r>
            <a:rPr lang="ar-SA" sz="2200" kern="1200" dirty="0">
              <a:solidFill>
                <a:schemeClr val="tx1"/>
              </a:solidFill>
              <a:latin typeface="Traditional Arabic" panose="02020603050405020304" pitchFamily="18" charset="-78"/>
              <a:cs typeface="Traditional Arabic" panose="02020603050405020304" pitchFamily="18" charset="-78"/>
            </a:rPr>
            <a:t> عليه بل لابد من قرينة ليفهم المعنى المجاز</a:t>
          </a:r>
        </a:p>
      </dsp:txBody>
      <dsp:txXfrm>
        <a:off x="4818859" y="573776"/>
        <a:ext cx="2685816" cy="1811708"/>
      </dsp:txXfrm>
    </dsp:sp>
    <dsp:sp modelId="{0F01AC35-C2A0-461C-9AA6-3DFCCC53CB92}">
      <dsp:nvSpPr>
        <dsp:cNvPr id="0" name=""/>
        <dsp:cNvSpPr/>
      </dsp:nvSpPr>
      <dsp:spPr>
        <a:xfrm rot="19500000">
          <a:off x="6930790" y="3599916"/>
          <a:ext cx="2849121" cy="892365"/>
        </a:xfrm>
        <a:prstGeom prst="lef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34DFB68-6833-48D2-B962-32E8EB09BA28}">
      <dsp:nvSpPr>
        <dsp:cNvPr id="0" name=""/>
        <dsp:cNvSpPr/>
      </dsp:nvSpPr>
      <dsp:spPr>
        <a:xfrm>
          <a:off x="8035007" y="2039184"/>
          <a:ext cx="2974550" cy="2379640"/>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latin typeface="Traditional Arabic" panose="02020603050405020304" pitchFamily="18" charset="-78"/>
              <a:cs typeface="Traditional Arabic" panose="02020603050405020304" pitchFamily="18" charset="-78"/>
            </a:rPr>
            <a:t>اللفظ له معنيان ولكن يسبق إلى الفهم أحد المعنيين بغير قرينة وأما المعنى الاخر فلا فهم الى الاذهان الا بقرينة</a:t>
          </a:r>
        </a:p>
        <a:p>
          <a:pPr marL="0" lvl="0" indent="0" algn="ctr" defTabSz="977900" rtl="1">
            <a:lnSpc>
              <a:spcPct val="90000"/>
            </a:lnSpc>
            <a:spcBef>
              <a:spcPct val="0"/>
            </a:spcBef>
            <a:spcAft>
              <a:spcPct val="35000"/>
            </a:spcAft>
            <a:buNone/>
          </a:pPr>
          <a:r>
            <a:rPr lang="ar-SA" sz="2200" kern="1200" dirty="0">
              <a:solidFill>
                <a:schemeClr val="tx1"/>
              </a:solidFill>
              <a:latin typeface="Traditional Arabic" panose="02020603050405020304" pitchFamily="18" charset="-78"/>
              <a:cs typeface="Traditional Arabic" panose="02020603050405020304" pitchFamily="18" charset="-78"/>
            </a:rPr>
            <a:t>فالمعنى الذي يفهم مباشرة هو الحقيقة .</a:t>
          </a:r>
        </a:p>
      </dsp:txBody>
      <dsp:txXfrm>
        <a:off x="8104704" y="2108881"/>
        <a:ext cx="2835156" cy="22402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D28DC2-1A96-4F0F-ADEA-55AF38A8E565}">
      <dsp:nvSpPr>
        <dsp:cNvPr id="0" name=""/>
        <dsp:cNvSpPr/>
      </dsp:nvSpPr>
      <dsp:spPr>
        <a:xfrm>
          <a:off x="6260008" y="2485950"/>
          <a:ext cx="307516" cy="3854201"/>
        </a:xfrm>
        <a:custGeom>
          <a:avLst/>
          <a:gdLst/>
          <a:ahLst/>
          <a:cxnLst/>
          <a:rect l="0" t="0" r="0" b="0"/>
          <a:pathLst>
            <a:path>
              <a:moveTo>
                <a:pt x="0" y="0"/>
              </a:moveTo>
              <a:lnTo>
                <a:pt x="0" y="3854201"/>
              </a:lnTo>
              <a:lnTo>
                <a:pt x="307516" y="385420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137CCE6-5203-4606-9F16-EC67B2A72D36}">
      <dsp:nvSpPr>
        <dsp:cNvPr id="0" name=""/>
        <dsp:cNvSpPr/>
      </dsp:nvSpPr>
      <dsp:spPr>
        <a:xfrm>
          <a:off x="6260008" y="2485950"/>
          <a:ext cx="307516" cy="2398625"/>
        </a:xfrm>
        <a:custGeom>
          <a:avLst/>
          <a:gdLst/>
          <a:ahLst/>
          <a:cxnLst/>
          <a:rect l="0" t="0" r="0" b="0"/>
          <a:pathLst>
            <a:path>
              <a:moveTo>
                <a:pt x="0" y="0"/>
              </a:moveTo>
              <a:lnTo>
                <a:pt x="0" y="2398625"/>
              </a:lnTo>
              <a:lnTo>
                <a:pt x="307516" y="239862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782219-4C58-4C5A-9E7A-E7849D2CB49E}">
      <dsp:nvSpPr>
        <dsp:cNvPr id="0" name=""/>
        <dsp:cNvSpPr/>
      </dsp:nvSpPr>
      <dsp:spPr>
        <a:xfrm>
          <a:off x="6260008" y="2485950"/>
          <a:ext cx="307516" cy="943049"/>
        </a:xfrm>
        <a:custGeom>
          <a:avLst/>
          <a:gdLst/>
          <a:ahLst/>
          <a:cxnLst/>
          <a:rect l="0" t="0" r="0" b="0"/>
          <a:pathLst>
            <a:path>
              <a:moveTo>
                <a:pt x="0" y="0"/>
              </a:moveTo>
              <a:lnTo>
                <a:pt x="0" y="943049"/>
              </a:lnTo>
              <a:lnTo>
                <a:pt x="307516" y="943049"/>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28A9C-6571-469A-AA5A-17D318DC5136}">
      <dsp:nvSpPr>
        <dsp:cNvPr id="0" name=""/>
        <dsp:cNvSpPr/>
      </dsp:nvSpPr>
      <dsp:spPr>
        <a:xfrm>
          <a:off x="5839736" y="1030374"/>
          <a:ext cx="1240314" cy="430522"/>
        </a:xfrm>
        <a:custGeom>
          <a:avLst/>
          <a:gdLst/>
          <a:ahLst/>
          <a:cxnLst/>
          <a:rect l="0" t="0" r="0" b="0"/>
          <a:pathLst>
            <a:path>
              <a:moveTo>
                <a:pt x="0" y="0"/>
              </a:moveTo>
              <a:lnTo>
                <a:pt x="0" y="215261"/>
              </a:lnTo>
              <a:lnTo>
                <a:pt x="1240314" y="215261"/>
              </a:lnTo>
              <a:lnTo>
                <a:pt x="1240314" y="43052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0D4069-8DA0-44DC-89FF-B14076F70599}">
      <dsp:nvSpPr>
        <dsp:cNvPr id="0" name=""/>
        <dsp:cNvSpPr/>
      </dsp:nvSpPr>
      <dsp:spPr>
        <a:xfrm>
          <a:off x="4599421" y="1030374"/>
          <a:ext cx="1240314" cy="430522"/>
        </a:xfrm>
        <a:custGeom>
          <a:avLst/>
          <a:gdLst/>
          <a:ahLst/>
          <a:cxnLst/>
          <a:rect l="0" t="0" r="0" b="0"/>
          <a:pathLst>
            <a:path>
              <a:moveTo>
                <a:pt x="1240314" y="0"/>
              </a:moveTo>
              <a:lnTo>
                <a:pt x="1240314" y="215261"/>
              </a:lnTo>
              <a:lnTo>
                <a:pt x="0" y="215261"/>
              </a:lnTo>
              <a:lnTo>
                <a:pt x="0" y="43052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76DD11-33F6-47F3-9B09-A034037E101E}">
      <dsp:nvSpPr>
        <dsp:cNvPr id="0" name=""/>
        <dsp:cNvSpPr/>
      </dsp:nvSpPr>
      <dsp:spPr>
        <a:xfrm>
          <a:off x="4814682" y="5320"/>
          <a:ext cx="2050107" cy="102505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rtl="1">
            <a:lnSpc>
              <a:spcPct val="90000"/>
            </a:lnSpc>
            <a:spcBef>
              <a:spcPct val="0"/>
            </a:spcBef>
            <a:spcAft>
              <a:spcPct val="35000"/>
            </a:spcAft>
            <a:buNone/>
          </a:pPr>
          <a:r>
            <a:rPr lang="ar-SA" sz="4300" kern="1200" dirty="0"/>
            <a:t>أقسام الكلام</a:t>
          </a:r>
        </a:p>
      </dsp:txBody>
      <dsp:txXfrm>
        <a:off x="4814682" y="5320"/>
        <a:ext cx="2050107" cy="1025053"/>
      </dsp:txXfrm>
    </dsp:sp>
    <dsp:sp modelId="{AEF83D22-A576-4C6A-9E3F-9E8C0C51D6DB}">
      <dsp:nvSpPr>
        <dsp:cNvPr id="0" name=""/>
        <dsp:cNvSpPr/>
      </dsp:nvSpPr>
      <dsp:spPr>
        <a:xfrm>
          <a:off x="3574367" y="1460896"/>
          <a:ext cx="2050107" cy="102505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rtl="1">
            <a:lnSpc>
              <a:spcPct val="90000"/>
            </a:lnSpc>
            <a:spcBef>
              <a:spcPct val="0"/>
            </a:spcBef>
            <a:spcAft>
              <a:spcPct val="35000"/>
            </a:spcAft>
            <a:buNone/>
          </a:pPr>
          <a:r>
            <a:rPr lang="ar-SA" sz="4300" kern="1200" dirty="0"/>
            <a:t>غير مفيد</a:t>
          </a:r>
        </a:p>
      </dsp:txBody>
      <dsp:txXfrm>
        <a:off x="3574367" y="1460896"/>
        <a:ext cx="2050107" cy="1025053"/>
      </dsp:txXfrm>
    </dsp:sp>
    <dsp:sp modelId="{C4E2D7E2-C62D-4954-A5E9-098F07538CA9}">
      <dsp:nvSpPr>
        <dsp:cNvPr id="0" name=""/>
        <dsp:cNvSpPr/>
      </dsp:nvSpPr>
      <dsp:spPr>
        <a:xfrm>
          <a:off x="6054997" y="1460896"/>
          <a:ext cx="2050107" cy="102505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rtl="1">
            <a:lnSpc>
              <a:spcPct val="90000"/>
            </a:lnSpc>
            <a:spcBef>
              <a:spcPct val="0"/>
            </a:spcBef>
            <a:spcAft>
              <a:spcPct val="35000"/>
            </a:spcAft>
            <a:buNone/>
          </a:pPr>
          <a:r>
            <a:rPr lang="ar-SA" sz="4300" kern="1200" dirty="0"/>
            <a:t>مفيد</a:t>
          </a:r>
        </a:p>
      </dsp:txBody>
      <dsp:txXfrm>
        <a:off x="6054997" y="1460896"/>
        <a:ext cx="2050107" cy="1025053"/>
      </dsp:txXfrm>
    </dsp:sp>
    <dsp:sp modelId="{99A203E6-5159-4747-A4D3-735F88D55447}">
      <dsp:nvSpPr>
        <dsp:cNvPr id="0" name=""/>
        <dsp:cNvSpPr/>
      </dsp:nvSpPr>
      <dsp:spPr>
        <a:xfrm>
          <a:off x="6567524" y="2916473"/>
          <a:ext cx="2050107" cy="102505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rtl="1">
            <a:lnSpc>
              <a:spcPct val="90000"/>
            </a:lnSpc>
            <a:spcBef>
              <a:spcPct val="0"/>
            </a:spcBef>
            <a:spcAft>
              <a:spcPct val="35000"/>
            </a:spcAft>
            <a:buNone/>
          </a:pPr>
          <a:r>
            <a:rPr lang="ar-SA" sz="4300" kern="1200" dirty="0"/>
            <a:t>نص</a:t>
          </a:r>
        </a:p>
      </dsp:txBody>
      <dsp:txXfrm>
        <a:off x="6567524" y="2916473"/>
        <a:ext cx="2050107" cy="1025053"/>
      </dsp:txXfrm>
    </dsp:sp>
    <dsp:sp modelId="{D374A505-3027-4F43-9589-5158E5BA2101}">
      <dsp:nvSpPr>
        <dsp:cNvPr id="0" name=""/>
        <dsp:cNvSpPr/>
      </dsp:nvSpPr>
      <dsp:spPr>
        <a:xfrm>
          <a:off x="6567524" y="4372049"/>
          <a:ext cx="2050107" cy="102505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rtl="1">
            <a:lnSpc>
              <a:spcPct val="90000"/>
            </a:lnSpc>
            <a:spcBef>
              <a:spcPct val="0"/>
            </a:spcBef>
            <a:spcAft>
              <a:spcPct val="35000"/>
            </a:spcAft>
            <a:buNone/>
          </a:pPr>
          <a:r>
            <a:rPr lang="ar-SA" sz="4300" kern="1200" dirty="0"/>
            <a:t>ظاهر</a:t>
          </a:r>
        </a:p>
      </dsp:txBody>
      <dsp:txXfrm>
        <a:off x="6567524" y="4372049"/>
        <a:ext cx="2050107" cy="1025053"/>
      </dsp:txXfrm>
    </dsp:sp>
    <dsp:sp modelId="{95BE11AC-6E3B-4777-B157-8B4E1F1DFC67}">
      <dsp:nvSpPr>
        <dsp:cNvPr id="0" name=""/>
        <dsp:cNvSpPr/>
      </dsp:nvSpPr>
      <dsp:spPr>
        <a:xfrm>
          <a:off x="6567524" y="5827625"/>
          <a:ext cx="2050107" cy="102505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rtl="1">
            <a:lnSpc>
              <a:spcPct val="90000"/>
            </a:lnSpc>
            <a:spcBef>
              <a:spcPct val="0"/>
            </a:spcBef>
            <a:spcAft>
              <a:spcPct val="35000"/>
            </a:spcAft>
            <a:buNone/>
          </a:pPr>
          <a:r>
            <a:rPr lang="ar-SA" sz="4300" kern="1200" dirty="0"/>
            <a:t>مجمل</a:t>
          </a:r>
        </a:p>
      </dsp:txBody>
      <dsp:txXfrm>
        <a:off x="6567524" y="5827625"/>
        <a:ext cx="2050107" cy="102505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39FA10-3D41-455A-BA7C-541FBBBD93EB}">
      <dsp:nvSpPr>
        <dsp:cNvPr id="0" name=""/>
        <dsp:cNvSpPr/>
      </dsp:nvSpPr>
      <dsp:spPr>
        <a:xfrm>
          <a:off x="6096000" y="3152793"/>
          <a:ext cx="4774424" cy="552412"/>
        </a:xfrm>
        <a:custGeom>
          <a:avLst/>
          <a:gdLst/>
          <a:ahLst/>
          <a:cxnLst/>
          <a:rect l="0" t="0" r="0" b="0"/>
          <a:pathLst>
            <a:path>
              <a:moveTo>
                <a:pt x="0" y="0"/>
              </a:moveTo>
              <a:lnTo>
                <a:pt x="0" y="276206"/>
              </a:lnTo>
              <a:lnTo>
                <a:pt x="4774424" y="276206"/>
              </a:lnTo>
              <a:lnTo>
                <a:pt x="4774424" y="5524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C94896A-FAC6-448C-A8E8-597A4E4583CD}">
      <dsp:nvSpPr>
        <dsp:cNvPr id="0" name=""/>
        <dsp:cNvSpPr/>
      </dsp:nvSpPr>
      <dsp:spPr>
        <a:xfrm>
          <a:off x="6096000" y="3152793"/>
          <a:ext cx="1591474" cy="552412"/>
        </a:xfrm>
        <a:custGeom>
          <a:avLst/>
          <a:gdLst/>
          <a:ahLst/>
          <a:cxnLst/>
          <a:rect l="0" t="0" r="0" b="0"/>
          <a:pathLst>
            <a:path>
              <a:moveTo>
                <a:pt x="0" y="0"/>
              </a:moveTo>
              <a:lnTo>
                <a:pt x="0" y="276206"/>
              </a:lnTo>
              <a:lnTo>
                <a:pt x="1591474" y="276206"/>
              </a:lnTo>
              <a:lnTo>
                <a:pt x="1591474" y="5524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B2BFF3-99B1-4DF0-ACD6-25F0726BE6AD}">
      <dsp:nvSpPr>
        <dsp:cNvPr id="0" name=""/>
        <dsp:cNvSpPr/>
      </dsp:nvSpPr>
      <dsp:spPr>
        <a:xfrm>
          <a:off x="4504525" y="3152793"/>
          <a:ext cx="1591474" cy="552412"/>
        </a:xfrm>
        <a:custGeom>
          <a:avLst/>
          <a:gdLst/>
          <a:ahLst/>
          <a:cxnLst/>
          <a:rect l="0" t="0" r="0" b="0"/>
          <a:pathLst>
            <a:path>
              <a:moveTo>
                <a:pt x="1591474" y="0"/>
              </a:moveTo>
              <a:lnTo>
                <a:pt x="1591474" y="276206"/>
              </a:lnTo>
              <a:lnTo>
                <a:pt x="0" y="276206"/>
              </a:lnTo>
              <a:lnTo>
                <a:pt x="0" y="5524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59105E-64D9-4F21-A13C-E9BA57B90FDA}">
      <dsp:nvSpPr>
        <dsp:cNvPr id="0" name=""/>
        <dsp:cNvSpPr/>
      </dsp:nvSpPr>
      <dsp:spPr>
        <a:xfrm>
          <a:off x="1321575" y="3152793"/>
          <a:ext cx="4774424" cy="552412"/>
        </a:xfrm>
        <a:custGeom>
          <a:avLst/>
          <a:gdLst/>
          <a:ahLst/>
          <a:cxnLst/>
          <a:rect l="0" t="0" r="0" b="0"/>
          <a:pathLst>
            <a:path>
              <a:moveTo>
                <a:pt x="4774424" y="0"/>
              </a:moveTo>
              <a:lnTo>
                <a:pt x="4774424" y="276206"/>
              </a:lnTo>
              <a:lnTo>
                <a:pt x="0" y="276206"/>
              </a:lnTo>
              <a:lnTo>
                <a:pt x="0" y="5524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6CF3B75-F00B-4E2D-AA5E-B551AD50E588}">
      <dsp:nvSpPr>
        <dsp:cNvPr id="0" name=""/>
        <dsp:cNvSpPr/>
      </dsp:nvSpPr>
      <dsp:spPr>
        <a:xfrm>
          <a:off x="4780731" y="1837525"/>
          <a:ext cx="2630537" cy="1315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rtl="1">
            <a:lnSpc>
              <a:spcPct val="90000"/>
            </a:lnSpc>
            <a:spcBef>
              <a:spcPct val="0"/>
            </a:spcBef>
            <a:spcAft>
              <a:spcPct val="35000"/>
            </a:spcAft>
            <a:buNone/>
          </a:pPr>
          <a:r>
            <a:rPr lang="ar-SA" sz="2300" kern="1200" dirty="0"/>
            <a:t>تعريف النص</a:t>
          </a:r>
        </a:p>
      </dsp:txBody>
      <dsp:txXfrm>
        <a:off x="4780731" y="1837525"/>
        <a:ext cx="2630537" cy="1315268"/>
      </dsp:txXfrm>
    </dsp:sp>
    <dsp:sp modelId="{AF5084C5-8B33-4A65-B505-03697C955EA3}">
      <dsp:nvSpPr>
        <dsp:cNvPr id="0" name=""/>
        <dsp:cNvSpPr/>
      </dsp:nvSpPr>
      <dsp:spPr>
        <a:xfrm>
          <a:off x="6306" y="3705206"/>
          <a:ext cx="2630537" cy="1315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rtl="1">
            <a:lnSpc>
              <a:spcPct val="90000"/>
            </a:lnSpc>
            <a:spcBef>
              <a:spcPct val="0"/>
            </a:spcBef>
            <a:spcAft>
              <a:spcPct val="35000"/>
            </a:spcAft>
            <a:buNone/>
          </a:pPr>
          <a:r>
            <a:rPr lang="ar-SA" sz="2300" kern="1200" dirty="0"/>
            <a:t>هو الظاهر </a:t>
          </a:r>
        </a:p>
      </dsp:txBody>
      <dsp:txXfrm>
        <a:off x="6306" y="3705206"/>
        <a:ext cx="2630537" cy="1315268"/>
      </dsp:txXfrm>
    </dsp:sp>
    <dsp:sp modelId="{D851B9B1-3D9E-4FCC-844B-F6A4A7636C5C}">
      <dsp:nvSpPr>
        <dsp:cNvPr id="0" name=""/>
        <dsp:cNvSpPr/>
      </dsp:nvSpPr>
      <dsp:spPr>
        <a:xfrm>
          <a:off x="3189256" y="3705206"/>
          <a:ext cx="2630537" cy="1315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rtl="1">
            <a:lnSpc>
              <a:spcPct val="90000"/>
            </a:lnSpc>
            <a:spcBef>
              <a:spcPct val="0"/>
            </a:spcBef>
            <a:spcAft>
              <a:spcPct val="35000"/>
            </a:spcAft>
            <a:buNone/>
          </a:pPr>
          <a:r>
            <a:rPr lang="ar-SA" sz="2300" kern="1200" dirty="0"/>
            <a:t>هو ما لا يتطرق إليه احتمال يعضده دليل فإن تطرق إليه احتمال لا دليل عليه فلا يخرج عن كونه نص</a:t>
          </a:r>
        </a:p>
      </dsp:txBody>
      <dsp:txXfrm>
        <a:off x="3189256" y="3705206"/>
        <a:ext cx="2630537" cy="1315268"/>
      </dsp:txXfrm>
    </dsp:sp>
    <dsp:sp modelId="{9BADE404-028A-401F-999B-08469CCF683B}">
      <dsp:nvSpPr>
        <dsp:cNvPr id="0" name=""/>
        <dsp:cNvSpPr/>
      </dsp:nvSpPr>
      <dsp:spPr>
        <a:xfrm>
          <a:off x="6372206" y="3705206"/>
          <a:ext cx="2630537" cy="1315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rtl="1">
            <a:lnSpc>
              <a:spcPct val="90000"/>
            </a:lnSpc>
            <a:spcBef>
              <a:spcPct val="0"/>
            </a:spcBef>
            <a:spcAft>
              <a:spcPct val="35000"/>
            </a:spcAft>
            <a:buNone/>
          </a:pPr>
          <a:r>
            <a:rPr lang="ar-SA" sz="2300" kern="1200" dirty="0"/>
            <a:t>هو الصريح في معناه</a:t>
          </a:r>
        </a:p>
      </dsp:txBody>
      <dsp:txXfrm>
        <a:off x="6372206" y="3705206"/>
        <a:ext cx="2630537" cy="1315268"/>
      </dsp:txXfrm>
    </dsp:sp>
    <dsp:sp modelId="{FDD9A7CF-C887-4B57-841C-DD6518CB77AC}">
      <dsp:nvSpPr>
        <dsp:cNvPr id="0" name=""/>
        <dsp:cNvSpPr/>
      </dsp:nvSpPr>
      <dsp:spPr>
        <a:xfrm>
          <a:off x="9555156" y="3705206"/>
          <a:ext cx="2630537" cy="1315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rtl="1">
            <a:lnSpc>
              <a:spcPct val="90000"/>
            </a:lnSpc>
            <a:spcBef>
              <a:spcPct val="0"/>
            </a:spcBef>
            <a:spcAft>
              <a:spcPct val="35000"/>
            </a:spcAft>
            <a:buNone/>
          </a:pPr>
          <a:r>
            <a:rPr lang="ar-SA" sz="2300" kern="1200" dirty="0"/>
            <a:t>ما يفيد بنفسه من غير احتمال، كقوله تعالى: «تلك عشرة كاملة».</a:t>
          </a:r>
        </a:p>
      </dsp:txBody>
      <dsp:txXfrm>
        <a:off x="9555156" y="3705206"/>
        <a:ext cx="2630537" cy="131526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017883-8D5C-4611-B5B6-03BC3AA3D79C}">
      <dsp:nvSpPr>
        <dsp:cNvPr id="0" name=""/>
        <dsp:cNvSpPr/>
      </dsp:nvSpPr>
      <dsp:spPr>
        <a:xfrm>
          <a:off x="3558622" y="1498506"/>
          <a:ext cx="1066987" cy="1066987"/>
        </a:xfrm>
        <a:prstGeom prst="ellipse">
          <a:avLst/>
        </a:prstGeom>
        <a:no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b="1" kern="1200" dirty="0">
              <a:solidFill>
                <a:schemeClr val="tx1"/>
              </a:solidFill>
            </a:rPr>
            <a:t>أسباب الاجمال</a:t>
          </a:r>
        </a:p>
      </dsp:txBody>
      <dsp:txXfrm>
        <a:off x="3714879" y="1654763"/>
        <a:ext cx="754473" cy="754473"/>
      </dsp:txXfrm>
    </dsp:sp>
    <dsp:sp modelId="{D0AADB7F-C280-4F52-BAD6-144E126D52B6}">
      <dsp:nvSpPr>
        <dsp:cNvPr id="0" name=""/>
        <dsp:cNvSpPr/>
      </dsp:nvSpPr>
      <dsp:spPr>
        <a:xfrm rot="16200000">
          <a:off x="3978329" y="1108867"/>
          <a:ext cx="227573" cy="3627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kern="1200">
            <a:solidFill>
              <a:schemeClr val="tx1"/>
            </a:solidFill>
          </a:endParaRPr>
        </a:p>
      </dsp:txBody>
      <dsp:txXfrm>
        <a:off x="4012465" y="1215558"/>
        <a:ext cx="159301" cy="217665"/>
      </dsp:txXfrm>
    </dsp:sp>
    <dsp:sp modelId="{0CC4EB28-BE0C-4D2D-844C-AA509FD8AA67}">
      <dsp:nvSpPr>
        <dsp:cNvPr id="0" name=""/>
        <dsp:cNvSpPr/>
      </dsp:nvSpPr>
      <dsp:spPr>
        <a:xfrm>
          <a:off x="1703510" y="2135"/>
          <a:ext cx="4777211" cy="1066987"/>
        </a:xfrm>
        <a:prstGeom prst="ellipse">
          <a:avLst/>
        </a:prstGeom>
        <a:no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solidFill>
                <a:schemeClr val="tx1"/>
              </a:solidFill>
            </a:rPr>
            <a:t>1/الألفاظ المشتركة : لفظة العين المشتركة بين الذهب والعين </a:t>
          </a:r>
          <a:r>
            <a:rPr lang="ar-SA" sz="1800" kern="1200" dirty="0" err="1">
              <a:solidFill>
                <a:schemeClr val="tx1"/>
              </a:solidFill>
            </a:rPr>
            <a:t>الناظرة,القرء</a:t>
          </a:r>
          <a:r>
            <a:rPr lang="ar-SA" sz="1800" kern="1200" dirty="0">
              <a:solidFill>
                <a:schemeClr val="tx1"/>
              </a:solidFill>
            </a:rPr>
            <a:t> للحيض </a:t>
          </a:r>
          <a:r>
            <a:rPr lang="ar-SA" sz="1800" kern="1200" dirty="0" err="1">
              <a:solidFill>
                <a:schemeClr val="tx1"/>
              </a:solidFill>
            </a:rPr>
            <a:t>والطهر,الشفق</a:t>
          </a:r>
          <a:r>
            <a:rPr lang="ar-SA" sz="1800" kern="1200" dirty="0">
              <a:solidFill>
                <a:schemeClr val="tx1"/>
              </a:solidFill>
            </a:rPr>
            <a:t> للبياض </a:t>
          </a:r>
          <a:r>
            <a:rPr lang="ar-SA" sz="1800" kern="1200" dirty="0" err="1">
              <a:solidFill>
                <a:schemeClr val="tx1"/>
              </a:solidFill>
            </a:rPr>
            <a:t>والحمره</a:t>
          </a:r>
          <a:r>
            <a:rPr lang="ar-SA" sz="1800" kern="1200" dirty="0">
              <a:solidFill>
                <a:schemeClr val="tx1"/>
              </a:solidFill>
            </a:rPr>
            <a:t>.</a:t>
          </a:r>
          <a:endParaRPr lang="ar-SA" sz="6000" kern="1200" dirty="0">
            <a:solidFill>
              <a:schemeClr val="tx1"/>
            </a:solidFill>
          </a:endParaRPr>
        </a:p>
      </dsp:txBody>
      <dsp:txXfrm>
        <a:off x="2403116" y="158392"/>
        <a:ext cx="3377999" cy="754473"/>
      </dsp:txXfrm>
    </dsp:sp>
    <dsp:sp modelId="{81743BA4-DF9A-457F-AC62-D2FCC776A8F3}">
      <dsp:nvSpPr>
        <dsp:cNvPr id="0" name=""/>
        <dsp:cNvSpPr/>
      </dsp:nvSpPr>
      <dsp:spPr>
        <a:xfrm rot="19602">
          <a:off x="4680181" y="1854340"/>
          <a:ext cx="131493" cy="3627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kern="1200">
            <a:solidFill>
              <a:schemeClr val="tx1"/>
            </a:solidFill>
          </a:endParaRPr>
        </a:p>
      </dsp:txBody>
      <dsp:txXfrm>
        <a:off x="4680181" y="1926783"/>
        <a:ext cx="92045" cy="217665"/>
      </dsp:txXfrm>
    </dsp:sp>
    <dsp:sp modelId="{3D5FCBF1-593D-4F67-A1F8-3A74A3FD37E6}">
      <dsp:nvSpPr>
        <dsp:cNvPr id="0" name=""/>
        <dsp:cNvSpPr/>
      </dsp:nvSpPr>
      <dsp:spPr>
        <a:xfrm>
          <a:off x="4873458" y="1512159"/>
          <a:ext cx="3226132" cy="1066987"/>
        </a:xfrm>
        <a:prstGeom prst="ellipse">
          <a:avLst/>
        </a:prstGeom>
        <a:no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1">
            <a:lnSpc>
              <a:spcPct val="90000"/>
            </a:lnSpc>
            <a:spcBef>
              <a:spcPct val="0"/>
            </a:spcBef>
            <a:spcAft>
              <a:spcPct val="35000"/>
            </a:spcAft>
            <a:buNone/>
          </a:pPr>
          <a:r>
            <a:rPr lang="ar-SA" sz="1400" kern="1200" dirty="0">
              <a:solidFill>
                <a:schemeClr val="tx1"/>
              </a:solidFill>
            </a:rPr>
            <a:t>2/</a:t>
          </a:r>
          <a:r>
            <a:rPr lang="ar-SA" sz="1400" kern="1200" dirty="0" err="1">
              <a:solidFill>
                <a:schemeClr val="tx1"/>
              </a:solidFill>
            </a:rPr>
            <a:t>الإشتراك</a:t>
          </a:r>
          <a:r>
            <a:rPr lang="ar-SA" sz="1400" kern="1200" dirty="0">
              <a:solidFill>
                <a:schemeClr val="tx1"/>
              </a:solidFill>
            </a:rPr>
            <a:t> في الألفاظ المركبة : مثل قوله تعالى ( أو يعفو الذي بيده عقدة النكاح ) متردد بين الزوج والولي.</a:t>
          </a:r>
        </a:p>
      </dsp:txBody>
      <dsp:txXfrm>
        <a:off x="5345914" y="1668416"/>
        <a:ext cx="2281220" cy="754473"/>
      </dsp:txXfrm>
    </dsp:sp>
    <dsp:sp modelId="{42EAF141-5566-414D-A935-27511000B067}">
      <dsp:nvSpPr>
        <dsp:cNvPr id="0" name=""/>
        <dsp:cNvSpPr/>
      </dsp:nvSpPr>
      <dsp:spPr>
        <a:xfrm rot="5400000">
          <a:off x="3978329" y="2592356"/>
          <a:ext cx="227573" cy="3627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kern="1200">
            <a:solidFill>
              <a:schemeClr val="tx1"/>
            </a:solidFill>
          </a:endParaRPr>
        </a:p>
      </dsp:txBody>
      <dsp:txXfrm>
        <a:off x="4012465" y="2630775"/>
        <a:ext cx="159301" cy="217665"/>
      </dsp:txXfrm>
    </dsp:sp>
    <dsp:sp modelId="{729D5909-4F9E-4915-8084-47F5B83496C7}">
      <dsp:nvSpPr>
        <dsp:cNvPr id="0" name=""/>
        <dsp:cNvSpPr/>
      </dsp:nvSpPr>
      <dsp:spPr>
        <a:xfrm>
          <a:off x="913011" y="2994876"/>
          <a:ext cx="6358209" cy="1066987"/>
        </a:xfrm>
        <a:prstGeom prst="ellipse">
          <a:avLst/>
        </a:prstGeom>
        <a:no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1">
            <a:lnSpc>
              <a:spcPct val="90000"/>
            </a:lnSpc>
            <a:spcBef>
              <a:spcPct val="0"/>
            </a:spcBef>
            <a:spcAft>
              <a:spcPct val="35000"/>
            </a:spcAft>
            <a:buNone/>
          </a:pPr>
          <a:r>
            <a:rPr lang="ar-SA" sz="1600" kern="1200" dirty="0">
              <a:solidFill>
                <a:schemeClr val="tx1"/>
              </a:solidFill>
            </a:rPr>
            <a:t>4/ الأحرف المحتملة العطف والبدء : مثل قوله تعالى: (وما يعلم تأويله إلا الله والراسخون في العلم يقولون ) يعلمون تأويل </a:t>
          </a:r>
          <a:r>
            <a:rPr lang="ar-SA" sz="1600" kern="1200" dirty="0" err="1">
              <a:solidFill>
                <a:schemeClr val="tx1"/>
              </a:solidFill>
            </a:rPr>
            <a:t>الايات</a:t>
          </a:r>
          <a:r>
            <a:rPr lang="ar-SA" sz="1600" kern="1200" dirty="0">
              <a:solidFill>
                <a:schemeClr val="tx1"/>
              </a:solidFill>
            </a:rPr>
            <a:t> على حسب </a:t>
          </a:r>
          <a:r>
            <a:rPr lang="ar-SA" sz="1600" kern="1200" dirty="0" err="1">
              <a:solidFill>
                <a:schemeClr val="tx1"/>
              </a:solidFill>
            </a:rPr>
            <a:t>ماعلمهم</a:t>
          </a:r>
          <a:r>
            <a:rPr lang="ar-SA" sz="1600" kern="1200" dirty="0">
              <a:solidFill>
                <a:schemeClr val="tx1"/>
              </a:solidFill>
            </a:rPr>
            <a:t> الله وبين ان تكون الواو </a:t>
          </a:r>
          <a:r>
            <a:rPr lang="ar-SA" sz="1600" kern="1200" dirty="0" err="1">
              <a:solidFill>
                <a:schemeClr val="tx1"/>
              </a:solidFill>
            </a:rPr>
            <a:t>للإبتداء</a:t>
          </a:r>
          <a:r>
            <a:rPr lang="ar-SA" sz="1600" kern="1200" dirty="0">
              <a:solidFill>
                <a:schemeClr val="tx1"/>
              </a:solidFill>
            </a:rPr>
            <a:t> والاستئناف فيكون الله هو المنفرد بعلم </a:t>
          </a:r>
          <a:r>
            <a:rPr lang="ar-SA" sz="1600" kern="1200" dirty="0" err="1">
              <a:solidFill>
                <a:schemeClr val="tx1"/>
              </a:solidFill>
            </a:rPr>
            <a:t>التاويل</a:t>
          </a:r>
          <a:r>
            <a:rPr lang="ar-SA" sz="1600" kern="1200" dirty="0">
              <a:solidFill>
                <a:schemeClr val="tx1"/>
              </a:solidFill>
            </a:rPr>
            <a:t> أما الراسخون في العلم فإنهم يسلمون لله ذلك.</a:t>
          </a:r>
        </a:p>
      </dsp:txBody>
      <dsp:txXfrm>
        <a:off x="1844149" y="3151133"/>
        <a:ext cx="4495933" cy="754473"/>
      </dsp:txXfrm>
    </dsp:sp>
    <dsp:sp modelId="{A97E60D8-0416-43CC-8E8D-86D74186824C}">
      <dsp:nvSpPr>
        <dsp:cNvPr id="0" name=""/>
        <dsp:cNvSpPr/>
      </dsp:nvSpPr>
      <dsp:spPr>
        <a:xfrm rot="10678743">
          <a:off x="3374854" y="1873625"/>
          <a:ext cx="130149" cy="3627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kern="1200">
            <a:solidFill>
              <a:schemeClr val="tx1"/>
            </a:solidFill>
          </a:endParaRPr>
        </a:p>
      </dsp:txBody>
      <dsp:txXfrm rot="10800000">
        <a:off x="3413887" y="1945492"/>
        <a:ext cx="91104" cy="217665"/>
      </dsp:txXfrm>
    </dsp:sp>
    <dsp:sp modelId="{BEBC5FB7-E0CC-4E33-807F-9D2D95AB4A61}">
      <dsp:nvSpPr>
        <dsp:cNvPr id="0" name=""/>
        <dsp:cNvSpPr/>
      </dsp:nvSpPr>
      <dsp:spPr>
        <a:xfrm>
          <a:off x="4944" y="1584180"/>
          <a:ext cx="3318501" cy="1066987"/>
        </a:xfrm>
        <a:prstGeom prst="ellipse">
          <a:avLst/>
        </a:prstGeom>
        <a:no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1">
            <a:lnSpc>
              <a:spcPct val="90000"/>
            </a:lnSpc>
            <a:spcBef>
              <a:spcPct val="0"/>
            </a:spcBef>
            <a:spcAft>
              <a:spcPct val="35000"/>
            </a:spcAft>
            <a:buNone/>
          </a:pPr>
          <a:r>
            <a:rPr lang="ar-SA" sz="1600" kern="1200" dirty="0">
              <a:solidFill>
                <a:schemeClr val="tx1"/>
              </a:solidFill>
            </a:rPr>
            <a:t>3/ التصريف في اللفظ : قد يكون بحسب التصريف كالمختار ويصلح للفاعل والمفعول.</a:t>
          </a:r>
        </a:p>
      </dsp:txBody>
      <dsp:txXfrm>
        <a:off x="490927" y="1740437"/>
        <a:ext cx="2346535" cy="75447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5B8F15A-F2ED-4D69-B73E-46BA26026C9B}"/>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144B565D-0A81-414F-89E1-41D6392C3D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8A3373B1-17CA-44B6-9343-334B0B0D0F88}"/>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5" name="عنصر نائب للتذييل 4">
            <a:extLst>
              <a:ext uri="{FF2B5EF4-FFF2-40B4-BE49-F238E27FC236}">
                <a16:creationId xmlns:a16="http://schemas.microsoft.com/office/drawing/2014/main" id="{48CA1EDC-650C-42DD-8B7D-FC268BC0EFBB}"/>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A505DE58-D8FC-4598-98ED-618AF53AFAF9}"/>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3758256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FA0BD42-0B2F-4146-B860-D4D60CCF03FC}"/>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C2D81B91-69FC-4F66-929E-444AFD075456}"/>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C1379F9F-D841-4B70-B65F-628B266CAD35}"/>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5" name="عنصر نائب للتذييل 4">
            <a:extLst>
              <a:ext uri="{FF2B5EF4-FFF2-40B4-BE49-F238E27FC236}">
                <a16:creationId xmlns:a16="http://schemas.microsoft.com/office/drawing/2014/main" id="{446077C3-B8A3-45BE-B2EF-BEC47D544D1B}"/>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7BF80D77-732A-48E0-A340-2732BE5CCCB4}"/>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2699491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5F191A27-181F-4ADE-BFF3-DF24E0E76B8F}"/>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9C72A6A0-ACC9-4EB8-AA6C-08D219EB510E}"/>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083CD392-342C-45F9-907F-E438B90A717A}"/>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5" name="عنصر نائب للتذييل 4">
            <a:extLst>
              <a:ext uri="{FF2B5EF4-FFF2-40B4-BE49-F238E27FC236}">
                <a16:creationId xmlns:a16="http://schemas.microsoft.com/office/drawing/2014/main" id="{D5E91014-D97F-4660-AC5B-429BF5EF9282}"/>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02C6256E-65B3-4CC1-B871-89035D97AD33}"/>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2651741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4245838-9250-4B76-A507-B426F7136B0D}"/>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4866FE57-0C16-470D-AB39-C72281ED7637}"/>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C7A690F1-CCEE-4936-A74C-28CEB1432ED4}"/>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5" name="عنصر نائب للتذييل 4">
            <a:extLst>
              <a:ext uri="{FF2B5EF4-FFF2-40B4-BE49-F238E27FC236}">
                <a16:creationId xmlns:a16="http://schemas.microsoft.com/office/drawing/2014/main" id="{8DA52448-607A-4454-BC8A-48060CA9E4CA}"/>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81B5DE88-0391-4233-A237-8E90A85D5EF8}"/>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292470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36FBA45-9623-4C83-84EC-85AF33D2AB5F}"/>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5C13DCC8-CB36-449C-9475-AA85ADB3D9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685C44EF-7F79-4683-8EE7-D60A0ABFDF47}"/>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5" name="عنصر نائب للتذييل 4">
            <a:extLst>
              <a:ext uri="{FF2B5EF4-FFF2-40B4-BE49-F238E27FC236}">
                <a16:creationId xmlns:a16="http://schemas.microsoft.com/office/drawing/2014/main" id="{B9A872DE-ADFA-4B03-96DE-A666291BB947}"/>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B70561A1-60BC-4B85-8566-799169A01CB4}"/>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3164743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7AAEEF1-0277-4257-8F02-787CF8D5B37F}"/>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C35B75F7-7A21-4819-BAC4-352A1EB46DDD}"/>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F7614207-B2FA-471D-8DAC-592D8B341FCB}"/>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49CCD5CD-D54D-43D5-A4F2-E0F2B6795A41}"/>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6" name="عنصر نائب للتذييل 5">
            <a:extLst>
              <a:ext uri="{FF2B5EF4-FFF2-40B4-BE49-F238E27FC236}">
                <a16:creationId xmlns:a16="http://schemas.microsoft.com/office/drawing/2014/main" id="{71305AAB-2D60-41E9-B72C-14E0CE962472}"/>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2EFD006D-476A-40AA-888A-44F06FF69D02}"/>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1441381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90733E5-FE34-41DB-B5B4-484FB59EBAF6}"/>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2D9B18AA-D658-4936-923C-9A12C6588D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16921BAB-EA8B-44C1-A05B-AEFA41E09198}"/>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68B02D66-9454-4E5A-A136-EB181A5AC0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63BA3654-9FD0-4708-9ABD-36334B7CE9DA}"/>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7D1D1FAA-6422-49C4-B685-A4154C0820CB}"/>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8" name="عنصر نائب للتذييل 7">
            <a:extLst>
              <a:ext uri="{FF2B5EF4-FFF2-40B4-BE49-F238E27FC236}">
                <a16:creationId xmlns:a16="http://schemas.microsoft.com/office/drawing/2014/main" id="{6A9D7975-30D3-415C-8713-4B9013EA5E68}"/>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0070EB1B-196B-4F43-8156-30D8B9660551}"/>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3714369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5FEF926-886C-4685-A993-FD2EE7572CCE}"/>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AE327DD0-7D93-40C1-B17E-405BD362B183}"/>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4" name="عنصر نائب للتذييل 3">
            <a:extLst>
              <a:ext uri="{FF2B5EF4-FFF2-40B4-BE49-F238E27FC236}">
                <a16:creationId xmlns:a16="http://schemas.microsoft.com/office/drawing/2014/main" id="{057AE3B4-21BE-41E0-BA02-BA7F1EF19618}"/>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E277087C-8CED-49C9-862A-D95D3CB11321}"/>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358802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656C0ECC-2338-41A7-9744-9685A0F12A8F}"/>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3" name="عنصر نائب للتذييل 2">
            <a:extLst>
              <a:ext uri="{FF2B5EF4-FFF2-40B4-BE49-F238E27FC236}">
                <a16:creationId xmlns:a16="http://schemas.microsoft.com/office/drawing/2014/main" id="{4B4B7CE7-A9FD-47B9-B4ED-EB0E4F4CDF25}"/>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C87255AF-1A37-4710-BA7F-5C91B3FF054D}"/>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3147508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BF3ACE2-F7FB-4237-A254-973082490B1D}"/>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13DBBB11-29E7-405D-9CF3-4748B6846C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33E5402A-0795-4A9F-AE5C-1AA6BB23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64B5A9D9-D3B9-4A5E-91C9-076C9DD961E1}"/>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6" name="عنصر نائب للتذييل 5">
            <a:extLst>
              <a:ext uri="{FF2B5EF4-FFF2-40B4-BE49-F238E27FC236}">
                <a16:creationId xmlns:a16="http://schemas.microsoft.com/office/drawing/2014/main" id="{1A5C18B0-BCB4-4B5E-A911-FEFD1E071418}"/>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15422829-DE77-4B05-BF29-C1A71ACA119D}"/>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805045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C109789-CB76-45E0-918A-331D128C10F5}"/>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E2D30D21-6AAB-4157-B0CB-E34B2BF66F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7F6E3B46-8217-4D53-A7E5-52583BDE1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4DFAB91A-87C6-4A31-9C94-AFEBACA33478}"/>
              </a:ext>
            </a:extLst>
          </p:cNvPr>
          <p:cNvSpPr>
            <a:spLocks noGrp="1"/>
          </p:cNvSpPr>
          <p:nvPr>
            <p:ph type="dt" sz="half" idx="10"/>
          </p:nvPr>
        </p:nvSpPr>
        <p:spPr/>
        <p:txBody>
          <a:bodyPr/>
          <a:lstStyle/>
          <a:p>
            <a:fld id="{C2268022-7E49-446C-A566-7C4F91D786CF}" type="datetimeFigureOut">
              <a:rPr lang="ar-SA" smtClean="0"/>
              <a:t>16/04/41</a:t>
            </a:fld>
            <a:endParaRPr lang="ar-SA"/>
          </a:p>
        </p:txBody>
      </p:sp>
      <p:sp>
        <p:nvSpPr>
          <p:cNvPr id="6" name="عنصر نائب للتذييل 5">
            <a:extLst>
              <a:ext uri="{FF2B5EF4-FFF2-40B4-BE49-F238E27FC236}">
                <a16:creationId xmlns:a16="http://schemas.microsoft.com/office/drawing/2014/main" id="{F1291FD1-CE0E-4775-BE88-C04608F943D8}"/>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9DFD03DF-95ED-4FDC-B0CF-20ACDB94E6E4}"/>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2275222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430A50D3-7331-4942-BD3E-3767A27928C9}"/>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DA22433E-DE79-439E-847D-BD9C9AA3F999}"/>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CED7962A-FEC2-4DD8-A108-0B0B390C58E0}"/>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2268022-7E49-446C-A566-7C4F91D786CF}" type="datetimeFigureOut">
              <a:rPr lang="ar-SA" smtClean="0"/>
              <a:t>16/04/41</a:t>
            </a:fld>
            <a:endParaRPr lang="ar-SA"/>
          </a:p>
        </p:txBody>
      </p:sp>
      <p:sp>
        <p:nvSpPr>
          <p:cNvPr id="5" name="عنصر نائب للتذييل 4">
            <a:extLst>
              <a:ext uri="{FF2B5EF4-FFF2-40B4-BE49-F238E27FC236}">
                <a16:creationId xmlns:a16="http://schemas.microsoft.com/office/drawing/2014/main" id="{24F335F2-5AFC-4BB4-A127-DA4577B513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3927D96B-A0A5-48F2-B072-2BD92D8C5B91}"/>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6D2CED3-D07C-4E5D-A7D1-F4FB2799239C}" type="slidenum">
              <a:rPr lang="ar-SA" smtClean="0"/>
              <a:t>‹#›</a:t>
            </a:fld>
            <a:endParaRPr lang="ar-SA"/>
          </a:p>
        </p:txBody>
      </p:sp>
    </p:spTree>
    <p:extLst>
      <p:ext uri="{BB962C8B-B14F-4D97-AF65-F5344CB8AC3E}">
        <p14:creationId xmlns:p14="http://schemas.microsoft.com/office/powerpoint/2010/main" val="1528798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مربع نص 2">
            <a:extLst>
              <a:ext uri="{FF2B5EF4-FFF2-40B4-BE49-F238E27FC236}">
                <a16:creationId xmlns:a16="http://schemas.microsoft.com/office/drawing/2014/main" id="{19213CD9-3DDF-42E4-8FDD-5B0664B13D07}"/>
              </a:ext>
            </a:extLst>
          </p:cNvPr>
          <p:cNvSpPr txBox="1"/>
          <p:nvPr/>
        </p:nvSpPr>
        <p:spPr>
          <a:xfrm>
            <a:off x="1423851" y="444137"/>
            <a:ext cx="9953898" cy="923330"/>
          </a:xfrm>
          <a:prstGeom prst="rect">
            <a:avLst/>
          </a:prstGeom>
          <a:noFill/>
        </p:spPr>
        <p:txBody>
          <a:bodyPr wrap="square" rtlCol="1">
            <a:spAutoFit/>
          </a:bodyPr>
          <a:lstStyle/>
          <a:p>
            <a:pPr algn="ctr"/>
            <a:r>
              <a:rPr lang="ar-SA" dirty="0"/>
              <a:t>تقاسيم الكلام والأسماء</a:t>
            </a:r>
          </a:p>
          <a:p>
            <a:endParaRPr lang="ar-SA" dirty="0"/>
          </a:p>
          <a:p>
            <a:endParaRPr lang="ar-SA" dirty="0"/>
          </a:p>
        </p:txBody>
      </p:sp>
      <p:graphicFrame>
        <p:nvGraphicFramePr>
          <p:cNvPr id="4" name="رسم تخطيطي 3">
            <a:extLst>
              <a:ext uri="{FF2B5EF4-FFF2-40B4-BE49-F238E27FC236}">
                <a16:creationId xmlns:a16="http://schemas.microsoft.com/office/drawing/2014/main" id="{A268A23A-1F88-4A71-9EDB-DBD08CF2AF31}"/>
              </a:ext>
            </a:extLst>
          </p:cNvPr>
          <p:cNvGraphicFramePr/>
          <p:nvPr>
            <p:extLst>
              <p:ext uri="{D42A27DB-BD31-4B8C-83A1-F6EECF244321}">
                <p14:modId xmlns:p14="http://schemas.microsoft.com/office/powerpoint/2010/main" val="2142500136"/>
              </p:ext>
            </p:extLst>
          </p:nvPr>
        </p:nvGraphicFramePr>
        <p:xfrm>
          <a:off x="0" y="0"/>
          <a:ext cx="12192000" cy="6857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9211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id="{1AC1B26A-4E65-444C-872E-AF5307772D51}"/>
              </a:ext>
            </a:extLst>
          </p:cNvPr>
          <p:cNvSpPr txBox="1"/>
          <p:nvPr/>
        </p:nvSpPr>
        <p:spPr>
          <a:xfrm>
            <a:off x="0" y="104503"/>
            <a:ext cx="12192000" cy="6247864"/>
          </a:xfrm>
          <a:prstGeom prst="rect">
            <a:avLst/>
          </a:prstGeom>
          <a:noFill/>
        </p:spPr>
        <p:txBody>
          <a:bodyPr wrap="square" rtlCol="1">
            <a:spAutoFit/>
          </a:bodyPr>
          <a:lstStyle/>
          <a:p>
            <a:r>
              <a:rPr lang="ar-SA" sz="40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أدلة المذهب الأول: القائلين بنقلها من معناها اللغوي إلى الشرعي:-</a:t>
            </a:r>
          </a:p>
          <a:p>
            <a:pPr marL="285750" indent="-285750">
              <a:buFont typeface="Wingdings" panose="05000000000000000000" pitchFamily="2" charset="2"/>
              <a:buChar char="q"/>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الشارع لما شرع عبادات لم تكن معروفة لهم ، افتقرت تلك العبادات إلى أسماء حتى نعرفها بها وتخصيصها بهذه الأسماء تعني نقلها من اللغة إلى الشرع ،وفي اللغة لا يوجد الا عن طريق النقل أو التخصيص فالنقل أسهل في ذلك ، وإنكار أن الركوع والسجود والقيام والقعود الذي هو ركن الصلاة منها بعيد جدا، وأيضا تسليم أن الشرع يتصرف في ألفاظ اللغة بالنقل تارة وبالتخصيص تارة على مثال تصرف أهل العرف أسهل وأولى مما ذكروه إذ للشرع عرف في الاستعمال كما للعرب استعمال.</a:t>
            </a:r>
          </a:p>
          <a:p>
            <a:pPr marL="285750" indent="-285750">
              <a:buFont typeface="Wingdings" panose="05000000000000000000" pitchFamily="2" charset="2"/>
              <a:buChar char="q"/>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الله تعالى سمى الصلاة إيمانا بقوله تعالى: ((وما كان الله ليضيع إيمانكم)) ، دلت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الاية</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على أنه سبحانه وتعالى أراد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بالايمان</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الصلاة نحو بيت المقدس، والايمان باللغة التصديق وليس الصلاة ولكن الله تعالى أراد بمعنى الايمان الصلاة.</a:t>
            </a:r>
          </a:p>
        </p:txBody>
      </p:sp>
    </p:spTree>
    <p:extLst>
      <p:ext uri="{BB962C8B-B14F-4D97-AF65-F5344CB8AC3E}">
        <p14:creationId xmlns:p14="http://schemas.microsoft.com/office/powerpoint/2010/main" val="798723019"/>
      </p:ext>
    </p:extLst>
  </p:cSld>
  <p:clrMapOvr>
    <a:masterClrMapping/>
  </p:clrMapOvr>
  <mc:AlternateContent xmlns:mc="http://schemas.openxmlformats.org/markup-compatibility/2006" xmlns:p14="http://schemas.microsoft.com/office/powerpoint/2010/main">
    <mc:Choice Requires="p14">
      <p:transition spd="slow" p14:dur="1250">
        <p14:flip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مربع نص 2">
            <a:extLst>
              <a:ext uri="{FF2B5EF4-FFF2-40B4-BE49-F238E27FC236}">
                <a16:creationId xmlns:a16="http://schemas.microsoft.com/office/drawing/2014/main" id="{74478EAD-0FF1-4BB2-8836-E5E2F2CD30A3}"/>
              </a:ext>
            </a:extLst>
          </p:cNvPr>
          <p:cNvSpPr txBox="1"/>
          <p:nvPr/>
        </p:nvSpPr>
        <p:spPr>
          <a:xfrm>
            <a:off x="91440" y="0"/>
            <a:ext cx="11991703" cy="5509200"/>
          </a:xfrm>
          <a:prstGeom prst="rect">
            <a:avLst/>
          </a:prstGeom>
          <a:noFill/>
        </p:spPr>
        <p:txBody>
          <a:bodyPr wrap="square" rtlCol="1">
            <a:spAutoFit/>
          </a:bodyPr>
          <a:lstStyle/>
          <a:p>
            <a:pPr algn="ctr"/>
            <a:r>
              <a:rPr lang="ar-SA" sz="44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ثمرة هذا الخلاف</a:t>
            </a:r>
          </a:p>
          <a:p>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أنه عند إطلاق هذه الالفاظ في لسان الشارع الحكيم وكلام الفقهاء ، فإنه يجب حمله على الحقيقة الشرعية دون اللغوية وكذلك معناها واضح لا إجمال فيه ، فكل لفظ يحمل على المقصود الشرعي منه ولا يجوز أن يعدل عنه إلا بدليل لان عادة الشارع استعمال هذه الأسماء لبيان الاحكام الشرعية منها.</a:t>
            </a:r>
          </a:p>
          <a:p>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والقاضي أبا بكر الباقلاني ذهب الى الوقف وقال يجوز أن يراد بها </a:t>
            </a:r>
            <a:r>
              <a:rPr lang="ar-SA" sz="44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ماهو</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معناها في اللغة ويجوز أن يراد بها ما هو معناها في الشرع ويجوز أن يراد بها الامران ولسبب ذلك كله قال يكون مجمل </a:t>
            </a:r>
            <a:r>
              <a:rPr lang="ar-SA" sz="44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لانها</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ألفاظ مشتركة بين اللغة والشرع.</a:t>
            </a:r>
          </a:p>
        </p:txBody>
      </p:sp>
    </p:spTree>
    <p:extLst>
      <p:ext uri="{BB962C8B-B14F-4D97-AF65-F5344CB8AC3E}">
        <p14:creationId xmlns:p14="http://schemas.microsoft.com/office/powerpoint/2010/main" val="314162578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id="{E7B4F1E7-D105-4718-9EAF-6860DCD7729C}"/>
              </a:ext>
            </a:extLst>
          </p:cNvPr>
          <p:cNvSpPr txBox="1"/>
          <p:nvPr/>
        </p:nvSpPr>
        <p:spPr>
          <a:xfrm>
            <a:off x="0" y="0"/>
            <a:ext cx="12192000" cy="5693866"/>
          </a:xfrm>
          <a:prstGeom prst="rect">
            <a:avLst/>
          </a:prstGeom>
          <a:noFill/>
        </p:spPr>
        <p:txBody>
          <a:bodyPr wrap="square" rtlCol="1">
            <a:spAutoFit/>
          </a:bodyPr>
          <a:lstStyle/>
          <a:p>
            <a:r>
              <a:rPr lang="ar-SA" sz="28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القسم الرابع:-المجاز المطلق</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ويعني: اللفظ المستعمل في غير موضوعه على وجه صحيح.</a:t>
            </a:r>
          </a:p>
          <a:p>
            <a:r>
              <a:rPr lang="ar-SA" sz="28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الأمور التي يصح بها المجاز:-</a:t>
            </a:r>
          </a:p>
          <a:p>
            <a:pPr marL="285750" indent="-285750">
              <a:buFont typeface="Wingdings" panose="05000000000000000000" pitchFamily="2" charset="2"/>
              <a:buChar char="v"/>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اشتراكهما في المعنى المشهور في الحقيقة كاستعارة لفظ الأسد على الرجل الشجاع لاشتراكهما في الشجاعة ،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ولايصح</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يطلق لفظ الأسد على الرجل الابخر مع انه موجود في الأسد وذلك بسبب أنه غير مشهور به. </a:t>
            </a:r>
          </a:p>
          <a:p>
            <a:pPr marL="285750" indent="-285750">
              <a:buFont typeface="Wingdings" panose="05000000000000000000" pitchFamily="2" charset="2"/>
              <a:buChar char="v"/>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كون اللفظ المجاز بسبب المجاورة فانه يطلق عليه بسبب مجاورته ، مثل:- الرواية والعذرة والغائط كما ذكرنا ، وأيضا الظعينة في الأصل اسم للجمل الذي تظعن (تركب)عليه المرأة ولكن اطلق على المرأة مجازا بسبب كثرة مجاورتها بالجمل أثناء السفر.</a:t>
            </a:r>
          </a:p>
          <a:p>
            <a:pPr marL="285750" indent="-285750">
              <a:buFont typeface="Wingdings" panose="05000000000000000000" pitchFamily="2" charset="2"/>
              <a:buChar char="v"/>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اطلاق العرب اسم الشيء على ما يتصل به وهي 3أنواع:-</a:t>
            </a:r>
          </a:p>
          <a:p>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1- اطلاقه على ما أعد له مثل الخمر فالمحرم هو شرب الخمر ، وكذلك الزوجة محللة والمحلل هو وطؤها فقط .</a:t>
            </a:r>
          </a:p>
          <a:p>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2-اطلاق السبب على المسبب مثل:- سال الوادي ، </a:t>
            </a:r>
            <a:r>
              <a:rPr lang="ar-SA" sz="2800" b="1" dirty="0" err="1">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فالاصل</a:t>
            </a:r>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هو سال الماء في الوادي.</a:t>
            </a:r>
          </a:p>
          <a:p>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3-اطلاق المسبب على السبب مثل اطلاق لفظ الموت على المرض الشديد .</a:t>
            </a:r>
          </a:p>
          <a:p>
            <a:pPr marL="285750" indent="-285750">
              <a:buFont typeface="Wingdings" panose="05000000000000000000" pitchFamily="2" charset="2"/>
              <a:buChar char="v"/>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حذف المضاف وإقامة المضاف إليه مقامه ، مثل:- (واسأل القرية) فالمراد هو اسأل أهل القرية ، وأيضا: (واشربوا في قلوبهم العجل) فالمراد حب العجل.</a:t>
            </a:r>
          </a:p>
        </p:txBody>
      </p:sp>
    </p:spTree>
    <p:extLst>
      <p:ext uri="{BB962C8B-B14F-4D97-AF65-F5344CB8AC3E}">
        <p14:creationId xmlns:p14="http://schemas.microsoft.com/office/powerpoint/2010/main" val="33649724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invX="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id="{3010CE3E-4DA3-43D3-B3AE-D404857FC890}"/>
              </a:ext>
            </a:extLst>
          </p:cNvPr>
          <p:cNvSpPr txBox="1"/>
          <p:nvPr/>
        </p:nvSpPr>
        <p:spPr>
          <a:xfrm>
            <a:off x="0" y="0"/>
            <a:ext cx="12192000" cy="4524315"/>
          </a:xfrm>
          <a:prstGeom prst="rect">
            <a:avLst/>
          </a:prstGeom>
          <a:noFill/>
        </p:spPr>
        <p:txBody>
          <a:bodyPr wrap="square" rtlCol="1">
            <a:spAutoFit/>
          </a:bodyPr>
          <a:lstStyle/>
          <a:p>
            <a:r>
              <a:rPr lang="ar-SA" sz="36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هل المجاز يستلزم الحقيقة؟</a:t>
            </a:r>
          </a:p>
          <a:p>
            <a:r>
              <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نعم كل مجاز يستلزم وجود حقيقة في شيء آخر.</a:t>
            </a:r>
          </a:p>
          <a:p>
            <a:r>
              <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 أن المجاز عبارة عن استعمال اللفظ في غير ما وضع له فهذا يدل على أن للفظ استعمال في ما وضع له .</a:t>
            </a:r>
          </a:p>
          <a:p>
            <a:endPar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36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هل تستلزم الحقيقة المجاز؟</a:t>
            </a:r>
          </a:p>
          <a:p>
            <a:r>
              <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 يلزم أن يكون لكل حقيقة مجاز.</a:t>
            </a:r>
          </a:p>
          <a:p>
            <a:r>
              <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 كون اللفظ استعمل في ما وضع له لا يلزم أن يستعمل فيما عداه من المعاني.</a:t>
            </a:r>
          </a:p>
        </p:txBody>
      </p:sp>
    </p:spTree>
    <p:extLst>
      <p:ext uri="{BB962C8B-B14F-4D97-AF65-F5344CB8AC3E}">
        <p14:creationId xmlns:p14="http://schemas.microsoft.com/office/powerpoint/2010/main" val="1550174545"/>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2" name="رسم تخطيطي 1"/>
          <p:cNvGraphicFramePr/>
          <p:nvPr>
            <p:extLst>
              <p:ext uri="{D42A27DB-BD31-4B8C-83A1-F6EECF244321}">
                <p14:modId xmlns:p14="http://schemas.microsoft.com/office/powerpoint/2010/main" val="485946597"/>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مربع نص 2"/>
          <p:cNvSpPr txBox="1"/>
          <p:nvPr/>
        </p:nvSpPr>
        <p:spPr>
          <a:xfrm>
            <a:off x="3797300" y="1130300"/>
            <a:ext cx="3949700" cy="1754326"/>
          </a:xfrm>
          <a:prstGeom prst="rect">
            <a:avLst/>
          </a:prstGeom>
          <a:noFill/>
        </p:spPr>
        <p:txBody>
          <a:bodyPr wrap="square" rtlCol="1">
            <a:spAutoFit/>
          </a:bodyPr>
          <a:lstStyle/>
          <a:p>
            <a:endParaRPr lang="ar-SA" b="1" dirty="0"/>
          </a:p>
          <a:p>
            <a:endParaRPr lang="ar-SA" b="1" dirty="0"/>
          </a:p>
          <a:p>
            <a:r>
              <a:rPr lang="ar-SA" b="1" dirty="0"/>
              <a:t> أنه إذا دار اللفظ بين الحقيقة والمجاز فإنه يحمل على الحقيقة إذا تجرد عن القرائن ولا يحمل على المجمل إلا اذا دل عليه الدليل على أنه أريد به المجاز</a:t>
            </a:r>
          </a:p>
        </p:txBody>
      </p:sp>
    </p:spTree>
    <p:extLst>
      <p:ext uri="{BB962C8B-B14F-4D97-AF65-F5344CB8AC3E}">
        <p14:creationId xmlns:p14="http://schemas.microsoft.com/office/powerpoint/2010/main" val="614151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0"/>
            <a:ext cx="12192000" cy="6001643"/>
          </a:xfrm>
          <a:prstGeom prst="rect">
            <a:avLst/>
          </a:prstGeom>
          <a:noFill/>
        </p:spPr>
        <p:txBody>
          <a:bodyPr wrap="square" rtlCol="1">
            <a:spAutoFit/>
          </a:bodyPr>
          <a:lstStyle/>
          <a:p>
            <a:r>
              <a:rPr lang="ar-SA" sz="3200" b="1" dirty="0">
                <a:solidFill>
                  <a:srgbClr val="FF0000"/>
                </a:solidFill>
                <a:latin typeface="Traditional Arabic" panose="02020603050405020304" pitchFamily="18" charset="-78"/>
                <a:cs typeface="Traditional Arabic" panose="02020603050405020304" pitchFamily="18" charset="-78"/>
              </a:rPr>
              <a:t>المجاز في اللغة والقرآن:-</a:t>
            </a:r>
          </a:p>
          <a:p>
            <a:r>
              <a:rPr lang="ar-SA" sz="3200" b="1" dirty="0">
                <a:solidFill>
                  <a:srgbClr val="FF0000"/>
                </a:solidFill>
                <a:latin typeface="Traditional Arabic" panose="02020603050405020304" pitchFamily="18" charset="-78"/>
                <a:cs typeface="Traditional Arabic" panose="02020603050405020304" pitchFamily="18" charset="-78"/>
              </a:rPr>
              <a:t>أولا: المجاز في اللغة:-</a:t>
            </a:r>
          </a:p>
          <a:p>
            <a:r>
              <a:rPr lang="ar-SA" sz="3200" b="1" dirty="0">
                <a:solidFill>
                  <a:srgbClr val="FF0000"/>
                </a:solidFill>
                <a:latin typeface="Traditional Arabic" panose="02020603050405020304" pitchFamily="18" charset="-78"/>
                <a:cs typeface="Traditional Arabic" panose="02020603050405020304" pitchFamily="18" charset="-78"/>
              </a:rPr>
              <a:t>حكم وقوع المجاز في اللغة:-</a:t>
            </a:r>
          </a:p>
          <a:p>
            <a:pPr marL="285750" indent="-285750">
              <a:buFont typeface="Wingdings" panose="05000000000000000000" pitchFamily="2" charset="2"/>
              <a:buChar char="q"/>
            </a:pPr>
            <a:r>
              <a:rPr lang="ar-SA" sz="3200" dirty="0">
                <a:solidFill>
                  <a:srgbClr val="0070C0"/>
                </a:solidFill>
                <a:latin typeface="Traditional Arabic" panose="02020603050405020304" pitchFamily="18" charset="-78"/>
                <a:cs typeface="Traditional Arabic" panose="02020603050405020304" pitchFamily="18" charset="-78"/>
              </a:rPr>
              <a:t>ذهب جمهور العلماء </a:t>
            </a:r>
            <a:r>
              <a:rPr lang="ar-SA" sz="3200" dirty="0">
                <a:latin typeface="Traditional Arabic" panose="02020603050405020304" pitchFamily="18" charset="-78"/>
                <a:cs typeface="Traditional Arabic" panose="02020603050405020304" pitchFamily="18" charset="-78"/>
              </a:rPr>
              <a:t>إلى القول بإثبات المجاز في اللغة واستدلوا بأمرين: </a:t>
            </a:r>
          </a:p>
          <a:p>
            <a:r>
              <a:rPr lang="ar-SA" sz="3200" dirty="0">
                <a:latin typeface="Traditional Arabic" panose="02020603050405020304" pitchFamily="18" charset="-78"/>
                <a:cs typeface="Traditional Arabic" panose="02020603050405020304" pitchFamily="18" charset="-78"/>
              </a:rPr>
              <a:t>                 -الوقوع: وهو موجود كثير في اللغة،   </a:t>
            </a:r>
          </a:p>
          <a:p>
            <a:r>
              <a:rPr lang="ar-SA" sz="3200" dirty="0">
                <a:latin typeface="Traditional Arabic" panose="02020603050405020304" pitchFamily="18" charset="-78"/>
                <a:cs typeface="Traditional Arabic" panose="02020603050405020304" pitchFamily="18" charset="-78"/>
              </a:rPr>
              <a:t>                -أن اللغة العربية فصيحة والمجاز لا ينافي الفصاحة بل ربما كان المجاز أبلغ من الحقيقة.</a:t>
            </a:r>
          </a:p>
          <a:p>
            <a:pPr marL="285750" indent="-285750">
              <a:buFont typeface="Wingdings" panose="05000000000000000000" pitchFamily="2" charset="2"/>
              <a:buChar char="q"/>
            </a:pPr>
            <a:r>
              <a:rPr lang="ar-SA" sz="3200" dirty="0">
                <a:solidFill>
                  <a:srgbClr val="0070C0"/>
                </a:solidFill>
                <a:latin typeface="Traditional Arabic" panose="02020603050405020304" pitchFamily="18" charset="-78"/>
                <a:cs typeface="Traditional Arabic" panose="02020603050405020304" pitchFamily="18" charset="-78"/>
              </a:rPr>
              <a:t>وذهب بعض العلماء كبعض الشافعية وبعض المالكية </a:t>
            </a:r>
            <a:r>
              <a:rPr lang="ar-SA" sz="3200" dirty="0">
                <a:latin typeface="Traditional Arabic" panose="02020603050405020304" pitchFamily="18" charset="-78"/>
                <a:cs typeface="Traditional Arabic" panose="02020603050405020304" pitchFamily="18" charset="-78"/>
              </a:rPr>
              <a:t>إلى عدم وقوع المجاز في اللغة واستدلوا بأن المجاز فيه إلباس المقصود بغير المقصود، وأجيب بأنه لا مجاز بلا قرينة صرفت اللفظ من الحقيقة إلى المجاز، أما مع وجود القرينة فلا إلباس ولا إبهام.</a:t>
            </a:r>
          </a:p>
          <a:p>
            <a:pPr marL="285750" indent="-285750">
              <a:buFont typeface="Wingdings" panose="05000000000000000000" pitchFamily="2" charset="2"/>
              <a:buChar char="q"/>
            </a:pPr>
            <a:r>
              <a:rPr lang="ar-SA" sz="3200" dirty="0">
                <a:latin typeface="Traditional Arabic" panose="02020603050405020304" pitchFamily="18" charset="-78"/>
                <a:cs typeface="Traditional Arabic" panose="02020603050405020304" pitchFamily="18" charset="-78"/>
              </a:rPr>
              <a:t>نوع الخلاف: الخلاف هنا لفظي ، لان المنكرين للمجاز في اللغة لا ينكرون استعمال الاسد للشجاع وحو ذلك، ولكنهم يشترطون في ذلك القرينة ويسمونه حقيقة ، إذن فالخلاف في التسمية والعبارة </a:t>
            </a:r>
          </a:p>
          <a:p>
            <a:pPr marL="285750" indent="-285750">
              <a:buFont typeface="Wingdings" panose="05000000000000000000" pitchFamily="2" charset="2"/>
              <a:buChar char="q"/>
            </a:pPr>
            <a:r>
              <a:rPr lang="ar-SA" sz="3200" dirty="0">
                <a:latin typeface="Traditional Arabic" panose="02020603050405020304" pitchFamily="18" charset="-78"/>
                <a:cs typeface="Traditional Arabic" panose="02020603050405020304" pitchFamily="18" charset="-78"/>
              </a:rPr>
              <a:t>الراجح ما ذهب إليه جمهور العلماء.</a:t>
            </a:r>
          </a:p>
        </p:txBody>
      </p:sp>
    </p:spTree>
    <p:extLst>
      <p:ext uri="{BB962C8B-B14F-4D97-AF65-F5344CB8AC3E}">
        <p14:creationId xmlns:p14="http://schemas.microsoft.com/office/powerpoint/2010/main" val="1325350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88900"/>
            <a:ext cx="12052300" cy="5693866"/>
          </a:xfrm>
          <a:prstGeom prst="rect">
            <a:avLst/>
          </a:prstGeom>
          <a:noFill/>
        </p:spPr>
        <p:txBody>
          <a:bodyPr wrap="square" rtlCol="1">
            <a:spAutoFit/>
          </a:bodyPr>
          <a:lstStyle/>
          <a:p>
            <a:r>
              <a:rPr lang="ar-SA" sz="2800" b="1" dirty="0">
                <a:solidFill>
                  <a:srgbClr val="FF0000"/>
                </a:solidFill>
                <a:latin typeface="Traditional Arabic" panose="02020603050405020304" pitchFamily="18" charset="-78"/>
                <a:cs typeface="Traditional Arabic" panose="02020603050405020304" pitchFamily="18" charset="-78"/>
              </a:rPr>
              <a:t>ثانيا: المجاز في القرآن:-</a:t>
            </a:r>
          </a:p>
          <a:p>
            <a:r>
              <a:rPr lang="ar-SA" sz="2800" b="1" dirty="0">
                <a:solidFill>
                  <a:srgbClr val="FF0000"/>
                </a:solidFill>
                <a:latin typeface="Traditional Arabic" panose="02020603050405020304" pitchFamily="18" charset="-78"/>
                <a:cs typeface="Traditional Arabic" panose="02020603050405020304" pitchFamily="18" charset="-78"/>
              </a:rPr>
              <a:t>حكم المجاز في القرآن:</a:t>
            </a:r>
          </a:p>
          <a:p>
            <a:r>
              <a:rPr lang="ar-SA" sz="2800" dirty="0">
                <a:latin typeface="Traditional Arabic" panose="02020603050405020304" pitchFamily="18" charset="-78"/>
                <a:cs typeface="Traditional Arabic" panose="02020603050405020304" pitchFamily="18" charset="-78"/>
              </a:rPr>
              <a:t>-المجاز منتفي عن آيات الصفات: فصفات الله الواردة في القرآن والسنة على حقيقتهما.</a:t>
            </a:r>
          </a:p>
          <a:p>
            <a:r>
              <a:rPr lang="ar-SA" sz="2800" dirty="0">
                <a:solidFill>
                  <a:srgbClr val="0070C0"/>
                </a:solidFill>
                <a:latin typeface="Traditional Arabic" panose="02020603050405020304" pitchFamily="18" charset="-78"/>
                <a:cs typeface="Traditional Arabic" panose="02020603050405020304" pitchFamily="18" charset="-78"/>
              </a:rPr>
              <a:t>-المجاز في القرآن واقع فيما عدا الصفات: وهو مذهب جمهور العلماء </a:t>
            </a:r>
            <a:r>
              <a:rPr lang="ar-SA" sz="2800" dirty="0">
                <a:latin typeface="Traditional Arabic" panose="02020603050405020304" pitchFamily="18" charset="-78"/>
                <a:cs typeface="Traditional Arabic" panose="02020603050405020304" pitchFamily="18" charset="-78"/>
              </a:rPr>
              <a:t>واستدلوا بما يلي: </a:t>
            </a:r>
          </a:p>
          <a:p>
            <a:pPr marL="342900" indent="-342900" algn="ctr">
              <a:buFont typeface="+mj-lt"/>
              <a:buAutoNum type="arabicPeriod"/>
            </a:pPr>
            <a:r>
              <a:rPr lang="ar-SA" sz="2800" dirty="0">
                <a:latin typeface="Traditional Arabic" panose="02020603050405020304" pitchFamily="18" charset="-78"/>
                <a:cs typeface="Traditional Arabic" panose="02020603050405020304" pitchFamily="18" charset="-78"/>
              </a:rPr>
              <a:t>أن القران عربي نزل بلغة العرب ولغة العرب يدخلها المجاز فيكون القران قد اشتمل على المجاز </a:t>
            </a:r>
            <a:r>
              <a:rPr lang="ar-SA" sz="2800" dirty="0" err="1">
                <a:latin typeface="Traditional Arabic" panose="02020603050405020304" pitchFamily="18" charset="-78"/>
                <a:cs typeface="Traditional Arabic" panose="02020603050405020304" pitchFamily="18" charset="-78"/>
              </a:rPr>
              <a:t>لانه</a:t>
            </a:r>
            <a:r>
              <a:rPr lang="ar-SA" sz="2800" dirty="0">
                <a:latin typeface="Traditional Arabic" panose="02020603050405020304" pitchFamily="18" charset="-78"/>
                <a:cs typeface="Traditional Arabic" panose="02020603050405020304" pitchFamily="18" charset="-78"/>
              </a:rPr>
              <a:t> نزل بلغتهم.</a:t>
            </a:r>
          </a:p>
          <a:p>
            <a:pPr marL="342900" indent="-342900" algn="ctr">
              <a:buFont typeface="+mj-lt"/>
              <a:buAutoNum type="arabicPeriod"/>
            </a:pPr>
            <a:r>
              <a:rPr lang="ar-SA" sz="2800" dirty="0">
                <a:latin typeface="Traditional Arabic" panose="02020603050405020304" pitchFamily="18" charset="-78"/>
                <a:cs typeface="Traditional Arabic" panose="02020603050405020304" pitchFamily="18" charset="-78"/>
              </a:rPr>
              <a:t>أن المجاز ورد في القران بحيث يذكر الشيء بخلاف ما وضع وهو إما زيادة أو نقصان أو استعارة.                </a:t>
            </a:r>
          </a:p>
          <a:p>
            <a:r>
              <a:rPr lang="ar-SA" sz="2800" dirty="0">
                <a:solidFill>
                  <a:srgbClr val="0070C0"/>
                </a:solidFill>
                <a:latin typeface="Traditional Arabic" panose="02020603050405020304" pitchFamily="18" charset="-78"/>
                <a:cs typeface="Traditional Arabic" panose="02020603050405020304" pitchFamily="18" charset="-78"/>
              </a:rPr>
              <a:t>-وذهب بعض العلماء </a:t>
            </a:r>
            <a:r>
              <a:rPr lang="ar-SA" sz="2800" dirty="0">
                <a:latin typeface="Traditional Arabic" panose="02020603050405020304" pitchFamily="18" charset="-78"/>
                <a:cs typeface="Traditional Arabic" panose="02020603050405020304" pitchFamily="18" charset="-78"/>
              </a:rPr>
              <a:t>أنه لا يوجد في القرآن مجاز بل كله حقيقة وهو رواية عن الامام أحمد واختاره بعض الحنابلة كابن حامد وبعض أهل الظاهر واستدلوا:</a:t>
            </a:r>
          </a:p>
          <a:p>
            <a:r>
              <a:rPr lang="ar-SA" sz="2800" dirty="0">
                <a:latin typeface="Traditional Arabic" panose="02020603050405020304" pitchFamily="18" charset="-78"/>
                <a:cs typeface="Traditional Arabic" panose="02020603050405020304" pitchFamily="18" charset="-78"/>
              </a:rPr>
              <a:t>1-أن القرآن حق والحق لا يكون إلا حقيقة فلا يدخله المجاز ، وأجيب عن ذلك: بأنه لا يلزم ذلك فقد يكون مجاز بقرينة فه حق.</a:t>
            </a:r>
          </a:p>
          <a:p>
            <a:r>
              <a:rPr lang="ar-SA" sz="2800" dirty="0">
                <a:latin typeface="Traditional Arabic" panose="02020603050405020304" pitchFamily="18" charset="-78"/>
                <a:cs typeface="Traditional Arabic" panose="02020603050405020304" pitchFamily="18" charset="-78"/>
              </a:rPr>
              <a:t>2-أنه لو كان في القرآن مجاز ، لجاز تسمية الله </a:t>
            </a:r>
            <a:r>
              <a:rPr lang="ar-SA" sz="2800" dirty="0" err="1">
                <a:latin typeface="Traditional Arabic" panose="02020603050405020304" pitchFamily="18" charset="-78"/>
                <a:cs typeface="Traditional Arabic" panose="02020603050405020304" pitchFamily="18" charset="-78"/>
              </a:rPr>
              <a:t>متجوزا</a:t>
            </a:r>
            <a:r>
              <a:rPr lang="ar-SA" sz="2800" dirty="0">
                <a:latin typeface="Traditional Arabic" panose="02020603050405020304" pitchFamily="18" charset="-78"/>
                <a:cs typeface="Traditional Arabic" panose="02020603050405020304" pitchFamily="18" charset="-78"/>
              </a:rPr>
              <a:t> كما أن المجاز فيه إبهام وتلبيس والقرآن منزه عن ذلك : وأجيب بأن الاسماء توقيفية كما أن التعبير بالمجاز تكون إلباس لو لم توجد قرينة ، كما أن القرآن ليس كله بيانا إذ بعضه مجمل أو متشابه</a:t>
            </a:r>
          </a:p>
          <a:p>
            <a:r>
              <a:rPr lang="ar-SA" sz="2800" dirty="0">
                <a:latin typeface="Traditional Arabic" panose="02020603050405020304" pitchFamily="18" charset="-78"/>
                <a:cs typeface="Traditional Arabic" panose="02020603050405020304" pitchFamily="18" charset="-78"/>
              </a:rPr>
              <a:t>-نوع الخلاف: خلاف لفظي قال ابن قدامة: ومن منع ذلك فقد كابر ، ومن سلمه وقال: لا أسميه مجاز فهو نزاع في عبارة لا فائدة في المشاحة فيه.</a:t>
            </a:r>
          </a:p>
        </p:txBody>
      </p:sp>
    </p:spTree>
    <p:extLst>
      <p:ext uri="{BB962C8B-B14F-4D97-AF65-F5344CB8AC3E}">
        <p14:creationId xmlns:p14="http://schemas.microsoft.com/office/powerpoint/2010/main" val="38611863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152400"/>
            <a:ext cx="12192000" cy="5078313"/>
          </a:xfrm>
          <a:prstGeom prst="rect">
            <a:avLst/>
          </a:prstGeom>
          <a:noFill/>
        </p:spPr>
        <p:txBody>
          <a:bodyPr wrap="square" rtlCol="1">
            <a:spAutoFit/>
          </a:bodyPr>
          <a:lstStyle/>
          <a:p>
            <a:r>
              <a:rPr lang="ar-SA" sz="36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 الحكم إذا غلب المجاز بالعرف؟</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إذا تعارف الناس واعتادوا على التخاطب بالمجاز دون الحقيقة، وانتشر ذلك بينهم، فإن اللفظ يحمل على المجاز، وتكون الحقيقة - على ذلك - كالمتروكة المنسية التي لا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تنقدح</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أذهان المتخاطبين. فلو قال شخص: " رأيت راوية "، فإنه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ينقدح</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أذهان الناس أن المقصود بذلك هو: وعاء الماء، ولا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تنقدح</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أذهانهم الحقيقة، وهو: الجمل الذي يستقى عليه. كذلك لو قال: " رأيت غائطا "، فإنه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ينقدح</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أذهان الناس ذلك الشيء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المستقذر</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الخارج من الإنسان، ولا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تنقدح</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أذهانهم الحقيقة وهو: المكان المطمئن المنخفض من الأرض.</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ففي هذين المثالين صار الوضع الأول - وهو الحقيقة – منسيا متروكا، والمجاز معروفا سابقا إلى الفهم، ولا يمكن صرفه إلى الحقيقة إلا بدليل.</a:t>
            </a:r>
          </a:p>
        </p:txBody>
      </p:sp>
    </p:spTree>
    <p:extLst>
      <p:ext uri="{BB962C8B-B14F-4D97-AF65-F5344CB8AC3E}">
        <p14:creationId xmlns:p14="http://schemas.microsoft.com/office/powerpoint/2010/main" val="1820703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6" name="رسم تخطيطي 5"/>
          <p:cNvGraphicFramePr/>
          <p:nvPr>
            <p:extLst>
              <p:ext uri="{D42A27DB-BD31-4B8C-83A1-F6EECF244321}">
                <p14:modId xmlns:p14="http://schemas.microsoft.com/office/powerpoint/2010/main" val="3740624858"/>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89648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279400"/>
            <a:ext cx="12192000" cy="7971413"/>
          </a:xfrm>
          <a:prstGeom prst="rect">
            <a:avLst/>
          </a:prstGeom>
          <a:noFill/>
        </p:spPr>
        <p:txBody>
          <a:bodyPr wrap="square" rtlCol="1">
            <a:spAutoFit/>
          </a:bodyPr>
          <a:lstStyle/>
          <a:p>
            <a:r>
              <a:rPr lang="ar-SA" sz="32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أسباب العدول من الحقيقة إلى المجاز:-</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1- الحرص على بلاغة الكلام: إذ يلطف الكلام ويكسبه حلاوة كما في قوله تعالى: ((فاصدع بما تؤمر)).</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2-تكثير الفصاحة، 3-التعظيم والتبجيل مثل قولهم: " سلام الله على الحضرة العالية والمجلس الكريم "، فيعدل عن اللقب الصريح إلى المجاز تعظيما لحال المخاطب.</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4-التنزه عن ذكر الحقيقة كما يعبرون عن قضاء الوطر من النساء بالوطء، وكما يعبرون عن ذكر ما يخرج من الإنسان من العذرة بالغائط.</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5-أن تكون لفظة </a:t>
            </a:r>
            <a:r>
              <a:rPr lang="ar-SA" sz="32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الحقيقه</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ثقيلة على اللسان فيعدل عنها إلى ما هو أخف منها كما عدلوا عن لفظ " </a:t>
            </a:r>
            <a:r>
              <a:rPr lang="ar-SA" sz="32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الخنفقيق</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 اسم للداهية.</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6-الحرص على الاختصار والإيجاز في الكلام كقوله تعالى: (واشتعل الرأس شيبا).</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7- تفهيم المعقول في صورة المحسوس لتلطيف الكلام وزيادة الإيضاح، ويسمى استعارة تخيلية مثل قوله تعالى: (واخفض لهما جناح الذل من الرحمة) .</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8-أن يكون لفظ المجاز أصلح للتعبير به عن الحقيقة مثل أن يكون المجاز أصلح للسجع ورعاية الوزن والقافية دون لفظ الحقيقة.</a:t>
            </a:r>
          </a:p>
          <a:p>
            <a:endPar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endPar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endPar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230242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مربع نص 2"/>
          <p:cNvSpPr txBox="1"/>
          <p:nvPr/>
        </p:nvSpPr>
        <p:spPr>
          <a:xfrm>
            <a:off x="203200" y="215900"/>
            <a:ext cx="11823700" cy="6740307"/>
          </a:xfrm>
          <a:prstGeom prst="rect">
            <a:avLst/>
          </a:prstGeom>
          <a:noFill/>
        </p:spPr>
        <p:txBody>
          <a:bodyPr wrap="square" rtlCol="1">
            <a:spAutoFit/>
          </a:bodyPr>
          <a:lstStyle/>
          <a:p>
            <a:r>
              <a:rPr lang="ar-SA" sz="2400"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الراجح في المسألة : </a:t>
            </a:r>
            <a:r>
              <a:rPr lang="ar-SA" sz="24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أنها توقيفية</a:t>
            </a:r>
          </a:p>
          <a:p>
            <a:r>
              <a:rPr lang="ar-SA" sz="2400" b="1" u="sng" dirty="0" err="1">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a:t>
            </a:r>
            <a:r>
              <a:rPr lang="ar-SA" sz="2400" u="sng"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24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قوله</a:t>
            </a:r>
            <a:r>
              <a:rPr lang="ar-SA" sz="24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تعالى: (وعلم آدم الأسماء كلها) .</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اللغات لو لم تكن </a:t>
            </a:r>
            <a:r>
              <a:rPr lang="ar-SA" sz="2400" dirty="0" err="1">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توفيفية</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لكانت </a:t>
            </a:r>
            <a:r>
              <a:rPr lang="ar-SA" sz="2400" dirty="0" err="1">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مصطلحة</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ولا ثالث لهما، وإذا كانت اصطلاحية تكون بوضع آدم - عليه السلام - وإذا كان </a:t>
            </a:r>
            <a:r>
              <a:rPr lang="ar-SA" sz="2400" dirty="0" err="1">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كلذلك</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لم يحتج إلى تعليم من عند الله، ولكن هذه الآية</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دلت على أن آدم والملائكة لا يعلمون إلا بتعليم الله تعالى، وأن الله قد علمهم جميع الأسماء، ثم تناقلت ذرية آدم تلك الأسماء، فلم يكونوا بحاجة إلى اصطلاح فقد أوقفوا عليها.</a:t>
            </a:r>
          </a:p>
          <a:p>
            <a:r>
              <a:rPr lang="ar-SA" sz="24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الاعتراض على الدليل:</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هذا الدليل ليس صريحا بأن اللغات توقيفية؛</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حيث إنه يتطرق إليه عدة احتمالات:</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الاحتمال الأول: أن المراد بالتعليم هو الإلهام، فيكون الله قد ألهم آدم الحاجة إلى الوضع، فوضع آدم اللغات بتدبيره وفكره، ونسب ذلك إلى تعليم الله تعالى؛ لأنه الهادي والمرشد والملهم</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ومحرك الداعية.</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الاحتمال الثاني: يحتمل أنه كان موضوع قبل آدم بوضع خلق آخرين ، فعلمه ما تواضع عليه غيره.</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الاحتمال الثالث: أن المراد أنه علمه الأسماء الموجودة في زمان آدم - عليه السلام - مثل: السماء، والأرض، والجنة، والنار دون </a:t>
            </a:r>
            <a:r>
              <a:rPr lang="ar-SA" sz="2400" dirty="0" err="1">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الأسامي</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التي حدثت مسمياتها بعد آدم من الحرف والصناعات والآلات</a:t>
            </a:r>
            <a:r>
              <a:rPr lang="ar-SA" sz="2400" b="1"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p>
          <a:p>
            <a:r>
              <a:rPr lang="ar-SA" sz="24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الاعتراض:</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هذا الكلام والتأويل يحتاج إلى دليل والله أعلم .</a:t>
            </a:r>
          </a:p>
          <a:p>
            <a:endParaRPr lang="ar-SA" sz="24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259421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2" name="رسم تخطيطي 1"/>
          <p:cNvGraphicFramePr/>
          <p:nvPr>
            <p:extLst>
              <p:ext uri="{D42A27DB-BD31-4B8C-83A1-F6EECF244321}">
                <p14:modId xmlns:p14="http://schemas.microsoft.com/office/powerpoint/2010/main" val="1273278330"/>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16837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2" name="رسم تخطيطي 1"/>
          <p:cNvGraphicFramePr/>
          <p:nvPr>
            <p:extLst>
              <p:ext uri="{D42A27DB-BD31-4B8C-83A1-F6EECF244321}">
                <p14:modId xmlns:p14="http://schemas.microsoft.com/office/powerpoint/2010/main" val="1900118691"/>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452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ستطيل 1"/>
          <p:cNvSpPr/>
          <p:nvPr/>
        </p:nvSpPr>
        <p:spPr>
          <a:xfrm>
            <a:off x="1943100" y="393700"/>
            <a:ext cx="8315264" cy="1754326"/>
          </a:xfrm>
          <a:prstGeom prst="rect">
            <a:avLst/>
          </a:prstGeom>
          <a:noFill/>
        </p:spPr>
        <p:txBody>
          <a:bodyPr wrap="square" lIns="91440" tIns="45720" rIns="91440" bIns="45720">
            <a:spAutoFit/>
          </a:bodyPr>
          <a:lstStyle/>
          <a:p>
            <a:pPr algn="ctr"/>
            <a:r>
              <a:rPr lang="ar-SA"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حكم النص</a:t>
            </a:r>
          </a:p>
          <a:p>
            <a:pPr algn="ctr"/>
            <a:r>
              <a:rPr lang="ar-SA"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يجب العمل به ولا يعدل عنه إلا بنسخ</a:t>
            </a:r>
            <a:endParaRPr lang="ar-SA"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14537831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مستطيل 2"/>
          <p:cNvSpPr/>
          <p:nvPr/>
        </p:nvSpPr>
        <p:spPr>
          <a:xfrm>
            <a:off x="0" y="1"/>
            <a:ext cx="12192000" cy="6494085"/>
          </a:xfrm>
          <a:prstGeom prst="rect">
            <a:avLst/>
          </a:prstGeom>
          <a:noFill/>
        </p:spPr>
        <p:txBody>
          <a:bodyPr wrap="square" lIns="91440" tIns="45720" rIns="91440" bIns="45720">
            <a:spAutoFit/>
          </a:bodyPr>
          <a:lstStyle/>
          <a:p>
            <a:pPr algn="ctr"/>
            <a:r>
              <a:rPr lang="ar-SA" sz="32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حكم اطلاق النص على الظاهر</a:t>
            </a:r>
          </a:p>
          <a:p>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وهذا لا مانع منه من جهة اللغة؛ وذلك لأن النص عند بعض أهل اللغة هو: الظهور، ومنه قول العرب: " نصت الظبية رأسها " إذا رفعته وأظهرته، ومنه تسمية الكرسي الذي تجلس عليه العروس: منصة؛ لأنها تظهر عليه.</a:t>
            </a:r>
          </a:p>
          <a:p>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قول ابن قدامه والاصوب عنده:</a:t>
            </a:r>
          </a:p>
          <a:p>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هو تحديد النص بما ذكرناه أولا. وهو اللفظ الذي يفيد معناه من غير احتمال.</a:t>
            </a:r>
          </a:p>
          <a:p>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دليله:</a:t>
            </a:r>
          </a:p>
          <a:p>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أنا لو أطلقنا اسم النص على الظاهر لثبت أن لهذين اللفظين وهما: " النص " و " الظاهر " معنى واحد، وهو معنى الظاهر، وهو: ما احتمل معنيين هو في أحدهما أظهر، وهذا هو الترادف الذي هو على خلاف الأصل.</a:t>
            </a:r>
          </a:p>
          <a:p>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أنا لو أطلقنا اسم النص على الظاهر لثبت أن الذي يحتمل معنيين هو في أحدهما أظهر هما: النص والظاهر، وهذا هو الاشتراك، والاشتراك خلاف الأصل.</a:t>
            </a:r>
          </a:p>
          <a:p>
            <a:endPar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8603204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0"/>
            <a:ext cx="12192000" cy="5262979"/>
          </a:xfrm>
          <a:prstGeom prst="rect">
            <a:avLst/>
          </a:prstGeom>
          <a:noFill/>
        </p:spPr>
        <p:txBody>
          <a:bodyPr wrap="square" rtlCol="1">
            <a:spAutoFit/>
          </a:bodyPr>
          <a:lstStyle/>
          <a:p>
            <a:r>
              <a:rPr lang="ar-SA" sz="4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ثانيا: الظاهر:</a:t>
            </a:r>
          </a:p>
          <a:p>
            <a:r>
              <a:rPr lang="ar-SA" sz="4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تعريف الظاهر:- </a:t>
            </a:r>
          </a:p>
          <a:p>
            <a:r>
              <a:rPr lang="ar-SA" sz="4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1-هو اللفظ الذي يحتمل معنيين هو في أحدهما أظهر..</a:t>
            </a:r>
          </a:p>
          <a:p>
            <a:r>
              <a:rPr lang="ar-SA" sz="4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2-ماسبق إلى الفهم منه عند الاطلاق معنى مع تجويز غيره.</a:t>
            </a:r>
          </a:p>
          <a:p>
            <a:r>
              <a:rPr lang="ar-SA" sz="4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حكم الظاهر:</a:t>
            </a:r>
          </a:p>
          <a:p>
            <a:r>
              <a:rPr lang="ar-SA" sz="4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يجب العمل بما دل عليه ولا يعدل عنه إلا بتأويل.</a:t>
            </a:r>
          </a:p>
          <a:p>
            <a:endParaRPr lang="ar-SA" sz="4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721933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993913" y="0"/>
            <a:ext cx="11198087" cy="6986528"/>
          </a:xfrm>
          <a:prstGeom prst="rect">
            <a:avLst/>
          </a:prstGeom>
          <a:noFill/>
        </p:spPr>
        <p:txBody>
          <a:bodyPr wrap="square" rtlCol="1">
            <a:spAutoFit/>
          </a:bodyPr>
          <a:lstStyle/>
          <a:p>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تعريف التأويل:</a:t>
            </a:r>
          </a:p>
          <a:p>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صرف اللفظ عن الاحتمال الظاهر إلى احتمال مرجوح به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لاعتضاده</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بدليل يصير به أغلب على الظن من المعنى الذي دل عليه الظاهر.</a:t>
            </a:r>
          </a:p>
          <a:p>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أنواع التأويل ثلاثة هي:-</a:t>
            </a:r>
          </a:p>
          <a:p>
            <a:pPr marL="285750" indent="-285750">
              <a:buFont typeface="Arial" panose="020B0604020202020204" pitchFamily="34" charset="0"/>
              <a:buChar char="•"/>
            </a:pP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التأويل القريب، وهو: ما إذا كان المعنى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المأول</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إليه اللفظ قريبا جدا، فهذا يكفيه أدنى دليل.</a:t>
            </a:r>
          </a:p>
          <a:p>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مثاله: قوله تعالى: (يا أيها الذين آمنوا إذا قمتم إلى الصلاة فاغسلوا وجوهكم) ، فإن القيام إلى الصلاة - في هذه الآية - مصروف عن معناه الظاهر إلى معنى آخر قريب محتمل، وهو العزم على أداء الصلاة، أي: إذا عزمتم على أداء الصلاة، والذي رجح هذا الاحتمال: أن الشارع لا يطلب الوضوء من المكلفين بعد الشروع في الصلاة؛ لأن الوضوء شرط لصحتها، والشرط يوجد قبل المشروط، وهو معنى قريب يتبادر فهمه إلى أي سامع.</a:t>
            </a:r>
          </a:p>
          <a:p>
            <a:pPr marL="285750" indent="-285750">
              <a:buFont typeface="Arial" panose="020B0604020202020204" pitchFamily="34" charset="0"/>
              <a:buChar char="•"/>
            </a:pP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التأويل البعيد، وهو ما إذا كان المعنى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المأول</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إليه اللفظ بعيدا جدا، فهذا يحتاج إلى دليل في غاية القوة. مثاله: قوله تعالى: (وامسحوا برءوسكم وأرجلكم إلى الكعبين) فقد أول بعضهم ذلك بأن المراد مسح الرجلين بدلا من غسلهما، وقد استدل هو على هذا التأويل بقراءة الجر في قوله: (وأرجلكم) ، وأن ذلك كان عطفا على قوله: (برءوسكم) فقالوا ذلك نظرا إلى تلك القراءة، ولكن ما ثبت من الأحاديث الصحيحة التي أمرت بغسل الرجلين وما ثبت في اللغة جعل هذا التأويل بعيد جدا</a:t>
            </a:r>
          </a:p>
          <a:p>
            <a:pPr marL="285750" indent="-285750">
              <a:buFont typeface="Arial" panose="020B0604020202020204" pitchFamily="34" charset="0"/>
              <a:buChar char="•"/>
            </a:pP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التأويل المتوسط: وهو ما إذا كان المعنى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المأول</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إليه متوسطا، فهذا يحتاج إلى دليل متوسط في القوة.</a:t>
            </a:r>
          </a:p>
          <a:p>
            <a:endPar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427549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165100"/>
            <a:ext cx="12192000" cy="2800767"/>
          </a:xfrm>
          <a:prstGeom prst="rect">
            <a:avLst/>
          </a:prstGeom>
          <a:noFill/>
        </p:spPr>
        <p:txBody>
          <a:bodyPr wrap="square" rtlCol="1">
            <a:spAutoFit/>
          </a:bodyPr>
          <a:lstStyle/>
          <a:p>
            <a:r>
              <a:rPr lang="ar-SA" sz="44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شروط التأويل:</a:t>
            </a:r>
          </a:p>
          <a:p>
            <a:pPr marL="285750" indent="-285750">
              <a:buFont typeface="Wingdings" panose="05000000000000000000" pitchFamily="2" charset="2"/>
              <a:buChar char="v"/>
            </a:pPr>
            <a:r>
              <a:rPr lang="ar-SA" sz="4400" b="1"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يكون المتأول من أهل الاجتهاد.</a:t>
            </a:r>
          </a:p>
          <a:p>
            <a:pPr marL="285750" indent="-285750">
              <a:buFont typeface="Wingdings" panose="05000000000000000000" pitchFamily="2" charset="2"/>
              <a:buChar char="v"/>
            </a:pPr>
            <a:r>
              <a:rPr lang="ar-SA" sz="4400" b="1"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يكون المعنى الذي أول إليه اللفظ من المعاني التي يحتملها اللفظ.</a:t>
            </a:r>
          </a:p>
          <a:p>
            <a:pPr marL="285750" indent="-285750">
              <a:buFont typeface="Wingdings" panose="05000000000000000000" pitchFamily="2" charset="2"/>
              <a:buChar char="v"/>
            </a:pPr>
            <a:r>
              <a:rPr lang="ar-SA" sz="4400" b="1"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يقوم التأويل على دليل صحيح</a:t>
            </a:r>
            <a:endParaRPr lang="ar-SA" sz="44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4594056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847528" y="404664"/>
            <a:ext cx="8424936" cy="1754326"/>
          </a:xfrm>
          <a:prstGeom prst="rect">
            <a:avLst/>
          </a:prstGeom>
          <a:noFill/>
        </p:spPr>
        <p:txBody>
          <a:bodyPr wrap="square" rtlCol="1">
            <a:spAutoFit/>
          </a:bodyPr>
          <a:lstStyle/>
          <a:p>
            <a:pPr algn="ctr"/>
            <a:r>
              <a:rPr lang="ar-SA" sz="3600" dirty="0"/>
              <a:t>المجمل</a:t>
            </a:r>
          </a:p>
          <a:p>
            <a:endParaRPr lang="ar-SA" dirty="0"/>
          </a:p>
          <a:p>
            <a:r>
              <a:rPr lang="ar-SA" dirty="0"/>
              <a:t>تعريف المجمل : لغة: المجموع</a:t>
            </a:r>
          </a:p>
          <a:p>
            <a:r>
              <a:rPr lang="ar-SA" dirty="0"/>
              <a:t>اصطلاحا : 1/ ما لا يفهم منه عند الاطلاق معنى</a:t>
            </a:r>
          </a:p>
          <a:p>
            <a:r>
              <a:rPr lang="ar-SA" dirty="0"/>
              <a:t>              2/ ما احتمل أمرين لا ميزه لأحدهما على الأخر </a:t>
            </a:r>
          </a:p>
        </p:txBody>
      </p:sp>
      <p:graphicFrame>
        <p:nvGraphicFramePr>
          <p:cNvPr id="5" name="رسم تخطيطي 4"/>
          <p:cNvGraphicFramePr/>
          <p:nvPr>
            <p:extLst>
              <p:ext uri="{D42A27DB-BD31-4B8C-83A1-F6EECF244321}">
                <p14:modId xmlns:p14="http://schemas.microsoft.com/office/powerpoint/2010/main" val="2955771525"/>
              </p:ext>
            </p:extLst>
          </p:nvPr>
        </p:nvGraphicFramePr>
        <p:xfrm>
          <a:off x="1847528" y="2348880"/>
          <a:ext cx="818423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مستطيل 5"/>
          <p:cNvSpPr/>
          <p:nvPr/>
        </p:nvSpPr>
        <p:spPr>
          <a:xfrm>
            <a:off x="4741817" y="3907394"/>
            <a:ext cx="1747965" cy="830997"/>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ar-SA" sz="2400" b="1" dirty="0">
                <a:ln w="11430"/>
                <a:effectLst>
                  <a:outerShdw blurRad="50800" dist="39000" dir="5460000" algn="tl">
                    <a:srgbClr val="000000">
                      <a:alpha val="38000"/>
                    </a:srgbClr>
                  </a:outerShdw>
                </a:effectLst>
              </a:rPr>
              <a:t> </a:t>
            </a:r>
          </a:p>
          <a:p>
            <a:endParaRPr lang="ar-SA" sz="2400" b="1" dirty="0">
              <a:ln w="11430"/>
              <a:effectLst>
                <a:outerShdw blurRad="50800" dist="39000" dir="5460000" algn="tl">
                  <a:srgbClr val="000000">
                    <a:alpha val="38000"/>
                  </a:srgbClr>
                </a:outerShdw>
              </a:effectLst>
            </a:endParaRPr>
          </a:p>
        </p:txBody>
      </p:sp>
      <p:sp>
        <p:nvSpPr>
          <p:cNvPr id="7" name="خماسي 6"/>
          <p:cNvSpPr/>
          <p:nvPr/>
        </p:nvSpPr>
        <p:spPr>
          <a:xfrm>
            <a:off x="2063552" y="1124745"/>
            <a:ext cx="3640134" cy="853405"/>
          </a:xfrm>
          <a:prstGeom prst="homePlat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chemeClr val="tx1"/>
                </a:solidFill>
              </a:rPr>
              <a:t>حكم المجمل :</a:t>
            </a:r>
          </a:p>
          <a:p>
            <a:pPr algn="ctr"/>
            <a:r>
              <a:rPr lang="ar-SA" dirty="0">
                <a:solidFill>
                  <a:schemeClr val="tx1"/>
                </a:solidFill>
              </a:rPr>
              <a:t>التوقف فيه حتى يتبين المراد منه ولا يجوز العمل به حتى .</a:t>
            </a:r>
          </a:p>
        </p:txBody>
      </p:sp>
    </p:spTree>
    <p:extLst>
      <p:ext uri="{BB962C8B-B14F-4D97-AF65-F5344CB8AC3E}">
        <p14:creationId xmlns:p14="http://schemas.microsoft.com/office/powerpoint/2010/main" val="33191622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99906" y="50369"/>
            <a:ext cx="8496944" cy="6832640"/>
          </a:xfrm>
          <a:prstGeom prst="rect">
            <a:avLst/>
          </a:prstGeom>
          <a:noFill/>
        </p:spPr>
        <p:txBody>
          <a:bodyPr wrap="square" rtlCol="1">
            <a:spAutoFit/>
          </a:bodyPr>
          <a:lstStyle/>
          <a:p>
            <a:pPr algn="ctr"/>
            <a:r>
              <a:rPr lang="ar-SA" sz="2400" dirty="0"/>
              <a:t>نصوص اختلف في كونها مجملة :-</a:t>
            </a:r>
          </a:p>
          <a:p>
            <a:endParaRPr lang="ar-SA" dirty="0"/>
          </a:p>
          <a:p>
            <a:r>
              <a:rPr lang="ar-SA" dirty="0"/>
              <a:t>1/ النص الأول </a:t>
            </a:r>
            <a:r>
              <a:rPr lang="ar-SA" dirty="0">
                <a:sym typeface="Wingdings" pitchFamily="2" charset="2"/>
              </a:rPr>
              <a:t>: ( حرمت عليكم الميته ) اختلف العلماء هل هي من المجمل ام من المبين :</a:t>
            </a:r>
          </a:p>
          <a:p>
            <a:r>
              <a:rPr lang="ar-SA" dirty="0">
                <a:sym typeface="Wingdings" pitchFamily="2" charset="2"/>
              </a:rPr>
              <a:t>   </a:t>
            </a:r>
          </a:p>
          <a:p>
            <a:r>
              <a:rPr lang="ar-SA" dirty="0">
                <a:sym typeface="Wingdings" pitchFamily="2" charset="2"/>
              </a:rPr>
              <a:t>المذهب الأول » اختيار أبي الخطاب وبعض </a:t>
            </a:r>
            <a:r>
              <a:rPr lang="ar-SA" dirty="0" err="1">
                <a:sym typeface="Wingdings" pitchFamily="2" charset="2"/>
              </a:rPr>
              <a:t>الشافعيه</a:t>
            </a:r>
            <a:r>
              <a:rPr lang="ar-SA" dirty="0">
                <a:sym typeface="Wingdings" pitchFamily="2" charset="2"/>
              </a:rPr>
              <a:t> »: </a:t>
            </a:r>
          </a:p>
          <a:p>
            <a:r>
              <a:rPr lang="ar-SA" dirty="0">
                <a:sym typeface="Wingdings" pitchFamily="2" charset="2"/>
              </a:rPr>
              <a:t>ليس بمجمل , دليلهم : انه لا اجمال في الحكم المضاف الى العين بقولهم : ان الاستقراء والتتبع أثبت ان أهل اللغة قد تعارفوا على أن تحريم أو تحليل كل عين ينظر فيها إلى ماهي معدة له , فإذا أضيف التحريم او التحليل الى عين من الاعيان فانه يقدر الفعل المقصود منه , ففي </a:t>
            </a:r>
            <a:r>
              <a:rPr lang="ar-SA" dirty="0" err="1">
                <a:sym typeface="Wingdings" pitchFamily="2" charset="2"/>
              </a:rPr>
              <a:t>الماكولات</a:t>
            </a:r>
            <a:r>
              <a:rPr lang="ar-SA" dirty="0">
                <a:sym typeface="Wingdings" pitchFamily="2" charset="2"/>
              </a:rPr>
              <a:t> يقدر الاكل وفي المشروبات الشرب .وظاهر </a:t>
            </a:r>
            <a:r>
              <a:rPr lang="ar-SA" dirty="0" err="1">
                <a:sym typeface="Wingdings" pitchFamily="2" charset="2"/>
              </a:rPr>
              <a:t>الايه</a:t>
            </a:r>
            <a:r>
              <a:rPr lang="ar-SA" dirty="0">
                <a:sym typeface="Wingdings" pitchFamily="2" charset="2"/>
              </a:rPr>
              <a:t> تحريم الاكل وهذا يعرفه كل أحد قد اطلع على عرف اهل اللغة .</a:t>
            </a:r>
          </a:p>
          <a:p>
            <a:endParaRPr lang="ar-SA" dirty="0">
              <a:sym typeface="Wingdings" pitchFamily="2" charset="2"/>
            </a:endParaRPr>
          </a:p>
          <a:p>
            <a:r>
              <a:rPr lang="ar-SA" dirty="0"/>
              <a:t>المذهب الثاني « قول جماعة من المتكلمين »:  </a:t>
            </a:r>
          </a:p>
          <a:p>
            <a:r>
              <a:rPr lang="ar-SA" dirty="0"/>
              <a:t>أنه مجمل ودليلهم : ان الاعيان لا تتصف بالتحريم وإنما يحرم فعل ما يتعلق بالعين , أي ان تحريم الاعيان لا يصح وإنما يحرم أفعالنا في العين.</a:t>
            </a:r>
          </a:p>
          <a:p>
            <a:endParaRPr lang="ar-SA" dirty="0"/>
          </a:p>
          <a:p>
            <a:r>
              <a:rPr lang="ar-SA" dirty="0"/>
              <a:t>2/ النص الثاني : ( وأحل الله البيع ) </a:t>
            </a:r>
          </a:p>
          <a:p>
            <a:endParaRPr lang="ar-SA" dirty="0"/>
          </a:p>
          <a:p>
            <a:r>
              <a:rPr lang="ar-SA" dirty="0"/>
              <a:t>المذهب الأول « مذهب أكثر العلماء وهو الصحيح » : </a:t>
            </a:r>
          </a:p>
          <a:p>
            <a:r>
              <a:rPr lang="ar-SA" dirty="0"/>
              <a:t>ليس بمجمل وإنما هو لفظ عام فيحمل على عمومه , ويؤيد ذلك أن النبي اعتنى ببيان البيوع الفاسدة كالنهي عن بيع المنابذة والملابسة .</a:t>
            </a:r>
          </a:p>
          <a:p>
            <a:endParaRPr lang="ar-SA" dirty="0"/>
          </a:p>
          <a:p>
            <a:r>
              <a:rPr lang="ar-SA" dirty="0"/>
              <a:t>المذهب الثاني « قول القاضي » : </a:t>
            </a:r>
          </a:p>
          <a:p>
            <a:r>
              <a:rPr lang="ar-SA" dirty="0"/>
              <a:t>هو مجمل واستدل بقوله تعالى ( انما البيع مثل الربا واحل الله البيع وحرم الربا )</a:t>
            </a:r>
          </a:p>
          <a:p>
            <a:r>
              <a:rPr lang="ar-SA" dirty="0"/>
              <a:t>واذا كان كذلك افتقر الى قرينه تفسره وتميز بينه وبين الربا لان الربا هو بيع لكن بزيادة مخصوصة كبيع الصاع بصاعين .</a:t>
            </a:r>
          </a:p>
        </p:txBody>
      </p:sp>
    </p:spTree>
    <p:extLst>
      <p:ext uri="{BB962C8B-B14F-4D97-AF65-F5344CB8AC3E}">
        <p14:creationId xmlns:p14="http://schemas.microsoft.com/office/powerpoint/2010/main" val="628618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9477419" y="14424"/>
            <a:ext cx="949299" cy="64633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3600" dirty="0">
                <a:ln w="11430"/>
              </a:rPr>
              <a:t>البيان</a:t>
            </a:r>
          </a:p>
        </p:txBody>
      </p:sp>
      <p:sp>
        <p:nvSpPr>
          <p:cNvPr id="5" name="مربع نص 4"/>
          <p:cNvSpPr txBox="1"/>
          <p:nvPr/>
        </p:nvSpPr>
        <p:spPr>
          <a:xfrm>
            <a:off x="2058301" y="653852"/>
            <a:ext cx="8280920" cy="6340197"/>
          </a:xfrm>
          <a:prstGeom prst="rect">
            <a:avLst/>
          </a:prstGeom>
          <a:noFill/>
        </p:spPr>
        <p:txBody>
          <a:bodyPr wrap="square" rtlCol="1">
            <a:spAutoFit/>
          </a:bodyPr>
          <a:lstStyle/>
          <a:p>
            <a:r>
              <a:rPr lang="ar-SA" sz="2000" dirty="0"/>
              <a:t>للبيان ثلاث تعاريف :</a:t>
            </a:r>
          </a:p>
          <a:p>
            <a:endParaRPr lang="ar-SA" sz="2000" dirty="0"/>
          </a:p>
          <a:p>
            <a:r>
              <a:rPr lang="ar-SA" dirty="0"/>
              <a:t>1- تعريف أبوبكر الباقلاني وبعض الحنابلة والغزالي وأكثر الشافعية :</a:t>
            </a:r>
          </a:p>
          <a:p>
            <a:r>
              <a:rPr lang="ar-SA" dirty="0"/>
              <a:t>          هو الدليل وهو ما يتوصل بصحيح النظر فيه الى علم أو ظن.</a:t>
            </a:r>
          </a:p>
          <a:p>
            <a:endParaRPr lang="ar-SA" dirty="0"/>
          </a:p>
          <a:p>
            <a:r>
              <a:rPr lang="ar-SA" dirty="0"/>
              <a:t>2- تعريف أبي بكر الصيرفي :</a:t>
            </a:r>
          </a:p>
          <a:p>
            <a:r>
              <a:rPr lang="ar-SA" dirty="0"/>
              <a:t>          اخراج الشيء من الإشكال الى الوضوح.</a:t>
            </a:r>
          </a:p>
          <a:p>
            <a:endParaRPr lang="ar-SA" dirty="0"/>
          </a:p>
          <a:p>
            <a:r>
              <a:rPr lang="ar-SA" dirty="0"/>
              <a:t>3- التعريف الثالث :</a:t>
            </a:r>
          </a:p>
          <a:p>
            <a:r>
              <a:rPr lang="ar-SA" dirty="0"/>
              <a:t>          ما دل على مما لا يستقل بنفسه في الدلالة على المراد.</a:t>
            </a:r>
          </a:p>
          <a:p>
            <a:endParaRPr lang="ar-SA" sz="2000" dirty="0"/>
          </a:p>
          <a:p>
            <a:r>
              <a:rPr lang="ar-SA" sz="2000" dirty="0"/>
              <a:t>الاعتراض على التعريفين الثاني والثالث :</a:t>
            </a:r>
          </a:p>
          <a:p>
            <a:endParaRPr lang="ar-SA" sz="2000" dirty="0"/>
          </a:p>
          <a:p>
            <a:pPr marL="285750" indent="-285750">
              <a:buFontTx/>
              <a:buChar char="-"/>
            </a:pPr>
            <a:r>
              <a:rPr lang="ar-SA" dirty="0"/>
              <a:t>التعريف الثاني يختص باللفظ المجمل.</a:t>
            </a:r>
          </a:p>
          <a:p>
            <a:pPr marL="285750" indent="-285750">
              <a:buFontTx/>
              <a:buChar char="-"/>
            </a:pPr>
            <a:r>
              <a:rPr lang="ar-SA" dirty="0"/>
              <a:t>التعريف الثالث أن اللفظ كان مجمل فجاء بيانه وهذا تقييد للبيان وحصره في صوره من صوره وهذا </a:t>
            </a:r>
            <a:r>
              <a:rPr lang="ar-SA" dirty="0" err="1"/>
              <a:t>لايمكن</a:t>
            </a:r>
            <a:r>
              <a:rPr lang="ar-SA" dirty="0"/>
              <a:t> أن يقبل لثلاثة أمور :-</a:t>
            </a:r>
          </a:p>
          <a:p>
            <a:pPr marL="285750" indent="-285750">
              <a:buFont typeface="Arial" charset="0"/>
              <a:buChar char="•"/>
            </a:pPr>
            <a:r>
              <a:rPr lang="ar-SA" dirty="0"/>
              <a:t>أنه ورد في الواقع , فالشخص أذا دل غيره على شيء فإنه يقال له </a:t>
            </a:r>
            <a:r>
              <a:rPr lang="ar-SA" dirty="0">
                <a:sym typeface="Wingdings" pitchFamily="2" charset="2"/>
              </a:rPr>
              <a:t>: ( بينه له ) ويوصف بأن بيانه بيان حسن فهذا يصح اطلاقه.</a:t>
            </a:r>
          </a:p>
          <a:p>
            <a:pPr marL="285750" indent="-285750">
              <a:buFont typeface="Arial" charset="0"/>
              <a:buChar char="•"/>
            </a:pPr>
            <a:r>
              <a:rPr lang="ar-SA" dirty="0">
                <a:sym typeface="Wingdings" pitchFamily="2" charset="2"/>
              </a:rPr>
              <a:t>ان النصوص الشرعية التي وردت الأحكام تسمى بيان ولا يشترط ان تكون بيان لمشكل .</a:t>
            </a:r>
          </a:p>
          <a:p>
            <a:pPr marL="285750" indent="-285750">
              <a:buFont typeface="Arial" charset="0"/>
              <a:buChar char="•"/>
            </a:pPr>
            <a:r>
              <a:rPr lang="ar-SA" dirty="0">
                <a:sym typeface="Wingdings" pitchFamily="2" charset="2"/>
              </a:rPr>
              <a:t>ان ليس من شرط البيان ان يحصل العلم للمخاطب فيصح ان يقال: « بين له غيره أنه لم يتبين » </a:t>
            </a:r>
          </a:p>
          <a:p>
            <a:pPr marL="285750" indent="-285750">
              <a:buFont typeface="Arial" charset="0"/>
              <a:buChar char="•"/>
            </a:pPr>
            <a:endParaRPr lang="ar-SA" dirty="0"/>
          </a:p>
          <a:p>
            <a:endParaRPr lang="ar-SA" dirty="0"/>
          </a:p>
        </p:txBody>
      </p:sp>
      <p:sp>
        <p:nvSpPr>
          <p:cNvPr id="6" name="سهم إلى اليمين 5"/>
          <p:cNvSpPr/>
          <p:nvPr/>
        </p:nvSpPr>
        <p:spPr>
          <a:xfrm>
            <a:off x="1919536" y="1196752"/>
            <a:ext cx="3096344" cy="864096"/>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7" name="مربع نص 6"/>
          <p:cNvSpPr txBox="1"/>
          <p:nvPr/>
        </p:nvSpPr>
        <p:spPr>
          <a:xfrm>
            <a:off x="1918679" y="1444134"/>
            <a:ext cx="2893742" cy="369332"/>
          </a:xfrm>
          <a:prstGeom prst="rect">
            <a:avLst/>
          </a:prstGeom>
          <a:noFill/>
        </p:spPr>
        <p:txBody>
          <a:bodyPr wrap="none" rtlCol="1">
            <a:spAutoFit/>
          </a:bodyPr>
          <a:lstStyle/>
          <a:p>
            <a:r>
              <a:rPr lang="ar-SA" dirty="0"/>
              <a:t>الراجح من التعريفات التعريف الأول.</a:t>
            </a:r>
          </a:p>
        </p:txBody>
      </p:sp>
    </p:spTree>
    <p:extLst>
      <p:ext uri="{BB962C8B-B14F-4D97-AF65-F5344CB8AC3E}">
        <p14:creationId xmlns:p14="http://schemas.microsoft.com/office/powerpoint/2010/main" val="393577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1079500" y="292100"/>
            <a:ext cx="10820400" cy="369332"/>
          </a:xfrm>
          <a:prstGeom prst="rect">
            <a:avLst/>
          </a:prstGeom>
          <a:noFill/>
        </p:spPr>
        <p:txBody>
          <a:bodyPr wrap="square" rtlCol="1">
            <a:spAutoFit/>
          </a:bodyPr>
          <a:lstStyle/>
          <a:p>
            <a:endParaRPr lang="ar-SA" dirty="0"/>
          </a:p>
        </p:txBody>
      </p:sp>
      <p:graphicFrame>
        <p:nvGraphicFramePr>
          <p:cNvPr id="3" name="رسم تخطيطي 2"/>
          <p:cNvGraphicFramePr/>
          <p:nvPr>
            <p:extLst>
              <p:ext uri="{D42A27DB-BD31-4B8C-83A1-F6EECF244321}">
                <p14:modId xmlns:p14="http://schemas.microsoft.com/office/powerpoint/2010/main" val="173216908"/>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814229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312024" y="144778"/>
            <a:ext cx="4030270" cy="58477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3200" dirty="0">
                <a:ln w="11430"/>
              </a:rPr>
              <a:t>الأمور التي يحصل بها البيان:</a:t>
            </a:r>
          </a:p>
        </p:txBody>
      </p:sp>
      <p:sp>
        <p:nvSpPr>
          <p:cNvPr id="3" name="مربع نص 2"/>
          <p:cNvSpPr txBox="1"/>
          <p:nvPr/>
        </p:nvSpPr>
        <p:spPr>
          <a:xfrm>
            <a:off x="1847529" y="868071"/>
            <a:ext cx="8393643" cy="4247317"/>
          </a:xfrm>
          <a:prstGeom prst="rect">
            <a:avLst/>
          </a:prstGeom>
          <a:noFill/>
        </p:spPr>
        <p:txBody>
          <a:bodyPr wrap="square" rtlCol="1">
            <a:spAutoFit/>
          </a:bodyPr>
          <a:lstStyle/>
          <a:p>
            <a:r>
              <a:rPr lang="ar-SA" dirty="0"/>
              <a:t>1- الكلام : مثل قوله  تعالى : « صفراء فاقع لونها ».</a:t>
            </a:r>
          </a:p>
          <a:p>
            <a:endParaRPr lang="ar-SA" dirty="0"/>
          </a:p>
          <a:p>
            <a:r>
              <a:rPr lang="ar-SA" dirty="0"/>
              <a:t>2- بالكتابة : مثل كتابة النبي صلى الله عليه وسلم إلى عماله في الصدقات</a:t>
            </a:r>
          </a:p>
          <a:p>
            <a:endParaRPr lang="ar-SA" dirty="0"/>
          </a:p>
          <a:p>
            <a:r>
              <a:rPr lang="ar-SA" dirty="0"/>
              <a:t>3- بالإشارة : مثل الشهر هكذا وهكذا وأشار بأصابعه.</a:t>
            </a:r>
          </a:p>
          <a:p>
            <a:endParaRPr lang="ar-SA" dirty="0"/>
          </a:p>
          <a:p>
            <a:r>
              <a:rPr lang="ar-SA" dirty="0"/>
              <a:t>4- بالفعل : ويدل على الفعل دليلان :-</a:t>
            </a:r>
          </a:p>
          <a:p>
            <a:r>
              <a:rPr lang="ar-SA" dirty="0"/>
              <a:t>    أ . كتبيينه الصلاة والحج بفعله</a:t>
            </a:r>
          </a:p>
          <a:p>
            <a:r>
              <a:rPr lang="ar-SA" dirty="0"/>
              <a:t>  </a:t>
            </a:r>
            <a:r>
              <a:rPr lang="ar-SA" u="sng" dirty="0"/>
              <a:t>الاعتراض على هذا :-</a:t>
            </a:r>
          </a:p>
          <a:p>
            <a:r>
              <a:rPr lang="ar-SA" dirty="0"/>
              <a:t>    أنه حصل بيان الصلاة والحج بقوله: «صلوا كما رأيتموني أصلي» + « خذوا عني مناسككم »</a:t>
            </a:r>
          </a:p>
          <a:p>
            <a:r>
              <a:rPr lang="ar-SA" dirty="0"/>
              <a:t>  </a:t>
            </a:r>
            <a:r>
              <a:rPr lang="ar-SA" u="sng" dirty="0"/>
              <a:t>الجواب :-</a:t>
            </a:r>
          </a:p>
          <a:p>
            <a:r>
              <a:rPr lang="ar-SA" dirty="0"/>
              <a:t>    هذا اللفظ لا نعلم منه الصلاة والمناسك وإنما بان وعلم بفعله .</a:t>
            </a:r>
          </a:p>
          <a:p>
            <a:r>
              <a:rPr lang="ar-SA" dirty="0"/>
              <a:t>   ب . البيان بالفعل أدل على الصفة وأوقع في الفهم من الصفة بالقول لما في المشاهدة من المزيد عن الإخبار .</a:t>
            </a:r>
          </a:p>
          <a:p>
            <a:endParaRPr lang="ar-SA" dirty="0"/>
          </a:p>
          <a:p>
            <a:r>
              <a:rPr lang="ar-SA" dirty="0"/>
              <a:t>5- بالسكوت : مثاله / كان النبي صلى الله عليه وسلم لا يقر على الخطأ .</a:t>
            </a:r>
          </a:p>
        </p:txBody>
      </p:sp>
      <p:sp>
        <p:nvSpPr>
          <p:cNvPr id="5" name="سحابة 4"/>
          <p:cNvSpPr/>
          <p:nvPr/>
        </p:nvSpPr>
        <p:spPr>
          <a:xfrm>
            <a:off x="4367808" y="5373216"/>
            <a:ext cx="4968552" cy="1152128"/>
          </a:xfrm>
          <a:prstGeom prst="cloud">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ربع نص 5"/>
          <p:cNvSpPr txBox="1"/>
          <p:nvPr/>
        </p:nvSpPr>
        <p:spPr>
          <a:xfrm>
            <a:off x="4871864" y="5515528"/>
            <a:ext cx="3312368" cy="523220"/>
          </a:xfrm>
          <a:prstGeom prst="rect">
            <a:avLst/>
          </a:prstGeom>
          <a:noFill/>
        </p:spPr>
        <p:txBody>
          <a:bodyPr wrap="square" rtlCol="1">
            <a:spAutoFit/>
          </a:bodyPr>
          <a:lstStyle/>
          <a:p>
            <a:r>
              <a:rPr lang="ar-SA" sz="2800" b="1" dirty="0"/>
              <a:t>كل مقيد من الشارع بيان </a:t>
            </a:r>
          </a:p>
        </p:txBody>
      </p:sp>
    </p:spTree>
    <p:extLst>
      <p:ext uri="{BB962C8B-B14F-4D97-AF65-F5344CB8AC3E}">
        <p14:creationId xmlns:p14="http://schemas.microsoft.com/office/powerpoint/2010/main" val="31012823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1925464" y="332656"/>
            <a:ext cx="8352928" cy="5940088"/>
          </a:xfrm>
          <a:prstGeom prst="rect">
            <a:avLst/>
          </a:prstGeom>
          <a:noFill/>
        </p:spPr>
        <p:txBody>
          <a:bodyPr wrap="square" rtlCol="1">
            <a:spAutoFit/>
          </a:bodyPr>
          <a:lstStyle/>
          <a:p>
            <a:r>
              <a:rPr lang="ar-SA" sz="2000" dirty="0"/>
              <a:t>* هل يجوز في البيان أن يكون أضعف من المبين ؟</a:t>
            </a:r>
          </a:p>
          <a:p>
            <a:r>
              <a:rPr lang="ar-SA" sz="2000" dirty="0"/>
              <a:t> يجوز مثل تبيين </a:t>
            </a:r>
            <a:r>
              <a:rPr lang="ar-SA" sz="2000" dirty="0" err="1"/>
              <a:t>آي</a:t>
            </a:r>
            <a:r>
              <a:rPr lang="ar-SA" sz="2000" dirty="0"/>
              <a:t> القرآن بأخبار الأحاد .</a:t>
            </a:r>
          </a:p>
          <a:p>
            <a:endParaRPr lang="ar-SA" sz="2000" dirty="0"/>
          </a:p>
          <a:p>
            <a:r>
              <a:rPr lang="ar-SA" sz="2000" dirty="0"/>
              <a:t>* هل يجوز تأخير البيان عن وقت الحاجة ؟ لا يجوز </a:t>
            </a:r>
          </a:p>
          <a:p>
            <a:pPr marL="342900" indent="-342900">
              <a:buFont typeface="Arial" charset="0"/>
              <a:buChar char="•"/>
            </a:pPr>
            <a:endParaRPr lang="ar-SA" sz="2000" dirty="0"/>
          </a:p>
          <a:p>
            <a:r>
              <a:rPr lang="ar-SA" sz="2000" dirty="0"/>
              <a:t>* هل يجوز تأخير البيان عن وقت الخطاب ؟ اختلف على مذهبين: </a:t>
            </a:r>
          </a:p>
          <a:p>
            <a:r>
              <a:rPr lang="ar-SA" sz="2000" dirty="0"/>
              <a:t>1/</a:t>
            </a:r>
          </a:p>
          <a:p>
            <a:r>
              <a:rPr lang="ar-SA" sz="2000" dirty="0"/>
              <a:t>2/ يجوز وبه قال أكثر الشافعية وبعض الحنفية , أدلتهم :-</a:t>
            </a:r>
          </a:p>
          <a:p>
            <a:r>
              <a:rPr lang="ar-SA" sz="2000" dirty="0"/>
              <a:t>     أ . الاستدلال بالوقوع في الكتاب والسنه.        ب . الاستدلال بالقياس.</a:t>
            </a:r>
          </a:p>
          <a:p>
            <a:endParaRPr lang="ar-SA" sz="2000" dirty="0"/>
          </a:p>
          <a:p>
            <a:endParaRPr lang="ar-SA" sz="2000" dirty="0"/>
          </a:p>
          <a:p>
            <a:endParaRPr lang="ar-SA" sz="2000" dirty="0"/>
          </a:p>
          <a:p>
            <a:endParaRPr lang="ar-SA" sz="2000" dirty="0"/>
          </a:p>
          <a:p>
            <a:endParaRPr lang="ar-SA" sz="2000" dirty="0"/>
          </a:p>
          <a:p>
            <a:endParaRPr lang="ar-SA" sz="2000" dirty="0"/>
          </a:p>
          <a:p>
            <a:endParaRPr lang="ar-SA" sz="2000" dirty="0"/>
          </a:p>
          <a:p>
            <a:endParaRPr lang="ar-SA" sz="2000" dirty="0"/>
          </a:p>
          <a:p>
            <a:r>
              <a:rPr lang="ar-SA" sz="2000" dirty="0"/>
              <a:t>وجه الاستدلال من هذا المسلك :-</a:t>
            </a:r>
          </a:p>
          <a:p>
            <a:r>
              <a:rPr lang="ar-SA" sz="2000" dirty="0"/>
              <a:t>  أنه لا سبيل الى انكار جواز تأخير البيان عن وقت الخطاب . </a:t>
            </a:r>
          </a:p>
        </p:txBody>
      </p:sp>
      <p:graphicFrame>
        <p:nvGraphicFramePr>
          <p:cNvPr id="4" name="جدول 3"/>
          <p:cNvGraphicFramePr>
            <a:graphicFrameLocks noGrp="1"/>
          </p:cNvGraphicFramePr>
          <p:nvPr/>
        </p:nvGraphicFramePr>
        <p:xfrm>
          <a:off x="1925464" y="3212976"/>
          <a:ext cx="8202984" cy="2160240"/>
        </p:xfrm>
        <a:graphic>
          <a:graphicData uri="http://schemas.openxmlformats.org/drawingml/2006/table">
            <a:tbl>
              <a:tblPr rtl="1" firstRow="1" bandRow="1">
                <a:tableStyleId>{5940675A-B579-460E-94D1-54222C63F5DA}</a:tableStyleId>
              </a:tblPr>
              <a:tblGrid>
                <a:gridCol w="8202984">
                  <a:extLst>
                    <a:ext uri="{9D8B030D-6E8A-4147-A177-3AD203B41FA5}">
                      <a16:colId xmlns:a16="http://schemas.microsoft.com/office/drawing/2014/main" val="20000"/>
                    </a:ext>
                  </a:extLst>
                </a:gridCol>
              </a:tblGrid>
              <a:tr h="540060">
                <a:tc>
                  <a:txBody>
                    <a:bodyPr/>
                    <a:lstStyle/>
                    <a:p>
                      <a:pPr algn="ctr" rtl="1"/>
                      <a:r>
                        <a:rPr lang="ar-SA" sz="2800" dirty="0"/>
                        <a:t>أ</a:t>
                      </a:r>
                      <a:r>
                        <a:rPr lang="ar-SA" sz="2800" b="0" dirty="0"/>
                        <a:t>دلة الاستدلال بالوقوع في الكتاب والسنه :-</a:t>
                      </a:r>
                    </a:p>
                  </a:txBody>
                  <a:tcPr/>
                </a:tc>
                <a:extLst>
                  <a:ext uri="{0D108BD9-81ED-4DB2-BD59-A6C34878D82A}">
                    <a16:rowId xmlns:a16="http://schemas.microsoft.com/office/drawing/2014/main" val="10000"/>
                  </a:ext>
                </a:extLst>
              </a:tr>
              <a:tr h="540060">
                <a:tc>
                  <a:txBody>
                    <a:bodyPr/>
                    <a:lstStyle/>
                    <a:p>
                      <a:pPr rtl="1"/>
                      <a:r>
                        <a:rPr lang="ar-SA" dirty="0"/>
                        <a:t>« فإذا قرأناه فاتبع قرأنه * ثم انا علينا بيانه » دلت </a:t>
                      </a:r>
                      <a:r>
                        <a:rPr lang="ar-SA" dirty="0" err="1"/>
                        <a:t>الأيه</a:t>
                      </a:r>
                      <a:r>
                        <a:rPr lang="ar-SA" dirty="0"/>
                        <a:t> على تأخير البيان عن وقت الإنزال . </a:t>
                      </a:r>
                    </a:p>
                  </a:txBody>
                  <a:tcPr/>
                </a:tc>
                <a:extLst>
                  <a:ext uri="{0D108BD9-81ED-4DB2-BD59-A6C34878D82A}">
                    <a16:rowId xmlns:a16="http://schemas.microsoft.com/office/drawing/2014/main" val="10001"/>
                  </a:ext>
                </a:extLst>
              </a:tr>
              <a:tr h="540060">
                <a:tc>
                  <a:txBody>
                    <a:bodyPr/>
                    <a:lstStyle/>
                    <a:p>
                      <a:pPr rtl="1"/>
                      <a:r>
                        <a:rPr lang="ar-SA" dirty="0"/>
                        <a:t>« آلم كتاب أحكمت آياته ثم فصلت » ثم للتراخي, فيجوز تأخير البيان عن وقت الخطاب الى وقت الحاجة .</a:t>
                      </a:r>
                    </a:p>
                  </a:txBody>
                  <a:tcPr/>
                </a:tc>
                <a:extLst>
                  <a:ext uri="{0D108BD9-81ED-4DB2-BD59-A6C34878D82A}">
                    <a16:rowId xmlns:a16="http://schemas.microsoft.com/office/drawing/2014/main" val="10002"/>
                  </a:ext>
                </a:extLst>
              </a:tr>
              <a:tr h="540060">
                <a:tc>
                  <a:txBody>
                    <a:bodyPr/>
                    <a:lstStyle/>
                    <a:p>
                      <a:pPr rtl="1"/>
                      <a:r>
                        <a:rPr lang="ar-SA" dirty="0"/>
                        <a:t>« ان الله يأمركم أن تذبحوا بقرة » لم يفصل صفات البقرة إلا بعد السؤال فجاز تأخير البيان عن وقت الخطاب .</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514337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1775520" y="147990"/>
            <a:ext cx="8568952" cy="5755422"/>
          </a:xfrm>
          <a:prstGeom prst="rect">
            <a:avLst/>
          </a:prstGeom>
          <a:noFill/>
        </p:spPr>
        <p:txBody>
          <a:bodyPr wrap="square" rtlCol="1">
            <a:spAutoFit/>
          </a:bodyPr>
          <a:lstStyle/>
          <a:p>
            <a:pPr algn="ctr"/>
            <a:r>
              <a:rPr lang="ar-SA" sz="3200" dirty="0"/>
              <a:t>أدلة البيان :</a:t>
            </a:r>
          </a:p>
          <a:p>
            <a:endParaRPr lang="ar-SA" sz="2400" dirty="0"/>
          </a:p>
          <a:p>
            <a:r>
              <a:rPr lang="ar-SA" sz="2400" dirty="0"/>
              <a:t>1/ ( كتبيينه الصلاة والحج بفعله )</a:t>
            </a:r>
          </a:p>
          <a:p>
            <a:r>
              <a:rPr lang="ar-SA" sz="2400" dirty="0"/>
              <a:t>2/البيان بالفعل أدل على الصفة وأوقع في الفهم من الصفة بالقول لما في المشاهدة من المزيد عن الإخبار.</a:t>
            </a:r>
          </a:p>
          <a:p>
            <a:r>
              <a:rPr lang="ar-SA" sz="2400" dirty="0"/>
              <a:t>3/ ان النبي صلى الله عليه وسلم لا يقر على الخطأ .</a:t>
            </a:r>
          </a:p>
          <a:p>
            <a:r>
              <a:rPr lang="ar-SA" sz="2400" dirty="0"/>
              <a:t>4/ قال في خمس الغنيمة </a:t>
            </a:r>
            <a:r>
              <a:rPr lang="ar-SA" sz="2400" dirty="0">
                <a:sym typeface="Wingdings" pitchFamily="2" charset="2"/>
              </a:rPr>
              <a:t>: ( ولذي القربى ) وأراد بني هاشم وبني المطلب ولم يبينهم لانهم لم يفترقوا لا في </a:t>
            </a:r>
            <a:r>
              <a:rPr lang="ar-SA" sz="2400" dirty="0" err="1">
                <a:sym typeface="Wingdings" pitchFamily="2" charset="2"/>
              </a:rPr>
              <a:t>الجاهليه</a:t>
            </a:r>
            <a:r>
              <a:rPr lang="ar-SA" sz="2400" dirty="0">
                <a:sym typeface="Wingdings" pitchFamily="2" charset="2"/>
              </a:rPr>
              <a:t>      ولا في الاسلام.</a:t>
            </a:r>
          </a:p>
          <a:p>
            <a:r>
              <a:rPr lang="ar-SA" sz="2400" dirty="0">
                <a:sym typeface="Wingdings" pitchFamily="2" charset="2"/>
              </a:rPr>
              <a:t>5/ قول الله تعالى لنوح ( احمل فيها من كل زوجين اثنين واهلك الا من سبق عليه القول )فتوهم نوح ان ابنه من اهله حتى بين الله له .</a:t>
            </a:r>
          </a:p>
          <a:p>
            <a:r>
              <a:rPr lang="ar-SA" sz="2400" dirty="0">
                <a:sym typeface="Wingdings" pitchFamily="2" charset="2"/>
              </a:rPr>
              <a:t>6/بان المراد بقوله (واتوا الزكاة ) مطلقه و بقول النبي : ( في أربعين شاة </a:t>
            </a:r>
            <a:r>
              <a:rPr lang="ar-SA" sz="2400" dirty="0" err="1">
                <a:sym typeface="Wingdings" pitchFamily="2" charset="2"/>
              </a:rPr>
              <a:t>شاة</a:t>
            </a:r>
            <a:r>
              <a:rPr lang="ar-SA" sz="2400" dirty="0">
                <a:sym typeface="Wingdings" pitchFamily="2" charset="2"/>
              </a:rPr>
              <a:t> ) مقيده .</a:t>
            </a:r>
          </a:p>
          <a:p>
            <a:r>
              <a:rPr lang="ar-SA" sz="2400" dirty="0">
                <a:sym typeface="Wingdings" pitchFamily="2" charset="2"/>
              </a:rPr>
              <a:t>7/بيان المراد بقوله (ولله على الناس حج البيت) بفعله لقوله « خذو عني مناسككم »</a:t>
            </a:r>
          </a:p>
          <a:p>
            <a:r>
              <a:rPr lang="ar-SA" sz="2400" dirty="0">
                <a:sym typeface="Wingdings" pitchFamily="2" charset="2"/>
              </a:rPr>
              <a:t>8/قوله تعالى ( وجاهدوا ) عام ثم قال ( ليس على الضعفاء ولا على المرضى )</a:t>
            </a:r>
          </a:p>
          <a:p>
            <a:r>
              <a:rPr lang="ar-SA" sz="2400" dirty="0">
                <a:sym typeface="Wingdings" pitchFamily="2" charset="2"/>
              </a:rPr>
              <a:t>9/ كل عام أتى في الشرع ورد خصوصه بعده .</a:t>
            </a:r>
          </a:p>
          <a:p>
            <a:r>
              <a:rPr lang="ar-SA" sz="2400" dirty="0">
                <a:sym typeface="Wingdings" pitchFamily="2" charset="2"/>
              </a:rPr>
              <a:t>10/ قوله ( وأقيموا الصلاة ) وبين المراد بصلاة جبريل بالنبي في اليومين . </a:t>
            </a:r>
            <a:endParaRPr lang="ar-SA" sz="2400" dirty="0"/>
          </a:p>
        </p:txBody>
      </p:sp>
    </p:spTree>
    <p:extLst>
      <p:ext uri="{BB962C8B-B14F-4D97-AF65-F5344CB8AC3E}">
        <p14:creationId xmlns:p14="http://schemas.microsoft.com/office/powerpoint/2010/main" val="23183707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228600"/>
            <a:ext cx="12192000" cy="5632311"/>
          </a:xfrm>
          <a:prstGeom prst="rect">
            <a:avLst/>
          </a:prstGeom>
          <a:noFill/>
        </p:spPr>
        <p:txBody>
          <a:bodyPr wrap="square" rtlCol="1">
            <a:spAutoFit/>
          </a:bodyPr>
          <a:lstStyle/>
          <a:p>
            <a:r>
              <a:rPr lang="ar-SA" sz="2400" b="1" u="sng" dirty="0">
                <a:solidFill>
                  <a:srgbClr val="FF0000"/>
                </a:solidFill>
                <a:latin typeface="Traditional Arabic" panose="02020603050405020304" pitchFamily="18" charset="-78"/>
                <a:cs typeface="Traditional Arabic" panose="02020603050405020304" pitchFamily="18" charset="-78"/>
              </a:rPr>
              <a:t>أهم شبه المدرسة العقلية الحديثة ومناقشتها مناقشة علمية:-</a:t>
            </a:r>
          </a:p>
          <a:p>
            <a:r>
              <a:rPr lang="ar-SA" sz="24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الشبهة الاولى: تقديم العقل على النقل</a:t>
            </a:r>
          </a:p>
          <a:p>
            <a:r>
              <a:rPr lang="ar-SA" sz="2400" b="1" u="sng"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الرد عليها: </a:t>
            </a:r>
            <a:r>
              <a:rPr lang="ar-SA" sz="2400" b="1" dirty="0">
                <a:latin typeface="Traditional Arabic" panose="02020603050405020304" pitchFamily="18" charset="-78"/>
                <a:cs typeface="Traditional Arabic" panose="02020603050405020304" pitchFamily="18" charset="-78"/>
              </a:rPr>
              <a:t>بأن الذي خلق العقل هو الذي أوجب النقل وقد قال: ((ألا يعلم من خلق وهو اللطيف الخبير))، كما أن العقول متفاوتة ومختلة في الواقع فإلى أي عقل نحكم.</a:t>
            </a:r>
          </a:p>
          <a:p>
            <a:r>
              <a:rPr lang="ar-SA" sz="24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الشبهة الثانية: توحيد الأديان أو التقارب بينهما</a:t>
            </a:r>
          </a:p>
          <a:p>
            <a:r>
              <a:rPr lang="ar-SA" sz="2400" b="1" u="sng"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الرد عليها: </a:t>
            </a:r>
            <a:r>
              <a:rPr lang="ar-SA" sz="2400" b="1" dirty="0">
                <a:latin typeface="Traditional Arabic" panose="02020603050405020304" pitchFamily="18" charset="-78"/>
                <a:cs typeface="Traditional Arabic" panose="02020603050405020304" pitchFamily="18" charset="-78"/>
              </a:rPr>
              <a:t>بأن توحيد الأديان كفر وردة قال تعالى: (( ومن يبتغ غير الاسلام دينا فلن يقبل منه وهو في الآخرة من الخاسرين))، كما أن التقارب بين الأديان إن كان المقصود أن كلها صحيحة ومقبولة فحكمها حكم السابقة.</a:t>
            </a:r>
          </a:p>
          <a:p>
            <a:r>
              <a:rPr lang="ar-SA" sz="24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الشبهة الثالثة: الدعوة إلى هذه الثلاثية (المساواة-تحرير المرأة-الحرية) المساواة بين الرجل والمرأة وحرية الرأي مع عدم مراعاة القيم والأخلاق.</a:t>
            </a:r>
          </a:p>
          <a:p>
            <a:r>
              <a:rPr lang="ar-SA" sz="2400" b="1" u="sng"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الرد عليها: </a:t>
            </a:r>
            <a:r>
              <a:rPr lang="ar-SA" sz="2400" b="1" dirty="0">
                <a:latin typeface="Traditional Arabic" panose="02020603050405020304" pitchFamily="18" charset="-78"/>
                <a:cs typeface="Traditional Arabic" panose="02020603050405020304" pitchFamily="18" charset="-78"/>
              </a:rPr>
              <a:t>أن هذه الكلمات حق أريد بها باطل، فالمطلوب هو العدل بين الرجل والمرأة ، كما أن تحرير المرأة لا يوجد مثل الإسلام الذي حررها، كما أن الحرية إذ لم تكن منضبطة بقيم الاسلام فهي ضارة.</a:t>
            </a:r>
            <a:endParaRPr lang="ar-SA" sz="24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24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الشبهة الرابعة: الاجتهاد في الفقه والافتاء بدون ضوابط ولا قواعد، ولذا بعضهم أنكر: تعدد الزوجات-السحر-الجن، وبعضهم دعا إلى إقامة دولة مدنية حديثة غير إسلامية كما فعل جمال الدين الافغاني وفصل الدين عن الدولة متأثرا بفكر النصارى ومنهجهم في أوروبا وأن الدين فقط في المساجد.</a:t>
            </a:r>
          </a:p>
          <a:p>
            <a:r>
              <a:rPr lang="ar-SA" sz="2400" b="1" u="sng"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الرد عليها: </a:t>
            </a:r>
            <a:r>
              <a:rPr lang="ar-SA" sz="2400" b="1" dirty="0">
                <a:latin typeface="Traditional Arabic" panose="02020603050405020304" pitchFamily="18" charset="-78"/>
                <a:cs typeface="Traditional Arabic" panose="02020603050405020304" pitchFamily="18" charset="-78"/>
              </a:rPr>
              <a:t>بأن علماء الاسلام وضعوا قواعد وضوابط لحفظ كل هذه الاشياء من التلاعب ، ويكفي أن علم أصول الفقه من أهدافه الكبرى وغايته الاسمى ضبط ذلك وتحريره</a:t>
            </a:r>
            <a:r>
              <a:rPr lang="ar-SA" sz="2400" dirty="0">
                <a:latin typeface="Traditional Arabic" panose="02020603050405020304" pitchFamily="18" charset="-78"/>
                <a:cs typeface="Traditional Arabic" panose="02020603050405020304" pitchFamily="18" charset="-78"/>
              </a:rPr>
              <a:t>.</a:t>
            </a:r>
          </a:p>
        </p:txBody>
      </p:sp>
    </p:spTree>
    <p:extLst>
      <p:ext uri="{BB962C8B-B14F-4D97-AF65-F5344CB8AC3E}">
        <p14:creationId xmlns:p14="http://schemas.microsoft.com/office/powerpoint/2010/main" val="2191702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215900"/>
            <a:ext cx="12192000" cy="6555641"/>
          </a:xfrm>
          <a:prstGeom prst="rect">
            <a:avLst/>
          </a:prstGeom>
          <a:noFill/>
        </p:spPr>
        <p:txBody>
          <a:bodyPr wrap="square" rtlCol="1">
            <a:spAutoFit/>
          </a:bodyPr>
          <a:lstStyle/>
          <a:p>
            <a:r>
              <a:rPr lang="ar-SA" sz="28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أدلة القائلين بعدم الجواز:-</a:t>
            </a:r>
          </a:p>
          <a:p>
            <a:pPr lvl="0"/>
            <a:r>
              <a:rPr lang="ar-SA" sz="2800" b="1"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a:t>
            </a:r>
          </a:p>
          <a:p>
            <a:pPr marL="285750" lvl="0" indent="-285750">
              <a:buFont typeface="Wingdings" panose="05000000000000000000" pitchFamily="2" charset="2"/>
              <a:buChar char="q"/>
            </a:pP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رأينا أن أهل اللغة خصوا مسكر العنب باسم الخمر فوضعه لغيره اختراع من عندنا فلا يكون من لغتهم ، وإن علمنا أنهم وصفوه لكل مسكر فاسم الخمر ثابت للنبيذ توقيفا من جهتهم لا بقياسنا وان سكتوا عن الامرين فلم ينقل عنهم شيء فيحتمل الامرين ولابد من ترجيح أحد الامرين بدليل لانا ان رجحنا بلا دليل كان تحكم .</a:t>
            </a:r>
          </a:p>
          <a:p>
            <a:pPr lvl="0"/>
            <a:r>
              <a:rPr lang="ar-SA" sz="2800" b="1"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a:t>
            </a:r>
          </a:p>
          <a:p>
            <a:pPr lvl="0"/>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إذا تحققنا أن العرب وضعوا ذلك الاسم لمعنى فانا نفهم أنهم وضعوا ذلك الاسم لكل شيء فيه المعنى ، فالقياس في اللغة كذلك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توسيع مجرى الحكم ، وإذا جاز قياس التصريف فسموا فاعل الضرب ضاربا ومفعوله مضروبا ، فلم لا يجوز فيما نحن فيه.</a:t>
            </a:r>
          </a:p>
          <a:p>
            <a:pPr marL="285750" lvl="0" indent="-285750">
              <a:buFont typeface="Wingdings" panose="05000000000000000000" pitchFamily="2" charset="2"/>
              <a:buChar char="q"/>
            </a:pP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رأينا من أهل اللغة يضعون الاسم لمعان ويخصصونها بالمحل كما يسمون الفرس أدهم لسواده وكميتا لحمرته والقارورة من الزجاج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يقر فيها المائعات ولا يتجاوزون بهذه الاسماء محلها وان كان المعنى عاما في غيره  فاذا ما ليس على قياس التصريف الذي عرف منهم لا سبيل إلى إثباته ووضعه.</a:t>
            </a:r>
          </a:p>
          <a:p>
            <a:pPr lvl="0"/>
            <a:r>
              <a:rPr lang="ar-SA" sz="2800" b="1"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a:t>
            </a:r>
          </a:p>
          <a:p>
            <a:pPr lvl="0"/>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فيما استشهدوا به من الاسماء وضع الاسم لشيئين: الجنس والصفة ومتى كانت العلة ذات وصفين لم يثبت الحكم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بدونهما</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 </a:t>
            </a:r>
          </a:p>
          <a:p>
            <a:pPr lvl="0"/>
            <a:endPar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endPar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731846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3302000" y="1219200"/>
            <a:ext cx="6502400" cy="2585323"/>
          </a:xfrm>
          <a:prstGeom prst="rect">
            <a:avLst/>
          </a:prstGeom>
          <a:noFill/>
        </p:spPr>
        <p:txBody>
          <a:bodyPr wrap="square" rtlCol="1">
            <a:spAutoFit/>
          </a:bodyPr>
          <a:lstStyle/>
          <a:p>
            <a:r>
              <a:rPr lang="ar-SA" sz="5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الراجح </a:t>
            </a:r>
          </a:p>
          <a:p>
            <a:endParaRPr lang="ar-SA" sz="5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5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يجوز أن تثبت الاسماء بالقياس</a:t>
            </a:r>
          </a:p>
        </p:txBody>
      </p:sp>
    </p:spTree>
    <p:extLst>
      <p:ext uri="{BB962C8B-B14F-4D97-AF65-F5344CB8AC3E}">
        <p14:creationId xmlns:p14="http://schemas.microsoft.com/office/powerpoint/2010/main" val="4273156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6" name="رسم تخطيطي 5">
            <a:extLst>
              <a:ext uri="{FF2B5EF4-FFF2-40B4-BE49-F238E27FC236}">
                <a16:creationId xmlns:a16="http://schemas.microsoft.com/office/drawing/2014/main" id="{F06CE35F-B09A-4DCE-89F7-5E23786981BA}"/>
              </a:ext>
            </a:extLst>
          </p:cNvPr>
          <p:cNvGraphicFramePr/>
          <p:nvPr>
            <p:extLst>
              <p:ext uri="{D42A27DB-BD31-4B8C-83A1-F6EECF244321}">
                <p14:modId xmlns:p14="http://schemas.microsoft.com/office/powerpoint/2010/main" val="1607232670"/>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10196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id="{56CF146B-4774-45AF-82FD-D30CE17A46C0}"/>
              </a:ext>
            </a:extLst>
          </p:cNvPr>
          <p:cNvSpPr txBox="1"/>
          <p:nvPr/>
        </p:nvSpPr>
        <p:spPr>
          <a:xfrm>
            <a:off x="0" y="104503"/>
            <a:ext cx="12191999" cy="6555641"/>
          </a:xfrm>
          <a:prstGeom prst="rect">
            <a:avLst/>
          </a:prstGeom>
          <a:noFill/>
        </p:spPr>
        <p:txBody>
          <a:bodyPr wrap="square" rtlCol="1">
            <a:spAutoFit/>
          </a:bodyPr>
          <a:lstStyle/>
          <a:p>
            <a:r>
              <a:rPr lang="ar-SA" sz="28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أولا:- الأسماء الحقيقة:-</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تعني:- اللفظ المستعمل في موضوعه الأصلي .</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حكمها:- وجوب العمل بها عند استعمال اللفظ في حقيقته.</a:t>
            </a:r>
          </a:p>
          <a:p>
            <a:r>
              <a:rPr lang="ar-SA" sz="28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ثانيا: الأسماء العرفية:- </a:t>
            </a:r>
          </a:p>
          <a:p>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يصير الاسم عرفيا باعتبارين هما:-</a:t>
            </a:r>
          </a:p>
          <a:p>
            <a:pPr marL="342900" indent="-342900">
              <a:buFont typeface="+mj-lt"/>
              <a:buAutoNum type="arabicParenR"/>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يكون للاسم معنيان فيستعملونه لمعنى واحد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ويتعارفونه</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فيما بينهم بهذا المعنى، </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الدابة تعارفوا عليه انها ذواتى الأربع فقط مثل الفرس، مع ان لها معاني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آخرى</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اللغة لكن تعارفوا على هذا المعنى. </a:t>
            </a:r>
          </a:p>
          <a:p>
            <a:pPr marL="342900" indent="-342900">
              <a:buFont typeface="+mj-lt"/>
              <a:buAutoNum type="arabicParenR"/>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يشيع استعمال هذا الاسم ويكثر استعماله بين الناس في اللفظ المجازي ،</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مثل:   - الغائط حقيقته اللغوية المطمئن من الأرض لكنه استعمل في اعراف الناس على الخارج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المستقذر</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من الانسان.</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-العذرة حقيقتها اللغوية فناء الدار لكنه استعمل في اعراف الناس على الخارج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المستقذر</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من الانسان.</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-الرواية حقيقته اللغوية الجمل الذي يسقى عليه الماء لكنه استعمل في اعراف الناس على أنه وعاء الماء </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ففي كل هذه الأمثلة اصلها اللغوي صار منسي وغير مستعمل واصبح المجاز هو الذي يعرف ويفهم به بعرف الاستعمال وليس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باصلها</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اللغوي. </a:t>
            </a:r>
          </a:p>
          <a:p>
            <a:r>
              <a:rPr lang="ar-SA" sz="2800" b="1" u="sng"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وتنقسم الأسماء العرفية إلى قسمين</a:t>
            </a:r>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*عرفية عامة .     *عرفية خاصة.</a:t>
            </a:r>
          </a:p>
          <a:p>
            <a:endPar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964549272"/>
      </p:ext>
    </p:extLst>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id="{EF2FEC99-6B3F-43AB-80A6-DCCA562F35A4}"/>
              </a:ext>
            </a:extLst>
          </p:cNvPr>
          <p:cNvSpPr txBox="1"/>
          <p:nvPr/>
        </p:nvSpPr>
        <p:spPr>
          <a:xfrm>
            <a:off x="0" y="0"/>
            <a:ext cx="12096206" cy="3416320"/>
          </a:xfrm>
          <a:prstGeom prst="rect">
            <a:avLst/>
          </a:prstGeom>
          <a:noFill/>
        </p:spPr>
        <p:txBody>
          <a:bodyPr wrap="square" rtlCol="1">
            <a:spAutoFit/>
          </a:bodyPr>
          <a:lstStyle/>
          <a:p>
            <a:r>
              <a:rPr lang="ar-SA" sz="36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ثالثا: الأسماء الشرعية:-</a:t>
            </a:r>
          </a:p>
          <a:p>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وهي الأسماء المنقولة من اللغة إلى الشرع.</a:t>
            </a:r>
          </a:p>
          <a:p>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الصلاة ، اصلها اللغوي الدعاء ولكن في الشرع تعني الصلاة التي امرنا الله بها .</a:t>
            </a:r>
          </a:p>
          <a:p>
            <a:endPar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36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هل استعمال الشارع لهذا اللفظ ينقلها من معناها اللغوي إلى الشرعي ؟!</a:t>
            </a:r>
          </a:p>
          <a:p>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انقسم العلماء في هذه المسألة إلى قسمين:-</a:t>
            </a:r>
          </a:p>
        </p:txBody>
      </p:sp>
      <p:graphicFrame>
        <p:nvGraphicFramePr>
          <p:cNvPr id="3" name="رسم تخطيطي 2">
            <a:extLst>
              <a:ext uri="{FF2B5EF4-FFF2-40B4-BE49-F238E27FC236}">
                <a16:creationId xmlns:a16="http://schemas.microsoft.com/office/drawing/2014/main" id="{B1FC4783-019A-4329-B2B0-670BA3FCEEAB}"/>
              </a:ext>
            </a:extLst>
          </p:cNvPr>
          <p:cNvGraphicFramePr/>
          <p:nvPr>
            <p:extLst>
              <p:ext uri="{D42A27DB-BD31-4B8C-83A1-F6EECF244321}">
                <p14:modId xmlns:p14="http://schemas.microsoft.com/office/powerpoint/2010/main" val="2941216814"/>
              </p:ext>
            </p:extLst>
          </p:nvPr>
        </p:nvGraphicFramePr>
        <p:xfrm>
          <a:off x="95795" y="2743200"/>
          <a:ext cx="11895908" cy="4114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48479211"/>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id="{CAD51788-AB7E-43D0-BCB3-FD250EC3D652}"/>
              </a:ext>
            </a:extLst>
          </p:cNvPr>
          <p:cNvSpPr txBox="1"/>
          <p:nvPr/>
        </p:nvSpPr>
        <p:spPr>
          <a:xfrm>
            <a:off x="104503" y="130629"/>
            <a:ext cx="12087497" cy="6494085"/>
          </a:xfrm>
          <a:prstGeom prst="rect">
            <a:avLst/>
          </a:prstGeom>
          <a:noFill/>
        </p:spPr>
        <p:txBody>
          <a:bodyPr wrap="square" rtlCol="1">
            <a:spAutoFit/>
          </a:bodyPr>
          <a:lstStyle/>
          <a:p>
            <a:r>
              <a:rPr lang="ar-SA" sz="32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أدلة المذهب الثاني: القائلين بعد نقل اللفظ من معناه اللغوي إلى الشرعي:-</a:t>
            </a:r>
          </a:p>
          <a:p>
            <a:pPr marL="285750" indent="-285750">
              <a:buFont typeface="Wingdings" panose="05000000000000000000" pitchFamily="2" charset="2"/>
              <a:buChar char="q"/>
            </a:pPr>
            <a:r>
              <a:rPr lang="ar-SA" sz="3200" b="1" dirty="0">
                <a:solidFill>
                  <a:schemeClr val="accent5">
                    <a:lumMod val="50000"/>
                  </a:schemeClr>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القرآن عربي وأن النبي صلى الله عليه وسلم مبعوث بلسان قومه ، فلو كانت تلك الالفاظ لغير مدلولاتها اللغوية لما كانت من لسان أهل اللغة ، وتكون كما لو قال: (أكرم العلماء) وأراد به الجهال فإنه سيكون بغير لسانهم وإن كان اللفظ المنقول إليه عربيا .</a:t>
            </a:r>
          </a:p>
          <a:p>
            <a:r>
              <a:rPr lang="ar-SA" sz="32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أ-أن استعمال هذه الأسماء لا يخرجها عن كونها عربية بدليل أن هذه الأسماء الشرعية هي مجازات منقولة عن اللغة فلابد من وجود علاقة بين المعنى اللغوي والشرعي، فثبت أن مجازات أهل اللغة عربية مع أنها لم توضع للمعنى الحقيقي منها، فكذلك في الشرعية.</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ب-أن استعمال الشرع لهذه الأسماء لا تسلبها ولا تخرجها عن القران ولا يخرج القران عن كونه خطابا بلسان العرب، فكما وجد في القرآن بعض الالفاظ الاعجمية ومع هذا لم يخرجها عن كونه عربي.</a:t>
            </a:r>
          </a:p>
          <a:p>
            <a:pPr marL="285750" indent="-285750">
              <a:buFont typeface="Wingdings" panose="05000000000000000000" pitchFamily="2" charset="2"/>
              <a:buChar char="q"/>
            </a:pPr>
            <a:r>
              <a:rPr lang="ar-SA" sz="3200" b="1" dirty="0">
                <a:solidFill>
                  <a:schemeClr val="accent5">
                    <a:lumMod val="50000"/>
                  </a:schemeClr>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أنه لو لزم ذلك أي نقل الالفاظ من معناها اللغوي إلى الشرعي للزم النبي صلى الله عليه وسلم أن يوقف الامة على نقلها توقيفا .</a:t>
            </a:r>
          </a:p>
          <a:p>
            <a:r>
              <a:rPr lang="ar-SA" sz="32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 </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إن ذلك يجب في التوقيف إذا لم يعلم منه مقصود الشارع من هذه الأسماء فيبينها بالقرائن والتكرار وبالفعل أو القول ، فإذا علمنا المقصود من الاسم فلا حاجة إلى بيانه وتوضيحه.</a:t>
            </a:r>
          </a:p>
        </p:txBody>
      </p:sp>
    </p:spTree>
    <p:extLst>
      <p:ext uri="{BB962C8B-B14F-4D97-AF65-F5344CB8AC3E}">
        <p14:creationId xmlns:p14="http://schemas.microsoft.com/office/powerpoint/2010/main" val="1064892481"/>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TotalTime>
  <Words>4389</Words>
  <Application>Microsoft Office PowerPoint</Application>
  <PresentationFormat>شاشة عريضة</PresentationFormat>
  <Paragraphs>292</Paragraphs>
  <Slides>33</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33</vt:i4>
      </vt:variant>
    </vt:vector>
  </HeadingPairs>
  <TitlesOfParts>
    <vt:vector size="39" baseType="lpstr">
      <vt:lpstr>Arial</vt:lpstr>
      <vt:lpstr>Calibri</vt:lpstr>
      <vt:lpstr>Calibri Light</vt:lpstr>
      <vt:lpstr>Traditional Arabic</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hp</cp:lastModifiedBy>
  <cp:revision>44</cp:revision>
  <dcterms:created xsi:type="dcterms:W3CDTF">2019-10-22T19:33:41Z</dcterms:created>
  <dcterms:modified xsi:type="dcterms:W3CDTF">2019-12-13T18:56:02Z</dcterms:modified>
</cp:coreProperties>
</file>