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249" autoAdjust="0"/>
  </p:normalViewPr>
  <p:slideViewPr>
    <p:cSldViewPr snapToGrid="0">
      <p:cViewPr varScale="1">
        <p:scale>
          <a:sx n="73" d="100"/>
          <a:sy n="73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C395A02E-BA05-4F80-8A27-A9C61CF467C6}" type="datetimeFigureOut">
              <a:rPr lang="ar-BH" smtClean="0"/>
              <a:t>04/08/1441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FDBA15D-4550-488D-8412-5D4D67783BE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702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BA15D-4550-488D-8412-5D4D67783BE8}" type="slidenum">
              <a:rPr lang="ar-BH" smtClean="0"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46924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9.tm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6.wdp"/><Relationship Id="rId7" Type="http://schemas.openxmlformats.org/officeDocument/2006/relationships/image" Target="../media/image10.png"/><Relationship Id="rId12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mp"/><Relationship Id="rId11" Type="http://schemas.openxmlformats.org/officeDocument/2006/relationships/image" Target="../media/image14.png"/><Relationship Id="rId5" Type="http://schemas.microsoft.com/office/2007/relationships/hdphoto" Target="../media/hdphoto2.wdp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033" y="3260550"/>
            <a:ext cx="10607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FF0000"/>
                </a:solidFill>
                <a:latin typeface="Arial" panose="020B0604020202020204" pitchFamily="34" charset="0"/>
              </a:rPr>
              <a:t>رياضيات </a:t>
            </a:r>
            <a:r>
              <a:rPr lang="ar-SA" sz="4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الصف </a:t>
            </a:r>
            <a:r>
              <a:rPr lang="ar-SA" sz="4800" b="1" dirty="0">
                <a:solidFill>
                  <a:srgbClr val="FF0000"/>
                </a:solidFill>
                <a:latin typeface="Arial" panose="020B0604020202020204" pitchFamily="34" charset="0"/>
              </a:rPr>
              <a:t>الثاني الابتدائي – الجزء الثاني</a:t>
            </a:r>
          </a:p>
          <a:p>
            <a:pPr algn="ctr" rtl="1"/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(14-1): 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الوَحَداتُ </a:t>
            </a:r>
            <a:r>
              <a:rPr lang="ar-SA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غيرُ القِياسِيَّةِ لِقِياسِ السَّعَةِ</a:t>
            </a:r>
            <a:endParaRPr lang="ar-BH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833" y="2050534"/>
            <a:ext cx="110240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</a:rPr>
              <a:t>سَنتعلَّمُ في هذا الدرس</a:t>
            </a:r>
            <a:r>
              <a:rPr lang="ar-SA" sz="4000" b="1" dirty="0" smtClean="0">
                <a:solidFill>
                  <a:srgbClr val="FF0000"/>
                </a:solidFill>
              </a:rPr>
              <a:t>:</a:t>
            </a:r>
            <a:endParaRPr lang="ar-BH" sz="4000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SA" sz="2800" b="1" dirty="0" smtClean="0"/>
              <a:t> </a:t>
            </a:r>
            <a:endParaRPr lang="ar-SA" sz="1400" b="1" dirty="0"/>
          </a:p>
          <a:p>
            <a:pPr algn="ctr" rtl="1"/>
            <a:r>
              <a:rPr lang="ar-SA" sz="4000" b="1" dirty="0">
                <a:solidFill>
                  <a:schemeClr val="accent5"/>
                </a:solidFill>
              </a:rPr>
              <a:t>اختيارُ وَحَداتٍ غيرَ قِياسِيَّةٍ وأَستعْمِلُها في قِياسِ </a:t>
            </a:r>
            <a:r>
              <a:rPr lang="ar-SA" sz="4000" b="1" dirty="0" smtClean="0">
                <a:solidFill>
                  <a:schemeClr val="accent5"/>
                </a:solidFill>
              </a:rPr>
              <a:t>السَّعَةِ. </a:t>
            </a:r>
            <a:endParaRPr lang="ar-SA" sz="4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70249" y="238540"/>
            <a:ext cx="1019469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C00000"/>
                </a:solidFill>
              </a:rPr>
              <a:t>سَعَةُ</a:t>
            </a:r>
            <a:r>
              <a:rPr lang="ar-SA" sz="4000" b="1" dirty="0"/>
              <a:t> وِعاءٍ هي الكمِّيةُ التي يُمكِنُ لهذا الوِعاءِ أن </a:t>
            </a:r>
            <a:r>
              <a:rPr lang="ar-SA" sz="4000" b="1" dirty="0" err="1"/>
              <a:t>يَحْوِيَها</a:t>
            </a:r>
            <a:r>
              <a:rPr lang="ar-SA" sz="4000" b="1" dirty="0"/>
              <a:t>. </a:t>
            </a:r>
          </a:p>
          <a:p>
            <a:pPr algn="r"/>
            <a:r>
              <a:rPr lang="ar-SA" sz="4000" b="1" dirty="0"/>
              <a:t>يُمكِنُ أن أَقيسَ السَّعةَ بوحداتٍ غيرِ قياسيَّةٍ.</a:t>
            </a:r>
            <a:endParaRPr lang="ar-BH" sz="4000" b="1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780" y="1590484"/>
            <a:ext cx="2608818" cy="26280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780" y="4502016"/>
            <a:ext cx="357618" cy="6580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23398" y="4502016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المِلعَقَةُ:</a:t>
            </a:r>
            <a:endParaRPr lang="ar-BH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46412" y="5390197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      تقْرِيبًا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680822" y="5411237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20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354" y="1644175"/>
            <a:ext cx="2380435" cy="262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0017" y="4514471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الكُوبُ: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7169" y="5390197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    تقْرِيبًا</a:t>
            </a:r>
            <a:endParaRPr lang="ar-BH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72943" y="5438107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20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65" y="5485060"/>
            <a:ext cx="488414" cy="560240"/>
          </a:xfrm>
          <a:prstGeom prst="rect">
            <a:avLst/>
          </a:prstGeom>
        </p:spPr>
      </p:pic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id="{A21C5754-9032-4861-B99D-73F09C4DD31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991" y="5387282"/>
            <a:ext cx="357618" cy="658018"/>
          </a:xfrm>
          <a:prstGeom prst="rect">
            <a:avLst/>
          </a:prstGeom>
        </p:spPr>
      </p:pic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DAB29C57-1E5A-450D-AF1A-8148AD35253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594" y="4626662"/>
            <a:ext cx="488414" cy="5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428949" y="4490125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السَّطْلُ: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38836" y="5390197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تقْرِيبًا</a:t>
            </a:r>
            <a:endParaRPr lang="ar-B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734610" y="5438107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20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795" y="405786"/>
            <a:ext cx="3526385" cy="3521122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38" y="4480115"/>
            <a:ext cx="829636" cy="840272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013" y="3044456"/>
            <a:ext cx="1309411" cy="8770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92957" y="4414133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الكُوبُ:</a:t>
            </a:r>
            <a:endParaRPr lang="ar-BH" sz="4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67342" y="5289850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تقْرِيبًا</a:t>
            </a:r>
            <a:endParaRPr lang="ar-BH" sz="4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63116" y="5337760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18" y="4534417"/>
            <a:ext cx="644304" cy="7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591" y="488559"/>
            <a:ext cx="1111928" cy="733399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6" y="1151260"/>
            <a:ext cx="459851" cy="8461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68227" y="1339369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المِلعَقَةُ: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14181" y="2227550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تقْرِيبًا</a:t>
            </a:r>
            <a:endParaRPr lang="ar-B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209955" y="2275460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10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944" y="216926"/>
            <a:ext cx="888607" cy="1404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41804" y="1339369"/>
            <a:ext cx="44290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الكُوب: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9904" y="2280049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تقْرِيبًا</a:t>
            </a:r>
            <a:endParaRPr lang="ar-BH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75678" y="2327959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3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92" y="1495210"/>
            <a:ext cx="507224" cy="576000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07" y="3220729"/>
            <a:ext cx="2437348" cy="165875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80856" y="4864706"/>
            <a:ext cx="478605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وِحدةُ القِياسِ هي السَّطلُ:</a:t>
            </a:r>
            <a:endParaRPr lang="ar-BH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83825" y="5712546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/>
              <a:t>القِياسُ:       تقْرِيبًا</a:t>
            </a:r>
            <a:endParaRPr lang="ar-BH" sz="4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79599" y="5760456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10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21" name="Picture 20" descr="Screen Clipping"/>
          <p:cNvPicPr>
            <a:picLocks noChangeAspect="1"/>
          </p:cNvPicPr>
          <p:nvPr/>
        </p:nvPicPr>
        <p:blipFill>
          <a:blip r:embed="rId11">
            <a:clrChange>
              <a:clrFrom>
                <a:srgbClr val="00869E"/>
              </a:clrFrom>
              <a:clrTo>
                <a:srgbClr val="00869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932" y="4721889"/>
            <a:ext cx="921939" cy="93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388</TotalTime>
  <Words>128</Words>
  <Application>Microsoft Office PowerPoint</Application>
  <PresentationFormat>Widescreen</PresentationFormat>
  <Paragraphs>32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Yu Gothic UI Semilight</vt:lpstr>
      <vt:lpstr>Arial</vt:lpstr>
      <vt:lpstr>Calibri</vt:lpstr>
      <vt:lpstr>Calibri Light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20</cp:revision>
  <dcterms:created xsi:type="dcterms:W3CDTF">2020-03-04T10:09:02Z</dcterms:created>
  <dcterms:modified xsi:type="dcterms:W3CDTF">2020-03-28T08:51:18Z</dcterms:modified>
</cp:coreProperties>
</file>