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17"/>
  </p:notesMasterIdLst>
  <p:handoutMasterIdLst>
    <p:handoutMasterId r:id="rId18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80" r:id="rId16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B264517B-56A9-425E-A9EE-A502799BE9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4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F991F72D-3BA1-4BC8-AA16-A413C1181C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14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50A1B0-7336-4B2A-AA0C-CF1991DF8D30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2D9DD-2B16-4DFA-A1D0-4E522B437B63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BF36D-A5CA-4646-AD4C-3DA01E6E14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78267-F5BE-43B6-A055-357A69C2827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BD2DF-A876-4B20-9271-C22E1A940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D8862-DABC-43D8-A60B-C574590F326E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02D91-C2C3-443C-85EE-DAC25FFB3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C9F90-35A8-4279-A10C-E198D8B84E31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1F4D-3497-442B-8BEF-3E80F68F6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A92AD-B779-4F4C-9F19-BEE9209698C1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55E94-68B4-415C-926D-AB8D62D58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7019-3A86-431A-A740-A692723A5C6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2B942-AF4B-4E32-83E4-3908191A4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C582-86A4-495B-9748-1D3C51078DCA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CE82A-035E-4F70-900B-57D8C9B2D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81E40-3018-4724-A747-30FB9BF1C67A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F38-722E-4065-9A91-1E6C716EC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21B44-FD0A-4504-9D73-3B027547CAC5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5E325-854F-4B65-8890-800E34F7F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5844B-87A8-436B-9F74-EFB404604693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5BDC3-35E0-49BC-B3E5-04B70D466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F0463-ACE2-4782-872A-8ECF12E991E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21CBC-CA4A-446F-BDAE-D343725E9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2A918-CB9C-4FDC-81F7-77439DBC7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60A51DDF-8FB5-4255-9D7E-4B61C723E671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D4041F94-D5FD-43F2-A483-715A2E90CDD1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AD3251D-1755-412A-A2E7-C863160E6F26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FD280C-B511-49C2-93D0-94E3D60C8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5 Part 2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8.6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11A6C7-9FE6-4B67-9F40-76D7A0B67311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645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68500" y="1447800"/>
            <a:ext cx="5381625" cy="467836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b="1" smtClean="0">
                <a:effectLst/>
              </a:rPr>
              <a:t>Section 8.6 (continued)</a:t>
            </a:r>
            <a:endParaRPr lang="en-US" sz="400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C8320A-7324-4D4F-B770-22BC92894FF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65539" name="TextBox 7"/>
          <p:cNvSpPr txBox="1">
            <a:spLocks noChangeArrowheads="1"/>
          </p:cNvSpPr>
          <p:nvPr/>
        </p:nvSpPr>
        <p:spPr bwMode="auto">
          <a:xfrm>
            <a:off x="3952875" y="2819400"/>
            <a:ext cx="3733800" cy="1920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6554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1524000"/>
            <a:ext cx="6651625" cy="42291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smtClean="0"/>
              <a:t>Section 8.4  Solving Applied Problems: Two Equations</a:t>
            </a:r>
          </a:p>
          <a:p>
            <a:pPr>
              <a:lnSpc>
                <a:spcPct val="150000"/>
              </a:lnSpc>
            </a:pPr>
            <a:r>
              <a:rPr lang="en-US" b="1" smtClean="0"/>
              <a:t>Section 8.5  Systems of Equations in Three Variables</a:t>
            </a:r>
          </a:p>
          <a:p>
            <a:pPr>
              <a:lnSpc>
                <a:spcPct val="150000"/>
              </a:lnSpc>
            </a:pPr>
            <a:r>
              <a:rPr lang="en-US" b="1" smtClean="0"/>
              <a:t>Section 8.6  Solving Applied Problems: Three Equations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8D870E-667F-48CF-AAA7-C7C128302F5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8.4  Solving Applied Problems: Two Equations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5C7E1-9A50-43F1-9BEA-4C4A2E6B4C3F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573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1825" y="1447800"/>
            <a:ext cx="5291138" cy="48768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8.4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5846-6490-4348-874E-629DC683796E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583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1447800"/>
            <a:ext cx="5251450" cy="490696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8.4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15B1B-7748-444C-B200-44268884CC71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593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39963" y="1447800"/>
            <a:ext cx="4692650" cy="48006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8.4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455C0-05B0-46FD-9FEF-95E170629DCD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604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30313" y="1600200"/>
            <a:ext cx="6616700" cy="45720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8.5  Systems of Equations in Three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5E35-959E-436A-9BEA-ACAC3A623D83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6144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0" y="1295400"/>
            <a:ext cx="4706938" cy="51816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8.5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E7BC3-E850-418A-A139-4AA39C3E81E0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624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60563" y="1447800"/>
            <a:ext cx="5399087" cy="467836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>
                <a:effectLst/>
              </a:rPr>
              <a:t>Section 8.6    Solving Applied Problems: Three Equations</a:t>
            </a:r>
            <a:endParaRPr lang="en-US" sz="36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7793B-F8E1-491C-8963-B09FB7A55D81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634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1295400"/>
            <a:ext cx="6354763" cy="482441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6840</TotalTime>
  <Words>106</Words>
  <Application>Microsoft Office PowerPoint</Application>
  <PresentationFormat>On-screen Show (4:3)</PresentationFormat>
  <Paragraphs>30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8.4  Solving Applied Problems: Two Equations</vt:lpstr>
      <vt:lpstr>Section 8.4 (continued)</vt:lpstr>
      <vt:lpstr>Section 8.4 (continued)</vt:lpstr>
      <vt:lpstr>Section 8.4 (continued)</vt:lpstr>
      <vt:lpstr>Section 8.5  Systems of Equations in Three Variables</vt:lpstr>
      <vt:lpstr>Section 8.5 (continued)</vt:lpstr>
      <vt:lpstr>Section 8.6    Solving Applied Problems: Three Equations</vt:lpstr>
      <vt:lpstr>Section 8.6 (continued)</vt:lpstr>
      <vt:lpstr>Section 8.6 (continued)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639</cp:revision>
  <dcterms:created xsi:type="dcterms:W3CDTF">2006-09-11T22:09:20Z</dcterms:created>
  <dcterms:modified xsi:type="dcterms:W3CDTF">2018-05-02T09:35:27Z</dcterms:modified>
</cp:coreProperties>
</file>