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9903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655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009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944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916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64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8677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637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601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42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817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C510F-5592-4BE2-A2C7-11BAE257C260}" type="datetimeFigureOut">
              <a:rPr lang="ar-SA" smtClean="0"/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FD7C8-5C3E-410D-A1DD-EC0C865BD77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254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1345801" y="1556792"/>
            <a:ext cx="6452407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Point" pitchFamily="2" charset="-78"/>
              </a:rPr>
              <a:t>القوانين الصفية </a:t>
            </a:r>
          </a:p>
          <a:p>
            <a:pPr algn="ctr"/>
            <a:r>
              <a:rPr lang="ar-SA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Point" pitchFamily="2" charset="-78"/>
              </a:rPr>
              <a:t>وقوانين الحلقة </a:t>
            </a:r>
            <a:endParaRPr lang="ar-SA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Poin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0466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814326" y="4509120"/>
            <a:ext cx="7592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أمشي بهدوء في ممرات الروضة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76064"/>
            <a:ext cx="4889901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21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594189" y="4509120"/>
            <a:ext cx="60324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عينان تنظران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4" b="27518"/>
          <a:stretch/>
        </p:blipFill>
        <p:spPr>
          <a:xfrm>
            <a:off x="2987824" y="477165"/>
            <a:ext cx="3645176" cy="373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1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498011" y="4509120"/>
            <a:ext cx="62247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أذنان تسمعان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3" y="836712"/>
            <a:ext cx="4968552" cy="334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84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453930" y="4509120"/>
            <a:ext cx="63129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يدان مهذبتان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021" y="980728"/>
            <a:ext cx="5229955" cy="29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70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434169" y="4509120"/>
            <a:ext cx="43524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عقل يفكر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52736"/>
            <a:ext cx="5544616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77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172343" y="4013894"/>
            <a:ext cx="518282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فم مغلق يتحدث</a:t>
            </a:r>
          </a:p>
          <a:p>
            <a:pPr algn="ctr"/>
            <a:r>
              <a:rPr lang="ar-SA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 عند الحاجة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739" y="1340768"/>
            <a:ext cx="4010039" cy="262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7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91" y="404664"/>
            <a:ext cx="5372100" cy="4303166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662675" y="4869160"/>
            <a:ext cx="7800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أنتظم في الطابور خلف معلمتي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5960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887373" y="4869160"/>
            <a:ext cx="5351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أجلس جلسة صحيحه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6624736" cy="39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32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494874" y="4616452"/>
            <a:ext cx="61542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أطلب الاذن عند الحاجه </a:t>
            </a:r>
          </a:p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من معلمتي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49" y="404664"/>
            <a:ext cx="576064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8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593736" y="4616452"/>
            <a:ext cx="3956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أستمع لمعلمتي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0648"/>
            <a:ext cx="5291688" cy="435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7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208992" y="4941168"/>
            <a:ext cx="47484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اسلم عندما ادخل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561" y="476672"/>
            <a:ext cx="483828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42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749741" y="4941168"/>
            <a:ext cx="5666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ارفع يدي عند التحدث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0688"/>
            <a:ext cx="4879429" cy="410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9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051834" y="4509120"/>
            <a:ext cx="51171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اذهب لدورة المياه </a:t>
            </a:r>
          </a:p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عند عودة صديقي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6007"/>
            <a:ext cx="5675747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64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865619" y="4509120"/>
            <a:ext cx="7489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S_Bold" pitchFamily="2" charset="-78"/>
              </a:rPr>
              <a:t>أحافظ على نظافة صفي ومكاني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FS_Bold" pitchFamily="2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59" y="244733"/>
            <a:ext cx="5477593" cy="448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7233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عرض على الشاشة (4:3)</PresentationFormat>
  <Paragraphs>19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8" baseType="lpstr"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</dc:creator>
  <cp:lastModifiedBy>ن</cp:lastModifiedBy>
  <cp:revision>9</cp:revision>
  <dcterms:created xsi:type="dcterms:W3CDTF">2016-09-10T10:02:09Z</dcterms:created>
  <dcterms:modified xsi:type="dcterms:W3CDTF">2020-01-09T08:41:11Z</dcterms:modified>
</cp:coreProperties>
</file>