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72" r:id="rId1"/>
  </p:sldMasterIdLst>
  <p:sldIdLst>
    <p:sldId id="262" r:id="rId2"/>
    <p:sldId id="260" r:id="rId3"/>
    <p:sldId id="264" r:id="rId4"/>
  </p:sldIdLst>
  <p:sldSz cx="9906000" cy="6858000" type="A4"/>
  <p:notesSz cx="9144000" cy="6858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6C9FDB46-C2AF-4C2A-A55B-2CA68A9B5597}" v="36" dt="2025-02-05T14:44:54.68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83004" autoAdjust="0"/>
    <p:restoredTop sz="94660"/>
  </p:normalViewPr>
  <p:slideViewPr>
    <p:cSldViewPr snapToGrid="0">
      <p:cViewPr>
        <p:scale>
          <a:sx n="80" d="100"/>
          <a:sy n="80" d="100"/>
        </p:scale>
        <p:origin x="861" y="1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microsoft.com/office/2015/10/relationships/revisionInfo" Target="revisionInfo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42950" y="1122363"/>
            <a:ext cx="84201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74883-03E3-421B-BA13-C134A086FCFE}" type="datetimeFigureOut">
              <a:rPr lang="ar-SA" smtClean="0"/>
              <a:t>07/08/46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5055D-905F-41A6-923B-945E9350736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5498310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74883-03E3-421B-BA13-C134A086FCFE}" type="datetimeFigureOut">
              <a:rPr lang="ar-SA" smtClean="0"/>
              <a:t>07/08/46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5055D-905F-41A6-923B-945E9350736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0698823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88982" y="365125"/>
            <a:ext cx="2135981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84119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74883-03E3-421B-BA13-C134A086FCFE}" type="datetimeFigureOut">
              <a:rPr lang="ar-SA" smtClean="0"/>
              <a:t>07/08/46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5055D-905F-41A6-923B-945E9350736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31008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74883-03E3-421B-BA13-C134A086FCFE}" type="datetimeFigureOut">
              <a:rPr lang="ar-SA" smtClean="0"/>
              <a:t>07/08/46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5055D-905F-41A6-923B-945E9350736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0219467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5879" y="1709740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879" y="4589465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74883-03E3-421B-BA13-C134A086FCFE}" type="datetimeFigureOut">
              <a:rPr lang="ar-SA" smtClean="0"/>
              <a:t>07/08/46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5055D-905F-41A6-923B-945E9350736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236324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21005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14913" y="1825625"/>
            <a:ext cx="421005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74883-03E3-421B-BA13-C134A086FCFE}" type="datetimeFigureOut">
              <a:rPr lang="ar-SA" smtClean="0"/>
              <a:t>07/08/46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5055D-905F-41A6-923B-945E9350736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585581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365127"/>
            <a:ext cx="8543925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2329" y="1681163"/>
            <a:ext cx="4190702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2329" y="2505075"/>
            <a:ext cx="4190702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340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74883-03E3-421B-BA13-C134A086FCFE}" type="datetimeFigureOut">
              <a:rPr lang="ar-SA" smtClean="0"/>
              <a:t>07/08/46</a:t>
            </a:fld>
            <a:endParaRPr lang="ar-SA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5055D-905F-41A6-923B-945E9350736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547661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74883-03E3-421B-BA13-C134A086FCFE}" type="datetimeFigureOut">
              <a:rPr lang="ar-SA" smtClean="0"/>
              <a:t>07/08/46</a:t>
            </a:fld>
            <a:endParaRPr lang="ar-SA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5055D-905F-41A6-923B-945E9350736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22863332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74883-03E3-421B-BA13-C134A086FCFE}" type="datetimeFigureOut">
              <a:rPr lang="ar-SA" smtClean="0"/>
              <a:t>07/08/46</a:t>
            </a:fld>
            <a:endParaRPr lang="ar-SA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5055D-905F-41A6-923B-945E9350736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67503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211340" y="987427"/>
            <a:ext cx="5014913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74883-03E3-421B-BA13-C134A086FCFE}" type="datetimeFigureOut">
              <a:rPr lang="ar-SA" smtClean="0"/>
              <a:t>07/08/46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5055D-905F-41A6-923B-945E9350736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7344664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2328" y="457200"/>
            <a:ext cx="3194943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211340" y="987427"/>
            <a:ext cx="5014913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ar-SA"/>
              <a:t>انقر فوق الأيقونة لإضافة صورة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2328" y="2057400"/>
            <a:ext cx="3194943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1A74883-03E3-421B-BA13-C134A086FCFE}" type="datetimeFigureOut">
              <a:rPr lang="ar-SA" smtClean="0"/>
              <a:t>07/08/46</a:t>
            </a:fld>
            <a:endParaRPr lang="ar-S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D15055D-905F-41A6-923B-945E9350736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691898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1038" y="365127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81038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1A74883-03E3-421B-BA13-C134A086FCFE}" type="datetimeFigureOut">
              <a:rPr lang="ar-SA" smtClean="0"/>
              <a:t>07/08/46</a:t>
            </a:fld>
            <a:endParaRPr lang="ar-SA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281363" y="6356352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96113" y="6356352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D15055D-905F-41A6-923B-945E9350736E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07956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AB6FD7-8503-42AB-8A8D-F8A43F66DD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صورة 2" descr="صورة تحتوي على نص, لعبة الكمبيوتر, لقطة شاشة, شجرة&#10;&#10;تم إنشاء الوصف تلقائياً">
            <a:extLst>
              <a:ext uri="{FF2B5EF4-FFF2-40B4-BE49-F238E27FC236}">
                <a16:creationId xmlns:a16="http://schemas.microsoft.com/office/drawing/2014/main" id="{1B623825-606C-4637-3B42-254919721944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9906000" cy="6858000"/>
          </a:xfrm>
          <a:prstGeom prst="rect">
            <a:avLst/>
          </a:prstGeom>
        </p:spPr>
      </p:pic>
      <p:graphicFrame>
        <p:nvGraphicFramePr>
          <p:cNvPr id="2" name="جدول 1">
            <a:extLst>
              <a:ext uri="{FF2B5EF4-FFF2-40B4-BE49-F238E27FC236}">
                <a16:creationId xmlns:a16="http://schemas.microsoft.com/office/drawing/2014/main" id="{B1AD9D36-3CEA-950D-251C-2E6AB24ABB6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1158889"/>
              </p:ext>
            </p:extLst>
          </p:nvPr>
        </p:nvGraphicFramePr>
        <p:xfrm>
          <a:off x="6048189" y="5495789"/>
          <a:ext cx="3778430" cy="131064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3778430">
                  <a:extLst>
                    <a:ext uri="{9D8B030D-6E8A-4147-A177-3AD203B41FA5}">
                      <a16:colId xmlns:a16="http://schemas.microsoft.com/office/drawing/2014/main" val="115489878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 rtl="1"/>
                      <a:r>
                        <a:rPr lang="ar-SA" sz="4000" u="none" dirty="0">
                          <a:latin typeface="+mn-lt"/>
                          <a:cs typeface="DecoType Naskh" panose="02010400000000000000" pitchFamily="2" charset="-78"/>
                        </a:rPr>
                        <a:t>متابعة البلاغات المدرسية  ( الدعم الموحد 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2725377"/>
                  </a:ext>
                </a:extLst>
              </a:tr>
            </a:tbl>
          </a:graphicData>
        </a:graphic>
      </p:graphicFrame>
      <p:sp>
        <p:nvSpPr>
          <p:cNvPr id="4" name="مربع نص 10">
            <a:extLst>
              <a:ext uri="{FF2B5EF4-FFF2-40B4-BE49-F238E27FC236}">
                <a16:creationId xmlns:a16="http://schemas.microsoft.com/office/drawing/2014/main" id="{7AEE22A6-630A-89C0-6837-8CB3EA7CA633}"/>
              </a:ext>
            </a:extLst>
          </p:cNvPr>
          <p:cNvSpPr txBox="1"/>
          <p:nvPr/>
        </p:nvSpPr>
        <p:spPr>
          <a:xfrm>
            <a:off x="3601179" y="361029"/>
            <a:ext cx="2703641" cy="787862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63305" tIns="31652" rIns="63305" bIns="31652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825702" algn="ctr"/>
                <a:tab pos="3651405" algn="r"/>
              </a:tabLst>
              <a:defRPr/>
            </a:pPr>
            <a:r>
              <a: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المملكة العربية السعودية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+mn-cs"/>
            </a:endParaRPr>
          </a:p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825702" algn="ctr"/>
                <a:tab pos="3651405" algn="r"/>
              </a:tabLst>
              <a:defRPr/>
            </a:pPr>
            <a:r>
              <a: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وزارة التعليم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+mn-cs"/>
            </a:endParaRPr>
          </a:p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825702" algn="ctr"/>
                <a:tab pos="3651405" algn="r"/>
              </a:tabLst>
              <a:defRPr/>
            </a:pPr>
            <a:r>
              <a: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٢٨٠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+mn-cs"/>
            </a:endParaRPr>
          </a:p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825702" algn="ctr"/>
                <a:tab pos="3651405" algn="r"/>
              </a:tabLst>
              <a:defRPr/>
            </a:pPr>
            <a:r>
              <a: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الإدارة العامة للتعليم بالمنطقة الشرقية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+mn-cs"/>
            </a:endParaRPr>
          </a:p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825702" algn="ctr"/>
                <a:tab pos="3651405" algn="r"/>
              </a:tabLst>
              <a:defRPr/>
            </a:pPr>
            <a:r>
              <a: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مكتب التعليم .............. 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+mn-cs"/>
            </a:endParaRPr>
          </a:p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825702" algn="ctr"/>
                <a:tab pos="3651405" algn="r"/>
              </a:tabLst>
              <a:defRPr/>
            </a:pPr>
            <a:r>
              <a:rPr kumimoji="0" lang="ar-SA" sz="140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..........................</a:t>
            </a: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+mn-cs"/>
            </a:endParaRPr>
          </a:p>
        </p:txBody>
      </p:sp>
      <p:graphicFrame>
        <p:nvGraphicFramePr>
          <p:cNvPr id="5" name="جدول 4">
            <a:extLst>
              <a:ext uri="{FF2B5EF4-FFF2-40B4-BE49-F238E27FC236}">
                <a16:creationId xmlns:a16="http://schemas.microsoft.com/office/drawing/2014/main" id="{A324731C-999A-8DC3-C03B-BDF386AC979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277448917"/>
              </p:ext>
            </p:extLst>
          </p:nvPr>
        </p:nvGraphicFramePr>
        <p:xfrm>
          <a:off x="79383" y="5617709"/>
          <a:ext cx="3778430" cy="10668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3778430">
                  <a:extLst>
                    <a:ext uri="{9D8B030D-6E8A-4147-A177-3AD203B41FA5}">
                      <a16:colId xmlns:a16="http://schemas.microsoft.com/office/drawing/2014/main" val="115489878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r" rtl="1"/>
                      <a:r>
                        <a:rPr lang="ar-SA" sz="3200" u="none" dirty="0">
                          <a:latin typeface="+mn-lt"/>
                          <a:cs typeface="DecoType Naskh" panose="02010400000000000000" pitchFamily="2" charset="-78"/>
                        </a:rPr>
                        <a:t>المسؤولة :</a:t>
                      </a:r>
                    </a:p>
                    <a:p>
                      <a:pPr algn="r" rtl="1"/>
                      <a:r>
                        <a:rPr lang="ar-SA" sz="3200" u="none" dirty="0">
                          <a:latin typeface="+mn-lt"/>
                          <a:cs typeface="DecoType Naskh" panose="02010400000000000000" pitchFamily="2" charset="-78"/>
                        </a:rPr>
                        <a:t>مديرة المدرسة :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272537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40293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صورة 1" descr="صورة تحتوي على نص, لقطة شاشة, شعار, التصميم&#10;&#10;تم إنشاء الوصف تلقائياً">
            <a:extLst>
              <a:ext uri="{FF2B5EF4-FFF2-40B4-BE49-F238E27FC236}">
                <a16:creationId xmlns:a16="http://schemas.microsoft.com/office/drawing/2014/main" id="{ADCE76DA-27D0-222C-2D50-633955B9202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906001" cy="6857999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graphicFrame>
        <p:nvGraphicFramePr>
          <p:cNvPr id="3" name="جدول 2">
            <a:extLst>
              <a:ext uri="{FF2B5EF4-FFF2-40B4-BE49-F238E27FC236}">
                <a16:creationId xmlns:a16="http://schemas.microsoft.com/office/drawing/2014/main" id="{B5A48235-924A-7EAC-8CBE-C44067AB7A1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368356"/>
              </p:ext>
            </p:extLst>
          </p:nvPr>
        </p:nvGraphicFramePr>
        <p:xfrm>
          <a:off x="3843341" y="1604029"/>
          <a:ext cx="5934250" cy="4836045"/>
        </p:xfrm>
        <a:graphic>
          <a:graphicData uri="http://schemas.openxmlformats.org/drawingml/2006/table">
            <a:tbl>
              <a:tblPr rtl="1" firstRow="1" bandRow="1">
                <a:tableStyleId>{3B4B98B0-60AC-42C2-AFA5-B58CD77FA1E5}</a:tableStyleId>
              </a:tblPr>
              <a:tblGrid>
                <a:gridCol w="419653">
                  <a:extLst>
                    <a:ext uri="{9D8B030D-6E8A-4147-A177-3AD203B41FA5}">
                      <a16:colId xmlns:a16="http://schemas.microsoft.com/office/drawing/2014/main" val="488057718"/>
                    </a:ext>
                  </a:extLst>
                </a:gridCol>
                <a:gridCol w="1677482">
                  <a:extLst>
                    <a:ext uri="{9D8B030D-6E8A-4147-A177-3AD203B41FA5}">
                      <a16:colId xmlns:a16="http://schemas.microsoft.com/office/drawing/2014/main" val="4084496867"/>
                    </a:ext>
                  </a:extLst>
                </a:gridCol>
                <a:gridCol w="1396845">
                  <a:extLst>
                    <a:ext uri="{9D8B030D-6E8A-4147-A177-3AD203B41FA5}">
                      <a16:colId xmlns:a16="http://schemas.microsoft.com/office/drawing/2014/main" val="3871712049"/>
                    </a:ext>
                  </a:extLst>
                </a:gridCol>
                <a:gridCol w="1727823">
                  <a:extLst>
                    <a:ext uri="{9D8B030D-6E8A-4147-A177-3AD203B41FA5}">
                      <a16:colId xmlns:a16="http://schemas.microsoft.com/office/drawing/2014/main" val="3651909164"/>
                    </a:ext>
                  </a:extLst>
                </a:gridCol>
                <a:gridCol w="712447">
                  <a:extLst>
                    <a:ext uri="{9D8B030D-6E8A-4147-A177-3AD203B41FA5}">
                      <a16:colId xmlns:a16="http://schemas.microsoft.com/office/drawing/2014/main" val="3048873914"/>
                    </a:ext>
                  </a:extLst>
                </a:gridCol>
              </a:tblGrid>
              <a:tr h="322403">
                <a:tc>
                  <a:txBody>
                    <a:bodyPr/>
                    <a:lstStyle/>
                    <a:p>
                      <a:pPr algn="ctr" rtl="1"/>
                      <a:r>
                        <a:rPr lang="ar-SA" sz="1600" dirty="0">
                          <a:solidFill>
                            <a:schemeClr val="bg1"/>
                          </a:solidFill>
                          <a:latin typeface="+mn-lt"/>
                          <a:cs typeface="DecoType Naskh" panose="02010400000000000000" pitchFamily="2" charset="-78"/>
                        </a:rPr>
                        <a:t>م</a:t>
                      </a:r>
                    </a:p>
                  </a:txBody>
                  <a:tcPr marL="74295" marR="74295" marT="37148" marB="37148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dirty="0">
                          <a:solidFill>
                            <a:schemeClr val="bg1"/>
                          </a:solidFill>
                          <a:latin typeface="+mn-lt"/>
                          <a:cs typeface="DecoType Naskh" panose="02010400000000000000" pitchFamily="2" charset="-78"/>
                        </a:rPr>
                        <a:t>البلاغ</a:t>
                      </a:r>
                    </a:p>
                  </a:txBody>
                  <a:tcPr marL="74295" marR="74295" marT="37148" marB="37148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dirty="0">
                          <a:solidFill>
                            <a:schemeClr val="bg1"/>
                          </a:solidFill>
                          <a:latin typeface="+mn-lt"/>
                          <a:cs typeface="DecoType Naskh" panose="02010400000000000000" pitchFamily="2" charset="-78"/>
                        </a:rPr>
                        <a:t>رقم البلاغ</a:t>
                      </a:r>
                    </a:p>
                  </a:txBody>
                  <a:tcPr marL="74295" marR="74295" marT="37148" marB="37148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dirty="0">
                          <a:solidFill>
                            <a:schemeClr val="bg1"/>
                          </a:solidFill>
                          <a:latin typeface="+mn-lt"/>
                          <a:cs typeface="DecoType Naskh" panose="02010400000000000000" pitchFamily="2" charset="-78"/>
                        </a:rPr>
                        <a:t>ملاحظة</a:t>
                      </a:r>
                    </a:p>
                  </a:txBody>
                  <a:tcPr marL="74295" marR="74295" marT="37148" marB="37148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r>
                        <a:rPr lang="ar-SA" sz="1600" dirty="0">
                          <a:solidFill>
                            <a:schemeClr val="bg1"/>
                          </a:solidFill>
                          <a:latin typeface="+mn-lt"/>
                          <a:cs typeface="DecoType Naskh" panose="02010400000000000000" pitchFamily="2" charset="-78"/>
                        </a:rPr>
                        <a:t>التوقيع</a:t>
                      </a:r>
                    </a:p>
                  </a:txBody>
                  <a:tcPr marL="74295" marR="74295" marT="37148" marB="37148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74996507"/>
                  </a:ext>
                </a:extLst>
              </a:tr>
              <a:tr h="322403">
                <a:tc>
                  <a:txBody>
                    <a:bodyPr/>
                    <a:lstStyle/>
                    <a:p>
                      <a:pPr algn="ctr" rtl="1"/>
                      <a:r>
                        <a:rPr lang="ar-SA" sz="1600" dirty="0">
                          <a:solidFill>
                            <a:schemeClr val="bg1"/>
                          </a:solidFill>
                          <a:latin typeface="+mn-lt"/>
                          <a:cs typeface="DecoType Naskh" panose="02010400000000000000" pitchFamily="2" charset="-78"/>
                        </a:rPr>
                        <a:t>١</a:t>
                      </a:r>
                    </a:p>
                  </a:txBody>
                  <a:tcPr marL="74295" marR="74295" marT="37148" marB="37148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1600" dirty="0">
                        <a:solidFill>
                          <a:schemeClr val="bg1"/>
                        </a:solidFill>
                        <a:latin typeface="+mn-lt"/>
                        <a:cs typeface="DecoType Naskh" panose="02010400000000000000" pitchFamily="2" charset="-78"/>
                      </a:endParaRPr>
                    </a:p>
                  </a:txBody>
                  <a:tcPr marL="74295" marR="74295" marT="37148" marB="37148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1600" dirty="0">
                        <a:solidFill>
                          <a:schemeClr val="bg1"/>
                        </a:solidFill>
                        <a:latin typeface="+mn-lt"/>
                        <a:cs typeface="DecoType Naskh" panose="02010400000000000000" pitchFamily="2" charset="-78"/>
                      </a:endParaRPr>
                    </a:p>
                  </a:txBody>
                  <a:tcPr marL="74295" marR="74295" marT="37148" marB="37148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1600" dirty="0">
                        <a:solidFill>
                          <a:schemeClr val="bg1"/>
                        </a:solidFill>
                        <a:latin typeface="+mn-lt"/>
                        <a:cs typeface="DecoType Naskh" panose="02010400000000000000" pitchFamily="2" charset="-78"/>
                      </a:endParaRPr>
                    </a:p>
                  </a:txBody>
                  <a:tcPr marL="74295" marR="74295" marT="37148" marB="37148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1600" dirty="0">
                        <a:solidFill>
                          <a:schemeClr val="bg1"/>
                        </a:solidFill>
                        <a:latin typeface="+mn-lt"/>
                        <a:cs typeface="DecoType Naskh" panose="02010400000000000000" pitchFamily="2" charset="-78"/>
                      </a:endParaRPr>
                    </a:p>
                  </a:txBody>
                  <a:tcPr marL="74295" marR="74295" marT="37148" marB="37148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35966441"/>
                  </a:ext>
                </a:extLst>
              </a:tr>
              <a:tr h="322403">
                <a:tc>
                  <a:txBody>
                    <a:bodyPr/>
                    <a:lstStyle/>
                    <a:p>
                      <a:pPr algn="ctr" rtl="1"/>
                      <a:r>
                        <a:rPr lang="ar-SA" sz="1600" dirty="0">
                          <a:solidFill>
                            <a:schemeClr val="bg1"/>
                          </a:solidFill>
                          <a:latin typeface="+mn-lt"/>
                          <a:cs typeface="DecoType Naskh" panose="02010400000000000000" pitchFamily="2" charset="-78"/>
                        </a:rPr>
                        <a:t>٢</a:t>
                      </a:r>
                    </a:p>
                  </a:txBody>
                  <a:tcPr marL="74295" marR="74295" marT="37148" marB="37148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1600" dirty="0">
                        <a:solidFill>
                          <a:schemeClr val="bg1"/>
                        </a:solidFill>
                        <a:latin typeface="+mn-lt"/>
                        <a:cs typeface="DecoType Naskh" panose="02010400000000000000" pitchFamily="2" charset="-78"/>
                      </a:endParaRPr>
                    </a:p>
                  </a:txBody>
                  <a:tcPr marL="74295" marR="74295" marT="37148" marB="37148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1600" dirty="0">
                        <a:solidFill>
                          <a:schemeClr val="bg1"/>
                        </a:solidFill>
                        <a:latin typeface="+mn-lt"/>
                        <a:cs typeface="DecoType Naskh" panose="02010400000000000000" pitchFamily="2" charset="-78"/>
                      </a:endParaRPr>
                    </a:p>
                  </a:txBody>
                  <a:tcPr marL="74295" marR="74295" marT="37148" marB="37148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1600" dirty="0">
                        <a:solidFill>
                          <a:schemeClr val="bg1"/>
                        </a:solidFill>
                        <a:latin typeface="+mn-lt"/>
                        <a:cs typeface="DecoType Naskh" panose="02010400000000000000" pitchFamily="2" charset="-78"/>
                      </a:endParaRPr>
                    </a:p>
                  </a:txBody>
                  <a:tcPr marL="74295" marR="74295" marT="37148" marB="37148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1600" dirty="0">
                        <a:solidFill>
                          <a:schemeClr val="bg1"/>
                        </a:solidFill>
                        <a:latin typeface="+mn-lt"/>
                        <a:cs typeface="DecoType Naskh" panose="02010400000000000000" pitchFamily="2" charset="-78"/>
                      </a:endParaRPr>
                    </a:p>
                  </a:txBody>
                  <a:tcPr marL="74295" marR="74295" marT="37148" marB="37148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1780819"/>
                  </a:ext>
                </a:extLst>
              </a:tr>
              <a:tr h="322403">
                <a:tc>
                  <a:txBody>
                    <a:bodyPr/>
                    <a:lstStyle/>
                    <a:p>
                      <a:pPr algn="ctr" rtl="1"/>
                      <a:r>
                        <a:rPr lang="ar-SA" sz="1600" dirty="0">
                          <a:solidFill>
                            <a:schemeClr val="bg1"/>
                          </a:solidFill>
                          <a:latin typeface="+mn-lt"/>
                          <a:cs typeface="DecoType Naskh" panose="02010400000000000000" pitchFamily="2" charset="-78"/>
                        </a:rPr>
                        <a:t>٣</a:t>
                      </a:r>
                    </a:p>
                  </a:txBody>
                  <a:tcPr marL="74295" marR="74295" marT="37148" marB="37148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1600" dirty="0">
                        <a:solidFill>
                          <a:schemeClr val="bg1"/>
                        </a:solidFill>
                        <a:latin typeface="+mn-lt"/>
                        <a:cs typeface="DecoType Naskh" panose="02010400000000000000" pitchFamily="2" charset="-78"/>
                      </a:endParaRPr>
                    </a:p>
                  </a:txBody>
                  <a:tcPr marL="74295" marR="74295" marT="37148" marB="37148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1600" dirty="0">
                        <a:solidFill>
                          <a:schemeClr val="bg1"/>
                        </a:solidFill>
                        <a:latin typeface="+mn-lt"/>
                        <a:cs typeface="DecoType Naskh" panose="02010400000000000000" pitchFamily="2" charset="-78"/>
                      </a:endParaRPr>
                    </a:p>
                  </a:txBody>
                  <a:tcPr marL="74295" marR="74295" marT="37148" marB="37148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1600" dirty="0">
                        <a:solidFill>
                          <a:schemeClr val="bg1"/>
                        </a:solidFill>
                        <a:latin typeface="+mn-lt"/>
                        <a:cs typeface="DecoType Naskh" panose="02010400000000000000" pitchFamily="2" charset="-78"/>
                      </a:endParaRPr>
                    </a:p>
                  </a:txBody>
                  <a:tcPr marL="74295" marR="74295" marT="37148" marB="37148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1600" dirty="0">
                        <a:solidFill>
                          <a:schemeClr val="bg1"/>
                        </a:solidFill>
                        <a:latin typeface="+mn-lt"/>
                        <a:cs typeface="DecoType Naskh" panose="02010400000000000000" pitchFamily="2" charset="-78"/>
                      </a:endParaRPr>
                    </a:p>
                  </a:txBody>
                  <a:tcPr marL="74295" marR="74295" marT="37148" marB="37148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9671628"/>
                  </a:ext>
                </a:extLst>
              </a:tr>
              <a:tr h="322403">
                <a:tc>
                  <a:txBody>
                    <a:bodyPr/>
                    <a:lstStyle/>
                    <a:p>
                      <a:pPr algn="ctr" rtl="1"/>
                      <a:r>
                        <a:rPr lang="ar-SA" sz="1600" dirty="0">
                          <a:solidFill>
                            <a:schemeClr val="bg1"/>
                          </a:solidFill>
                          <a:latin typeface="+mn-lt"/>
                          <a:cs typeface="DecoType Naskh" panose="02010400000000000000" pitchFamily="2" charset="-78"/>
                        </a:rPr>
                        <a:t>٤</a:t>
                      </a:r>
                    </a:p>
                  </a:txBody>
                  <a:tcPr marL="74295" marR="74295" marT="37148" marB="37148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1600" dirty="0">
                        <a:solidFill>
                          <a:schemeClr val="bg1"/>
                        </a:solidFill>
                        <a:latin typeface="+mn-lt"/>
                        <a:cs typeface="DecoType Naskh" panose="02010400000000000000" pitchFamily="2" charset="-78"/>
                      </a:endParaRPr>
                    </a:p>
                  </a:txBody>
                  <a:tcPr marL="74295" marR="74295" marT="37148" marB="37148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1600" dirty="0">
                        <a:solidFill>
                          <a:schemeClr val="bg1"/>
                        </a:solidFill>
                        <a:latin typeface="+mn-lt"/>
                        <a:cs typeface="DecoType Naskh" panose="02010400000000000000" pitchFamily="2" charset="-78"/>
                      </a:endParaRPr>
                    </a:p>
                  </a:txBody>
                  <a:tcPr marL="74295" marR="74295" marT="37148" marB="37148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1600" dirty="0">
                        <a:solidFill>
                          <a:schemeClr val="bg1"/>
                        </a:solidFill>
                        <a:latin typeface="+mn-lt"/>
                        <a:cs typeface="DecoType Naskh" panose="02010400000000000000" pitchFamily="2" charset="-78"/>
                      </a:endParaRPr>
                    </a:p>
                  </a:txBody>
                  <a:tcPr marL="74295" marR="74295" marT="37148" marB="37148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1600" dirty="0">
                        <a:solidFill>
                          <a:schemeClr val="bg1"/>
                        </a:solidFill>
                        <a:latin typeface="+mn-lt"/>
                        <a:cs typeface="DecoType Naskh" panose="02010400000000000000" pitchFamily="2" charset="-78"/>
                      </a:endParaRPr>
                    </a:p>
                  </a:txBody>
                  <a:tcPr marL="74295" marR="74295" marT="37148" marB="37148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57910288"/>
                  </a:ext>
                </a:extLst>
              </a:tr>
              <a:tr h="322403">
                <a:tc>
                  <a:txBody>
                    <a:bodyPr/>
                    <a:lstStyle/>
                    <a:p>
                      <a:pPr algn="ctr" rtl="1"/>
                      <a:r>
                        <a:rPr lang="ar-SA" sz="1600" dirty="0">
                          <a:solidFill>
                            <a:schemeClr val="bg1"/>
                          </a:solidFill>
                          <a:latin typeface="+mn-lt"/>
                          <a:cs typeface="DecoType Naskh" panose="02010400000000000000" pitchFamily="2" charset="-78"/>
                        </a:rPr>
                        <a:t>٥</a:t>
                      </a:r>
                    </a:p>
                  </a:txBody>
                  <a:tcPr marL="74295" marR="74295" marT="37148" marB="37148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1600" dirty="0">
                        <a:solidFill>
                          <a:schemeClr val="bg1"/>
                        </a:solidFill>
                        <a:latin typeface="+mn-lt"/>
                        <a:cs typeface="DecoType Naskh" panose="02010400000000000000" pitchFamily="2" charset="-78"/>
                      </a:endParaRPr>
                    </a:p>
                  </a:txBody>
                  <a:tcPr marL="74295" marR="74295" marT="37148" marB="37148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1600" dirty="0">
                        <a:solidFill>
                          <a:schemeClr val="bg1"/>
                        </a:solidFill>
                        <a:latin typeface="+mn-lt"/>
                        <a:cs typeface="DecoType Naskh" panose="02010400000000000000" pitchFamily="2" charset="-78"/>
                      </a:endParaRPr>
                    </a:p>
                  </a:txBody>
                  <a:tcPr marL="74295" marR="74295" marT="37148" marB="37148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1600" dirty="0">
                        <a:solidFill>
                          <a:schemeClr val="bg1"/>
                        </a:solidFill>
                        <a:latin typeface="+mn-lt"/>
                        <a:cs typeface="DecoType Naskh" panose="02010400000000000000" pitchFamily="2" charset="-78"/>
                      </a:endParaRPr>
                    </a:p>
                  </a:txBody>
                  <a:tcPr marL="74295" marR="74295" marT="37148" marB="37148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1600" dirty="0">
                        <a:solidFill>
                          <a:schemeClr val="bg1"/>
                        </a:solidFill>
                        <a:latin typeface="+mn-lt"/>
                        <a:cs typeface="DecoType Naskh" panose="02010400000000000000" pitchFamily="2" charset="-78"/>
                      </a:endParaRPr>
                    </a:p>
                  </a:txBody>
                  <a:tcPr marL="74295" marR="74295" marT="37148" marB="37148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700270856"/>
                  </a:ext>
                </a:extLst>
              </a:tr>
              <a:tr h="322403">
                <a:tc>
                  <a:txBody>
                    <a:bodyPr/>
                    <a:lstStyle/>
                    <a:p>
                      <a:pPr algn="ctr" rtl="1"/>
                      <a:r>
                        <a:rPr lang="ar-SA" sz="1600" dirty="0">
                          <a:solidFill>
                            <a:schemeClr val="bg1"/>
                          </a:solidFill>
                          <a:latin typeface="+mn-lt"/>
                          <a:cs typeface="DecoType Naskh" panose="02010400000000000000" pitchFamily="2" charset="-78"/>
                        </a:rPr>
                        <a:t>٦</a:t>
                      </a:r>
                    </a:p>
                  </a:txBody>
                  <a:tcPr marL="74295" marR="74295" marT="37148" marB="37148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1600" dirty="0">
                        <a:solidFill>
                          <a:schemeClr val="bg1"/>
                        </a:solidFill>
                        <a:latin typeface="+mn-lt"/>
                        <a:cs typeface="DecoType Naskh" panose="02010400000000000000" pitchFamily="2" charset="-78"/>
                      </a:endParaRPr>
                    </a:p>
                  </a:txBody>
                  <a:tcPr marL="74295" marR="74295" marT="37148" marB="37148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1600" dirty="0">
                        <a:solidFill>
                          <a:schemeClr val="bg1"/>
                        </a:solidFill>
                        <a:latin typeface="+mn-lt"/>
                        <a:cs typeface="DecoType Naskh" panose="02010400000000000000" pitchFamily="2" charset="-78"/>
                      </a:endParaRPr>
                    </a:p>
                  </a:txBody>
                  <a:tcPr marL="74295" marR="74295" marT="37148" marB="37148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1600" dirty="0">
                        <a:solidFill>
                          <a:schemeClr val="bg1"/>
                        </a:solidFill>
                        <a:latin typeface="+mn-lt"/>
                        <a:cs typeface="DecoType Naskh" panose="02010400000000000000" pitchFamily="2" charset="-78"/>
                      </a:endParaRPr>
                    </a:p>
                  </a:txBody>
                  <a:tcPr marL="74295" marR="74295" marT="37148" marB="37148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1600" dirty="0">
                        <a:solidFill>
                          <a:schemeClr val="bg1"/>
                        </a:solidFill>
                        <a:latin typeface="+mn-lt"/>
                        <a:cs typeface="DecoType Naskh" panose="02010400000000000000" pitchFamily="2" charset="-78"/>
                      </a:endParaRPr>
                    </a:p>
                  </a:txBody>
                  <a:tcPr marL="74295" marR="74295" marT="37148" marB="37148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13567784"/>
                  </a:ext>
                </a:extLst>
              </a:tr>
              <a:tr h="322403">
                <a:tc>
                  <a:txBody>
                    <a:bodyPr/>
                    <a:lstStyle/>
                    <a:p>
                      <a:pPr algn="ctr" rtl="1"/>
                      <a:r>
                        <a:rPr lang="ar-SA" sz="1600" dirty="0">
                          <a:solidFill>
                            <a:schemeClr val="bg1"/>
                          </a:solidFill>
                          <a:latin typeface="+mn-lt"/>
                          <a:cs typeface="DecoType Naskh" panose="02010400000000000000" pitchFamily="2" charset="-78"/>
                        </a:rPr>
                        <a:t>٧</a:t>
                      </a:r>
                    </a:p>
                  </a:txBody>
                  <a:tcPr marL="74295" marR="74295" marT="37148" marB="37148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1600" dirty="0">
                        <a:solidFill>
                          <a:schemeClr val="bg1"/>
                        </a:solidFill>
                        <a:latin typeface="+mn-lt"/>
                        <a:cs typeface="DecoType Naskh" panose="02010400000000000000" pitchFamily="2" charset="-78"/>
                      </a:endParaRPr>
                    </a:p>
                  </a:txBody>
                  <a:tcPr marL="74295" marR="74295" marT="37148" marB="37148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1600" dirty="0">
                        <a:solidFill>
                          <a:schemeClr val="bg1"/>
                        </a:solidFill>
                        <a:latin typeface="+mn-lt"/>
                        <a:cs typeface="DecoType Naskh" panose="02010400000000000000" pitchFamily="2" charset="-78"/>
                      </a:endParaRPr>
                    </a:p>
                  </a:txBody>
                  <a:tcPr marL="74295" marR="74295" marT="37148" marB="37148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1600" dirty="0">
                        <a:solidFill>
                          <a:schemeClr val="bg1"/>
                        </a:solidFill>
                        <a:latin typeface="+mn-lt"/>
                        <a:cs typeface="DecoType Naskh" panose="02010400000000000000" pitchFamily="2" charset="-78"/>
                      </a:endParaRPr>
                    </a:p>
                  </a:txBody>
                  <a:tcPr marL="74295" marR="74295" marT="37148" marB="37148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1600" dirty="0">
                        <a:solidFill>
                          <a:schemeClr val="bg1"/>
                        </a:solidFill>
                        <a:latin typeface="+mn-lt"/>
                        <a:cs typeface="DecoType Naskh" panose="02010400000000000000" pitchFamily="2" charset="-78"/>
                      </a:endParaRPr>
                    </a:p>
                  </a:txBody>
                  <a:tcPr marL="74295" marR="74295" marT="37148" marB="37148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20906758"/>
                  </a:ext>
                </a:extLst>
              </a:tr>
              <a:tr h="322403">
                <a:tc>
                  <a:txBody>
                    <a:bodyPr/>
                    <a:lstStyle/>
                    <a:p>
                      <a:pPr algn="ctr" rtl="1"/>
                      <a:r>
                        <a:rPr lang="ar-SA" sz="1600" dirty="0">
                          <a:solidFill>
                            <a:schemeClr val="bg1"/>
                          </a:solidFill>
                          <a:latin typeface="+mn-lt"/>
                          <a:cs typeface="DecoType Naskh" panose="02010400000000000000" pitchFamily="2" charset="-78"/>
                        </a:rPr>
                        <a:t>٨</a:t>
                      </a:r>
                    </a:p>
                  </a:txBody>
                  <a:tcPr marL="74295" marR="74295" marT="37148" marB="37148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1600" dirty="0">
                        <a:solidFill>
                          <a:schemeClr val="bg1"/>
                        </a:solidFill>
                        <a:latin typeface="+mn-lt"/>
                        <a:cs typeface="DecoType Naskh" panose="02010400000000000000" pitchFamily="2" charset="-78"/>
                      </a:endParaRPr>
                    </a:p>
                  </a:txBody>
                  <a:tcPr marL="74295" marR="74295" marT="37148" marB="37148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1600" dirty="0">
                        <a:solidFill>
                          <a:schemeClr val="bg1"/>
                        </a:solidFill>
                        <a:latin typeface="+mn-lt"/>
                        <a:cs typeface="DecoType Naskh" panose="02010400000000000000" pitchFamily="2" charset="-78"/>
                      </a:endParaRPr>
                    </a:p>
                  </a:txBody>
                  <a:tcPr marL="74295" marR="74295" marT="37148" marB="37148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1600" dirty="0">
                        <a:solidFill>
                          <a:schemeClr val="bg1"/>
                        </a:solidFill>
                        <a:latin typeface="+mn-lt"/>
                        <a:cs typeface="DecoType Naskh" panose="02010400000000000000" pitchFamily="2" charset="-78"/>
                      </a:endParaRPr>
                    </a:p>
                  </a:txBody>
                  <a:tcPr marL="74295" marR="74295" marT="37148" marB="37148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1600" dirty="0">
                        <a:solidFill>
                          <a:schemeClr val="bg1"/>
                        </a:solidFill>
                        <a:latin typeface="+mn-lt"/>
                        <a:cs typeface="DecoType Naskh" panose="02010400000000000000" pitchFamily="2" charset="-78"/>
                      </a:endParaRPr>
                    </a:p>
                  </a:txBody>
                  <a:tcPr marL="74295" marR="74295" marT="37148" marB="37148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69138620"/>
                  </a:ext>
                </a:extLst>
              </a:tr>
              <a:tr h="322403">
                <a:tc>
                  <a:txBody>
                    <a:bodyPr/>
                    <a:lstStyle/>
                    <a:p>
                      <a:pPr algn="ctr" rtl="1"/>
                      <a:r>
                        <a:rPr lang="ar-SA" sz="1600" dirty="0">
                          <a:solidFill>
                            <a:schemeClr val="bg1"/>
                          </a:solidFill>
                          <a:latin typeface="+mn-lt"/>
                          <a:cs typeface="DecoType Naskh" panose="02010400000000000000" pitchFamily="2" charset="-78"/>
                        </a:rPr>
                        <a:t>٩</a:t>
                      </a:r>
                    </a:p>
                  </a:txBody>
                  <a:tcPr marL="74295" marR="74295" marT="37148" marB="37148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1600" dirty="0">
                        <a:solidFill>
                          <a:schemeClr val="bg1"/>
                        </a:solidFill>
                        <a:latin typeface="+mn-lt"/>
                        <a:cs typeface="DecoType Naskh" panose="02010400000000000000" pitchFamily="2" charset="-78"/>
                      </a:endParaRPr>
                    </a:p>
                  </a:txBody>
                  <a:tcPr marL="74295" marR="74295" marT="37148" marB="37148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1600" dirty="0">
                        <a:solidFill>
                          <a:schemeClr val="bg1"/>
                        </a:solidFill>
                        <a:latin typeface="+mn-lt"/>
                        <a:cs typeface="DecoType Naskh" panose="02010400000000000000" pitchFamily="2" charset="-78"/>
                      </a:endParaRPr>
                    </a:p>
                  </a:txBody>
                  <a:tcPr marL="74295" marR="74295" marT="37148" marB="37148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1600" dirty="0">
                        <a:solidFill>
                          <a:schemeClr val="bg1"/>
                        </a:solidFill>
                        <a:latin typeface="+mn-lt"/>
                        <a:cs typeface="DecoType Naskh" panose="02010400000000000000" pitchFamily="2" charset="-78"/>
                      </a:endParaRPr>
                    </a:p>
                  </a:txBody>
                  <a:tcPr marL="74295" marR="74295" marT="37148" marB="37148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1600" dirty="0">
                        <a:solidFill>
                          <a:schemeClr val="bg1"/>
                        </a:solidFill>
                        <a:latin typeface="+mn-lt"/>
                        <a:cs typeface="DecoType Naskh" panose="02010400000000000000" pitchFamily="2" charset="-78"/>
                      </a:endParaRPr>
                    </a:p>
                  </a:txBody>
                  <a:tcPr marL="74295" marR="74295" marT="37148" marB="37148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870181876"/>
                  </a:ext>
                </a:extLst>
              </a:tr>
              <a:tr h="322403">
                <a:tc>
                  <a:txBody>
                    <a:bodyPr/>
                    <a:lstStyle/>
                    <a:p>
                      <a:pPr algn="ctr" rtl="1"/>
                      <a:r>
                        <a:rPr lang="ar-SA" sz="1600" dirty="0">
                          <a:solidFill>
                            <a:schemeClr val="bg1"/>
                          </a:solidFill>
                          <a:latin typeface="+mn-lt"/>
                          <a:cs typeface="DecoType Naskh" panose="02010400000000000000" pitchFamily="2" charset="-78"/>
                        </a:rPr>
                        <a:t>١٠</a:t>
                      </a:r>
                    </a:p>
                  </a:txBody>
                  <a:tcPr marL="74295" marR="74295" marT="37148" marB="37148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1600" dirty="0">
                        <a:solidFill>
                          <a:schemeClr val="bg1"/>
                        </a:solidFill>
                        <a:latin typeface="+mn-lt"/>
                        <a:cs typeface="DecoType Naskh" panose="02010400000000000000" pitchFamily="2" charset="-78"/>
                      </a:endParaRPr>
                    </a:p>
                  </a:txBody>
                  <a:tcPr marL="74295" marR="74295" marT="37148" marB="37148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1600" dirty="0">
                        <a:solidFill>
                          <a:schemeClr val="bg1"/>
                        </a:solidFill>
                        <a:latin typeface="+mn-lt"/>
                        <a:cs typeface="DecoType Naskh" panose="02010400000000000000" pitchFamily="2" charset="-78"/>
                      </a:endParaRPr>
                    </a:p>
                  </a:txBody>
                  <a:tcPr marL="74295" marR="74295" marT="37148" marB="37148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1600" dirty="0">
                        <a:solidFill>
                          <a:schemeClr val="bg1"/>
                        </a:solidFill>
                        <a:latin typeface="+mn-lt"/>
                        <a:cs typeface="DecoType Naskh" panose="02010400000000000000" pitchFamily="2" charset="-78"/>
                      </a:endParaRPr>
                    </a:p>
                  </a:txBody>
                  <a:tcPr marL="74295" marR="74295" marT="37148" marB="37148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1600" dirty="0">
                        <a:solidFill>
                          <a:schemeClr val="bg1"/>
                        </a:solidFill>
                        <a:latin typeface="+mn-lt"/>
                        <a:cs typeface="DecoType Naskh" panose="02010400000000000000" pitchFamily="2" charset="-78"/>
                      </a:endParaRPr>
                    </a:p>
                  </a:txBody>
                  <a:tcPr marL="74295" marR="74295" marT="37148" marB="37148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79289941"/>
                  </a:ext>
                </a:extLst>
              </a:tr>
              <a:tr h="322403">
                <a:tc>
                  <a:txBody>
                    <a:bodyPr/>
                    <a:lstStyle/>
                    <a:p>
                      <a:pPr algn="ctr" rtl="1"/>
                      <a:r>
                        <a:rPr lang="ar-SA" sz="1600" dirty="0">
                          <a:solidFill>
                            <a:schemeClr val="bg1"/>
                          </a:solidFill>
                          <a:latin typeface="+mn-lt"/>
                          <a:cs typeface="DecoType Naskh" panose="02010400000000000000" pitchFamily="2" charset="-78"/>
                        </a:rPr>
                        <a:t>١١</a:t>
                      </a:r>
                    </a:p>
                  </a:txBody>
                  <a:tcPr marL="74295" marR="74295" marT="37148" marB="37148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1600" dirty="0">
                        <a:solidFill>
                          <a:schemeClr val="bg1"/>
                        </a:solidFill>
                        <a:latin typeface="+mn-lt"/>
                        <a:cs typeface="DecoType Naskh" panose="02010400000000000000" pitchFamily="2" charset="-78"/>
                      </a:endParaRPr>
                    </a:p>
                  </a:txBody>
                  <a:tcPr marL="74295" marR="74295" marT="37148" marB="37148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1600" dirty="0">
                        <a:solidFill>
                          <a:schemeClr val="bg1"/>
                        </a:solidFill>
                        <a:latin typeface="+mn-lt"/>
                        <a:cs typeface="DecoType Naskh" panose="02010400000000000000" pitchFamily="2" charset="-78"/>
                      </a:endParaRPr>
                    </a:p>
                  </a:txBody>
                  <a:tcPr marL="74295" marR="74295" marT="37148" marB="37148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1600" dirty="0">
                        <a:solidFill>
                          <a:schemeClr val="bg1"/>
                        </a:solidFill>
                        <a:latin typeface="+mn-lt"/>
                        <a:cs typeface="DecoType Naskh" panose="02010400000000000000" pitchFamily="2" charset="-78"/>
                      </a:endParaRPr>
                    </a:p>
                  </a:txBody>
                  <a:tcPr marL="74295" marR="74295" marT="37148" marB="37148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1600" dirty="0">
                        <a:solidFill>
                          <a:schemeClr val="bg1"/>
                        </a:solidFill>
                        <a:latin typeface="+mn-lt"/>
                        <a:cs typeface="DecoType Naskh" panose="02010400000000000000" pitchFamily="2" charset="-78"/>
                      </a:endParaRPr>
                    </a:p>
                  </a:txBody>
                  <a:tcPr marL="74295" marR="74295" marT="37148" marB="37148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622885193"/>
                  </a:ext>
                </a:extLst>
              </a:tr>
              <a:tr h="322403">
                <a:tc>
                  <a:txBody>
                    <a:bodyPr/>
                    <a:lstStyle/>
                    <a:p>
                      <a:pPr algn="ctr" rtl="1"/>
                      <a:r>
                        <a:rPr lang="ar-SA" sz="1600" dirty="0">
                          <a:solidFill>
                            <a:schemeClr val="bg1"/>
                          </a:solidFill>
                          <a:latin typeface="+mn-lt"/>
                          <a:cs typeface="DecoType Naskh" panose="02010400000000000000" pitchFamily="2" charset="-78"/>
                        </a:rPr>
                        <a:t>١٢</a:t>
                      </a:r>
                    </a:p>
                  </a:txBody>
                  <a:tcPr marL="74295" marR="74295" marT="37148" marB="37148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1600" dirty="0">
                        <a:solidFill>
                          <a:schemeClr val="bg1"/>
                        </a:solidFill>
                        <a:latin typeface="+mn-lt"/>
                        <a:cs typeface="DecoType Naskh" panose="02010400000000000000" pitchFamily="2" charset="-78"/>
                      </a:endParaRPr>
                    </a:p>
                  </a:txBody>
                  <a:tcPr marL="74295" marR="74295" marT="37148" marB="37148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1600" dirty="0">
                        <a:solidFill>
                          <a:schemeClr val="bg1"/>
                        </a:solidFill>
                        <a:latin typeface="+mn-lt"/>
                        <a:cs typeface="DecoType Naskh" panose="02010400000000000000" pitchFamily="2" charset="-78"/>
                      </a:endParaRPr>
                    </a:p>
                  </a:txBody>
                  <a:tcPr marL="74295" marR="74295" marT="37148" marB="37148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1600" dirty="0">
                        <a:solidFill>
                          <a:schemeClr val="bg1"/>
                        </a:solidFill>
                        <a:latin typeface="+mn-lt"/>
                        <a:cs typeface="DecoType Naskh" panose="02010400000000000000" pitchFamily="2" charset="-78"/>
                      </a:endParaRPr>
                    </a:p>
                  </a:txBody>
                  <a:tcPr marL="74295" marR="74295" marT="37148" marB="37148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1600" dirty="0">
                        <a:solidFill>
                          <a:schemeClr val="bg1"/>
                        </a:solidFill>
                        <a:latin typeface="+mn-lt"/>
                        <a:cs typeface="DecoType Naskh" panose="02010400000000000000" pitchFamily="2" charset="-78"/>
                      </a:endParaRPr>
                    </a:p>
                  </a:txBody>
                  <a:tcPr marL="74295" marR="74295" marT="37148" marB="37148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772293123"/>
                  </a:ext>
                </a:extLst>
              </a:tr>
              <a:tr h="322403">
                <a:tc>
                  <a:txBody>
                    <a:bodyPr/>
                    <a:lstStyle/>
                    <a:p>
                      <a:pPr algn="ctr" rtl="1"/>
                      <a:r>
                        <a:rPr lang="ar-SA" sz="1600" dirty="0">
                          <a:solidFill>
                            <a:schemeClr val="bg1"/>
                          </a:solidFill>
                          <a:latin typeface="+mn-lt"/>
                          <a:cs typeface="DecoType Naskh" panose="02010400000000000000" pitchFamily="2" charset="-78"/>
                        </a:rPr>
                        <a:t>١٣</a:t>
                      </a:r>
                    </a:p>
                  </a:txBody>
                  <a:tcPr marL="74295" marR="74295" marT="37148" marB="37148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1600" dirty="0">
                        <a:solidFill>
                          <a:schemeClr val="bg1"/>
                        </a:solidFill>
                        <a:latin typeface="+mn-lt"/>
                        <a:cs typeface="DecoType Naskh" panose="02010400000000000000" pitchFamily="2" charset="-78"/>
                      </a:endParaRPr>
                    </a:p>
                  </a:txBody>
                  <a:tcPr marL="74295" marR="74295" marT="37148" marB="37148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1600" dirty="0">
                        <a:solidFill>
                          <a:schemeClr val="bg1"/>
                        </a:solidFill>
                        <a:latin typeface="+mn-lt"/>
                        <a:cs typeface="DecoType Naskh" panose="02010400000000000000" pitchFamily="2" charset="-78"/>
                      </a:endParaRPr>
                    </a:p>
                  </a:txBody>
                  <a:tcPr marL="74295" marR="74295" marT="37148" marB="37148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1600" dirty="0">
                        <a:solidFill>
                          <a:schemeClr val="bg1"/>
                        </a:solidFill>
                        <a:latin typeface="+mn-lt"/>
                        <a:cs typeface="DecoType Naskh" panose="02010400000000000000" pitchFamily="2" charset="-78"/>
                      </a:endParaRPr>
                    </a:p>
                  </a:txBody>
                  <a:tcPr marL="74295" marR="74295" marT="37148" marB="37148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1600" dirty="0">
                        <a:solidFill>
                          <a:schemeClr val="bg1"/>
                        </a:solidFill>
                        <a:latin typeface="+mn-lt"/>
                        <a:cs typeface="DecoType Naskh" panose="02010400000000000000" pitchFamily="2" charset="-78"/>
                      </a:endParaRPr>
                    </a:p>
                  </a:txBody>
                  <a:tcPr marL="74295" marR="74295" marT="37148" marB="37148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15292814"/>
                  </a:ext>
                </a:extLst>
              </a:tr>
              <a:tr h="322403">
                <a:tc>
                  <a:txBody>
                    <a:bodyPr/>
                    <a:lstStyle/>
                    <a:p>
                      <a:pPr algn="ctr" rtl="1"/>
                      <a:r>
                        <a:rPr lang="ar-SA" sz="1600" dirty="0">
                          <a:solidFill>
                            <a:schemeClr val="bg1"/>
                          </a:solidFill>
                          <a:latin typeface="+mn-lt"/>
                          <a:cs typeface="DecoType Naskh" panose="02010400000000000000" pitchFamily="2" charset="-78"/>
                        </a:rPr>
                        <a:t>١٤</a:t>
                      </a:r>
                    </a:p>
                  </a:txBody>
                  <a:tcPr marL="74295" marR="74295" marT="37148" marB="37148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1600" dirty="0">
                        <a:solidFill>
                          <a:schemeClr val="bg1"/>
                        </a:solidFill>
                        <a:latin typeface="+mn-lt"/>
                        <a:cs typeface="DecoType Naskh" panose="02010400000000000000" pitchFamily="2" charset="-78"/>
                      </a:endParaRPr>
                    </a:p>
                  </a:txBody>
                  <a:tcPr marL="74295" marR="74295" marT="37148" marB="37148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1600" dirty="0">
                        <a:solidFill>
                          <a:schemeClr val="bg1"/>
                        </a:solidFill>
                        <a:latin typeface="+mn-lt"/>
                        <a:cs typeface="DecoType Naskh" panose="02010400000000000000" pitchFamily="2" charset="-78"/>
                      </a:endParaRPr>
                    </a:p>
                  </a:txBody>
                  <a:tcPr marL="74295" marR="74295" marT="37148" marB="37148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1600" dirty="0">
                        <a:solidFill>
                          <a:schemeClr val="bg1"/>
                        </a:solidFill>
                        <a:latin typeface="+mn-lt"/>
                        <a:cs typeface="DecoType Naskh" panose="02010400000000000000" pitchFamily="2" charset="-78"/>
                      </a:endParaRPr>
                    </a:p>
                  </a:txBody>
                  <a:tcPr marL="74295" marR="74295" marT="37148" marB="37148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1"/>
                      <a:endParaRPr lang="ar-SA" sz="1600" dirty="0">
                        <a:solidFill>
                          <a:schemeClr val="bg1"/>
                        </a:solidFill>
                        <a:latin typeface="+mn-lt"/>
                        <a:cs typeface="DecoType Naskh" panose="02010400000000000000" pitchFamily="2" charset="-78"/>
                      </a:endParaRPr>
                    </a:p>
                  </a:txBody>
                  <a:tcPr marL="74295" marR="74295" marT="37148" marB="37148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959636996"/>
                  </a:ext>
                </a:extLst>
              </a:tr>
            </a:tbl>
          </a:graphicData>
        </a:graphic>
      </p:graphicFrame>
      <p:pic>
        <p:nvPicPr>
          <p:cNvPr id="4" name="صورة 3" descr="صورة تحتوي على نص, لقطة شاشة, رسم بياني, دائرة&#10;&#10;تم إنشاء الوصف تلقائياً">
            <a:extLst>
              <a:ext uri="{FF2B5EF4-FFF2-40B4-BE49-F238E27FC236}">
                <a16:creationId xmlns:a16="http://schemas.microsoft.com/office/drawing/2014/main" id="{B1A77B05-EB6A-F362-B744-270A01925F4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225" t="6953" r="8225" b="5849"/>
          <a:stretch/>
        </p:blipFill>
        <p:spPr>
          <a:xfrm>
            <a:off x="100978" y="1604030"/>
            <a:ext cx="3413572" cy="4790783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  <p:graphicFrame>
        <p:nvGraphicFramePr>
          <p:cNvPr id="5" name="جدول 4">
            <a:extLst>
              <a:ext uri="{FF2B5EF4-FFF2-40B4-BE49-F238E27FC236}">
                <a16:creationId xmlns:a16="http://schemas.microsoft.com/office/drawing/2014/main" id="{D804FC01-A0F9-76C5-F081-66C06B1C76A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98136699"/>
              </p:ext>
            </p:extLst>
          </p:nvPr>
        </p:nvGraphicFramePr>
        <p:xfrm>
          <a:off x="5908798" y="1094456"/>
          <a:ext cx="3868793" cy="457200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3868793">
                  <a:extLst>
                    <a:ext uri="{9D8B030D-6E8A-4147-A177-3AD203B41FA5}">
                      <a16:colId xmlns:a16="http://schemas.microsoft.com/office/drawing/2014/main" val="1154898786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rtl="1"/>
                      <a:r>
                        <a:rPr lang="ar-SA" sz="2400" u="none" dirty="0">
                          <a:latin typeface="+mn-lt"/>
                          <a:cs typeface="DecoType Naskh" panose="02010400000000000000" pitchFamily="2" charset="-78"/>
                        </a:rPr>
                        <a:t>متابعة البلاغات المدرسية  ( الدعم الموحد 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2725377"/>
                  </a:ext>
                </a:extLst>
              </a:tr>
            </a:tbl>
          </a:graphicData>
        </a:graphic>
      </p:graphicFrame>
      <p:graphicFrame>
        <p:nvGraphicFramePr>
          <p:cNvPr id="6" name="جدول 5">
            <a:extLst>
              <a:ext uri="{FF2B5EF4-FFF2-40B4-BE49-F238E27FC236}">
                <a16:creationId xmlns:a16="http://schemas.microsoft.com/office/drawing/2014/main" id="{C229DB17-2F9A-19EB-8BE1-789E28228C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8394581"/>
              </p:ext>
            </p:extLst>
          </p:nvPr>
        </p:nvGraphicFramePr>
        <p:xfrm>
          <a:off x="249808" y="6499029"/>
          <a:ext cx="3115911" cy="475428"/>
        </p:xfrm>
        <a:graphic>
          <a:graphicData uri="http://schemas.openxmlformats.org/drawingml/2006/table">
            <a:tbl>
              <a:tblPr rtl="1" firstRow="1" bandRow="1">
                <a:tableStyleId>{5C22544A-7EE6-4342-B048-85BDC9FD1C3A}</a:tableStyleId>
              </a:tblPr>
              <a:tblGrid>
                <a:gridCol w="3115911">
                  <a:extLst>
                    <a:ext uri="{9D8B030D-6E8A-4147-A177-3AD203B41FA5}">
                      <a16:colId xmlns:a16="http://schemas.microsoft.com/office/drawing/2014/main" val="1154898786"/>
                    </a:ext>
                  </a:extLst>
                </a:gridCol>
              </a:tblGrid>
              <a:tr h="475428">
                <a:tc>
                  <a:txBody>
                    <a:bodyPr/>
                    <a:lstStyle/>
                    <a:p>
                      <a:pPr algn="ctr" rtl="1"/>
                      <a:r>
                        <a:rPr lang="ar-SA" sz="1800" u="none" dirty="0">
                          <a:solidFill>
                            <a:schemeClr val="tx1"/>
                          </a:solidFill>
                          <a:cs typeface="DecoType Naskh" panose="02010400000000000000" pitchFamily="2" charset="-78"/>
                        </a:rPr>
                        <a:t>اعداد المساعد الإداري : نورة الخالدي 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42725377"/>
                  </a:ext>
                </a:extLst>
              </a:tr>
            </a:tbl>
          </a:graphicData>
        </a:graphic>
      </p:graphicFrame>
      <p:sp>
        <p:nvSpPr>
          <p:cNvPr id="7" name="مربع نص 10">
            <a:extLst>
              <a:ext uri="{FF2B5EF4-FFF2-40B4-BE49-F238E27FC236}">
                <a16:creationId xmlns:a16="http://schemas.microsoft.com/office/drawing/2014/main" id="{17888F2C-9046-87C8-29D9-8D5782EDD890}"/>
              </a:ext>
            </a:extLst>
          </p:cNvPr>
          <p:cNvSpPr txBox="1"/>
          <p:nvPr/>
        </p:nvSpPr>
        <p:spPr>
          <a:xfrm>
            <a:off x="3643368" y="201071"/>
            <a:ext cx="2236763" cy="787862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63305" tIns="31652" rIns="63305" bIns="31652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825702" algn="ctr"/>
                <a:tab pos="3651405" algn="r"/>
              </a:tabLst>
              <a:defRPr/>
            </a:pPr>
            <a:r>
              <a:rPr kumimoji="0" lang="ar-SA" sz="105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المملكة العربية السعودية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+mn-cs"/>
            </a:endParaRPr>
          </a:p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825702" algn="ctr"/>
                <a:tab pos="3651405" algn="r"/>
              </a:tabLst>
              <a:defRPr/>
            </a:pPr>
            <a:r>
              <a:rPr kumimoji="0" lang="ar-SA" sz="105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وزارة التعليم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+mn-cs"/>
            </a:endParaRPr>
          </a:p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825702" algn="ctr"/>
                <a:tab pos="3651405" algn="r"/>
              </a:tabLst>
              <a:defRPr/>
            </a:pPr>
            <a:r>
              <a:rPr kumimoji="0" lang="ar-SA" sz="105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٢٨٠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+mn-cs"/>
            </a:endParaRPr>
          </a:p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825702" algn="ctr"/>
                <a:tab pos="3651405" algn="r"/>
              </a:tabLst>
              <a:defRPr/>
            </a:pPr>
            <a:r>
              <a:rPr kumimoji="0" lang="ar-SA" sz="105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الإدارة العامة للتعليم بالمنطقة الشرقية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+mn-cs"/>
            </a:endParaRPr>
          </a:p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825702" algn="ctr"/>
                <a:tab pos="3651405" algn="r"/>
              </a:tabLst>
              <a:defRPr/>
            </a:pPr>
            <a:r>
              <a:rPr kumimoji="0" lang="ar-SA" sz="105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مكتب التعليم ............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+mn-cs"/>
            </a:endParaRPr>
          </a:p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825702" algn="ctr"/>
                <a:tab pos="3651405" algn="r"/>
              </a:tabLst>
              <a:defRPr/>
            </a:pPr>
            <a:r>
              <a:rPr kumimoji="0" lang="ar-SA" sz="1050" b="1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.........................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+mn-cs"/>
            </a:endParaRPr>
          </a:p>
        </p:txBody>
      </p:sp>
      <p:pic>
        <p:nvPicPr>
          <p:cNvPr id="8" name="صورة 7" descr="صورة تحتوي على نص, لعبة الكمبيوتر, لقطة شاشة, شجرة&#10;&#10;تم إنشاء الوصف تلقائياً">
            <a:extLst>
              <a:ext uri="{FF2B5EF4-FFF2-40B4-BE49-F238E27FC236}">
                <a16:creationId xmlns:a16="http://schemas.microsoft.com/office/drawing/2014/main" id="{D535086D-1C54-2D9E-ADF7-B26F7BDD2D89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50739" t="54029" r="34600" b="25579"/>
          <a:stretch/>
        </p:blipFill>
        <p:spPr>
          <a:xfrm>
            <a:off x="208042" y="244105"/>
            <a:ext cx="1304005" cy="1255709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13" name="مستطيل 12">
            <a:extLst>
              <a:ext uri="{FF2B5EF4-FFF2-40B4-BE49-F238E27FC236}">
                <a16:creationId xmlns:a16="http://schemas.microsoft.com/office/drawing/2014/main" id="{5034E24A-C120-F142-C03B-38B9F6C578D4}"/>
              </a:ext>
            </a:extLst>
          </p:cNvPr>
          <p:cNvSpPr/>
          <p:nvPr/>
        </p:nvSpPr>
        <p:spPr>
          <a:xfrm>
            <a:off x="1512047" y="4061508"/>
            <a:ext cx="597245" cy="50488"/>
          </a:xfrm>
          <a:prstGeom prst="rect">
            <a:avLst/>
          </a:prstGeom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4" name="شكل بيضاوي 13">
            <a:extLst>
              <a:ext uri="{FF2B5EF4-FFF2-40B4-BE49-F238E27FC236}">
                <a16:creationId xmlns:a16="http://schemas.microsoft.com/office/drawing/2014/main" id="{944DBCA3-A171-D250-547A-028493E94069}"/>
              </a:ext>
            </a:extLst>
          </p:cNvPr>
          <p:cNvSpPr/>
          <p:nvPr/>
        </p:nvSpPr>
        <p:spPr>
          <a:xfrm>
            <a:off x="1533339" y="2249536"/>
            <a:ext cx="575953" cy="1348785"/>
          </a:xfrm>
          <a:prstGeom prst="ellipse">
            <a:avLst/>
          </a:prstGeom>
          <a:noFill/>
          <a:ln>
            <a:solidFill>
              <a:srgbClr val="C00000"/>
            </a:solidFill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9267692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صورة 6" descr="صورة تحتوي على لقطة شاشة, نص, رسم بياني, خط&#10;&#10;تم إنشاء الوصف تلقائياً">
            <a:extLst>
              <a:ext uri="{FF2B5EF4-FFF2-40B4-BE49-F238E27FC236}">
                <a16:creationId xmlns:a16="http://schemas.microsoft.com/office/drawing/2014/main" id="{D0A614FB-F8E0-511C-143E-4E95C741AA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099" r="2974"/>
          <a:stretch/>
        </p:blipFill>
        <p:spPr>
          <a:xfrm>
            <a:off x="123415" y="1222832"/>
            <a:ext cx="9575957" cy="2965004"/>
          </a:xfrm>
          <a:prstGeom prst="rect">
            <a:avLst/>
          </a:prstGeom>
        </p:spPr>
      </p:pic>
      <p:pic>
        <p:nvPicPr>
          <p:cNvPr id="2" name="صورة 1" descr="صورة تحتوي على نص, لقطة شاشة, الخط, خط&#10;&#10;تم إنشاء الوصف تلقائياً">
            <a:extLst>
              <a:ext uri="{FF2B5EF4-FFF2-40B4-BE49-F238E27FC236}">
                <a16:creationId xmlns:a16="http://schemas.microsoft.com/office/drawing/2014/main" id="{CFC5D8DC-A6EE-7390-8B90-06A313ACE7E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"/>
            <a:ext cx="9906000" cy="1396844"/>
          </a:xfrm>
          <a:prstGeom prst="rect">
            <a:avLst/>
          </a:prstGeom>
        </p:spPr>
      </p:pic>
      <p:sp>
        <p:nvSpPr>
          <p:cNvPr id="3" name="مربع نص 10">
            <a:extLst>
              <a:ext uri="{FF2B5EF4-FFF2-40B4-BE49-F238E27FC236}">
                <a16:creationId xmlns:a16="http://schemas.microsoft.com/office/drawing/2014/main" id="{A7781395-E4B0-6A9C-702F-19CAF38BF23B}"/>
              </a:ext>
            </a:extLst>
          </p:cNvPr>
          <p:cNvSpPr txBox="1"/>
          <p:nvPr/>
        </p:nvSpPr>
        <p:spPr>
          <a:xfrm>
            <a:off x="123415" y="608983"/>
            <a:ext cx="2236763" cy="787862"/>
          </a:xfrm>
          <a:prstGeom prst="rect">
            <a:avLst/>
          </a:prstGeom>
          <a:noFill/>
          <a:ln w="6350">
            <a:noFill/>
          </a:ln>
        </p:spPr>
        <p:txBody>
          <a:bodyPr rot="0" spcFirstLastPara="0" vert="horz" wrap="square" lIns="63305" tIns="31652" rIns="63305" bIns="31652" numCol="1" spcCol="0" rtlCol="1" fromWordArt="0" anchor="t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825702" algn="ctr"/>
                <a:tab pos="3651405" algn="r"/>
              </a:tabLst>
              <a:defRPr/>
            </a:pPr>
            <a:r>
              <a:rPr kumimoji="0" lang="ar-SA" sz="1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المملكة العربية السعودية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+mn-cs"/>
            </a:endParaRPr>
          </a:p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825702" algn="ctr"/>
                <a:tab pos="3651405" algn="r"/>
              </a:tabLst>
              <a:defRPr/>
            </a:pPr>
            <a:r>
              <a:rPr kumimoji="0" lang="ar-SA" sz="1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وزارة التعليم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+mn-cs"/>
            </a:endParaRPr>
          </a:p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825702" algn="ctr"/>
                <a:tab pos="3651405" algn="r"/>
              </a:tabLst>
              <a:defRPr/>
            </a:pPr>
            <a:r>
              <a:rPr kumimoji="0" lang="ar-SA" sz="1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٢٨٠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+mn-cs"/>
            </a:endParaRPr>
          </a:p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825702" algn="ctr"/>
                <a:tab pos="3651405" algn="r"/>
              </a:tabLst>
              <a:defRPr/>
            </a:pPr>
            <a:r>
              <a:rPr kumimoji="0" lang="ar-SA" sz="1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الإدارة العامة للتعليم بالمنطقة الشرقية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+mn-cs"/>
            </a:endParaRPr>
          </a:p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825702" algn="ctr"/>
                <a:tab pos="3651405" algn="r"/>
              </a:tabLst>
              <a:defRPr/>
            </a:pPr>
            <a:r>
              <a:rPr kumimoji="0" lang="ar-SA" sz="1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مكتب التعليم ........... 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+mn-cs"/>
            </a:endParaRPr>
          </a:p>
          <a:p>
            <a:pPr marL="0" marR="0" lvl="0" indent="0" algn="ctr" defTabSz="457200" rtl="1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825702" algn="ctr"/>
                <a:tab pos="3651405" algn="r"/>
              </a:tabLst>
              <a:defRPr/>
            </a:pPr>
            <a:r>
              <a:rPr kumimoji="0" lang="ar-SA" sz="1000" b="1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..........................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 pitchFamily="34" charset="0"/>
              <a:ea typeface="Calibri" panose="020F0502020204030204" pitchFamily="34" charset="0"/>
              <a:cs typeface="+mn-cs"/>
            </a:endParaRP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CA130E6B-3A7E-2387-1A7D-7C60A61C89FA}"/>
              </a:ext>
            </a:extLst>
          </p:cNvPr>
          <p:cNvSpPr txBox="1"/>
          <p:nvPr/>
        </p:nvSpPr>
        <p:spPr>
          <a:xfrm>
            <a:off x="69627" y="5410667"/>
            <a:ext cx="5291725" cy="1323439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pPr algn="r"/>
            <a:r>
              <a:rPr lang="ar-SA" sz="2000" b="1" dirty="0">
                <a:solidFill>
                  <a:srgbClr val="002060"/>
                </a:solidFill>
                <a:cs typeface="DecoType Naskh" panose="02010400000000000000" pitchFamily="2" charset="-78"/>
              </a:rPr>
              <a:t>ملف  لمتابعة المديرة  للبلاغات : </a:t>
            </a:r>
          </a:p>
          <a:p>
            <a:pPr algn="r"/>
            <a:r>
              <a:rPr lang="ar-SA" sz="2000" b="1" dirty="0">
                <a:solidFill>
                  <a:srgbClr val="002060"/>
                </a:solidFill>
                <a:cs typeface="DecoType Naskh" panose="02010400000000000000" pitchFamily="2" charset="-78"/>
              </a:rPr>
              <a:t>١- كل مسؤولة لها ملف وتدرج فيه البلاغات. أو </a:t>
            </a:r>
          </a:p>
          <a:p>
            <a:pPr algn="r"/>
            <a:r>
              <a:rPr lang="ar-SA" sz="2000" b="1" dirty="0">
                <a:solidFill>
                  <a:srgbClr val="002060"/>
                </a:solidFill>
                <a:cs typeface="DecoType Naskh" panose="02010400000000000000" pitchFamily="2" charset="-78"/>
              </a:rPr>
              <a:t>٢- ملف يكون لجميع البلاغات وكل مسؤولة تدرج البلاغ المسؤولة عنه.</a:t>
            </a:r>
          </a:p>
          <a:p>
            <a:pPr algn="ctr"/>
            <a:r>
              <a:rPr lang="ar-SA" sz="2000" b="1" dirty="0">
                <a:solidFill>
                  <a:srgbClr val="002060"/>
                </a:solidFill>
                <a:cs typeface="DecoType Naskh" panose="02010400000000000000" pitchFamily="2" charset="-78"/>
              </a:rPr>
              <a:t> </a:t>
            </a:r>
            <a:r>
              <a:rPr lang="ar-SA" sz="2000" b="1" u="sng" dirty="0">
                <a:solidFill>
                  <a:srgbClr val="002060"/>
                </a:solidFill>
                <a:cs typeface="DecoType Naskh" panose="02010400000000000000" pitchFamily="2" charset="-78"/>
              </a:rPr>
              <a:t>يكون برابط متزامن للتعبئة  والمتابعة .</a:t>
            </a:r>
          </a:p>
        </p:txBody>
      </p:sp>
    </p:spTree>
    <p:extLst>
      <p:ext uri="{BB962C8B-B14F-4D97-AF65-F5344CB8AC3E}">
        <p14:creationId xmlns:p14="http://schemas.microsoft.com/office/powerpoint/2010/main" val="407390213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2013 - نسق 2022">
  <a:themeElements>
    <a:clrScheme name="Office 2013 - نسق 2022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2013 - نسق 2022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2013 - نسق 2022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0</TotalTime>
  <Words>124</Words>
  <Application>Microsoft Office PowerPoint</Application>
  <PresentationFormat>A4 Paper (210x297 mm)‎</PresentationFormat>
  <Paragraphs>46</Paragraphs>
  <Slides>3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DecoType Naskh</vt:lpstr>
      <vt:lpstr>Office 2013 - نسق 2022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المساعد الإداري نورة الخالدي </dc:creator>
  <cp:lastModifiedBy>المساعد الإداري نورة الخالدي </cp:lastModifiedBy>
  <cp:revision>2</cp:revision>
  <dcterms:created xsi:type="dcterms:W3CDTF">2025-02-05T12:49:17Z</dcterms:created>
  <dcterms:modified xsi:type="dcterms:W3CDTF">2025-02-05T15:14:11Z</dcterms:modified>
</cp:coreProperties>
</file>