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4" r:id="rId12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نمط فاتح 1 - تميي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نمط فاتح 3 - تميي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01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4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DA2DD-157F-4639-8A39-2709FBD76454}" type="datetimeFigureOut">
              <a:rPr lang="ar-SA" smtClean="0"/>
              <a:t>20/10/43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31F04-045E-47D4-94F2-53E02D80BD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23941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DA2DD-157F-4639-8A39-2709FBD76454}" type="datetimeFigureOut">
              <a:rPr lang="ar-SA" smtClean="0"/>
              <a:t>20/10/43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31F04-045E-47D4-94F2-53E02D80BD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1425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DA2DD-157F-4639-8A39-2709FBD76454}" type="datetimeFigureOut">
              <a:rPr lang="ar-SA" smtClean="0"/>
              <a:t>20/10/43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31F04-045E-47D4-94F2-53E02D80BD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763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DA2DD-157F-4639-8A39-2709FBD76454}" type="datetimeFigureOut">
              <a:rPr lang="ar-SA" smtClean="0"/>
              <a:t>20/10/43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31F04-045E-47D4-94F2-53E02D80BD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64744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DA2DD-157F-4639-8A39-2709FBD76454}" type="datetimeFigureOut">
              <a:rPr lang="ar-SA" smtClean="0"/>
              <a:t>20/10/43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31F04-045E-47D4-94F2-53E02D80BD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0339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DA2DD-157F-4639-8A39-2709FBD76454}" type="datetimeFigureOut">
              <a:rPr lang="ar-SA" smtClean="0"/>
              <a:t>20/10/43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31F04-045E-47D4-94F2-53E02D80BD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03356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DA2DD-157F-4639-8A39-2709FBD76454}" type="datetimeFigureOut">
              <a:rPr lang="ar-SA" smtClean="0"/>
              <a:t>20/10/43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31F04-045E-47D4-94F2-53E02D80BD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54966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DA2DD-157F-4639-8A39-2709FBD76454}" type="datetimeFigureOut">
              <a:rPr lang="ar-SA" smtClean="0"/>
              <a:t>20/10/43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31F04-045E-47D4-94F2-53E02D80BD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10014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DA2DD-157F-4639-8A39-2709FBD76454}" type="datetimeFigureOut">
              <a:rPr lang="ar-SA" smtClean="0"/>
              <a:t>20/10/43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31F04-045E-47D4-94F2-53E02D80BD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24962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DA2DD-157F-4639-8A39-2709FBD76454}" type="datetimeFigureOut">
              <a:rPr lang="ar-SA" smtClean="0"/>
              <a:t>20/10/43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31F04-045E-47D4-94F2-53E02D80BD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9367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DA2DD-157F-4639-8A39-2709FBD76454}" type="datetimeFigureOut">
              <a:rPr lang="ar-SA" smtClean="0"/>
              <a:t>20/10/43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31F04-045E-47D4-94F2-53E02D80BD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82479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CDA2DD-157F-4639-8A39-2709FBD76454}" type="datetimeFigureOut">
              <a:rPr lang="ar-SA" smtClean="0"/>
              <a:t>20/10/43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31F04-045E-47D4-94F2-53E02D80BDD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7226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3F528592-96C5-42E5-A5D7-655A989ED6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951417" cy="6858000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09F2CADD-B1E1-4D92-8055-D52C982C3A37}"/>
              </a:ext>
            </a:extLst>
          </p:cNvPr>
          <p:cNvSpPr txBox="1"/>
          <p:nvPr/>
        </p:nvSpPr>
        <p:spPr>
          <a:xfrm>
            <a:off x="2988425" y="3894513"/>
            <a:ext cx="9144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FFC000"/>
                </a:solidFill>
                <a:cs typeface="PT Bold Heading" panose="02010400000000000000" pitchFamily="2" charset="-78"/>
              </a:rPr>
              <a:t>مدرسة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4279FB8F-E638-4FD9-A207-CCB2A44D018B}"/>
              </a:ext>
            </a:extLst>
          </p:cNvPr>
          <p:cNvSpPr txBox="1"/>
          <p:nvPr/>
        </p:nvSpPr>
        <p:spPr>
          <a:xfrm>
            <a:off x="1569026" y="4504114"/>
            <a:ext cx="375319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solidFill>
                  <a:srgbClr val="FFC000"/>
                </a:solidFill>
                <a:cs typeface="PT Bold Heading" panose="02010400000000000000" pitchFamily="2" charset="-78"/>
              </a:rPr>
              <a:t>اكتب اسم المدرسة هنا  </a:t>
            </a:r>
          </a:p>
        </p:txBody>
      </p:sp>
    </p:spTree>
    <p:extLst>
      <p:ext uri="{BB962C8B-B14F-4D97-AF65-F5344CB8AC3E}">
        <p14:creationId xmlns:p14="http://schemas.microsoft.com/office/powerpoint/2010/main" val="11909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2D16A573-CABE-4B71-83AA-F0E13E353A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906000" cy="6858001"/>
          </a:xfrm>
          <a:prstGeom prst="rect">
            <a:avLst/>
          </a:prstGeom>
        </p:spPr>
      </p:pic>
      <p:cxnSp>
        <p:nvCxnSpPr>
          <p:cNvPr id="7" name="رابط مستقيم 6">
            <a:extLst>
              <a:ext uri="{FF2B5EF4-FFF2-40B4-BE49-F238E27FC236}">
                <a16:creationId xmlns:a16="http://schemas.microsoft.com/office/drawing/2014/main" id="{8CFC00DE-8F23-4E4F-A0C1-EE91AC920810}"/>
              </a:ext>
            </a:extLst>
          </p:cNvPr>
          <p:cNvCxnSpPr/>
          <p:nvPr/>
        </p:nvCxnSpPr>
        <p:spPr>
          <a:xfrm>
            <a:off x="665366" y="1087869"/>
            <a:ext cx="8628611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" name="مربع نص 7">
            <a:extLst>
              <a:ext uri="{FF2B5EF4-FFF2-40B4-BE49-F238E27FC236}">
                <a16:creationId xmlns:a16="http://schemas.microsoft.com/office/drawing/2014/main" id="{159E461B-9BAD-4BAB-B815-6D6E74208BB4}"/>
              </a:ext>
            </a:extLst>
          </p:cNvPr>
          <p:cNvSpPr txBox="1"/>
          <p:nvPr/>
        </p:nvSpPr>
        <p:spPr>
          <a:xfrm>
            <a:off x="6550430" y="687759"/>
            <a:ext cx="281316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660033"/>
                </a:solidFill>
                <a:cs typeface="Akhbar MT" pitchFamily="2" charset="-78"/>
              </a:rPr>
              <a:t>أسماء الطلاب الخريجين</a:t>
            </a:r>
          </a:p>
        </p:txBody>
      </p:sp>
      <p:graphicFrame>
        <p:nvGraphicFramePr>
          <p:cNvPr id="2" name="جدول 3">
            <a:extLst>
              <a:ext uri="{FF2B5EF4-FFF2-40B4-BE49-F238E27FC236}">
                <a16:creationId xmlns:a16="http://schemas.microsoft.com/office/drawing/2014/main" id="{2F0B68C7-ACE5-4C09-85DF-BD8469C29FA2}"/>
              </a:ext>
            </a:extLst>
          </p:cNvPr>
          <p:cNvGraphicFramePr>
            <a:graphicFrameLocks noGrp="1"/>
          </p:cNvGraphicFramePr>
          <p:nvPr/>
        </p:nvGraphicFramePr>
        <p:xfrm>
          <a:off x="881611" y="1428405"/>
          <a:ext cx="8013468" cy="3708400"/>
        </p:xfrm>
        <a:graphic>
          <a:graphicData uri="http://schemas.openxmlformats.org/drawingml/2006/table">
            <a:tbl>
              <a:tblPr rtl="1" firstRow="1" bandRow="1">
                <a:tableStyleId>{8799B23B-EC83-4686-B30A-512413B5E67A}</a:tableStyleId>
              </a:tblPr>
              <a:tblGrid>
                <a:gridCol w="2671156">
                  <a:extLst>
                    <a:ext uri="{9D8B030D-6E8A-4147-A177-3AD203B41FA5}">
                      <a16:colId xmlns:a16="http://schemas.microsoft.com/office/drawing/2014/main" val="1918714181"/>
                    </a:ext>
                  </a:extLst>
                </a:gridCol>
                <a:gridCol w="2671156">
                  <a:extLst>
                    <a:ext uri="{9D8B030D-6E8A-4147-A177-3AD203B41FA5}">
                      <a16:colId xmlns:a16="http://schemas.microsoft.com/office/drawing/2014/main" val="545495535"/>
                    </a:ext>
                  </a:extLst>
                </a:gridCol>
                <a:gridCol w="2671156">
                  <a:extLst>
                    <a:ext uri="{9D8B030D-6E8A-4147-A177-3AD203B41FA5}">
                      <a16:colId xmlns:a16="http://schemas.microsoft.com/office/drawing/2014/main" val="3328555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اكتب اسم الطالب هنا</a:t>
                      </a:r>
                      <a:endParaRPr lang="ar-S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اكتب اسم الطالب هنا</a:t>
                      </a:r>
                      <a:endParaRPr lang="ar-S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اكتب اسم الطالب هنا</a:t>
                      </a:r>
                      <a:endParaRPr lang="ar-SA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9523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67267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79639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8052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8545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851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33109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2950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133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1570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5714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2D16A573-CABE-4B71-83AA-F0E13E353A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906000" cy="6858001"/>
          </a:xfrm>
          <a:prstGeom prst="rect">
            <a:avLst/>
          </a:prstGeom>
        </p:spPr>
      </p:pic>
      <p:cxnSp>
        <p:nvCxnSpPr>
          <p:cNvPr id="7" name="رابط مستقيم 6">
            <a:extLst>
              <a:ext uri="{FF2B5EF4-FFF2-40B4-BE49-F238E27FC236}">
                <a16:creationId xmlns:a16="http://schemas.microsoft.com/office/drawing/2014/main" id="{8CFC00DE-8F23-4E4F-A0C1-EE91AC920810}"/>
              </a:ext>
            </a:extLst>
          </p:cNvPr>
          <p:cNvCxnSpPr/>
          <p:nvPr/>
        </p:nvCxnSpPr>
        <p:spPr>
          <a:xfrm>
            <a:off x="638694" y="1246909"/>
            <a:ext cx="8628611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" name="مربع نص 7">
            <a:extLst>
              <a:ext uri="{FF2B5EF4-FFF2-40B4-BE49-F238E27FC236}">
                <a16:creationId xmlns:a16="http://schemas.microsoft.com/office/drawing/2014/main" id="{159E461B-9BAD-4BAB-B815-6D6E74208BB4}"/>
              </a:ext>
            </a:extLst>
          </p:cNvPr>
          <p:cNvSpPr txBox="1"/>
          <p:nvPr/>
        </p:nvSpPr>
        <p:spPr>
          <a:xfrm>
            <a:off x="7778217" y="846799"/>
            <a:ext cx="171007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660033"/>
                </a:solidFill>
                <a:cs typeface="Akhbar MT" pitchFamily="2" charset="-78"/>
              </a:rPr>
              <a:t>أنشطة مدرسية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B62BFCE8-0439-4008-8600-5F468D3F1A36}"/>
              </a:ext>
            </a:extLst>
          </p:cNvPr>
          <p:cNvSpPr txBox="1"/>
          <p:nvPr/>
        </p:nvSpPr>
        <p:spPr>
          <a:xfrm>
            <a:off x="3550918" y="4536698"/>
            <a:ext cx="305077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660033"/>
                </a:solidFill>
                <a:cs typeface="PT Bold Heading" panose="02010400000000000000" pitchFamily="2" charset="-78"/>
              </a:rPr>
              <a:t>أنشطة مدرسية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B88ADA2-00DF-4232-961F-E145DE4AAB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906" y="1458300"/>
            <a:ext cx="2047399" cy="2806125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AA030A8C-9340-4ABF-B23A-936ED22EBC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91" y="1546569"/>
            <a:ext cx="3502425" cy="2238488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D76E5B36-D97F-4495-AC6F-11E5483377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10" y="1546569"/>
            <a:ext cx="2047399" cy="280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88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3F528592-96C5-42E5-A5D7-655A989ED6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9514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283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3F528592-96C5-42E5-A5D7-655A989ED6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9514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737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3F528592-96C5-42E5-A5D7-655A989ED6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9514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335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2D16A573-CABE-4B71-83AA-F0E13E353A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906000" cy="6858001"/>
          </a:xfrm>
          <a:prstGeom prst="rect">
            <a:avLst/>
          </a:prstGeom>
        </p:spPr>
      </p:pic>
      <p:cxnSp>
        <p:nvCxnSpPr>
          <p:cNvPr id="7" name="رابط مستقيم 6">
            <a:extLst>
              <a:ext uri="{FF2B5EF4-FFF2-40B4-BE49-F238E27FC236}">
                <a16:creationId xmlns:a16="http://schemas.microsoft.com/office/drawing/2014/main" id="{8CFC00DE-8F23-4E4F-A0C1-EE91AC920810}"/>
              </a:ext>
            </a:extLst>
          </p:cNvPr>
          <p:cNvCxnSpPr/>
          <p:nvPr/>
        </p:nvCxnSpPr>
        <p:spPr>
          <a:xfrm>
            <a:off x="638694" y="1246909"/>
            <a:ext cx="8628611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" name="مربع نص 7">
            <a:extLst>
              <a:ext uri="{FF2B5EF4-FFF2-40B4-BE49-F238E27FC236}">
                <a16:creationId xmlns:a16="http://schemas.microsoft.com/office/drawing/2014/main" id="{159E461B-9BAD-4BAB-B815-6D6E74208BB4}"/>
              </a:ext>
            </a:extLst>
          </p:cNvPr>
          <p:cNvSpPr txBox="1"/>
          <p:nvPr/>
        </p:nvSpPr>
        <p:spPr>
          <a:xfrm>
            <a:off x="7640092" y="877577"/>
            <a:ext cx="172350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660033"/>
                </a:solidFill>
                <a:cs typeface="Akhbar MT" pitchFamily="2" charset="-78"/>
              </a:rPr>
              <a:t>كلمة مدير المدرسة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2EF13B2B-9924-4776-BBFB-B8E43745B1B5}"/>
              </a:ext>
            </a:extLst>
          </p:cNvPr>
          <p:cNvSpPr txBox="1"/>
          <p:nvPr/>
        </p:nvSpPr>
        <p:spPr>
          <a:xfrm>
            <a:off x="1597434" y="2268572"/>
            <a:ext cx="6904410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Arial Black" panose="020B0A04020102020204" pitchFamily="34" charset="0"/>
                <a:cs typeface="Akhbar MT" pitchFamily="2" charset="-78"/>
              </a:rPr>
              <a:t>اكتب نص الكلمة هنا اكتب نص الكلمة هنا اكتب نص الكلمة هنا اكتب نص الكلمة هنا </a:t>
            </a:r>
          </a:p>
          <a:p>
            <a:pPr algn="ctr"/>
            <a:r>
              <a:rPr lang="ar-SA" dirty="0">
                <a:latin typeface="Arial Black" panose="020B0A04020102020204" pitchFamily="34" charset="0"/>
                <a:cs typeface="Akhbar MT" pitchFamily="2" charset="-78"/>
              </a:rPr>
              <a:t> اكتب نص الكلمة هنا اكتب نص الكلمة هنا اكتب نص الكلمة هنا اكتب نص الكلمة هنا </a:t>
            </a:r>
          </a:p>
          <a:p>
            <a:pPr algn="ctr"/>
            <a:r>
              <a:rPr lang="ar-SA" dirty="0">
                <a:latin typeface="Arial Black" panose="020B0A04020102020204" pitchFamily="34" charset="0"/>
                <a:cs typeface="Akhbar MT" pitchFamily="2" charset="-78"/>
              </a:rPr>
              <a:t>اكتب نص الكلمة هنا اكتب نص الكلمة هنا اكتب نص الكلمة هنا اكتب نص الكلمة هنا </a:t>
            </a:r>
          </a:p>
          <a:p>
            <a:pPr algn="ctr"/>
            <a:r>
              <a:rPr lang="ar-SA" dirty="0">
                <a:latin typeface="Arial Black" panose="020B0A04020102020204" pitchFamily="34" charset="0"/>
                <a:cs typeface="Akhbar MT" pitchFamily="2" charset="-78"/>
              </a:rPr>
              <a:t>اكتب نص الكلمة هنا اكتب نص الكلمة هنا اكتب نص الكلمة هنا اكتب نص الكلمة هنا </a:t>
            </a:r>
          </a:p>
          <a:p>
            <a:pPr algn="ctr"/>
            <a:r>
              <a:rPr lang="ar-SA" dirty="0">
                <a:latin typeface="Arial Black" panose="020B0A04020102020204" pitchFamily="34" charset="0"/>
                <a:cs typeface="Akhbar MT" pitchFamily="2" charset="-78"/>
              </a:rPr>
              <a:t>اكتب نص الكلمة هنا اكتب نص الكلمة هنا اكتب نص الكلمة هنا اكتب نص الكلمة هنا </a:t>
            </a:r>
          </a:p>
          <a:p>
            <a:pPr algn="ctr"/>
            <a:r>
              <a:rPr lang="ar-SA" dirty="0">
                <a:latin typeface="Arial Black" panose="020B0A04020102020204" pitchFamily="34" charset="0"/>
                <a:cs typeface="Akhbar MT" pitchFamily="2" charset="-78"/>
              </a:rPr>
              <a:t>اكتب نص الكلمة هنا اكتب نص الكلمة هنا اكتب نص الكلمة هنا اكتب نص الكلمة هنا </a:t>
            </a:r>
          </a:p>
          <a:p>
            <a:pPr algn="ctr"/>
            <a:r>
              <a:rPr lang="ar-SA" dirty="0">
                <a:latin typeface="Arial Black" panose="020B0A04020102020204" pitchFamily="34" charset="0"/>
                <a:cs typeface="Akhbar MT" pitchFamily="2" charset="-78"/>
              </a:rPr>
              <a:t>اكتب نص الكلمة هنا اكتب نص الكلمة هنا اكتب نص الكلمة هنا اكتب نص الكلمة هنا </a:t>
            </a:r>
          </a:p>
          <a:p>
            <a:pPr algn="ctr"/>
            <a:r>
              <a:rPr lang="ar-SA" dirty="0">
                <a:latin typeface="Arial Black" panose="020B0A04020102020204" pitchFamily="34" charset="0"/>
                <a:cs typeface="Akhbar MT" pitchFamily="2" charset="-78"/>
              </a:rPr>
              <a:t>اكتب نص الكلمة هنا اكتب نص الكلمة هنا اكتب نص الكلمة هنا اكتب نص الكلمة هنا </a:t>
            </a:r>
          </a:p>
          <a:p>
            <a:pPr algn="ctr"/>
            <a:endParaRPr lang="ar-SA" dirty="0">
              <a:latin typeface="Arial Black" panose="020B0A04020102020204" pitchFamily="34" charset="0"/>
              <a:cs typeface="Akhbar MT" pitchFamily="2" charset="-78"/>
            </a:endParaRPr>
          </a:p>
          <a:p>
            <a:pPr algn="ctr"/>
            <a:endParaRPr lang="ar-SA" dirty="0">
              <a:latin typeface="Arial Black" panose="020B0A04020102020204" pitchFamily="34" charset="0"/>
              <a:cs typeface="Akhbar MT" pitchFamily="2" charset="-78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6F53FBF1-279C-496B-8FD2-BFDD71AC7E76}"/>
              </a:ext>
            </a:extLst>
          </p:cNvPr>
          <p:cNvSpPr txBox="1"/>
          <p:nvPr/>
        </p:nvSpPr>
        <p:spPr>
          <a:xfrm>
            <a:off x="948700" y="4730784"/>
            <a:ext cx="172350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660033"/>
                </a:solidFill>
                <a:cs typeface="Akhbar MT" pitchFamily="2" charset="-78"/>
              </a:rPr>
              <a:t>مدير المدرسة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B62BFCE8-0439-4008-8600-5F468D3F1A36}"/>
              </a:ext>
            </a:extLst>
          </p:cNvPr>
          <p:cNvSpPr txBox="1"/>
          <p:nvPr/>
        </p:nvSpPr>
        <p:spPr>
          <a:xfrm>
            <a:off x="948699" y="5066064"/>
            <a:ext cx="172350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660033"/>
                </a:solidFill>
                <a:cs typeface="Akhbar MT" pitchFamily="2" charset="-78"/>
              </a:rPr>
              <a:t>اكتب اسم المدرسة هنا </a:t>
            </a: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8E524015-F04A-450F-8A22-5A2BB0C311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11" y="864486"/>
            <a:ext cx="1081793" cy="1404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68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2D16A573-CABE-4B71-83AA-F0E13E353A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906000" cy="6858001"/>
          </a:xfrm>
          <a:prstGeom prst="rect">
            <a:avLst/>
          </a:prstGeom>
        </p:spPr>
      </p:pic>
      <p:cxnSp>
        <p:nvCxnSpPr>
          <p:cNvPr id="7" name="رابط مستقيم 6">
            <a:extLst>
              <a:ext uri="{FF2B5EF4-FFF2-40B4-BE49-F238E27FC236}">
                <a16:creationId xmlns:a16="http://schemas.microsoft.com/office/drawing/2014/main" id="{8CFC00DE-8F23-4E4F-A0C1-EE91AC920810}"/>
              </a:ext>
            </a:extLst>
          </p:cNvPr>
          <p:cNvCxnSpPr/>
          <p:nvPr/>
        </p:nvCxnSpPr>
        <p:spPr>
          <a:xfrm>
            <a:off x="638694" y="1246909"/>
            <a:ext cx="8628611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" name="مربع نص 7">
            <a:extLst>
              <a:ext uri="{FF2B5EF4-FFF2-40B4-BE49-F238E27FC236}">
                <a16:creationId xmlns:a16="http://schemas.microsoft.com/office/drawing/2014/main" id="{159E461B-9BAD-4BAB-B815-6D6E74208BB4}"/>
              </a:ext>
            </a:extLst>
          </p:cNvPr>
          <p:cNvSpPr txBox="1"/>
          <p:nvPr/>
        </p:nvSpPr>
        <p:spPr>
          <a:xfrm>
            <a:off x="7640092" y="877577"/>
            <a:ext cx="172350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660033"/>
                </a:solidFill>
                <a:cs typeface="Akhbar MT" pitchFamily="2" charset="-78"/>
              </a:rPr>
              <a:t>كلمة التوجيه والإرشاد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2EF13B2B-9924-4776-BBFB-B8E43745B1B5}"/>
              </a:ext>
            </a:extLst>
          </p:cNvPr>
          <p:cNvSpPr txBox="1"/>
          <p:nvPr/>
        </p:nvSpPr>
        <p:spPr>
          <a:xfrm>
            <a:off x="1597434" y="2268572"/>
            <a:ext cx="6904410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Arial Black" panose="020B0A04020102020204" pitchFamily="34" charset="0"/>
                <a:cs typeface="Akhbar MT" pitchFamily="2" charset="-78"/>
              </a:rPr>
              <a:t>اكتب نص الكلمة هنا اكتب نص الكلمة هنا اكتب نص الكلمة هنا اكتب نص الكلمة هنا </a:t>
            </a:r>
          </a:p>
          <a:p>
            <a:pPr algn="ctr"/>
            <a:r>
              <a:rPr lang="ar-SA" dirty="0">
                <a:latin typeface="Arial Black" panose="020B0A04020102020204" pitchFamily="34" charset="0"/>
                <a:cs typeface="Akhbar MT" pitchFamily="2" charset="-78"/>
              </a:rPr>
              <a:t> اكتب نص الكلمة هنا اكتب نص الكلمة هنا اكتب نص الكلمة هنا اكتب نص الكلمة هنا </a:t>
            </a:r>
          </a:p>
          <a:p>
            <a:pPr algn="ctr"/>
            <a:r>
              <a:rPr lang="ar-SA" dirty="0">
                <a:latin typeface="Arial Black" panose="020B0A04020102020204" pitchFamily="34" charset="0"/>
                <a:cs typeface="Akhbar MT" pitchFamily="2" charset="-78"/>
              </a:rPr>
              <a:t>اكتب نص الكلمة هنا اكتب نص الكلمة هنا اكتب نص الكلمة هنا اكتب نص الكلمة هنا </a:t>
            </a:r>
          </a:p>
          <a:p>
            <a:pPr algn="ctr"/>
            <a:r>
              <a:rPr lang="ar-SA" dirty="0">
                <a:latin typeface="Arial Black" panose="020B0A04020102020204" pitchFamily="34" charset="0"/>
                <a:cs typeface="Akhbar MT" pitchFamily="2" charset="-78"/>
              </a:rPr>
              <a:t>اكتب نص الكلمة هنا اكتب نص الكلمة هنا اكتب نص الكلمة هنا اكتب نص الكلمة هنا </a:t>
            </a:r>
          </a:p>
          <a:p>
            <a:pPr algn="ctr"/>
            <a:r>
              <a:rPr lang="ar-SA" dirty="0">
                <a:latin typeface="Arial Black" panose="020B0A04020102020204" pitchFamily="34" charset="0"/>
                <a:cs typeface="Akhbar MT" pitchFamily="2" charset="-78"/>
              </a:rPr>
              <a:t>اكتب نص الكلمة هنا اكتب نص الكلمة هنا اكتب نص الكلمة هنا اكتب نص الكلمة هنا </a:t>
            </a:r>
          </a:p>
          <a:p>
            <a:pPr algn="ctr"/>
            <a:r>
              <a:rPr lang="ar-SA" dirty="0">
                <a:latin typeface="Arial Black" panose="020B0A04020102020204" pitchFamily="34" charset="0"/>
                <a:cs typeface="Akhbar MT" pitchFamily="2" charset="-78"/>
              </a:rPr>
              <a:t>اكتب نص الكلمة هنا اكتب نص الكلمة هنا اكتب نص الكلمة هنا اكتب نص الكلمة هنا </a:t>
            </a:r>
          </a:p>
          <a:p>
            <a:pPr algn="ctr"/>
            <a:r>
              <a:rPr lang="ar-SA" dirty="0">
                <a:latin typeface="Arial Black" panose="020B0A04020102020204" pitchFamily="34" charset="0"/>
                <a:cs typeface="Akhbar MT" pitchFamily="2" charset="-78"/>
              </a:rPr>
              <a:t>اكتب نص الكلمة هنا اكتب نص الكلمة هنا اكتب نص الكلمة هنا اكتب نص الكلمة هنا </a:t>
            </a:r>
          </a:p>
          <a:p>
            <a:pPr algn="ctr"/>
            <a:r>
              <a:rPr lang="ar-SA" dirty="0">
                <a:latin typeface="Arial Black" panose="020B0A04020102020204" pitchFamily="34" charset="0"/>
                <a:cs typeface="Akhbar MT" pitchFamily="2" charset="-78"/>
              </a:rPr>
              <a:t>اكتب نص الكلمة هنا اكتب نص الكلمة هنا اكتب نص الكلمة هنا اكتب نص الكلمة هنا </a:t>
            </a:r>
          </a:p>
          <a:p>
            <a:pPr algn="ctr"/>
            <a:endParaRPr lang="ar-SA" dirty="0">
              <a:latin typeface="Arial Black" panose="020B0A04020102020204" pitchFamily="34" charset="0"/>
              <a:cs typeface="Akhbar MT" pitchFamily="2" charset="-78"/>
            </a:endParaRPr>
          </a:p>
          <a:p>
            <a:pPr algn="ctr"/>
            <a:endParaRPr lang="ar-SA" dirty="0">
              <a:latin typeface="Arial Black" panose="020B0A04020102020204" pitchFamily="34" charset="0"/>
              <a:cs typeface="Akhbar MT" pitchFamily="2" charset="-78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6F53FBF1-279C-496B-8FD2-BFDD71AC7E76}"/>
              </a:ext>
            </a:extLst>
          </p:cNvPr>
          <p:cNvSpPr txBox="1"/>
          <p:nvPr/>
        </p:nvSpPr>
        <p:spPr>
          <a:xfrm>
            <a:off x="948700" y="4730784"/>
            <a:ext cx="172350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660033"/>
                </a:solidFill>
                <a:cs typeface="Akhbar MT" pitchFamily="2" charset="-78"/>
              </a:rPr>
              <a:t>الموجه الطلابي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B62BFCE8-0439-4008-8600-5F468D3F1A36}"/>
              </a:ext>
            </a:extLst>
          </p:cNvPr>
          <p:cNvSpPr txBox="1"/>
          <p:nvPr/>
        </p:nvSpPr>
        <p:spPr>
          <a:xfrm>
            <a:off x="748146" y="5130894"/>
            <a:ext cx="192405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660033"/>
                </a:solidFill>
                <a:cs typeface="Akhbar MT" pitchFamily="2" charset="-78"/>
              </a:rPr>
              <a:t>اكتب اسم الموجه الطلابي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AE954261-961D-41CB-8A07-87F993BD57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700" y="864489"/>
            <a:ext cx="1081793" cy="1404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398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2D16A573-CABE-4B71-83AA-F0E13E353A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906000" cy="6858001"/>
          </a:xfrm>
          <a:prstGeom prst="rect">
            <a:avLst/>
          </a:prstGeom>
        </p:spPr>
      </p:pic>
      <p:cxnSp>
        <p:nvCxnSpPr>
          <p:cNvPr id="7" name="رابط مستقيم 6">
            <a:extLst>
              <a:ext uri="{FF2B5EF4-FFF2-40B4-BE49-F238E27FC236}">
                <a16:creationId xmlns:a16="http://schemas.microsoft.com/office/drawing/2014/main" id="{8CFC00DE-8F23-4E4F-A0C1-EE91AC920810}"/>
              </a:ext>
            </a:extLst>
          </p:cNvPr>
          <p:cNvCxnSpPr/>
          <p:nvPr/>
        </p:nvCxnSpPr>
        <p:spPr>
          <a:xfrm>
            <a:off x="638694" y="1246909"/>
            <a:ext cx="8628611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" name="مربع نص 7">
            <a:extLst>
              <a:ext uri="{FF2B5EF4-FFF2-40B4-BE49-F238E27FC236}">
                <a16:creationId xmlns:a16="http://schemas.microsoft.com/office/drawing/2014/main" id="{159E461B-9BAD-4BAB-B815-6D6E74208BB4}"/>
              </a:ext>
            </a:extLst>
          </p:cNvPr>
          <p:cNvSpPr txBox="1"/>
          <p:nvPr/>
        </p:nvSpPr>
        <p:spPr>
          <a:xfrm>
            <a:off x="6550430" y="877577"/>
            <a:ext cx="281316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660033"/>
                </a:solidFill>
                <a:cs typeface="Akhbar MT" pitchFamily="2" charset="-78"/>
              </a:rPr>
              <a:t>صورة جماعية لطلاب الصف السادس أ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B62BFCE8-0439-4008-8600-5F468D3F1A36}"/>
              </a:ext>
            </a:extLst>
          </p:cNvPr>
          <p:cNvSpPr txBox="1"/>
          <p:nvPr/>
        </p:nvSpPr>
        <p:spPr>
          <a:xfrm>
            <a:off x="3183775" y="5611091"/>
            <a:ext cx="305077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660033"/>
                </a:solidFill>
                <a:cs typeface="PT Bold Heading" panose="02010400000000000000" pitchFamily="2" charset="-78"/>
              </a:rPr>
              <a:t>الصف السادس / ا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B88ADA2-00DF-4232-961F-E145DE4AAB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471" y="1616242"/>
            <a:ext cx="5401056" cy="3425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478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2D16A573-CABE-4B71-83AA-F0E13E353A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906000" cy="6858001"/>
          </a:xfrm>
          <a:prstGeom prst="rect">
            <a:avLst/>
          </a:prstGeom>
        </p:spPr>
      </p:pic>
      <p:cxnSp>
        <p:nvCxnSpPr>
          <p:cNvPr id="7" name="رابط مستقيم 6">
            <a:extLst>
              <a:ext uri="{FF2B5EF4-FFF2-40B4-BE49-F238E27FC236}">
                <a16:creationId xmlns:a16="http://schemas.microsoft.com/office/drawing/2014/main" id="{8CFC00DE-8F23-4E4F-A0C1-EE91AC920810}"/>
              </a:ext>
            </a:extLst>
          </p:cNvPr>
          <p:cNvCxnSpPr/>
          <p:nvPr/>
        </p:nvCxnSpPr>
        <p:spPr>
          <a:xfrm>
            <a:off x="638694" y="1246909"/>
            <a:ext cx="8628611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" name="مربع نص 7">
            <a:extLst>
              <a:ext uri="{FF2B5EF4-FFF2-40B4-BE49-F238E27FC236}">
                <a16:creationId xmlns:a16="http://schemas.microsoft.com/office/drawing/2014/main" id="{159E461B-9BAD-4BAB-B815-6D6E74208BB4}"/>
              </a:ext>
            </a:extLst>
          </p:cNvPr>
          <p:cNvSpPr txBox="1"/>
          <p:nvPr/>
        </p:nvSpPr>
        <p:spPr>
          <a:xfrm>
            <a:off x="6550430" y="877577"/>
            <a:ext cx="281316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660033"/>
                </a:solidFill>
                <a:cs typeface="Akhbar MT" pitchFamily="2" charset="-78"/>
              </a:rPr>
              <a:t>صورة جماعية لطلاب الصف السادس أ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B62BFCE8-0439-4008-8600-5F468D3F1A36}"/>
              </a:ext>
            </a:extLst>
          </p:cNvPr>
          <p:cNvSpPr txBox="1"/>
          <p:nvPr/>
        </p:nvSpPr>
        <p:spPr>
          <a:xfrm>
            <a:off x="3275215" y="5611091"/>
            <a:ext cx="305077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660033"/>
                </a:solidFill>
                <a:cs typeface="PT Bold Heading" panose="02010400000000000000" pitchFamily="2" charset="-78"/>
              </a:rPr>
              <a:t>الصف السادس / ب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B88ADA2-00DF-4232-961F-E145DE4AAB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471" y="1616242"/>
            <a:ext cx="5401056" cy="3425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123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2D16A573-CABE-4B71-83AA-F0E13E353A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906000" cy="6858001"/>
          </a:xfrm>
          <a:prstGeom prst="rect">
            <a:avLst/>
          </a:prstGeom>
        </p:spPr>
      </p:pic>
      <p:cxnSp>
        <p:nvCxnSpPr>
          <p:cNvPr id="7" name="رابط مستقيم 6">
            <a:extLst>
              <a:ext uri="{FF2B5EF4-FFF2-40B4-BE49-F238E27FC236}">
                <a16:creationId xmlns:a16="http://schemas.microsoft.com/office/drawing/2014/main" id="{8CFC00DE-8F23-4E4F-A0C1-EE91AC920810}"/>
              </a:ext>
            </a:extLst>
          </p:cNvPr>
          <p:cNvCxnSpPr/>
          <p:nvPr/>
        </p:nvCxnSpPr>
        <p:spPr>
          <a:xfrm>
            <a:off x="665366" y="1087869"/>
            <a:ext cx="8628611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" name="مربع نص 7">
            <a:extLst>
              <a:ext uri="{FF2B5EF4-FFF2-40B4-BE49-F238E27FC236}">
                <a16:creationId xmlns:a16="http://schemas.microsoft.com/office/drawing/2014/main" id="{159E461B-9BAD-4BAB-B815-6D6E74208BB4}"/>
              </a:ext>
            </a:extLst>
          </p:cNvPr>
          <p:cNvSpPr txBox="1"/>
          <p:nvPr/>
        </p:nvSpPr>
        <p:spPr>
          <a:xfrm>
            <a:off x="6550430" y="687759"/>
            <a:ext cx="281316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660033"/>
                </a:solidFill>
                <a:cs typeface="Akhbar MT" pitchFamily="2" charset="-78"/>
              </a:rPr>
              <a:t>أسماء الطلاب الخريجين</a:t>
            </a:r>
          </a:p>
        </p:txBody>
      </p:sp>
      <p:graphicFrame>
        <p:nvGraphicFramePr>
          <p:cNvPr id="2" name="جدول 3">
            <a:extLst>
              <a:ext uri="{FF2B5EF4-FFF2-40B4-BE49-F238E27FC236}">
                <a16:creationId xmlns:a16="http://schemas.microsoft.com/office/drawing/2014/main" id="{2F0B68C7-ACE5-4C09-85DF-BD8469C29F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5589303"/>
              </p:ext>
            </p:extLst>
          </p:nvPr>
        </p:nvGraphicFramePr>
        <p:xfrm>
          <a:off x="881611" y="1428405"/>
          <a:ext cx="8013468" cy="3708400"/>
        </p:xfrm>
        <a:graphic>
          <a:graphicData uri="http://schemas.openxmlformats.org/drawingml/2006/table">
            <a:tbl>
              <a:tblPr rtl="1" firstRow="1" bandRow="1">
                <a:tableStyleId>{8799B23B-EC83-4686-B30A-512413B5E67A}</a:tableStyleId>
              </a:tblPr>
              <a:tblGrid>
                <a:gridCol w="2671156">
                  <a:extLst>
                    <a:ext uri="{9D8B030D-6E8A-4147-A177-3AD203B41FA5}">
                      <a16:colId xmlns:a16="http://schemas.microsoft.com/office/drawing/2014/main" val="1918714181"/>
                    </a:ext>
                  </a:extLst>
                </a:gridCol>
                <a:gridCol w="2671156">
                  <a:extLst>
                    <a:ext uri="{9D8B030D-6E8A-4147-A177-3AD203B41FA5}">
                      <a16:colId xmlns:a16="http://schemas.microsoft.com/office/drawing/2014/main" val="545495535"/>
                    </a:ext>
                  </a:extLst>
                </a:gridCol>
                <a:gridCol w="2671156">
                  <a:extLst>
                    <a:ext uri="{9D8B030D-6E8A-4147-A177-3AD203B41FA5}">
                      <a16:colId xmlns:a16="http://schemas.microsoft.com/office/drawing/2014/main" val="3328555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اكتب اسم الطالب هنا</a:t>
                      </a:r>
                      <a:endParaRPr lang="ar-S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اكتب اسم الطالب هنا</a:t>
                      </a:r>
                      <a:endParaRPr lang="ar-S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/>
                        <a:t>اكتب اسم الطالب هنا</a:t>
                      </a:r>
                      <a:endParaRPr lang="ar-SA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9523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67267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79639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8052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8545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851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33109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2950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133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/>
                        <a:t>اكتب اسم الطالب هنا</a:t>
                      </a:r>
                      <a:endParaRPr lang="ar-SA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1570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336129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</TotalTime>
  <Words>551</Words>
  <Application>Microsoft Office PowerPoint</Application>
  <PresentationFormat>A4 Paper (210x297 mm)‎</PresentationFormat>
  <Paragraphs>92</Paragraphs>
  <Slides>11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Administrator</dc:creator>
  <cp:lastModifiedBy>Administrator</cp:lastModifiedBy>
  <cp:revision>10</cp:revision>
  <dcterms:created xsi:type="dcterms:W3CDTF">2022-05-21T11:05:49Z</dcterms:created>
  <dcterms:modified xsi:type="dcterms:W3CDTF">2022-05-21T12:10:01Z</dcterms:modified>
</cp:coreProperties>
</file>