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A2DD-157F-4639-8A39-2709FBD76454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F04-045E-47D4-94F2-53E02D80BD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394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A2DD-157F-4639-8A39-2709FBD76454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F04-045E-47D4-94F2-53E02D80BD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42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A2DD-157F-4639-8A39-2709FBD76454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F04-045E-47D4-94F2-53E02D80BD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63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A2DD-157F-4639-8A39-2709FBD76454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F04-045E-47D4-94F2-53E02D80BD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474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A2DD-157F-4639-8A39-2709FBD76454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F04-045E-47D4-94F2-53E02D80BD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33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A2DD-157F-4639-8A39-2709FBD76454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F04-045E-47D4-94F2-53E02D80BD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35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A2DD-157F-4639-8A39-2709FBD76454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F04-045E-47D4-94F2-53E02D80BD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96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A2DD-157F-4639-8A39-2709FBD76454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F04-045E-47D4-94F2-53E02D80BD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01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A2DD-157F-4639-8A39-2709FBD76454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F04-045E-47D4-94F2-53E02D80BD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496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A2DD-157F-4639-8A39-2709FBD76454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F04-045E-47D4-94F2-53E02D80BD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36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A2DD-157F-4639-8A39-2709FBD76454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F04-045E-47D4-94F2-53E02D80BD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4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DA2DD-157F-4639-8A39-2709FBD76454}" type="datetimeFigureOut">
              <a:rPr lang="ar-SA" smtClean="0"/>
              <a:t>20/10/43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1F04-045E-47D4-94F2-53E02D80BD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22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F528592-96C5-42E5-A5D7-655A989ED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51417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9F2CADD-B1E1-4D92-8055-D52C982C3A37}"/>
              </a:ext>
            </a:extLst>
          </p:cNvPr>
          <p:cNvSpPr txBox="1"/>
          <p:nvPr/>
        </p:nvSpPr>
        <p:spPr>
          <a:xfrm>
            <a:off x="2988425" y="3894513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C000"/>
                </a:solidFill>
                <a:cs typeface="PT Bold Heading" panose="02010400000000000000" pitchFamily="2" charset="-78"/>
              </a:rPr>
              <a:t>مدرسة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279FB8F-E638-4FD9-A207-CCB2A44D018B}"/>
              </a:ext>
            </a:extLst>
          </p:cNvPr>
          <p:cNvSpPr txBox="1"/>
          <p:nvPr/>
        </p:nvSpPr>
        <p:spPr>
          <a:xfrm>
            <a:off x="1569026" y="4504114"/>
            <a:ext cx="37531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FFC000"/>
                </a:solidFill>
                <a:cs typeface="PT Bold Heading" panose="02010400000000000000" pitchFamily="2" charset="-78"/>
              </a:rPr>
              <a:t>اكتب اسم المدرسة هنا  </a:t>
            </a:r>
          </a:p>
        </p:txBody>
      </p:sp>
    </p:spTree>
    <p:extLst>
      <p:ext uri="{BB962C8B-B14F-4D97-AF65-F5344CB8AC3E}">
        <p14:creationId xmlns:p14="http://schemas.microsoft.com/office/powerpoint/2010/main" val="1190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D16A573-CABE-4B71-83AA-F0E13E35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CFC00DE-8F23-4E4F-A0C1-EE91AC920810}"/>
              </a:ext>
            </a:extLst>
          </p:cNvPr>
          <p:cNvCxnSpPr/>
          <p:nvPr/>
        </p:nvCxnSpPr>
        <p:spPr>
          <a:xfrm>
            <a:off x="665366" y="1087869"/>
            <a:ext cx="86286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59E461B-9BAD-4BAB-B815-6D6E74208BB4}"/>
              </a:ext>
            </a:extLst>
          </p:cNvPr>
          <p:cNvSpPr txBox="1"/>
          <p:nvPr/>
        </p:nvSpPr>
        <p:spPr>
          <a:xfrm>
            <a:off x="6550430" y="687759"/>
            <a:ext cx="2813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660033"/>
                </a:solidFill>
                <a:cs typeface="Akhbar MT" pitchFamily="2" charset="-78"/>
              </a:rPr>
              <a:t>أسماء الطلاب الخريجين</a:t>
            </a:r>
          </a:p>
        </p:txBody>
      </p:sp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2F0B68C7-ACE5-4C09-85DF-BD8469C29FA2}"/>
              </a:ext>
            </a:extLst>
          </p:cNvPr>
          <p:cNvGraphicFramePr>
            <a:graphicFrameLocks noGrp="1"/>
          </p:cNvGraphicFramePr>
          <p:nvPr/>
        </p:nvGraphicFramePr>
        <p:xfrm>
          <a:off x="881611" y="1428405"/>
          <a:ext cx="8013468" cy="370840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671156">
                  <a:extLst>
                    <a:ext uri="{9D8B030D-6E8A-4147-A177-3AD203B41FA5}">
                      <a16:colId xmlns:a16="http://schemas.microsoft.com/office/drawing/2014/main" val="1918714181"/>
                    </a:ext>
                  </a:extLst>
                </a:gridCol>
                <a:gridCol w="2671156">
                  <a:extLst>
                    <a:ext uri="{9D8B030D-6E8A-4147-A177-3AD203B41FA5}">
                      <a16:colId xmlns:a16="http://schemas.microsoft.com/office/drawing/2014/main" val="545495535"/>
                    </a:ext>
                  </a:extLst>
                </a:gridCol>
                <a:gridCol w="2671156">
                  <a:extLst>
                    <a:ext uri="{9D8B030D-6E8A-4147-A177-3AD203B41FA5}">
                      <a16:colId xmlns:a16="http://schemas.microsoft.com/office/drawing/2014/main" val="33285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/>
                        <a:t>اكتب اسم الطالب هنا</a:t>
                      </a:r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/>
                        <a:t>اكتب اسم الطالب هنا</a:t>
                      </a:r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/>
                        <a:t>اكتب اسم الطالب هنا</a:t>
                      </a:r>
                      <a:endParaRPr lang="ar-S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523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2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9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05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4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5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31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95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57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71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D16A573-CABE-4B71-83AA-F0E13E35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CFC00DE-8F23-4E4F-A0C1-EE91AC920810}"/>
              </a:ext>
            </a:extLst>
          </p:cNvPr>
          <p:cNvCxnSpPr/>
          <p:nvPr/>
        </p:nvCxnSpPr>
        <p:spPr>
          <a:xfrm>
            <a:off x="638694" y="1246909"/>
            <a:ext cx="86286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59E461B-9BAD-4BAB-B815-6D6E74208BB4}"/>
              </a:ext>
            </a:extLst>
          </p:cNvPr>
          <p:cNvSpPr txBox="1"/>
          <p:nvPr/>
        </p:nvSpPr>
        <p:spPr>
          <a:xfrm>
            <a:off x="7778217" y="846799"/>
            <a:ext cx="17100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660033"/>
                </a:solidFill>
                <a:cs typeface="Akhbar MT" pitchFamily="2" charset="-78"/>
              </a:rPr>
              <a:t>أنشطة مدرسية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2BFCE8-0439-4008-8600-5F468D3F1A36}"/>
              </a:ext>
            </a:extLst>
          </p:cNvPr>
          <p:cNvSpPr txBox="1"/>
          <p:nvPr/>
        </p:nvSpPr>
        <p:spPr>
          <a:xfrm>
            <a:off x="3550918" y="4536698"/>
            <a:ext cx="30507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660033"/>
                </a:solidFill>
                <a:cs typeface="PT Bold Heading" panose="02010400000000000000" pitchFamily="2" charset="-78"/>
              </a:rPr>
              <a:t>أنشطة مدرسية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B88ADA2-00DF-4232-961F-E145DE4AA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06" y="1458300"/>
            <a:ext cx="2047399" cy="28061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A030A8C-9340-4ABF-B23A-936ED22EB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1546569"/>
            <a:ext cx="3502425" cy="22384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76E5B36-D97F-4495-AC6F-11E548337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0" y="1546569"/>
            <a:ext cx="2047399" cy="280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8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F528592-96C5-42E5-A5D7-655A989ED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51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8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F528592-96C5-42E5-A5D7-655A989ED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51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3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F528592-96C5-42E5-A5D7-655A989ED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51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D16A573-CABE-4B71-83AA-F0E13E35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CFC00DE-8F23-4E4F-A0C1-EE91AC920810}"/>
              </a:ext>
            </a:extLst>
          </p:cNvPr>
          <p:cNvCxnSpPr/>
          <p:nvPr/>
        </p:nvCxnSpPr>
        <p:spPr>
          <a:xfrm>
            <a:off x="638694" y="1246909"/>
            <a:ext cx="86286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59E461B-9BAD-4BAB-B815-6D6E74208BB4}"/>
              </a:ext>
            </a:extLst>
          </p:cNvPr>
          <p:cNvSpPr txBox="1"/>
          <p:nvPr/>
        </p:nvSpPr>
        <p:spPr>
          <a:xfrm>
            <a:off x="7640092" y="877577"/>
            <a:ext cx="17235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660033"/>
                </a:solidFill>
                <a:cs typeface="Akhbar MT" pitchFamily="2" charset="-78"/>
              </a:rPr>
              <a:t>كلمة مدير المدرسة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EF13B2B-9924-4776-BBFB-B8E43745B1B5}"/>
              </a:ext>
            </a:extLst>
          </p:cNvPr>
          <p:cNvSpPr txBox="1"/>
          <p:nvPr/>
        </p:nvSpPr>
        <p:spPr>
          <a:xfrm>
            <a:off x="1597434" y="2268572"/>
            <a:ext cx="690441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 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endParaRPr lang="ar-SA" dirty="0">
              <a:latin typeface="Arial Black" panose="020B0A04020102020204" pitchFamily="34" charset="0"/>
              <a:cs typeface="Akhbar MT" pitchFamily="2" charset="-78"/>
            </a:endParaRPr>
          </a:p>
          <a:p>
            <a:pPr algn="ctr"/>
            <a:endParaRPr lang="ar-SA" dirty="0">
              <a:latin typeface="Arial Black" panose="020B0A04020102020204" pitchFamily="34" charset="0"/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F53FBF1-279C-496B-8FD2-BFDD71AC7E76}"/>
              </a:ext>
            </a:extLst>
          </p:cNvPr>
          <p:cNvSpPr txBox="1"/>
          <p:nvPr/>
        </p:nvSpPr>
        <p:spPr>
          <a:xfrm>
            <a:off x="948700" y="4730784"/>
            <a:ext cx="17235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660033"/>
                </a:solidFill>
                <a:cs typeface="Akhbar MT" pitchFamily="2" charset="-78"/>
              </a:rPr>
              <a:t>مدير المدرسة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2BFCE8-0439-4008-8600-5F468D3F1A36}"/>
              </a:ext>
            </a:extLst>
          </p:cNvPr>
          <p:cNvSpPr txBox="1"/>
          <p:nvPr/>
        </p:nvSpPr>
        <p:spPr>
          <a:xfrm>
            <a:off x="948699" y="5066064"/>
            <a:ext cx="17235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660033"/>
                </a:solidFill>
                <a:cs typeface="Akhbar MT" pitchFamily="2" charset="-78"/>
              </a:rPr>
              <a:t>اكتب اسم المدرسة هنا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E524015-F04A-450F-8A22-5A2BB0C31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1" y="864486"/>
            <a:ext cx="1081793" cy="14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D16A573-CABE-4B71-83AA-F0E13E35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CFC00DE-8F23-4E4F-A0C1-EE91AC920810}"/>
              </a:ext>
            </a:extLst>
          </p:cNvPr>
          <p:cNvCxnSpPr/>
          <p:nvPr/>
        </p:nvCxnSpPr>
        <p:spPr>
          <a:xfrm>
            <a:off x="638694" y="1246909"/>
            <a:ext cx="86286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59E461B-9BAD-4BAB-B815-6D6E74208BB4}"/>
              </a:ext>
            </a:extLst>
          </p:cNvPr>
          <p:cNvSpPr txBox="1"/>
          <p:nvPr/>
        </p:nvSpPr>
        <p:spPr>
          <a:xfrm>
            <a:off x="7640092" y="877577"/>
            <a:ext cx="17235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660033"/>
                </a:solidFill>
                <a:cs typeface="Akhbar MT" pitchFamily="2" charset="-78"/>
              </a:rPr>
              <a:t>كلمة التوجيه والإرشاد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EF13B2B-9924-4776-BBFB-B8E43745B1B5}"/>
              </a:ext>
            </a:extLst>
          </p:cNvPr>
          <p:cNvSpPr txBox="1"/>
          <p:nvPr/>
        </p:nvSpPr>
        <p:spPr>
          <a:xfrm>
            <a:off x="1597434" y="2268572"/>
            <a:ext cx="690441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 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r>
              <a:rPr lang="ar-SA" dirty="0">
                <a:latin typeface="Arial Black" panose="020B0A04020102020204" pitchFamily="34" charset="0"/>
                <a:cs typeface="Akhbar MT" pitchFamily="2" charset="-78"/>
              </a:rPr>
              <a:t>اكتب نص الكلمة هنا اكتب نص الكلمة هنا اكتب نص الكلمة هنا اكتب نص الكلمة هنا </a:t>
            </a:r>
          </a:p>
          <a:p>
            <a:pPr algn="ctr"/>
            <a:endParaRPr lang="ar-SA" dirty="0">
              <a:latin typeface="Arial Black" panose="020B0A04020102020204" pitchFamily="34" charset="0"/>
              <a:cs typeface="Akhbar MT" pitchFamily="2" charset="-78"/>
            </a:endParaRPr>
          </a:p>
          <a:p>
            <a:pPr algn="ctr"/>
            <a:endParaRPr lang="ar-SA" dirty="0">
              <a:latin typeface="Arial Black" panose="020B0A04020102020204" pitchFamily="34" charset="0"/>
              <a:cs typeface="Akhbar M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F53FBF1-279C-496B-8FD2-BFDD71AC7E76}"/>
              </a:ext>
            </a:extLst>
          </p:cNvPr>
          <p:cNvSpPr txBox="1"/>
          <p:nvPr/>
        </p:nvSpPr>
        <p:spPr>
          <a:xfrm>
            <a:off x="948700" y="4730784"/>
            <a:ext cx="17235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660033"/>
                </a:solidFill>
                <a:cs typeface="Akhbar MT" pitchFamily="2" charset="-78"/>
              </a:rPr>
              <a:t>الموجه الطلابي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2BFCE8-0439-4008-8600-5F468D3F1A36}"/>
              </a:ext>
            </a:extLst>
          </p:cNvPr>
          <p:cNvSpPr txBox="1"/>
          <p:nvPr/>
        </p:nvSpPr>
        <p:spPr>
          <a:xfrm>
            <a:off x="748146" y="5130894"/>
            <a:ext cx="19240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660033"/>
                </a:solidFill>
                <a:cs typeface="Akhbar MT" pitchFamily="2" charset="-78"/>
              </a:rPr>
              <a:t>اكتب اسم الموجه الطلابي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E954261-961D-41CB-8A07-87F993BD5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00" y="864489"/>
            <a:ext cx="1081793" cy="14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D16A573-CABE-4B71-83AA-F0E13E35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CFC00DE-8F23-4E4F-A0C1-EE91AC920810}"/>
              </a:ext>
            </a:extLst>
          </p:cNvPr>
          <p:cNvCxnSpPr/>
          <p:nvPr/>
        </p:nvCxnSpPr>
        <p:spPr>
          <a:xfrm>
            <a:off x="638694" y="1246909"/>
            <a:ext cx="86286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59E461B-9BAD-4BAB-B815-6D6E74208BB4}"/>
              </a:ext>
            </a:extLst>
          </p:cNvPr>
          <p:cNvSpPr txBox="1"/>
          <p:nvPr/>
        </p:nvSpPr>
        <p:spPr>
          <a:xfrm>
            <a:off x="6550430" y="877577"/>
            <a:ext cx="2813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660033"/>
                </a:solidFill>
                <a:cs typeface="Akhbar MT" pitchFamily="2" charset="-78"/>
              </a:rPr>
              <a:t>صورة جماعية لطلاب الصف السادس أ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2BFCE8-0439-4008-8600-5F468D3F1A36}"/>
              </a:ext>
            </a:extLst>
          </p:cNvPr>
          <p:cNvSpPr txBox="1"/>
          <p:nvPr/>
        </p:nvSpPr>
        <p:spPr>
          <a:xfrm>
            <a:off x="3183775" y="5611091"/>
            <a:ext cx="30507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660033"/>
                </a:solidFill>
                <a:cs typeface="PT Bold Heading" panose="02010400000000000000" pitchFamily="2" charset="-78"/>
              </a:rPr>
              <a:t>الصف السادس / 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B88ADA2-00DF-4232-961F-E145DE4AA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71" y="1616242"/>
            <a:ext cx="5401056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7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D16A573-CABE-4B71-83AA-F0E13E35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CFC00DE-8F23-4E4F-A0C1-EE91AC920810}"/>
              </a:ext>
            </a:extLst>
          </p:cNvPr>
          <p:cNvCxnSpPr/>
          <p:nvPr/>
        </p:nvCxnSpPr>
        <p:spPr>
          <a:xfrm>
            <a:off x="638694" y="1246909"/>
            <a:ext cx="86286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59E461B-9BAD-4BAB-B815-6D6E74208BB4}"/>
              </a:ext>
            </a:extLst>
          </p:cNvPr>
          <p:cNvSpPr txBox="1"/>
          <p:nvPr/>
        </p:nvSpPr>
        <p:spPr>
          <a:xfrm>
            <a:off x="6550430" y="877577"/>
            <a:ext cx="2813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660033"/>
                </a:solidFill>
                <a:cs typeface="Akhbar MT" pitchFamily="2" charset="-78"/>
              </a:rPr>
              <a:t>صورة جماعية لطلاب الصف السادس أ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2BFCE8-0439-4008-8600-5F468D3F1A36}"/>
              </a:ext>
            </a:extLst>
          </p:cNvPr>
          <p:cNvSpPr txBox="1"/>
          <p:nvPr/>
        </p:nvSpPr>
        <p:spPr>
          <a:xfrm>
            <a:off x="3275215" y="5611091"/>
            <a:ext cx="30507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660033"/>
                </a:solidFill>
                <a:cs typeface="PT Bold Heading" panose="02010400000000000000" pitchFamily="2" charset="-78"/>
              </a:rPr>
              <a:t>الصف السادس / 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B88ADA2-00DF-4232-961F-E145DE4AA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71" y="1616242"/>
            <a:ext cx="5401056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D16A573-CABE-4B71-83AA-F0E13E35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CFC00DE-8F23-4E4F-A0C1-EE91AC920810}"/>
              </a:ext>
            </a:extLst>
          </p:cNvPr>
          <p:cNvCxnSpPr/>
          <p:nvPr/>
        </p:nvCxnSpPr>
        <p:spPr>
          <a:xfrm>
            <a:off x="665366" y="1087869"/>
            <a:ext cx="86286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59E461B-9BAD-4BAB-B815-6D6E74208BB4}"/>
              </a:ext>
            </a:extLst>
          </p:cNvPr>
          <p:cNvSpPr txBox="1"/>
          <p:nvPr/>
        </p:nvSpPr>
        <p:spPr>
          <a:xfrm>
            <a:off x="6550430" y="687759"/>
            <a:ext cx="2813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660033"/>
                </a:solidFill>
                <a:cs typeface="Akhbar MT" pitchFamily="2" charset="-78"/>
              </a:rPr>
              <a:t>أسماء الطلاب الخريجين</a:t>
            </a:r>
          </a:p>
        </p:txBody>
      </p:sp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2F0B68C7-ACE5-4C09-85DF-BD8469C29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89303"/>
              </p:ext>
            </p:extLst>
          </p:nvPr>
        </p:nvGraphicFramePr>
        <p:xfrm>
          <a:off x="881611" y="1428405"/>
          <a:ext cx="8013468" cy="370840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671156">
                  <a:extLst>
                    <a:ext uri="{9D8B030D-6E8A-4147-A177-3AD203B41FA5}">
                      <a16:colId xmlns:a16="http://schemas.microsoft.com/office/drawing/2014/main" val="1918714181"/>
                    </a:ext>
                  </a:extLst>
                </a:gridCol>
                <a:gridCol w="2671156">
                  <a:extLst>
                    <a:ext uri="{9D8B030D-6E8A-4147-A177-3AD203B41FA5}">
                      <a16:colId xmlns:a16="http://schemas.microsoft.com/office/drawing/2014/main" val="545495535"/>
                    </a:ext>
                  </a:extLst>
                </a:gridCol>
                <a:gridCol w="2671156">
                  <a:extLst>
                    <a:ext uri="{9D8B030D-6E8A-4147-A177-3AD203B41FA5}">
                      <a16:colId xmlns:a16="http://schemas.microsoft.com/office/drawing/2014/main" val="332855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/>
                        <a:t>اكتب اسم الطالب هنا</a:t>
                      </a:r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/>
                        <a:t>اكتب اسم الطالب هنا</a:t>
                      </a:r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/>
                        <a:t>اكتب اسم الطالب هنا</a:t>
                      </a:r>
                      <a:endParaRPr lang="ar-S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523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2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9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05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4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5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31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95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/>
                        <a:t>اكتب اسم الطالب هنا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57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36129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551</Words>
  <Application>Microsoft Office PowerPoint</Application>
  <PresentationFormat>A4 Paper (210x297 mm)‎</PresentationFormat>
  <Paragraphs>92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Administrator</dc:creator>
  <cp:lastModifiedBy>Administrator</cp:lastModifiedBy>
  <cp:revision>10</cp:revision>
  <dcterms:created xsi:type="dcterms:W3CDTF">2022-05-21T11:05:49Z</dcterms:created>
  <dcterms:modified xsi:type="dcterms:W3CDTF">2022-05-21T12:10:01Z</dcterms:modified>
</cp:coreProperties>
</file>