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4FF"/>
    <a:srgbClr val="9FF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7" d="100"/>
          <a:sy n="37" d="100"/>
        </p:scale>
        <p:origin x="233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9424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8405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4289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809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1752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2372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3368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9738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847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6375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648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20EA-B55E-4D58-9819-D1A47BD2F067}" type="datetimeFigureOut">
              <a:rPr lang="ar-AE" smtClean="0"/>
              <a:t>21/02/1445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640CA-0F94-4F49-8FDC-B9FC2FA1E5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970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zaina_almarzooq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frame with a white background&#10;&#10;Description automatically generated">
            <a:extLst>
              <a:ext uri="{FF2B5EF4-FFF2-40B4-BE49-F238E27FC236}">
                <a16:creationId xmlns:a16="http://schemas.microsoft.com/office/drawing/2014/main" id="{A3A82777-A45B-E766-D69F-93C1E8171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3" y="1816662"/>
            <a:ext cx="6400813" cy="5074930"/>
          </a:xfrm>
          <a:prstGeom prst="rect">
            <a:avLst/>
          </a:prstGeom>
        </p:spPr>
      </p:pic>
      <p:pic>
        <p:nvPicPr>
          <p:cNvPr id="46" name="Picture 45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AF5708-8636-2129-96DC-577515EFF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18" y="2779204"/>
            <a:ext cx="4149511" cy="2859596"/>
          </a:xfrm>
          <a:prstGeom prst="rect">
            <a:avLst/>
          </a:prstGeom>
        </p:spPr>
      </p:pic>
      <p:pic>
        <p:nvPicPr>
          <p:cNvPr id="48" name="Picture 47" descr="A cartoon of a child pointing&#10;&#10;Description automatically generated">
            <a:extLst>
              <a:ext uri="{FF2B5EF4-FFF2-40B4-BE49-F238E27FC236}">
                <a16:creationId xmlns:a16="http://schemas.microsoft.com/office/drawing/2014/main" id="{10D9B573-1B1C-1D0E-6A84-89EBE1E19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10" y="3718127"/>
            <a:ext cx="2695896" cy="509413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4EAA08C-31D3-44F9-60E0-C81FC4B418E6}"/>
              </a:ext>
            </a:extLst>
          </p:cNvPr>
          <p:cNvSpPr/>
          <p:nvPr/>
        </p:nvSpPr>
        <p:spPr>
          <a:xfrm>
            <a:off x="810491" y="270164"/>
            <a:ext cx="5237018" cy="12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E2E340-3D0B-4A8C-528F-CB861413DB71}"/>
              </a:ext>
            </a:extLst>
          </p:cNvPr>
          <p:cNvSpPr txBox="1"/>
          <p:nvPr/>
        </p:nvSpPr>
        <p:spPr>
          <a:xfrm>
            <a:off x="1850682" y="69767"/>
            <a:ext cx="315663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600" dirty="0">
                <a:latin typeface="FF Hekaya Light" panose="00000A00000000000000" pitchFamily="50" charset="-78"/>
                <a:cs typeface="FF Hekaya Light" panose="00000A00000000000000" pitchFamily="50" charset="-78"/>
              </a:rPr>
              <a:t>لوحة التقويم</a:t>
            </a:r>
            <a:endParaRPr lang="ar-AE" dirty="0"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57D96F-EE06-DB62-9F11-BD5E44680B3C}"/>
              </a:ext>
            </a:extLst>
          </p:cNvPr>
          <p:cNvSpPr/>
          <p:nvPr/>
        </p:nvSpPr>
        <p:spPr>
          <a:xfrm>
            <a:off x="144393" y="1003192"/>
            <a:ext cx="66197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تصميم: زينة المرزوقي</a:t>
            </a:r>
            <a:endParaRPr lang="en-US" sz="2800" b="0" cap="none" spc="0" dirty="0">
              <a:ln w="0"/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630A71-747E-58A3-0D20-30D570C6E002}"/>
              </a:ext>
            </a:extLst>
          </p:cNvPr>
          <p:cNvSpPr/>
          <p:nvPr/>
        </p:nvSpPr>
        <p:spPr>
          <a:xfrm>
            <a:off x="477153" y="7576374"/>
            <a:ext cx="397534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3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لكل عابر مر من هنا </a:t>
            </a: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كن كالغيث وأروي قبر أبي بدعائك</a:t>
            </a:r>
          </a:p>
          <a:p>
            <a:pPr algn="ctr"/>
            <a:endParaRPr lang="ar-SA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  <a:p>
            <a:pPr algn="ctr"/>
            <a:r>
              <a:rPr lang="ar-SA" sz="1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للمزيد من الملفات يرجى الإنضمام للقناة</a:t>
            </a:r>
            <a:endParaRPr lang="en-US" sz="1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32A3AE-5AC5-EE79-53FB-52B12E593C35}"/>
              </a:ext>
            </a:extLst>
          </p:cNvPr>
          <p:cNvSpPr txBox="1"/>
          <p:nvPr/>
        </p:nvSpPr>
        <p:spPr>
          <a:xfrm>
            <a:off x="1116877" y="8902808"/>
            <a:ext cx="30602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https://t.me/zaina_almarzooqi</a:t>
            </a:r>
            <a:endParaRPr lang="ar-AE" sz="1600" dirty="0"/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498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0C8606-53D1-4B07-FC01-63EBD2833F6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338B9-CB6A-F0DA-3C01-E200379A51E2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015C6-D9CB-41DD-2B13-099C409B7F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9ABD3B-C0BD-C74E-A17F-3BF858113193}"/>
              </a:ext>
            </a:extLst>
          </p:cNvPr>
          <p:cNvSpPr/>
          <p:nvPr/>
        </p:nvSpPr>
        <p:spPr>
          <a:xfrm rot="5400000">
            <a:off x="3194997" y="6000320"/>
            <a:ext cx="332494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</a:t>
            </a:r>
            <a:r>
              <a:rPr lang="ar-SA" sz="166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ايو</a:t>
            </a:r>
            <a:endParaRPr lang="en-US" sz="4400" b="0" cap="none" spc="0" dirty="0">
              <a:ln w="0"/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A9DAC-ABC8-560E-04CA-C57F3DE7ADA9}"/>
              </a:ext>
            </a:extLst>
          </p:cNvPr>
          <p:cNvGrpSpPr/>
          <p:nvPr/>
        </p:nvGrpSpPr>
        <p:grpSpPr>
          <a:xfrm rot="5400000">
            <a:off x="-2861515" y="3437708"/>
            <a:ext cx="9223879" cy="2769325"/>
            <a:chOff x="1760281" y="817346"/>
            <a:chExt cx="3160431" cy="6098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B76A1-A636-4756-CEB0-284070F13C31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2BCF10-9E86-E11F-98F1-FABF6A4372ED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CE39D-CE63-33ED-C479-8E6DBFBCF873}"/>
              </a:ext>
            </a:extLst>
          </p:cNvPr>
          <p:cNvSpPr/>
          <p:nvPr/>
        </p:nvSpPr>
        <p:spPr>
          <a:xfrm rot="5400000">
            <a:off x="-204980" y="6000319"/>
            <a:ext cx="392928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ar-SA" sz="166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ونيو</a:t>
            </a:r>
            <a:endParaRPr lang="en-US" sz="1380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C4056-07ED-AEAB-6B86-AC2D04EE5E28}"/>
              </a:ext>
            </a:extLst>
          </p:cNvPr>
          <p:cNvSpPr/>
          <p:nvPr/>
        </p:nvSpPr>
        <p:spPr>
          <a:xfrm rot="5400000">
            <a:off x="2976704" y="1736321"/>
            <a:ext cx="39693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38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M</a:t>
            </a:r>
            <a:r>
              <a:rPr lang="en-GB" sz="138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ay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BCF74-15EC-1496-5590-18BCF04B005C}"/>
              </a:ext>
            </a:extLst>
          </p:cNvPr>
          <p:cNvSpPr/>
          <p:nvPr/>
        </p:nvSpPr>
        <p:spPr>
          <a:xfrm rot="5400000">
            <a:off x="-410967" y="1605823"/>
            <a:ext cx="43412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38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J</a:t>
            </a:r>
            <a:r>
              <a:rPr lang="en-GB" sz="138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une</a:t>
            </a:r>
            <a:endParaRPr lang="en-US" sz="48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37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0C8606-53D1-4B07-FC01-63EBD2833F6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338B9-CB6A-F0DA-3C01-E200379A51E2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015C6-D9CB-41DD-2B13-099C409B7F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9ABD3B-C0BD-C74E-A17F-3BF858113193}"/>
              </a:ext>
            </a:extLst>
          </p:cNvPr>
          <p:cNvSpPr/>
          <p:nvPr/>
        </p:nvSpPr>
        <p:spPr>
          <a:xfrm rot="5400000">
            <a:off x="3034338" y="5821959"/>
            <a:ext cx="39244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ar-SA" sz="166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وليو</a:t>
            </a:r>
            <a:endParaRPr lang="en-US" sz="4400" b="0" cap="none" spc="0" dirty="0">
              <a:ln w="0"/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A9DAC-ABC8-560E-04CA-C57F3DE7ADA9}"/>
              </a:ext>
            </a:extLst>
          </p:cNvPr>
          <p:cNvGrpSpPr/>
          <p:nvPr/>
        </p:nvGrpSpPr>
        <p:grpSpPr>
          <a:xfrm rot="5400000">
            <a:off x="-2861515" y="3437708"/>
            <a:ext cx="9223879" cy="2769325"/>
            <a:chOff x="1760281" y="817346"/>
            <a:chExt cx="3160431" cy="6098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B76A1-A636-4756-CEB0-284070F13C31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2BCF10-9E86-E11F-98F1-FABF6A4372ED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CE39D-CE63-33ED-C479-8E6DBFBCF873}"/>
              </a:ext>
            </a:extLst>
          </p:cNvPr>
          <p:cNvSpPr/>
          <p:nvPr/>
        </p:nvSpPr>
        <p:spPr>
          <a:xfrm rot="5400000">
            <a:off x="-529882" y="6209885"/>
            <a:ext cx="4225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</a:t>
            </a:r>
            <a:r>
              <a:rPr lang="ar-SA" sz="96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غسطس</a:t>
            </a:r>
            <a:endParaRPr lang="en-US" sz="1380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C4056-07ED-AEAB-6B86-AC2D04EE5E28}"/>
              </a:ext>
            </a:extLst>
          </p:cNvPr>
          <p:cNvSpPr/>
          <p:nvPr/>
        </p:nvSpPr>
        <p:spPr>
          <a:xfrm rot="5400000">
            <a:off x="3176105" y="1039825"/>
            <a:ext cx="407194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6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J</a:t>
            </a:r>
            <a:r>
              <a:rPr lang="en-GB" sz="166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uly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BCF74-15EC-1496-5590-18BCF04B005C}"/>
              </a:ext>
            </a:extLst>
          </p:cNvPr>
          <p:cNvSpPr/>
          <p:nvPr/>
        </p:nvSpPr>
        <p:spPr>
          <a:xfrm rot="5400000">
            <a:off x="-428339" y="1962262"/>
            <a:ext cx="4315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A</a:t>
            </a:r>
            <a:r>
              <a:rPr lang="en-GB" sz="96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ugust</a:t>
            </a:r>
            <a:endParaRPr lang="en-US" sz="48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886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0C8606-53D1-4B07-FC01-63EBD2833F6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338B9-CB6A-F0DA-3C01-E200379A51E2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015C6-D9CB-41DD-2B13-099C409B7F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A9DAC-ABC8-560E-04CA-C57F3DE7ADA9}"/>
              </a:ext>
            </a:extLst>
          </p:cNvPr>
          <p:cNvGrpSpPr/>
          <p:nvPr/>
        </p:nvGrpSpPr>
        <p:grpSpPr>
          <a:xfrm rot="5400000">
            <a:off x="-2861515" y="3437708"/>
            <a:ext cx="9223879" cy="2769325"/>
            <a:chOff x="1760281" y="817346"/>
            <a:chExt cx="3160431" cy="6098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B76A1-A636-4756-CEB0-284070F13C31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2BCF10-9E86-E11F-98F1-FABF6A4372ED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CE39D-CE63-33ED-C479-8E6DBFBCF873}"/>
              </a:ext>
            </a:extLst>
          </p:cNvPr>
          <p:cNvSpPr/>
          <p:nvPr/>
        </p:nvSpPr>
        <p:spPr>
          <a:xfrm rot="5400000">
            <a:off x="3327327" y="6956217"/>
            <a:ext cx="31678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</a:t>
            </a:r>
            <a:r>
              <a:rPr lang="ar-SA" sz="88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بتمبر</a:t>
            </a:r>
            <a:endParaRPr lang="en-US" sz="1380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BCF74-15EC-1496-5590-18BCF04B005C}"/>
              </a:ext>
            </a:extLst>
          </p:cNvPr>
          <p:cNvSpPr/>
          <p:nvPr/>
        </p:nvSpPr>
        <p:spPr>
          <a:xfrm rot="5400000">
            <a:off x="2114494" y="2564730"/>
            <a:ext cx="57166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S</a:t>
            </a:r>
            <a:r>
              <a:rPr lang="en-GB" sz="80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eptember</a:t>
            </a:r>
            <a:endParaRPr lang="en-US" sz="48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ABD3B-C0BD-C74E-A17F-3BF858113193}"/>
              </a:ext>
            </a:extLst>
          </p:cNvPr>
          <p:cNvSpPr/>
          <p:nvPr/>
        </p:nvSpPr>
        <p:spPr>
          <a:xfrm rot="5400000">
            <a:off x="-53679" y="6596734"/>
            <a:ext cx="33329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</a:t>
            </a:r>
            <a:r>
              <a:rPr lang="ar-SA" sz="115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كتوبر</a:t>
            </a:r>
            <a:endParaRPr lang="en-US" sz="4400" b="0" cap="none" spc="0" dirty="0">
              <a:ln w="0"/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C4056-07ED-AEAB-6B86-AC2D04EE5E28}"/>
              </a:ext>
            </a:extLst>
          </p:cNvPr>
          <p:cNvSpPr/>
          <p:nvPr/>
        </p:nvSpPr>
        <p:spPr>
          <a:xfrm rot="5400000">
            <a:off x="-960176" y="2300332"/>
            <a:ext cx="52854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O</a:t>
            </a:r>
            <a:r>
              <a:rPr lang="en-GB" sz="96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ctober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21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0C8606-53D1-4B07-FC01-63EBD2833F6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338B9-CB6A-F0DA-3C01-E200379A51E2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015C6-D9CB-41DD-2B13-099C409B7F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9ABD3B-C0BD-C74E-A17F-3BF858113193}"/>
              </a:ext>
            </a:extLst>
          </p:cNvPr>
          <p:cNvSpPr/>
          <p:nvPr/>
        </p:nvSpPr>
        <p:spPr>
          <a:xfrm rot="5400000">
            <a:off x="3397128" y="6785364"/>
            <a:ext cx="30748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</a:t>
            </a:r>
            <a:r>
              <a:rPr lang="ar-SA" sz="96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وفمبر</a:t>
            </a:r>
            <a:endParaRPr lang="en-US" sz="4400" b="0" cap="none" spc="0" dirty="0">
              <a:ln w="0"/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A9DAC-ABC8-560E-04CA-C57F3DE7ADA9}"/>
              </a:ext>
            </a:extLst>
          </p:cNvPr>
          <p:cNvGrpSpPr/>
          <p:nvPr/>
        </p:nvGrpSpPr>
        <p:grpSpPr>
          <a:xfrm rot="5400000">
            <a:off x="-2861515" y="3437708"/>
            <a:ext cx="9223879" cy="2769325"/>
            <a:chOff x="1760281" y="817346"/>
            <a:chExt cx="3160431" cy="6098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B76A1-A636-4756-CEB0-284070F13C31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2BCF10-9E86-E11F-98F1-FABF6A4372ED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CE39D-CE63-33ED-C479-8E6DBFBCF873}"/>
              </a:ext>
            </a:extLst>
          </p:cNvPr>
          <p:cNvSpPr/>
          <p:nvPr/>
        </p:nvSpPr>
        <p:spPr>
          <a:xfrm rot="5400000">
            <a:off x="28677" y="6914155"/>
            <a:ext cx="32784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</a:t>
            </a:r>
            <a:r>
              <a:rPr lang="ar-SA" sz="88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يسمبر</a:t>
            </a:r>
            <a:endParaRPr lang="en-US" sz="1380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C4056-07ED-AEAB-6B86-AC2D04EE5E28}"/>
              </a:ext>
            </a:extLst>
          </p:cNvPr>
          <p:cNvSpPr/>
          <p:nvPr/>
        </p:nvSpPr>
        <p:spPr>
          <a:xfrm rot="5400000">
            <a:off x="2260108" y="2513263"/>
            <a:ext cx="54890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N</a:t>
            </a:r>
            <a:r>
              <a:rPr lang="en-GB" sz="80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ovember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BCF74-15EC-1496-5590-18BCF04B005C}"/>
              </a:ext>
            </a:extLst>
          </p:cNvPr>
          <p:cNvSpPr/>
          <p:nvPr/>
        </p:nvSpPr>
        <p:spPr>
          <a:xfrm rot="5400000">
            <a:off x="-1062327" y="2579244"/>
            <a:ext cx="55835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D</a:t>
            </a:r>
            <a:r>
              <a:rPr lang="en-GB" sz="80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ecember</a:t>
            </a:r>
            <a:endParaRPr lang="en-US" sz="48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25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D0BBF6-E511-BC0A-BA92-F0AD0818A88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64E35-F15A-441D-EEE1-4ED45B2936CB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131FCF-9E7A-6B0B-DA90-B8EB792C80FE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A80C30-6524-1AA2-C22F-46F6DB489F9B}"/>
              </a:ext>
            </a:extLst>
          </p:cNvPr>
          <p:cNvGrpSpPr/>
          <p:nvPr/>
        </p:nvGrpSpPr>
        <p:grpSpPr>
          <a:xfrm rot="5400000">
            <a:off x="-2878733" y="3437709"/>
            <a:ext cx="9223879" cy="2769325"/>
            <a:chOff x="1760281" y="817346"/>
            <a:chExt cx="3160431" cy="6098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AEB878-2B74-D016-B33C-B574E3E9A559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C9B194-2194-8557-7F50-8B5BC575E2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E68AE4-4825-FA28-1716-28003BB74D3A}"/>
              </a:ext>
            </a:extLst>
          </p:cNvPr>
          <p:cNvSpPr/>
          <p:nvPr/>
        </p:nvSpPr>
        <p:spPr>
          <a:xfrm rot="5400000">
            <a:off x="3186170" y="6729817"/>
            <a:ext cx="32127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السبت</a:t>
            </a:r>
            <a:endParaRPr lang="en-US" sz="4400" b="0" cap="none" spc="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6974A-2409-282E-E8AE-5D7CBB1B9570}"/>
              </a:ext>
            </a:extLst>
          </p:cNvPr>
          <p:cNvSpPr/>
          <p:nvPr/>
        </p:nvSpPr>
        <p:spPr>
          <a:xfrm rot="5400000">
            <a:off x="2487678" y="2411255"/>
            <a:ext cx="50754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S</a:t>
            </a:r>
            <a:r>
              <a:rPr lang="en-GB" sz="88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aturday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47629-9D7A-A65C-237C-8B3564C726A9}"/>
              </a:ext>
            </a:extLst>
          </p:cNvPr>
          <p:cNvSpPr/>
          <p:nvPr/>
        </p:nvSpPr>
        <p:spPr>
          <a:xfrm rot="5400000">
            <a:off x="-95434" y="6382607"/>
            <a:ext cx="32608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الأحد</a:t>
            </a:r>
            <a:endParaRPr lang="en-US" sz="4800" b="0" cap="none" spc="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2C5805-EE95-745D-C08F-677C5B12B373}"/>
              </a:ext>
            </a:extLst>
          </p:cNvPr>
          <p:cNvSpPr/>
          <p:nvPr/>
        </p:nvSpPr>
        <p:spPr>
          <a:xfrm rot="5400000">
            <a:off x="-572379" y="2321462"/>
            <a:ext cx="46426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S</a:t>
            </a:r>
            <a:r>
              <a:rPr lang="en-GB" sz="96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unday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95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D0BBF6-E511-BC0A-BA92-F0AD0818A88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64E35-F15A-441D-EEE1-4ED45B2936CB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131FCF-9E7A-6B0B-DA90-B8EB792C80FE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A80C30-6524-1AA2-C22F-46F6DB489F9B}"/>
              </a:ext>
            </a:extLst>
          </p:cNvPr>
          <p:cNvGrpSpPr/>
          <p:nvPr/>
        </p:nvGrpSpPr>
        <p:grpSpPr>
          <a:xfrm rot="5400000">
            <a:off x="-2878733" y="3437709"/>
            <a:ext cx="9223879" cy="2769325"/>
            <a:chOff x="1760281" y="817346"/>
            <a:chExt cx="3160431" cy="6098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AEB878-2B74-D016-B33C-B574E3E9A559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C9B194-2194-8557-7F50-8B5BC575E2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E68AE4-4825-FA28-1716-28003BB74D3A}"/>
              </a:ext>
            </a:extLst>
          </p:cNvPr>
          <p:cNvSpPr/>
          <p:nvPr/>
        </p:nvSpPr>
        <p:spPr>
          <a:xfrm rot="5400000">
            <a:off x="2753562" y="6512327"/>
            <a:ext cx="388731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الاثنين</a:t>
            </a:r>
            <a:endParaRPr lang="en-US" sz="4400" b="0" cap="none" spc="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6974A-2409-282E-E8AE-5D7CBB1B9570}"/>
              </a:ext>
            </a:extLst>
          </p:cNvPr>
          <p:cNvSpPr/>
          <p:nvPr/>
        </p:nvSpPr>
        <p:spPr>
          <a:xfrm rot="5400000">
            <a:off x="2627139" y="2189859"/>
            <a:ext cx="47965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M</a:t>
            </a:r>
            <a:r>
              <a:rPr lang="en-GB" sz="88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onday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47629-9D7A-A65C-237C-8B3564C726A9}"/>
              </a:ext>
            </a:extLst>
          </p:cNvPr>
          <p:cNvSpPr/>
          <p:nvPr/>
        </p:nvSpPr>
        <p:spPr>
          <a:xfrm rot="5400000">
            <a:off x="-345091" y="6494226"/>
            <a:ext cx="35285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الثلاثاء</a:t>
            </a:r>
            <a:endParaRPr lang="en-US" sz="4800" b="0" cap="none" spc="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2C5805-EE95-745D-C08F-677C5B12B373}"/>
              </a:ext>
            </a:extLst>
          </p:cNvPr>
          <p:cNvSpPr/>
          <p:nvPr/>
        </p:nvSpPr>
        <p:spPr>
          <a:xfrm rot="5400000">
            <a:off x="-870374" y="2226977"/>
            <a:ext cx="50802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T</a:t>
            </a:r>
            <a:r>
              <a:rPr lang="en-GB" sz="96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uesday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191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D0BBF6-E511-BC0A-BA92-F0AD0818A88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64E35-F15A-441D-EEE1-4ED45B2936CB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131FCF-9E7A-6B0B-DA90-B8EB792C80FE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A80C30-6524-1AA2-C22F-46F6DB489F9B}"/>
              </a:ext>
            </a:extLst>
          </p:cNvPr>
          <p:cNvGrpSpPr/>
          <p:nvPr/>
        </p:nvGrpSpPr>
        <p:grpSpPr>
          <a:xfrm rot="5400000">
            <a:off x="-2878733" y="3437709"/>
            <a:ext cx="9223879" cy="2769325"/>
            <a:chOff x="1760281" y="817346"/>
            <a:chExt cx="3160431" cy="6098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AEB878-2B74-D016-B33C-B574E3E9A559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C9B194-2194-8557-7F50-8B5BC575E2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E68AE4-4825-FA28-1716-28003BB74D3A}"/>
              </a:ext>
            </a:extLst>
          </p:cNvPr>
          <p:cNvSpPr/>
          <p:nvPr/>
        </p:nvSpPr>
        <p:spPr>
          <a:xfrm rot="5400000">
            <a:off x="2805959" y="6975519"/>
            <a:ext cx="40756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الأربعاء</a:t>
            </a:r>
            <a:endParaRPr lang="en-US" sz="4400" b="0" cap="none" spc="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6974A-2409-282E-E8AE-5D7CBB1B9570}"/>
              </a:ext>
            </a:extLst>
          </p:cNvPr>
          <p:cNvSpPr/>
          <p:nvPr/>
        </p:nvSpPr>
        <p:spPr>
          <a:xfrm rot="5400000">
            <a:off x="2175089" y="2663314"/>
            <a:ext cx="55835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W</a:t>
            </a:r>
            <a:r>
              <a:rPr lang="en-GB" sz="72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ednesday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47629-9D7A-A65C-237C-8B3564C726A9}"/>
              </a:ext>
            </a:extLst>
          </p:cNvPr>
          <p:cNvSpPr/>
          <p:nvPr/>
        </p:nvSpPr>
        <p:spPr>
          <a:xfrm rot="5400000">
            <a:off x="-404481" y="6673121"/>
            <a:ext cx="36327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الخميس</a:t>
            </a:r>
            <a:endParaRPr lang="en-US" sz="4800" b="0" cap="none" spc="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2C5805-EE95-745D-C08F-677C5B12B373}"/>
              </a:ext>
            </a:extLst>
          </p:cNvPr>
          <p:cNvSpPr/>
          <p:nvPr/>
        </p:nvSpPr>
        <p:spPr>
          <a:xfrm rot="5400000">
            <a:off x="-812665" y="2288532"/>
            <a:ext cx="4964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T</a:t>
            </a:r>
            <a:r>
              <a:rPr lang="en-GB" sz="88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hursday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050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D0BBF6-E511-BC0A-BA92-F0AD0818A88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64E35-F15A-441D-EEE1-4ED45B2936CB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131FCF-9E7A-6B0B-DA90-B8EB792C80FE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A80C30-6524-1AA2-C22F-46F6DB489F9B}"/>
              </a:ext>
            </a:extLst>
          </p:cNvPr>
          <p:cNvGrpSpPr/>
          <p:nvPr/>
        </p:nvGrpSpPr>
        <p:grpSpPr>
          <a:xfrm rot="5400000">
            <a:off x="-2878733" y="3437709"/>
            <a:ext cx="9223879" cy="2769325"/>
            <a:chOff x="1760281" y="817346"/>
            <a:chExt cx="3160431" cy="6098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AEB878-2B74-D016-B33C-B574E3E9A559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C9B194-2194-8557-7F50-8B5BC575E2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0E68AE4-4825-FA28-1716-28003BB74D3A}"/>
              </a:ext>
            </a:extLst>
          </p:cNvPr>
          <p:cNvSpPr/>
          <p:nvPr/>
        </p:nvSpPr>
        <p:spPr>
          <a:xfrm rot="5400000">
            <a:off x="2659408" y="6059786"/>
            <a:ext cx="407562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الجمعة</a:t>
            </a:r>
            <a:endParaRPr lang="en-US" sz="4400" b="0" cap="none" spc="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6974A-2409-282E-E8AE-5D7CBB1B9570}"/>
              </a:ext>
            </a:extLst>
          </p:cNvPr>
          <p:cNvSpPr/>
          <p:nvPr/>
        </p:nvSpPr>
        <p:spPr>
          <a:xfrm rot="5400000">
            <a:off x="3118296" y="1694262"/>
            <a:ext cx="3743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F</a:t>
            </a:r>
            <a:r>
              <a:rPr lang="en-GB" sz="96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riday</a:t>
            </a:r>
            <a:endParaRPr lang="en-US" sz="48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8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696532C8-1AF3-B2C3-BF84-9FA471DDE9F0}"/>
              </a:ext>
            </a:extLst>
          </p:cNvPr>
          <p:cNvGrpSpPr/>
          <p:nvPr/>
        </p:nvGrpSpPr>
        <p:grpSpPr>
          <a:xfrm>
            <a:off x="675120" y="-335436"/>
            <a:ext cx="5612311" cy="9383249"/>
            <a:chOff x="675120" y="-335436"/>
            <a:chExt cx="5612311" cy="9383249"/>
          </a:xfrm>
        </p:grpSpPr>
        <p:grpSp>
          <p:nvGrpSpPr>
            <p:cNvPr id="45" name="Group 14">
              <a:extLst>
                <a:ext uri="{FF2B5EF4-FFF2-40B4-BE49-F238E27FC236}">
                  <a16:creationId xmlns:a16="http://schemas.microsoft.com/office/drawing/2014/main" id="{1DA75231-8121-6D66-1449-D8D14800D3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2983" y="6463366"/>
              <a:ext cx="2584447" cy="2584447"/>
              <a:chOff x="0" y="0"/>
              <a:chExt cx="2584450" cy="2584450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36412DF5-4417-DE4E-4394-267983F521D1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E91FAD81-E00E-FB87-EEAE-1694A3F6D38A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46" name="Group 14">
              <a:extLst>
                <a:ext uri="{FF2B5EF4-FFF2-40B4-BE49-F238E27FC236}">
                  <a16:creationId xmlns:a16="http://schemas.microsoft.com/office/drawing/2014/main" id="{D08640CC-3B92-E790-629A-35581E01DA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5120" y="6463365"/>
              <a:ext cx="2584447" cy="2584447"/>
              <a:chOff x="0" y="0"/>
              <a:chExt cx="2584450" cy="2584450"/>
            </a:xfrm>
          </p:grpSpPr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5A501B2E-B069-3E3F-6118-CC232A2BE207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492FF92C-C006-ED9E-7E8C-58270E2D44FA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47" name="Group 14">
              <a:extLst>
                <a:ext uri="{FF2B5EF4-FFF2-40B4-BE49-F238E27FC236}">
                  <a16:creationId xmlns:a16="http://schemas.microsoft.com/office/drawing/2014/main" id="{ADDD7956-DB10-3F8B-3D77-199F18E286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2983" y="3690655"/>
              <a:ext cx="2584447" cy="2584447"/>
              <a:chOff x="0" y="0"/>
              <a:chExt cx="2584450" cy="2584450"/>
            </a:xfrm>
          </p:grpSpPr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9DFC34CE-C5B5-298B-5DC3-A78635FD0FD6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0E67D912-8BA7-2E70-CBF3-B580D8CAA0C3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C462F69B-AB68-E87B-2B53-C766435D1C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5120" y="3690654"/>
              <a:ext cx="2584447" cy="2584447"/>
              <a:chOff x="0" y="0"/>
              <a:chExt cx="2584450" cy="2584450"/>
            </a:xfrm>
          </p:grpSpPr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A70383F1-76D4-393B-023F-207F4605DA0D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26AA96C3-8C86-07AF-A136-5682426CDF2E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49" name="Group 14">
              <a:extLst>
                <a:ext uri="{FF2B5EF4-FFF2-40B4-BE49-F238E27FC236}">
                  <a16:creationId xmlns:a16="http://schemas.microsoft.com/office/drawing/2014/main" id="{B27D3ABC-9BFD-2C8F-B0A6-F317A1B2B6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2984" y="612776"/>
              <a:ext cx="2584447" cy="2584447"/>
              <a:chOff x="0" y="0"/>
              <a:chExt cx="2584450" cy="2584450"/>
            </a:xfrm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A4E755CF-1D02-7C7D-141A-4EA0C36461A8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FBE7278B-C426-819C-2FA6-02D5C3FDB6E4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C949520-1BA9-6348-6D6D-4F86782DA5AD}"/>
                </a:ext>
              </a:extLst>
            </p:cNvPr>
            <p:cNvGrpSpPr/>
            <p:nvPr/>
          </p:nvGrpSpPr>
          <p:grpSpPr>
            <a:xfrm>
              <a:off x="698750" y="637616"/>
              <a:ext cx="2584447" cy="2584447"/>
              <a:chOff x="698750" y="637616"/>
              <a:chExt cx="2584447" cy="2584447"/>
            </a:xfrm>
          </p:grpSpPr>
          <p:grpSp>
            <p:nvGrpSpPr>
              <p:cNvPr id="44" name="Group 14">
                <a:extLst>
                  <a:ext uri="{FF2B5EF4-FFF2-40B4-BE49-F238E27FC236}">
                    <a16:creationId xmlns:a16="http://schemas.microsoft.com/office/drawing/2014/main" id="{60940FA9-2E1B-43ED-0CB7-94F1D29A0E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8750" y="637616"/>
                <a:ext cx="2584447" cy="2584447"/>
                <a:chOff x="0" y="0"/>
                <a:chExt cx="2584450" cy="2584450"/>
              </a:xfrm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26327E22-8E01-C4CB-99D2-AE19AE785C67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67" name="Freeform 16">
                  <a:extLst>
                    <a:ext uri="{FF2B5EF4-FFF2-40B4-BE49-F238E27FC236}">
                      <a16:creationId xmlns:a16="http://schemas.microsoft.com/office/drawing/2014/main" id="{94C6A814-4137-E42B-6098-736023A4EF5C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pic>
            <p:nvPicPr>
              <p:cNvPr id="50" name="Picture 49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DC14AAA1-68F8-EB60-E810-43C0CE7C6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11" y="1522911"/>
                <a:ext cx="1143272" cy="1540932"/>
              </a:xfrm>
              <a:prstGeom prst="rect">
                <a:avLst/>
              </a:prstGeom>
            </p:spPr>
          </p:pic>
        </p:grpSp>
        <p:pic>
          <p:nvPicPr>
            <p:cNvPr id="51" name="Picture 50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59950B5A-8DF0-541C-E2AF-C4E29D6D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35" y="1515913"/>
              <a:ext cx="1143272" cy="1540932"/>
            </a:xfrm>
            <a:prstGeom prst="rect">
              <a:avLst/>
            </a:prstGeom>
          </p:spPr>
        </p:pic>
        <p:pic>
          <p:nvPicPr>
            <p:cNvPr id="52" name="Picture 51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C9607013-67B7-D7EE-6AFE-53737E838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072" y="4570990"/>
              <a:ext cx="1143272" cy="1540932"/>
            </a:xfrm>
            <a:prstGeom prst="rect">
              <a:avLst/>
            </a:prstGeom>
          </p:spPr>
        </p:pic>
        <p:pic>
          <p:nvPicPr>
            <p:cNvPr id="53" name="Picture 52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87DEA227-7E91-B327-7907-B1E8CD817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305" y="4570990"/>
              <a:ext cx="1143272" cy="1540932"/>
            </a:xfrm>
            <a:prstGeom prst="rect">
              <a:avLst/>
            </a:prstGeom>
          </p:spPr>
        </p:pic>
        <p:pic>
          <p:nvPicPr>
            <p:cNvPr id="54" name="Picture 53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4626FF1A-E80F-3FBE-764C-105FC8B23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" y="7394261"/>
              <a:ext cx="1143272" cy="1540932"/>
            </a:xfrm>
            <a:prstGeom prst="rect">
              <a:avLst/>
            </a:prstGeom>
          </p:spPr>
        </p:pic>
        <p:pic>
          <p:nvPicPr>
            <p:cNvPr id="55" name="Picture 54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98EC4743-716B-00B6-D9CA-BDE78391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41" y="7383238"/>
              <a:ext cx="1143272" cy="154093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EDB4BE-7978-759E-BA43-120C193E17D5}"/>
                </a:ext>
              </a:extLst>
            </p:cNvPr>
            <p:cNvSpPr/>
            <p:nvPr/>
          </p:nvSpPr>
          <p:spPr>
            <a:xfrm>
              <a:off x="2294232" y="-324224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7D86FF-882B-34DB-3B09-B72684B9E31D}"/>
                </a:ext>
              </a:extLst>
            </p:cNvPr>
            <p:cNvSpPr/>
            <p:nvPr/>
          </p:nvSpPr>
          <p:spPr>
            <a:xfrm>
              <a:off x="5292861" y="-335436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D69633-2AE9-F363-2353-A29B4B219C72}"/>
                </a:ext>
              </a:extLst>
            </p:cNvPr>
            <p:cNvSpPr/>
            <p:nvPr/>
          </p:nvSpPr>
          <p:spPr>
            <a:xfrm>
              <a:off x="2231779" y="2727326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6F8207-BCB7-7F00-B41A-B7D7F0919515}"/>
                </a:ext>
              </a:extLst>
            </p:cNvPr>
            <p:cNvSpPr/>
            <p:nvPr/>
          </p:nvSpPr>
          <p:spPr>
            <a:xfrm>
              <a:off x="5206878" y="2757954"/>
              <a:ext cx="808555" cy="2677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13800" spc="-135" dirty="0">
                  <a:solidFill>
                    <a:srgbClr val="000000"/>
                  </a:solidFill>
                  <a:latin typeface="FF Hekaya Light" panose="00000A00000000000000" pitchFamily="50" charset="-78"/>
                  <a:cs typeface="FF Hekaya Light" panose="00000A00000000000000" pitchFamily="50" charset="-78"/>
                </a:rPr>
                <a:t>4</a:t>
              </a:r>
              <a:endParaRPr lang="en-US" sz="9600" spc="-135" dirty="0">
                <a:solidFill>
                  <a:srgbClr val="000000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272DE3E-0CBD-22B1-F220-2F5E8397F23D}"/>
                </a:ext>
              </a:extLst>
            </p:cNvPr>
            <p:cNvSpPr/>
            <p:nvPr/>
          </p:nvSpPr>
          <p:spPr>
            <a:xfrm>
              <a:off x="2294232" y="5452067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5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46F016-07D5-2AD2-D67A-5BA3950EFDC2}"/>
                </a:ext>
              </a:extLst>
            </p:cNvPr>
            <p:cNvSpPr/>
            <p:nvPr/>
          </p:nvSpPr>
          <p:spPr>
            <a:xfrm>
              <a:off x="5267086" y="5444750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14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F195A77B-FF0B-9A83-9615-ABDF6DC07863}"/>
              </a:ext>
            </a:extLst>
          </p:cNvPr>
          <p:cNvGrpSpPr/>
          <p:nvPr/>
        </p:nvGrpSpPr>
        <p:grpSpPr>
          <a:xfrm>
            <a:off x="675120" y="-335436"/>
            <a:ext cx="5612311" cy="9383249"/>
            <a:chOff x="675120" y="-335436"/>
            <a:chExt cx="5612311" cy="938324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0C545-44A7-C26E-0A03-56460CE2C8EE}"/>
                </a:ext>
              </a:extLst>
            </p:cNvPr>
            <p:cNvGrpSpPr/>
            <p:nvPr/>
          </p:nvGrpSpPr>
          <p:grpSpPr>
            <a:xfrm>
              <a:off x="675120" y="612776"/>
              <a:ext cx="5612311" cy="8435037"/>
              <a:chOff x="675120" y="612776"/>
              <a:chExt cx="5612311" cy="8435037"/>
            </a:xfrm>
          </p:grpSpPr>
          <p:grpSp>
            <p:nvGrpSpPr>
              <p:cNvPr id="24" name="Group 14">
                <a:extLst>
                  <a:ext uri="{FF2B5EF4-FFF2-40B4-BE49-F238E27FC236}">
                    <a16:creationId xmlns:a16="http://schemas.microsoft.com/office/drawing/2014/main" id="{23EBAE97-6AD3-7735-7108-394201E543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8750" y="637616"/>
                <a:ext cx="2584447" cy="2584447"/>
                <a:chOff x="0" y="0"/>
                <a:chExt cx="2584450" cy="2584450"/>
              </a:xfrm>
            </p:grpSpPr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FACA0006-F4D8-7555-3A2B-16E11FAA406F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ABC51BAA-B309-22BC-E074-2C30587F41E7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" name="Group 14">
                <a:extLst>
                  <a:ext uri="{FF2B5EF4-FFF2-40B4-BE49-F238E27FC236}">
                    <a16:creationId xmlns:a16="http://schemas.microsoft.com/office/drawing/2014/main" id="{3FFECAE2-9870-FF15-15A6-C172DDE6ED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6463366"/>
                <a:ext cx="2584447" cy="2584447"/>
                <a:chOff x="0" y="0"/>
                <a:chExt cx="2584450" cy="2584450"/>
              </a:xfrm>
            </p:grpSpPr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C1D93B9-DF50-0BCC-5C5A-7170208F3FE7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940CCCE5-5C02-2E60-B597-57418518B9E7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6" name="Group 14">
                <a:extLst>
                  <a:ext uri="{FF2B5EF4-FFF2-40B4-BE49-F238E27FC236}">
                    <a16:creationId xmlns:a16="http://schemas.microsoft.com/office/drawing/2014/main" id="{654BB4B5-BF14-2F64-E146-2F6073DC26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6463365"/>
                <a:ext cx="2584447" cy="2584447"/>
                <a:chOff x="0" y="0"/>
                <a:chExt cx="2584450" cy="2584450"/>
              </a:xfrm>
            </p:grpSpPr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E35B6D3C-7762-AAAA-6AC6-19202DCE3852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id="{A4D1B560-CE30-B53C-1979-F129858329BD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id="{9259ADF2-538C-662C-D570-9803A9731F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3690655"/>
                <a:ext cx="2584447" cy="2584447"/>
                <a:chOff x="0" y="0"/>
                <a:chExt cx="2584450" cy="2584450"/>
              </a:xfrm>
            </p:grpSpPr>
            <p:sp>
              <p:nvSpPr>
                <p:cNvPr id="52" name="Freeform 15">
                  <a:extLst>
                    <a:ext uri="{FF2B5EF4-FFF2-40B4-BE49-F238E27FC236}">
                      <a16:creationId xmlns:a16="http://schemas.microsoft.com/office/drawing/2014/main" id="{B1F51808-70D3-A639-AEE3-8E929BD7FEC7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4663B4BB-9331-38DD-FA2B-5202C1494539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8844B844-256F-D39B-EF63-9834ACA580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3690654"/>
                <a:ext cx="2584447" cy="2584447"/>
                <a:chOff x="0" y="0"/>
                <a:chExt cx="2584450" cy="2584450"/>
              </a:xfrm>
            </p:grpSpPr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1BE2AE23-1A41-03F8-A331-069C758BDFFD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F1B829F0-927C-CE47-05D8-9EFC7F53321C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9" name="Group 14">
                <a:extLst>
                  <a:ext uri="{FF2B5EF4-FFF2-40B4-BE49-F238E27FC236}">
                    <a16:creationId xmlns:a16="http://schemas.microsoft.com/office/drawing/2014/main" id="{62D7A6F7-AAA7-A70E-2785-0ACD68422B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4" y="612776"/>
                <a:ext cx="2584447" cy="2584447"/>
                <a:chOff x="0" y="0"/>
                <a:chExt cx="2584450" cy="2584450"/>
              </a:xfrm>
            </p:grpSpPr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E40C75A1-315D-06AB-9B1D-FCEBB7FD9D1B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B8FE21C2-2CAF-65D3-449B-9FB5618FA899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pic>
            <p:nvPicPr>
              <p:cNvPr id="36" name="Picture 35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D329CB9D-10E9-05D8-718D-5BA657076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11" y="152291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3" name="Picture 42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6A010697-0FFD-8434-235F-50BB18F40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35" y="1515913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4" name="Picture 43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CBA4741F-6267-C700-FD2F-118C58B50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072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5" name="Picture 44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DAF298B0-6B5D-8B3E-2C0E-62E93D29E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305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6" name="Picture 45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6A1F6FF5-B79A-DD47-D704-D013CB8E8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69" y="739426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7" name="Picture 46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AFC775CF-B225-584E-CD54-42855D14E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241" y="7383238"/>
                <a:ext cx="1143272" cy="1540932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EDB4BE-7978-759E-BA43-120C193E17D5}"/>
                </a:ext>
              </a:extLst>
            </p:cNvPr>
            <p:cNvSpPr/>
            <p:nvPr/>
          </p:nvSpPr>
          <p:spPr>
            <a:xfrm>
              <a:off x="2280258" y="-324224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7D86FF-882B-34DB-3B09-B72684B9E31D}"/>
                </a:ext>
              </a:extLst>
            </p:cNvPr>
            <p:cNvSpPr/>
            <p:nvPr/>
          </p:nvSpPr>
          <p:spPr>
            <a:xfrm>
              <a:off x="5292861" y="-335436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D69633-2AE9-F363-2353-A29B4B219C72}"/>
                </a:ext>
              </a:extLst>
            </p:cNvPr>
            <p:cNvSpPr/>
            <p:nvPr/>
          </p:nvSpPr>
          <p:spPr>
            <a:xfrm>
              <a:off x="2177883" y="2714357"/>
              <a:ext cx="808555" cy="242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9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A68CAD-A6E4-E781-A30A-804AF9DA2665}"/>
                </a:ext>
              </a:extLst>
            </p:cNvPr>
            <p:cNvSpPr/>
            <p:nvPr/>
          </p:nvSpPr>
          <p:spPr>
            <a:xfrm>
              <a:off x="4777335" y="2708202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10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1B0253-AC8D-FAAD-33A6-DE117AA828CD}"/>
                </a:ext>
              </a:extLst>
            </p:cNvPr>
            <p:cNvSpPr/>
            <p:nvPr/>
          </p:nvSpPr>
          <p:spPr>
            <a:xfrm>
              <a:off x="1734671" y="5593719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D5C5B1-ABE7-E46E-4D35-0B82B0774AF3}"/>
                </a:ext>
              </a:extLst>
            </p:cNvPr>
            <p:cNvSpPr/>
            <p:nvPr/>
          </p:nvSpPr>
          <p:spPr>
            <a:xfrm>
              <a:off x="4709920" y="5593719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86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981B208F-E002-8FD8-3494-631F1209F340}"/>
              </a:ext>
            </a:extLst>
          </p:cNvPr>
          <p:cNvGrpSpPr/>
          <p:nvPr/>
        </p:nvGrpSpPr>
        <p:grpSpPr>
          <a:xfrm>
            <a:off x="675120" y="-383894"/>
            <a:ext cx="5612311" cy="9431707"/>
            <a:chOff x="675120" y="-383894"/>
            <a:chExt cx="5612311" cy="943170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5B5E8C-F775-C786-1654-6B3DC5F0C64D}"/>
                </a:ext>
              </a:extLst>
            </p:cNvPr>
            <p:cNvGrpSpPr/>
            <p:nvPr/>
          </p:nvGrpSpPr>
          <p:grpSpPr>
            <a:xfrm>
              <a:off x="675120" y="612776"/>
              <a:ext cx="5612311" cy="8435037"/>
              <a:chOff x="675120" y="612776"/>
              <a:chExt cx="5612311" cy="8435037"/>
            </a:xfrm>
          </p:grpSpPr>
          <p:grpSp>
            <p:nvGrpSpPr>
              <p:cNvPr id="33" name="Group 14">
                <a:extLst>
                  <a:ext uri="{FF2B5EF4-FFF2-40B4-BE49-F238E27FC236}">
                    <a16:creationId xmlns:a16="http://schemas.microsoft.com/office/drawing/2014/main" id="{9AE46117-B05B-AFEF-C4BD-A189647490E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8750" y="637616"/>
                <a:ext cx="2584447" cy="2584447"/>
                <a:chOff x="0" y="0"/>
                <a:chExt cx="2584450" cy="2584450"/>
              </a:xfrm>
            </p:grpSpPr>
            <p:sp>
              <p:nvSpPr>
                <p:cNvPr id="61" name="Freeform 15">
                  <a:extLst>
                    <a:ext uri="{FF2B5EF4-FFF2-40B4-BE49-F238E27FC236}">
                      <a16:creationId xmlns:a16="http://schemas.microsoft.com/office/drawing/2014/main" id="{AE57642D-1344-B5EA-8419-BDE7A99DDA24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62" name="Freeform 16">
                  <a:extLst>
                    <a:ext uri="{FF2B5EF4-FFF2-40B4-BE49-F238E27FC236}">
                      <a16:creationId xmlns:a16="http://schemas.microsoft.com/office/drawing/2014/main" id="{31688D7A-00A1-F93F-54E5-F0280D916B5B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34" name="Group 14">
                <a:extLst>
                  <a:ext uri="{FF2B5EF4-FFF2-40B4-BE49-F238E27FC236}">
                    <a16:creationId xmlns:a16="http://schemas.microsoft.com/office/drawing/2014/main" id="{B7695591-54A4-072E-FEAC-25B7ECAB5E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6463366"/>
                <a:ext cx="2584447" cy="2584447"/>
                <a:chOff x="0" y="0"/>
                <a:chExt cx="2584450" cy="2584450"/>
              </a:xfrm>
            </p:grpSpPr>
            <p:sp>
              <p:nvSpPr>
                <p:cNvPr id="59" name="Freeform 15">
                  <a:extLst>
                    <a:ext uri="{FF2B5EF4-FFF2-40B4-BE49-F238E27FC236}">
                      <a16:creationId xmlns:a16="http://schemas.microsoft.com/office/drawing/2014/main" id="{2A695EE4-97F4-15C6-D77A-606991F3ECAF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60" name="Freeform 16">
                  <a:extLst>
                    <a:ext uri="{FF2B5EF4-FFF2-40B4-BE49-F238E27FC236}">
                      <a16:creationId xmlns:a16="http://schemas.microsoft.com/office/drawing/2014/main" id="{7C533B8B-7C41-3BD7-43B1-3C8C0F389FA8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35" name="Group 14">
                <a:extLst>
                  <a:ext uri="{FF2B5EF4-FFF2-40B4-BE49-F238E27FC236}">
                    <a16:creationId xmlns:a16="http://schemas.microsoft.com/office/drawing/2014/main" id="{F4615696-5AAD-4594-3777-66F6F7D59C3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6463365"/>
                <a:ext cx="2584447" cy="2584447"/>
                <a:chOff x="0" y="0"/>
                <a:chExt cx="2584450" cy="2584450"/>
              </a:xfrm>
            </p:grpSpPr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DD9FB94E-D24F-7822-3E7F-E83D09D49C8F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0F277060-AD44-8344-D5E4-457510A885BA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0B82E428-80A5-EA15-C8E1-34D51A7955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3690655"/>
                <a:ext cx="2584447" cy="2584447"/>
                <a:chOff x="0" y="0"/>
                <a:chExt cx="2584450" cy="2584450"/>
              </a:xfrm>
            </p:grpSpPr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id="{B9688798-3A8B-29D2-7F1D-877EFAC204E0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id="{EA460965-E3DF-B9D5-FB9E-8A27311252C2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43" name="Group 14">
                <a:extLst>
                  <a:ext uri="{FF2B5EF4-FFF2-40B4-BE49-F238E27FC236}">
                    <a16:creationId xmlns:a16="http://schemas.microsoft.com/office/drawing/2014/main" id="{C36BC3C7-6E2A-735C-E427-916C965C0F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3690654"/>
                <a:ext cx="2584447" cy="2584447"/>
                <a:chOff x="0" y="0"/>
                <a:chExt cx="2584450" cy="2584450"/>
              </a:xfrm>
            </p:grpSpPr>
            <p:sp>
              <p:nvSpPr>
                <p:cNvPr id="53" name="Freeform 15">
                  <a:extLst>
                    <a:ext uri="{FF2B5EF4-FFF2-40B4-BE49-F238E27FC236}">
                      <a16:creationId xmlns:a16="http://schemas.microsoft.com/office/drawing/2014/main" id="{57494BA8-258C-6683-8D80-6FCED6095FBC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4" name="Freeform 16">
                  <a:extLst>
                    <a:ext uri="{FF2B5EF4-FFF2-40B4-BE49-F238E27FC236}">
                      <a16:creationId xmlns:a16="http://schemas.microsoft.com/office/drawing/2014/main" id="{2A0D532B-3763-4936-E25B-1AECF701680F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44" name="Group 14">
                <a:extLst>
                  <a:ext uri="{FF2B5EF4-FFF2-40B4-BE49-F238E27FC236}">
                    <a16:creationId xmlns:a16="http://schemas.microsoft.com/office/drawing/2014/main" id="{3AE9ADFB-20B3-D6EE-B3E1-8E104577DB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4" y="612776"/>
                <a:ext cx="2584447" cy="2584447"/>
                <a:chOff x="0" y="0"/>
                <a:chExt cx="2584450" cy="2584450"/>
              </a:xfrm>
            </p:grpSpPr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EF9375F0-4F98-54BC-1142-F49AA04A1174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C73282EF-A169-4C16-9834-2B2CF43E262C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pic>
            <p:nvPicPr>
              <p:cNvPr id="45" name="Picture 44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89349AEC-3279-13B5-81CF-6774BC591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11" y="152291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6" name="Picture 45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86BCF53A-6873-E8D3-829F-C3DF45DD8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35" y="1515913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7" name="Picture 46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B3B98AB1-A2E2-38CE-3878-320E100EF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072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8" name="Picture 47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784C62EB-58A6-C50B-A652-C7245F058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305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9" name="Picture 48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5B687FB1-784C-98FC-1A6A-621879951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69" y="739426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50" name="Picture 49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4F5852D4-D3A0-34DD-9E60-1132D2E87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241" y="7383238"/>
                <a:ext cx="1143272" cy="154093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1B0253-AC8D-FAAD-33A6-DE117AA828CD}"/>
                </a:ext>
              </a:extLst>
            </p:cNvPr>
            <p:cNvSpPr/>
            <p:nvPr/>
          </p:nvSpPr>
          <p:spPr>
            <a:xfrm>
              <a:off x="1677424" y="-346449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1C2EA-B4CF-7704-A948-23FD05C24343}"/>
                </a:ext>
              </a:extLst>
            </p:cNvPr>
            <p:cNvSpPr/>
            <p:nvPr/>
          </p:nvSpPr>
          <p:spPr>
            <a:xfrm>
              <a:off x="4694436" y="-383894"/>
              <a:ext cx="1328753" cy="2677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</a:t>
              </a:r>
              <a:r>
                <a:rPr lang="en-US" sz="13800" spc="-135" dirty="0">
                  <a:solidFill>
                    <a:srgbClr val="000000"/>
                  </a:solidFill>
                  <a:latin typeface="FF Hekaya Light" panose="00000A00000000000000" pitchFamily="50" charset="-78"/>
                  <a:cs typeface="FF Hekaya Light" panose="00000A00000000000000" pitchFamily="50" charset="-78"/>
                </a:rPr>
                <a:t>4</a:t>
              </a:r>
              <a:endParaRPr lang="en-US" sz="9600" spc="-135" dirty="0">
                <a:solidFill>
                  <a:srgbClr val="000000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3C3C29-9075-77CD-748D-9240F128C9C4}"/>
                </a:ext>
              </a:extLst>
            </p:cNvPr>
            <p:cNvSpPr/>
            <p:nvPr/>
          </p:nvSpPr>
          <p:spPr>
            <a:xfrm>
              <a:off x="1629113" y="2684737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86DD668-0F35-7B46-C41D-7B5072E42C26}"/>
                </a:ext>
              </a:extLst>
            </p:cNvPr>
            <p:cNvSpPr/>
            <p:nvPr/>
          </p:nvSpPr>
          <p:spPr>
            <a:xfrm>
              <a:off x="4697771" y="2684737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A79345-2663-FD10-DD45-4DAD3285B0FB}"/>
                </a:ext>
              </a:extLst>
            </p:cNvPr>
            <p:cNvSpPr/>
            <p:nvPr/>
          </p:nvSpPr>
          <p:spPr>
            <a:xfrm>
              <a:off x="1642822" y="5515338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17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5B8AF5-F070-123A-F642-3851940790CF}"/>
                </a:ext>
              </a:extLst>
            </p:cNvPr>
            <p:cNvSpPr/>
            <p:nvPr/>
          </p:nvSpPr>
          <p:spPr>
            <a:xfrm>
              <a:off x="4697771" y="5454625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11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6DB82163-2029-D3B6-B1BB-B5FBECC7B402}"/>
              </a:ext>
            </a:extLst>
          </p:cNvPr>
          <p:cNvGrpSpPr/>
          <p:nvPr/>
        </p:nvGrpSpPr>
        <p:grpSpPr>
          <a:xfrm>
            <a:off x="675120" y="-402804"/>
            <a:ext cx="5612311" cy="9450617"/>
            <a:chOff x="675120" y="-402804"/>
            <a:chExt cx="5612311" cy="945061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C4D383-89DF-9DFE-965B-C077E6D2D399}"/>
                </a:ext>
              </a:extLst>
            </p:cNvPr>
            <p:cNvGrpSpPr/>
            <p:nvPr/>
          </p:nvGrpSpPr>
          <p:grpSpPr>
            <a:xfrm>
              <a:off x="675120" y="612776"/>
              <a:ext cx="5612311" cy="8435037"/>
              <a:chOff x="675120" y="612776"/>
              <a:chExt cx="5612311" cy="8435037"/>
            </a:xfrm>
          </p:grpSpPr>
          <p:grpSp>
            <p:nvGrpSpPr>
              <p:cNvPr id="61" name="Group 14">
                <a:extLst>
                  <a:ext uri="{FF2B5EF4-FFF2-40B4-BE49-F238E27FC236}">
                    <a16:creationId xmlns:a16="http://schemas.microsoft.com/office/drawing/2014/main" id="{EBFD8496-1869-C509-F0A3-278DA2087C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8750" y="637616"/>
                <a:ext cx="2584447" cy="2584447"/>
                <a:chOff x="0" y="0"/>
                <a:chExt cx="2584450" cy="2584450"/>
              </a:xfrm>
            </p:grpSpPr>
            <p:sp>
              <p:nvSpPr>
                <p:cNvPr id="83" name="Freeform 15">
                  <a:extLst>
                    <a:ext uri="{FF2B5EF4-FFF2-40B4-BE49-F238E27FC236}">
                      <a16:creationId xmlns:a16="http://schemas.microsoft.com/office/drawing/2014/main" id="{DFCB490A-E2CF-C666-8789-B3AF264F31C3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84" name="Freeform 16">
                  <a:extLst>
                    <a:ext uri="{FF2B5EF4-FFF2-40B4-BE49-F238E27FC236}">
                      <a16:creationId xmlns:a16="http://schemas.microsoft.com/office/drawing/2014/main" id="{D6AF7A43-BE2F-2B23-0ABF-197324C0A00C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62" name="Group 14">
                <a:extLst>
                  <a:ext uri="{FF2B5EF4-FFF2-40B4-BE49-F238E27FC236}">
                    <a16:creationId xmlns:a16="http://schemas.microsoft.com/office/drawing/2014/main" id="{5DE46075-DC27-A484-10EC-E56614D973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6463366"/>
                <a:ext cx="2584447" cy="2584447"/>
                <a:chOff x="0" y="0"/>
                <a:chExt cx="2584450" cy="2584450"/>
              </a:xfrm>
            </p:grpSpPr>
            <p:sp>
              <p:nvSpPr>
                <p:cNvPr id="81" name="Freeform 15">
                  <a:extLst>
                    <a:ext uri="{FF2B5EF4-FFF2-40B4-BE49-F238E27FC236}">
                      <a16:creationId xmlns:a16="http://schemas.microsoft.com/office/drawing/2014/main" id="{AA3DB255-654C-DFFC-A6C5-53E91EE4EAC6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82" name="Freeform 16">
                  <a:extLst>
                    <a:ext uri="{FF2B5EF4-FFF2-40B4-BE49-F238E27FC236}">
                      <a16:creationId xmlns:a16="http://schemas.microsoft.com/office/drawing/2014/main" id="{7C74D5E4-83A4-7458-5185-B7719DBD6D32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63" name="Group 14">
                <a:extLst>
                  <a:ext uri="{FF2B5EF4-FFF2-40B4-BE49-F238E27FC236}">
                    <a16:creationId xmlns:a16="http://schemas.microsoft.com/office/drawing/2014/main" id="{AB6FADF6-5520-9964-D8DA-772AAE5E7A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6463365"/>
                <a:ext cx="2584447" cy="2584447"/>
                <a:chOff x="0" y="0"/>
                <a:chExt cx="2584450" cy="2584450"/>
              </a:xfrm>
            </p:grpSpPr>
            <p:sp>
              <p:nvSpPr>
                <p:cNvPr id="79" name="Freeform 15">
                  <a:extLst>
                    <a:ext uri="{FF2B5EF4-FFF2-40B4-BE49-F238E27FC236}">
                      <a16:creationId xmlns:a16="http://schemas.microsoft.com/office/drawing/2014/main" id="{25E2055F-4F02-799F-6893-D9E5D974BBF4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80" name="Freeform 16">
                  <a:extLst>
                    <a:ext uri="{FF2B5EF4-FFF2-40B4-BE49-F238E27FC236}">
                      <a16:creationId xmlns:a16="http://schemas.microsoft.com/office/drawing/2014/main" id="{9FCE806F-7FE6-50C8-4858-A2053677CD2B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64" name="Group 14">
                <a:extLst>
                  <a:ext uri="{FF2B5EF4-FFF2-40B4-BE49-F238E27FC236}">
                    <a16:creationId xmlns:a16="http://schemas.microsoft.com/office/drawing/2014/main" id="{D3E920DA-E5C7-568E-6843-C683E01572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3690655"/>
                <a:ext cx="2584447" cy="2584447"/>
                <a:chOff x="0" y="0"/>
                <a:chExt cx="2584450" cy="2584450"/>
              </a:xfrm>
            </p:grpSpPr>
            <p:sp>
              <p:nvSpPr>
                <p:cNvPr id="77" name="Freeform 15">
                  <a:extLst>
                    <a:ext uri="{FF2B5EF4-FFF2-40B4-BE49-F238E27FC236}">
                      <a16:creationId xmlns:a16="http://schemas.microsoft.com/office/drawing/2014/main" id="{80170D0A-77EC-E69B-1C88-A1F4843B61E8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78" name="Freeform 16">
                  <a:extLst>
                    <a:ext uri="{FF2B5EF4-FFF2-40B4-BE49-F238E27FC236}">
                      <a16:creationId xmlns:a16="http://schemas.microsoft.com/office/drawing/2014/main" id="{94A4DCF6-0ED8-0A06-85ED-D48E4849DAF8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65" name="Group 14">
                <a:extLst>
                  <a:ext uri="{FF2B5EF4-FFF2-40B4-BE49-F238E27FC236}">
                    <a16:creationId xmlns:a16="http://schemas.microsoft.com/office/drawing/2014/main" id="{2F12B924-4E4F-4D0A-9AD1-D0785A94A1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3690654"/>
                <a:ext cx="2584447" cy="2584447"/>
                <a:chOff x="0" y="0"/>
                <a:chExt cx="2584450" cy="2584450"/>
              </a:xfrm>
            </p:grpSpPr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CA725AD8-44D9-8E10-5418-8FBF4FEACA8A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BCCC641A-2032-86D9-6C83-D3C85D0397FD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66" name="Group 14">
                <a:extLst>
                  <a:ext uri="{FF2B5EF4-FFF2-40B4-BE49-F238E27FC236}">
                    <a16:creationId xmlns:a16="http://schemas.microsoft.com/office/drawing/2014/main" id="{CEFE4466-6257-B14F-8DAD-CEF350A645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4" y="612776"/>
                <a:ext cx="2584447" cy="2584447"/>
                <a:chOff x="0" y="0"/>
                <a:chExt cx="2584450" cy="2584450"/>
              </a:xfrm>
            </p:grpSpPr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A845CE20-3B1E-F1DE-E7EC-CC82462EDFB7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C1624C01-61C4-89ED-A315-2076E7373CBD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pic>
            <p:nvPicPr>
              <p:cNvPr id="67" name="Picture 66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569BB681-CB1E-E15D-5CAB-6531CF9D8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11" y="152291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68" name="Picture 67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18DF4E1E-1778-2F79-A5AA-8E4D7292E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35" y="1515913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69" name="Picture 68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B3592073-6D2E-D8EE-09BC-1BA0E5CE2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072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70" name="Picture 69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D648D302-5174-0993-A650-922D84233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305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71" name="Picture 70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1652CC21-2291-E3D4-5B34-416500E98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69" y="739426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72" name="Picture 71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0E97B1ED-A00E-CB7B-9F84-621B08563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241" y="7383238"/>
                <a:ext cx="1143272" cy="154093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1B0253-AC8D-FAAD-33A6-DE117AA828CD}"/>
                </a:ext>
              </a:extLst>
            </p:cNvPr>
            <p:cNvSpPr/>
            <p:nvPr/>
          </p:nvSpPr>
          <p:spPr>
            <a:xfrm>
              <a:off x="1743110" y="-351869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19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1C2EA-B4CF-7704-A948-23FD05C24343}"/>
                </a:ext>
              </a:extLst>
            </p:cNvPr>
            <p:cNvSpPr/>
            <p:nvPr/>
          </p:nvSpPr>
          <p:spPr>
            <a:xfrm>
              <a:off x="4836793" y="5421261"/>
              <a:ext cx="1328753" cy="2677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8800" spc="-135" dirty="0">
                  <a:solidFill>
                    <a:srgbClr val="000000"/>
                  </a:solidFill>
                  <a:latin typeface="IBM Plex Sans Condensed Bold"/>
                </a:rPr>
                <a:t>2</a:t>
              </a:r>
              <a:r>
                <a:rPr lang="en-US" sz="11500" spc="-135" dirty="0">
                  <a:solidFill>
                    <a:srgbClr val="000000"/>
                  </a:solidFill>
                  <a:latin typeface="FF Hekaya Light" panose="00000A00000000000000" pitchFamily="50" charset="-78"/>
                  <a:cs typeface="FF Hekaya Light" panose="00000A00000000000000" pitchFamily="50" charset="-78"/>
                </a:rPr>
                <a:t>4</a:t>
              </a:r>
              <a:endParaRPr lang="en-US" sz="9600" spc="-135" dirty="0">
                <a:solidFill>
                  <a:srgbClr val="000000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3C3C29-9075-77CD-748D-9240F128C9C4}"/>
                </a:ext>
              </a:extLst>
            </p:cNvPr>
            <p:cNvSpPr/>
            <p:nvPr/>
          </p:nvSpPr>
          <p:spPr>
            <a:xfrm>
              <a:off x="4810742" y="-402804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8C9D07-3A33-B1A5-F7BF-F2899EB0913F}"/>
                </a:ext>
              </a:extLst>
            </p:cNvPr>
            <p:cNvSpPr/>
            <p:nvPr/>
          </p:nvSpPr>
          <p:spPr>
            <a:xfrm>
              <a:off x="1788194" y="2641010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49CE19-106E-3CE7-23E9-A2F3AD92AE1F}"/>
                </a:ext>
              </a:extLst>
            </p:cNvPr>
            <p:cNvSpPr/>
            <p:nvPr/>
          </p:nvSpPr>
          <p:spPr>
            <a:xfrm>
              <a:off x="4784760" y="2638471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18B2FF-9A17-3E03-F3B5-062C08D20576}"/>
                </a:ext>
              </a:extLst>
            </p:cNvPr>
            <p:cNvSpPr/>
            <p:nvPr/>
          </p:nvSpPr>
          <p:spPr>
            <a:xfrm>
              <a:off x="1765451" y="5451558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93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304AB8C-BB2D-271A-2F53-97215099AA76}"/>
              </a:ext>
            </a:extLst>
          </p:cNvPr>
          <p:cNvGrpSpPr/>
          <p:nvPr/>
        </p:nvGrpSpPr>
        <p:grpSpPr>
          <a:xfrm>
            <a:off x="687468" y="-402804"/>
            <a:ext cx="5612311" cy="9504405"/>
            <a:chOff x="687468" y="-402804"/>
            <a:chExt cx="5612311" cy="950440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BFB90C2-2E36-E766-929B-16754FA85D07}"/>
                </a:ext>
              </a:extLst>
            </p:cNvPr>
            <p:cNvGrpSpPr/>
            <p:nvPr/>
          </p:nvGrpSpPr>
          <p:grpSpPr>
            <a:xfrm>
              <a:off x="687468" y="666564"/>
              <a:ext cx="5612311" cy="8435037"/>
              <a:chOff x="675120" y="612776"/>
              <a:chExt cx="5612311" cy="8435037"/>
            </a:xfrm>
          </p:grpSpPr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92183D50-26E1-EBCB-FA56-1177CB2E17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8750" y="637616"/>
                <a:ext cx="2584447" cy="2584447"/>
                <a:chOff x="0" y="0"/>
                <a:chExt cx="2584450" cy="2584450"/>
              </a:xfrm>
            </p:grpSpPr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111E8944-7ACD-4404-8922-E64E0C9848D3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F2A062E2-DA21-3AD7-F666-B72F45AB099A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9" name="Group 14">
                <a:extLst>
                  <a:ext uri="{FF2B5EF4-FFF2-40B4-BE49-F238E27FC236}">
                    <a16:creationId xmlns:a16="http://schemas.microsoft.com/office/drawing/2014/main" id="{8A103410-5B4E-EDE7-33F7-FCDA53F907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6463366"/>
                <a:ext cx="2584447" cy="2584447"/>
                <a:chOff x="0" y="0"/>
                <a:chExt cx="2584450" cy="2584450"/>
              </a:xfrm>
            </p:grpSpPr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C3DCEE7D-B8EB-481F-9414-CC6E22AF7744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id="{BC944C6D-4E87-F714-3100-42315B089659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30" name="Group 14">
                <a:extLst>
                  <a:ext uri="{FF2B5EF4-FFF2-40B4-BE49-F238E27FC236}">
                    <a16:creationId xmlns:a16="http://schemas.microsoft.com/office/drawing/2014/main" id="{EBE64BF6-F0C2-8D85-2707-9B379BD509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6463365"/>
                <a:ext cx="2584447" cy="2584447"/>
                <a:chOff x="0" y="0"/>
                <a:chExt cx="2584450" cy="2584450"/>
              </a:xfrm>
            </p:grpSpPr>
            <p:sp>
              <p:nvSpPr>
                <p:cNvPr id="52" name="Freeform 15">
                  <a:extLst>
                    <a:ext uri="{FF2B5EF4-FFF2-40B4-BE49-F238E27FC236}">
                      <a16:creationId xmlns:a16="http://schemas.microsoft.com/office/drawing/2014/main" id="{AA16B977-B666-7BD3-413D-D757BF70F68C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7562E473-7653-8EC5-A73A-6C9C556CB054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31" name="Group 14">
                <a:extLst>
                  <a:ext uri="{FF2B5EF4-FFF2-40B4-BE49-F238E27FC236}">
                    <a16:creationId xmlns:a16="http://schemas.microsoft.com/office/drawing/2014/main" id="{CEB1B4EF-FDB6-9DEB-B727-C25EEB8A8A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3" y="3690655"/>
                <a:ext cx="2584447" cy="2584447"/>
                <a:chOff x="0" y="0"/>
                <a:chExt cx="2584450" cy="2584450"/>
              </a:xfrm>
            </p:grpSpPr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7E9271F9-8432-7FD1-31D5-296DF855F846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750036CE-3D2C-C9D4-803C-830FDF6F6A5F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32" name="Group 14">
                <a:extLst>
                  <a:ext uri="{FF2B5EF4-FFF2-40B4-BE49-F238E27FC236}">
                    <a16:creationId xmlns:a16="http://schemas.microsoft.com/office/drawing/2014/main" id="{AB167010-187E-7A4B-1798-F252FA242A4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120" y="3690654"/>
                <a:ext cx="2584447" cy="2584447"/>
                <a:chOff x="0" y="0"/>
                <a:chExt cx="2584450" cy="2584450"/>
              </a:xfrm>
            </p:grpSpPr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718A6869-C356-436B-15AC-5A1DA7470B0A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99402076-A8FA-EF4D-106D-5E27A040FBD9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33" name="Group 14">
                <a:extLst>
                  <a:ext uri="{FF2B5EF4-FFF2-40B4-BE49-F238E27FC236}">
                    <a16:creationId xmlns:a16="http://schemas.microsoft.com/office/drawing/2014/main" id="{ED797037-F6F5-DDCC-4769-CB90D79905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2984" y="612776"/>
                <a:ext cx="2584447" cy="2584447"/>
                <a:chOff x="0" y="0"/>
                <a:chExt cx="2584450" cy="2584450"/>
              </a:xfrm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DAB16D53-9E7A-EC3D-8743-C7C9DD5AF3A7}"/>
                    </a:ext>
                  </a:extLst>
                </p:cNvPr>
                <p:cNvSpPr/>
                <p:nvPr/>
              </p:nvSpPr>
              <p:spPr>
                <a:xfrm>
                  <a:off x="73025" y="73025"/>
                  <a:ext cx="2425700" cy="24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700" h="2425700">
                      <a:moveTo>
                        <a:pt x="69850" y="0"/>
                      </a:moveTo>
                      <a:lnTo>
                        <a:pt x="2425700" y="0"/>
                      </a:lnTo>
                      <a:lnTo>
                        <a:pt x="2425700" y="2425700"/>
                      </a:lnTo>
                      <a:lnTo>
                        <a:pt x="0" y="2425700"/>
                      </a:lnTo>
                      <a:lnTo>
                        <a:pt x="0" y="0"/>
                      </a:lnTo>
                      <a:lnTo>
                        <a:pt x="69850" y="0"/>
                      </a:lnTo>
                      <a:moveTo>
                        <a:pt x="69850" y="139700"/>
                      </a:moveTo>
                      <a:lnTo>
                        <a:pt x="69850" y="69850"/>
                      </a:lnTo>
                      <a:lnTo>
                        <a:pt x="139700" y="69850"/>
                      </a:lnTo>
                      <a:lnTo>
                        <a:pt x="139700" y="2355850"/>
                      </a:lnTo>
                      <a:lnTo>
                        <a:pt x="69850" y="2355850"/>
                      </a:lnTo>
                      <a:lnTo>
                        <a:pt x="69850" y="2286000"/>
                      </a:lnTo>
                      <a:lnTo>
                        <a:pt x="2355850" y="2286000"/>
                      </a:lnTo>
                      <a:lnTo>
                        <a:pt x="2355850" y="2355850"/>
                      </a:lnTo>
                      <a:lnTo>
                        <a:pt x="2286000" y="2355850"/>
                      </a:lnTo>
                      <a:lnTo>
                        <a:pt x="2286000" y="69850"/>
                      </a:lnTo>
                      <a:lnTo>
                        <a:pt x="2355850" y="69850"/>
                      </a:lnTo>
                      <a:lnTo>
                        <a:pt x="2355850" y="139700"/>
                      </a:lnTo>
                      <a:lnTo>
                        <a:pt x="69850" y="139700"/>
                      </a:lnTo>
                      <a:close/>
                    </a:path>
                  </a:pathLst>
                </a:custGeom>
                <a:solidFill>
                  <a:srgbClr val="4884FF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B95915D4-5204-00A9-E9D0-362306B53F17}"/>
                    </a:ext>
                  </a:extLst>
                </p:cNvPr>
                <p:cNvSpPr/>
                <p:nvPr/>
              </p:nvSpPr>
              <p:spPr>
                <a:xfrm>
                  <a:off x="63500" y="63500"/>
                  <a:ext cx="2457450" cy="24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450" h="2457450">
                      <a:moveTo>
                        <a:pt x="15875" y="0"/>
                      </a:moveTo>
                      <a:lnTo>
                        <a:pt x="2457450" y="0"/>
                      </a:lnTo>
                      <a:lnTo>
                        <a:pt x="2457450" y="2457450"/>
                      </a:lnTo>
                      <a:lnTo>
                        <a:pt x="0" y="2457450"/>
                      </a:lnTo>
                      <a:lnTo>
                        <a:pt x="0" y="0"/>
                      </a:lnTo>
                      <a:lnTo>
                        <a:pt x="15875" y="0"/>
                      </a:lnTo>
                      <a:moveTo>
                        <a:pt x="15875" y="31750"/>
                      </a:moveTo>
                      <a:lnTo>
                        <a:pt x="15875" y="15875"/>
                      </a:lnTo>
                      <a:lnTo>
                        <a:pt x="31750" y="15875"/>
                      </a:lnTo>
                      <a:lnTo>
                        <a:pt x="31750" y="2441575"/>
                      </a:lnTo>
                      <a:lnTo>
                        <a:pt x="15875" y="2441575"/>
                      </a:lnTo>
                      <a:lnTo>
                        <a:pt x="15875" y="2425700"/>
                      </a:lnTo>
                      <a:lnTo>
                        <a:pt x="2441575" y="2425700"/>
                      </a:lnTo>
                      <a:lnTo>
                        <a:pt x="2441575" y="2441575"/>
                      </a:lnTo>
                      <a:lnTo>
                        <a:pt x="2425700" y="2441575"/>
                      </a:lnTo>
                      <a:lnTo>
                        <a:pt x="2425700" y="15875"/>
                      </a:lnTo>
                      <a:lnTo>
                        <a:pt x="2441575" y="15875"/>
                      </a:lnTo>
                      <a:lnTo>
                        <a:pt x="2441575" y="31750"/>
                      </a:lnTo>
                      <a:lnTo>
                        <a:pt x="15875" y="31750"/>
                      </a:lnTo>
                      <a:close/>
                    </a:path>
                  </a:pathLst>
                </a:custGeom>
                <a:solidFill>
                  <a:srgbClr val="215AB6"/>
                </a:solidFill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pic>
            <p:nvPicPr>
              <p:cNvPr id="34" name="Picture 33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87AD6ADD-9144-D84E-ACC5-5D6764E30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11" y="152291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35" name="Picture 34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764B1633-BC12-5C0E-D996-00BB8995A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35" y="1515913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36" name="Picture 35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D131A580-C3D9-9382-6EC6-058911B51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072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3" name="Picture 42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4940CD15-A426-C6AF-9504-387F09A9F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305" y="4570990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4" name="Picture 43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9073D90C-B94F-858F-766C-7DA0AF80E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69" y="7394261"/>
                <a:ext cx="1143272" cy="1540932"/>
              </a:xfrm>
              <a:prstGeom prst="rect">
                <a:avLst/>
              </a:prstGeom>
            </p:spPr>
          </p:pic>
          <p:pic>
            <p:nvPicPr>
              <p:cNvPr id="45" name="Picture 44" descr="A cartoon of a green monster&#10;&#10;Description automatically generated">
                <a:extLst>
                  <a:ext uri="{FF2B5EF4-FFF2-40B4-BE49-F238E27FC236}">
                    <a16:creationId xmlns:a16="http://schemas.microsoft.com/office/drawing/2014/main" id="{62953C2D-AFD3-AACA-4789-A451FCE97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241" y="7383238"/>
                <a:ext cx="1143272" cy="154093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1B0253-AC8D-FAAD-33A6-DE117AA828CD}"/>
                </a:ext>
              </a:extLst>
            </p:cNvPr>
            <p:cNvSpPr/>
            <p:nvPr/>
          </p:nvSpPr>
          <p:spPr>
            <a:xfrm>
              <a:off x="1811963" y="-353184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25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3C3C29-9075-77CD-748D-9240F128C9C4}"/>
                </a:ext>
              </a:extLst>
            </p:cNvPr>
            <p:cNvSpPr/>
            <p:nvPr/>
          </p:nvSpPr>
          <p:spPr>
            <a:xfrm>
              <a:off x="4810742" y="-402804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26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8C9D07-3A33-B1A5-F7BF-F2899EB0913F}"/>
                </a:ext>
              </a:extLst>
            </p:cNvPr>
            <p:cNvSpPr/>
            <p:nvPr/>
          </p:nvSpPr>
          <p:spPr>
            <a:xfrm>
              <a:off x="1802131" y="2721046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49CE19-106E-3CE7-23E9-A2F3AD92AE1F}"/>
                </a:ext>
              </a:extLst>
            </p:cNvPr>
            <p:cNvSpPr/>
            <p:nvPr/>
          </p:nvSpPr>
          <p:spPr>
            <a:xfrm>
              <a:off x="4798695" y="2697485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18B2FF-9A17-3E03-F3B5-062C08D20576}"/>
                </a:ext>
              </a:extLst>
            </p:cNvPr>
            <p:cNvSpPr/>
            <p:nvPr/>
          </p:nvSpPr>
          <p:spPr>
            <a:xfrm>
              <a:off x="1747019" y="5494338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29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D92E4B-D5C1-9361-A8A1-3424408ED495}"/>
                </a:ext>
              </a:extLst>
            </p:cNvPr>
            <p:cNvSpPr/>
            <p:nvPr/>
          </p:nvSpPr>
          <p:spPr>
            <a:xfrm>
              <a:off x="4756587" y="5467444"/>
              <a:ext cx="1448696" cy="2426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0"/>
                </a:lnSpc>
              </a:pPr>
              <a:r>
                <a:rPr lang="en-GB" sz="9000" spc="-135" dirty="0">
                  <a:solidFill>
                    <a:srgbClr val="000000"/>
                  </a:solidFill>
                  <a:latin typeface="IBM Plex Sans Condensed Bold"/>
                </a:rPr>
                <a:t>3</a:t>
              </a:r>
              <a:r>
                <a:rPr lang="en-US" sz="9000" spc="-135" dirty="0">
                  <a:solidFill>
                    <a:srgbClr val="000000"/>
                  </a:solidFill>
                  <a:latin typeface="IBM Plex Sans Condensed Bold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56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056BE6E-8152-C601-6E90-A7377C2A3D35}"/>
              </a:ext>
            </a:extLst>
          </p:cNvPr>
          <p:cNvGrpSpPr/>
          <p:nvPr/>
        </p:nvGrpSpPr>
        <p:grpSpPr>
          <a:xfrm>
            <a:off x="675120" y="612776"/>
            <a:ext cx="5612311" cy="8435037"/>
            <a:chOff x="675120" y="612776"/>
            <a:chExt cx="5612311" cy="8435037"/>
          </a:xfrm>
        </p:grpSpPr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8AE9DE8E-5AC4-D268-91EB-BF934D5056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8750" y="637616"/>
              <a:ext cx="2584447" cy="2584447"/>
              <a:chOff x="0" y="0"/>
              <a:chExt cx="2584450" cy="2584450"/>
            </a:xfrm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C1EF2104-61D9-2BAB-16E6-218A7129EA49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2857D1C0-1F6E-9BD1-B9EC-771614CC0750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35" name="Group 14">
              <a:extLst>
                <a:ext uri="{FF2B5EF4-FFF2-40B4-BE49-F238E27FC236}">
                  <a16:creationId xmlns:a16="http://schemas.microsoft.com/office/drawing/2014/main" id="{881AB3AE-DB0C-2085-9D81-766619194C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2983" y="6463366"/>
              <a:ext cx="2584447" cy="2584447"/>
              <a:chOff x="0" y="0"/>
              <a:chExt cx="2584450" cy="2584450"/>
            </a:xfrm>
          </p:grpSpPr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D95BDFBA-CF0E-DCF5-652E-2665F8FCB8B4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1F8DAC1C-3ECC-93FA-987A-6BCE4BAEAF89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FF86B6FA-49B2-6BE4-09C6-9E398B80DD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5120" y="6463365"/>
              <a:ext cx="2584447" cy="2584447"/>
              <a:chOff x="0" y="0"/>
              <a:chExt cx="2584450" cy="2584450"/>
            </a:xfrm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E38DB782-7190-5C2E-69A5-88512EFB33F0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id="{BE7251F5-EC7E-C98F-69A7-E2F88AFB9244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3F7FF7CE-C0B4-7F34-1FB4-EB718C71DE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2983" y="3690655"/>
              <a:ext cx="2584447" cy="2584447"/>
              <a:chOff x="0" y="0"/>
              <a:chExt cx="2584450" cy="2584450"/>
            </a:xfrm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DF57B74C-7B37-663C-306C-54F371DF9216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CD21AFBF-6AA2-157A-95F6-614EAA744F5A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24" name="Group 14">
              <a:extLst>
                <a:ext uri="{FF2B5EF4-FFF2-40B4-BE49-F238E27FC236}">
                  <a16:creationId xmlns:a16="http://schemas.microsoft.com/office/drawing/2014/main" id="{10699C90-3F63-3A0F-5247-05BC23B53C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5120" y="3690654"/>
              <a:ext cx="2584447" cy="2584447"/>
              <a:chOff x="0" y="0"/>
              <a:chExt cx="2584450" cy="258445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C9FB9664-72D3-4FA7-5118-EFF2D97084A2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E8FAE98E-927A-1363-4504-3D8E623E1E1D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C62E02D6-B94E-F3C4-CAF9-FC74BC1454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2984" y="612776"/>
              <a:ext cx="2584447" cy="2584447"/>
              <a:chOff x="0" y="0"/>
              <a:chExt cx="2584450" cy="2584450"/>
            </a:xfrm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45B19D1C-5180-580D-7D00-1E40A442AB97}"/>
                  </a:ext>
                </a:extLst>
              </p:cNvPr>
              <p:cNvSpPr/>
              <p:nvPr/>
            </p:nvSpPr>
            <p:spPr>
              <a:xfrm>
                <a:off x="73025" y="73025"/>
                <a:ext cx="2425700" cy="242570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2425700">
                    <a:moveTo>
                      <a:pt x="69850" y="0"/>
                    </a:moveTo>
                    <a:lnTo>
                      <a:pt x="2425700" y="0"/>
                    </a:lnTo>
                    <a:lnTo>
                      <a:pt x="2425700" y="2425700"/>
                    </a:lnTo>
                    <a:lnTo>
                      <a:pt x="0" y="2425700"/>
                    </a:lnTo>
                    <a:lnTo>
                      <a:pt x="0" y="0"/>
                    </a:lnTo>
                    <a:lnTo>
                      <a:pt x="69850" y="0"/>
                    </a:lnTo>
                    <a:moveTo>
                      <a:pt x="69850" y="139700"/>
                    </a:moveTo>
                    <a:lnTo>
                      <a:pt x="69850" y="69850"/>
                    </a:lnTo>
                    <a:lnTo>
                      <a:pt x="139700" y="69850"/>
                    </a:lnTo>
                    <a:lnTo>
                      <a:pt x="139700" y="2355850"/>
                    </a:lnTo>
                    <a:lnTo>
                      <a:pt x="69850" y="2355850"/>
                    </a:lnTo>
                    <a:lnTo>
                      <a:pt x="69850" y="2286000"/>
                    </a:lnTo>
                    <a:lnTo>
                      <a:pt x="2355850" y="2286000"/>
                    </a:lnTo>
                    <a:lnTo>
                      <a:pt x="2355850" y="2355850"/>
                    </a:lnTo>
                    <a:lnTo>
                      <a:pt x="2286000" y="2355850"/>
                    </a:lnTo>
                    <a:lnTo>
                      <a:pt x="2286000" y="69850"/>
                    </a:lnTo>
                    <a:lnTo>
                      <a:pt x="2355850" y="69850"/>
                    </a:lnTo>
                    <a:lnTo>
                      <a:pt x="2355850" y="139700"/>
                    </a:lnTo>
                    <a:lnTo>
                      <a:pt x="69850" y="139700"/>
                    </a:lnTo>
                    <a:close/>
                  </a:path>
                </a:pathLst>
              </a:custGeom>
              <a:solidFill>
                <a:srgbClr val="4884FF"/>
              </a:solidFill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41743A2B-A01D-C93E-32F6-6FBB70AE0CD0}"/>
                  </a:ext>
                </a:extLst>
              </p:cNvPr>
              <p:cNvSpPr/>
              <p:nvPr/>
            </p:nvSpPr>
            <p:spPr>
              <a:xfrm>
                <a:off x="63500" y="63500"/>
                <a:ext cx="2457450" cy="2457450"/>
              </a:xfrm>
              <a:custGeom>
                <a:avLst/>
                <a:gdLst/>
                <a:ahLst/>
                <a:cxnLst/>
                <a:rect l="l" t="t" r="r" b="b"/>
                <a:pathLst>
                  <a:path w="2457450" h="2457450">
                    <a:moveTo>
                      <a:pt x="15875" y="0"/>
                    </a:moveTo>
                    <a:lnTo>
                      <a:pt x="2457450" y="0"/>
                    </a:lnTo>
                    <a:lnTo>
                      <a:pt x="2457450" y="2457450"/>
                    </a:lnTo>
                    <a:lnTo>
                      <a:pt x="0" y="2457450"/>
                    </a:lnTo>
                    <a:lnTo>
                      <a:pt x="0" y="0"/>
                    </a:lnTo>
                    <a:lnTo>
                      <a:pt x="15875" y="0"/>
                    </a:lnTo>
                    <a:moveTo>
                      <a:pt x="15875" y="31750"/>
                    </a:moveTo>
                    <a:lnTo>
                      <a:pt x="15875" y="15875"/>
                    </a:lnTo>
                    <a:lnTo>
                      <a:pt x="31750" y="15875"/>
                    </a:lnTo>
                    <a:lnTo>
                      <a:pt x="31750" y="2441575"/>
                    </a:lnTo>
                    <a:lnTo>
                      <a:pt x="15875" y="2441575"/>
                    </a:lnTo>
                    <a:lnTo>
                      <a:pt x="15875" y="2425700"/>
                    </a:lnTo>
                    <a:lnTo>
                      <a:pt x="2441575" y="2425700"/>
                    </a:lnTo>
                    <a:lnTo>
                      <a:pt x="2441575" y="2441575"/>
                    </a:lnTo>
                    <a:lnTo>
                      <a:pt x="2425700" y="2441575"/>
                    </a:lnTo>
                    <a:lnTo>
                      <a:pt x="2425700" y="15875"/>
                    </a:lnTo>
                    <a:lnTo>
                      <a:pt x="2441575" y="15875"/>
                    </a:lnTo>
                    <a:lnTo>
                      <a:pt x="2441575" y="31750"/>
                    </a:lnTo>
                    <a:lnTo>
                      <a:pt x="15875" y="31750"/>
                    </a:lnTo>
                    <a:close/>
                  </a:path>
                </a:pathLst>
              </a:custGeom>
              <a:solidFill>
                <a:srgbClr val="215AB6"/>
              </a:solidFill>
            </p:spPr>
            <p:txBody>
              <a:bodyPr/>
              <a:lstStyle/>
              <a:p>
                <a:endParaRPr lang="ar-AE"/>
              </a:p>
            </p:txBody>
          </p:sp>
        </p:grpSp>
        <p:pic>
          <p:nvPicPr>
            <p:cNvPr id="37" name="Picture 36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BD3ACFA4-DE17-C9E6-624E-D79AA62AC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11" y="1522911"/>
              <a:ext cx="1143272" cy="1540932"/>
            </a:xfrm>
            <a:prstGeom prst="rect">
              <a:avLst/>
            </a:prstGeom>
          </p:spPr>
        </p:pic>
        <p:pic>
          <p:nvPicPr>
            <p:cNvPr id="38" name="Picture 37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6A71CF14-77CC-3414-B4F7-C45AEF54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35" y="1515913"/>
              <a:ext cx="1143272" cy="1540932"/>
            </a:xfrm>
            <a:prstGeom prst="rect">
              <a:avLst/>
            </a:prstGeom>
          </p:spPr>
        </p:pic>
        <p:pic>
          <p:nvPicPr>
            <p:cNvPr id="39" name="Picture 38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A21A6DC3-2CC6-618C-A95C-CBC7FA19F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072" y="4570990"/>
              <a:ext cx="1143272" cy="1540932"/>
            </a:xfrm>
            <a:prstGeom prst="rect">
              <a:avLst/>
            </a:prstGeom>
          </p:spPr>
        </p:pic>
        <p:pic>
          <p:nvPicPr>
            <p:cNvPr id="40" name="Picture 39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CACAC037-1335-4D8A-5E8A-57AFD7A29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305" y="4570990"/>
              <a:ext cx="1143272" cy="1540932"/>
            </a:xfrm>
            <a:prstGeom prst="rect">
              <a:avLst/>
            </a:prstGeom>
          </p:spPr>
        </p:pic>
        <p:pic>
          <p:nvPicPr>
            <p:cNvPr id="41" name="Picture 40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C8C4395E-A76E-5E53-1977-9525A5E1D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" y="7394261"/>
              <a:ext cx="1143272" cy="1540932"/>
            </a:xfrm>
            <a:prstGeom prst="rect">
              <a:avLst/>
            </a:prstGeom>
          </p:spPr>
        </p:pic>
        <p:pic>
          <p:nvPicPr>
            <p:cNvPr id="42" name="Picture 41" descr="A cartoon of a green monster&#10;&#10;Description automatically generated">
              <a:extLst>
                <a:ext uri="{FF2B5EF4-FFF2-40B4-BE49-F238E27FC236}">
                  <a16:creationId xmlns:a16="http://schemas.microsoft.com/office/drawing/2014/main" id="{533DD252-A7C2-8302-F6EB-53396F440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41" y="7383238"/>
              <a:ext cx="1143272" cy="154093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1B0253-AC8D-FAAD-33A6-DE117AA828CD}"/>
              </a:ext>
            </a:extLst>
          </p:cNvPr>
          <p:cNvSpPr/>
          <p:nvPr/>
        </p:nvSpPr>
        <p:spPr>
          <a:xfrm>
            <a:off x="1811963" y="-353184"/>
            <a:ext cx="1448696" cy="2426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500"/>
              </a:lnSpc>
            </a:pPr>
            <a:r>
              <a:rPr lang="en-US" sz="9000" spc="-135" dirty="0">
                <a:solidFill>
                  <a:srgbClr val="000000"/>
                </a:solidFill>
                <a:latin typeface="IBM Plex Sans Condensed Bold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84569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0C8606-53D1-4B07-FC01-63EBD2833F6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338B9-CB6A-F0DA-3C01-E200379A51E2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015C6-D9CB-41DD-2B13-099C409B7F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9ABD3B-C0BD-C74E-A17F-3BF858113193}"/>
              </a:ext>
            </a:extLst>
          </p:cNvPr>
          <p:cNvSpPr/>
          <p:nvPr/>
        </p:nvSpPr>
        <p:spPr>
          <a:xfrm rot="5400000">
            <a:off x="3570486" y="6917024"/>
            <a:ext cx="24064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ar-SA" sz="115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ناير</a:t>
            </a:r>
            <a:endParaRPr lang="en-US" sz="4400" b="0" cap="none" spc="0" dirty="0">
              <a:ln w="0"/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A9DAC-ABC8-560E-04CA-C57F3DE7ADA9}"/>
              </a:ext>
            </a:extLst>
          </p:cNvPr>
          <p:cNvGrpSpPr/>
          <p:nvPr/>
        </p:nvGrpSpPr>
        <p:grpSpPr>
          <a:xfrm rot="5400000">
            <a:off x="-2861515" y="3437708"/>
            <a:ext cx="9223879" cy="2769325"/>
            <a:chOff x="1760281" y="817346"/>
            <a:chExt cx="3160431" cy="6098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B76A1-A636-4756-CEB0-284070F13C31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2BCF10-9E86-E11F-98F1-FABF6A4372ED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CE39D-CE63-33ED-C479-8E6DBFBCF873}"/>
              </a:ext>
            </a:extLst>
          </p:cNvPr>
          <p:cNvSpPr/>
          <p:nvPr/>
        </p:nvSpPr>
        <p:spPr>
          <a:xfrm rot="5400000">
            <a:off x="-79647" y="6751563"/>
            <a:ext cx="3231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</a:t>
            </a:r>
            <a:r>
              <a:rPr lang="ar-SA" sz="115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براير</a:t>
            </a:r>
            <a:endParaRPr lang="en-US" sz="1150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C4056-07ED-AEAB-6B86-AC2D04EE5E28}"/>
              </a:ext>
            </a:extLst>
          </p:cNvPr>
          <p:cNvSpPr/>
          <p:nvPr/>
        </p:nvSpPr>
        <p:spPr>
          <a:xfrm rot="5400000">
            <a:off x="2077430" y="2364469"/>
            <a:ext cx="593784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15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J</a:t>
            </a:r>
            <a:r>
              <a:rPr lang="en-GB" sz="115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anuary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BCF74-15EC-1496-5590-18BCF04B005C}"/>
              </a:ext>
            </a:extLst>
          </p:cNvPr>
          <p:cNvSpPr/>
          <p:nvPr/>
        </p:nvSpPr>
        <p:spPr>
          <a:xfrm rot="5400000">
            <a:off x="-955605" y="2328427"/>
            <a:ext cx="54120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F</a:t>
            </a:r>
            <a:r>
              <a:rPr lang="en-GB" sz="96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ebruary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472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0C8606-53D1-4B07-FC01-63EBD2833F69}"/>
              </a:ext>
            </a:extLst>
          </p:cNvPr>
          <p:cNvGrpSpPr/>
          <p:nvPr/>
        </p:nvGrpSpPr>
        <p:grpSpPr>
          <a:xfrm rot="5400000">
            <a:off x="434413" y="3437709"/>
            <a:ext cx="9223879" cy="2769325"/>
            <a:chOff x="1760281" y="817346"/>
            <a:chExt cx="3160431" cy="609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338B9-CB6A-F0DA-3C01-E200379A51E2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015C6-D9CB-41DD-2B13-099C409B7FD1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9ABD3B-C0BD-C74E-A17F-3BF858113193}"/>
              </a:ext>
            </a:extLst>
          </p:cNvPr>
          <p:cNvSpPr/>
          <p:nvPr/>
        </p:nvSpPr>
        <p:spPr>
          <a:xfrm rot="5400000">
            <a:off x="2900732" y="6111853"/>
            <a:ext cx="39966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</a:t>
            </a:r>
            <a:r>
              <a:rPr lang="ar-SA" sz="138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ارس</a:t>
            </a:r>
            <a:endParaRPr lang="en-US" sz="4400" b="0" cap="none" spc="0" dirty="0">
              <a:ln w="0"/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A9DAC-ABC8-560E-04CA-C57F3DE7ADA9}"/>
              </a:ext>
            </a:extLst>
          </p:cNvPr>
          <p:cNvGrpSpPr/>
          <p:nvPr/>
        </p:nvGrpSpPr>
        <p:grpSpPr>
          <a:xfrm rot="5400000">
            <a:off x="-2861515" y="3437708"/>
            <a:ext cx="9223879" cy="2769325"/>
            <a:chOff x="1760281" y="817346"/>
            <a:chExt cx="3160431" cy="6098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B76A1-A636-4756-CEB0-284070F13C31}"/>
                </a:ext>
              </a:extLst>
            </p:cNvPr>
            <p:cNvSpPr/>
            <p:nvPr/>
          </p:nvSpPr>
          <p:spPr>
            <a:xfrm>
              <a:off x="1760281" y="817346"/>
              <a:ext cx="3160431" cy="609864"/>
            </a:xfrm>
            <a:prstGeom prst="rect">
              <a:avLst/>
            </a:prstGeom>
            <a:solidFill>
              <a:schemeClr val="bg1"/>
            </a:solidFill>
            <a:ln w="136525">
              <a:solidFill>
                <a:srgbClr val="488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2BCF10-9E86-E11F-98F1-FABF6A4372ED}"/>
                </a:ext>
              </a:extLst>
            </p:cNvPr>
            <p:cNvSpPr/>
            <p:nvPr/>
          </p:nvSpPr>
          <p:spPr>
            <a:xfrm>
              <a:off x="1800075" y="849592"/>
              <a:ext cx="3074129" cy="554604"/>
            </a:xfrm>
            <a:prstGeom prst="rect">
              <a:avLst/>
            </a:prstGeom>
            <a:solidFill>
              <a:schemeClr val="bg1"/>
            </a:solidFill>
            <a:ln w="155575">
              <a:solidFill>
                <a:srgbClr val="9FFB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CE39D-CE63-33ED-C479-8E6DBFBCF873}"/>
              </a:ext>
            </a:extLst>
          </p:cNvPr>
          <p:cNvSpPr/>
          <p:nvPr/>
        </p:nvSpPr>
        <p:spPr>
          <a:xfrm rot="5400000">
            <a:off x="-241616" y="5964875"/>
            <a:ext cx="34307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dirty="0">
                <a:ln w="0"/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</a:t>
            </a:r>
            <a:r>
              <a:rPr lang="ar-SA" sz="13800" dirty="0">
                <a:ln w="0"/>
                <a:latin typeface="Dubai" panose="020B0503030403030204" pitchFamily="34" charset="-78"/>
                <a:cs typeface="Dubai" panose="020B0503030403030204" pitchFamily="34" charset="-78"/>
              </a:rPr>
              <a:t>بريل</a:t>
            </a:r>
            <a:endParaRPr lang="en-US" sz="11500" dirty="0">
              <a:ln w="0"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C4056-07ED-AEAB-6B86-AC2D04EE5E28}"/>
              </a:ext>
            </a:extLst>
          </p:cNvPr>
          <p:cNvSpPr/>
          <p:nvPr/>
        </p:nvSpPr>
        <p:spPr>
          <a:xfrm rot="5400000">
            <a:off x="2539886" y="1913292"/>
            <a:ext cx="48429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15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M</a:t>
            </a:r>
            <a:r>
              <a:rPr lang="en-GB" sz="115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arch</a:t>
            </a:r>
            <a:endParaRPr lang="en-US" sz="40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BCF74-15EC-1496-5590-18BCF04B005C}"/>
              </a:ext>
            </a:extLst>
          </p:cNvPr>
          <p:cNvSpPr/>
          <p:nvPr/>
        </p:nvSpPr>
        <p:spPr>
          <a:xfrm rot="5400000">
            <a:off x="-220629" y="1334747"/>
            <a:ext cx="39421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380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Dubai" panose="020B0503030403030204" pitchFamily="34" charset="-78"/>
              </a:rPr>
              <a:t>A</a:t>
            </a:r>
            <a:r>
              <a:rPr lang="en-GB" sz="13800" dirty="0">
                <a:ln w="0"/>
                <a:latin typeface="Century Gothic" panose="020B0502020202020204" pitchFamily="34" charset="0"/>
                <a:cs typeface="Dubai" panose="020B0503030403030204" pitchFamily="34" charset="-78"/>
              </a:rPr>
              <a:t>pril</a:t>
            </a:r>
            <a:endParaRPr lang="en-US" sz="4800" b="0" cap="none" spc="0" dirty="0">
              <a:ln w="0"/>
              <a:latin typeface="Century Gothic" panose="020B0502020202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633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102</Words>
  <Application>Microsoft Office PowerPoint</Application>
  <PresentationFormat>A4 Paper (210x297 mm)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Dubai</vt:lpstr>
      <vt:lpstr>FF Hekaya Light</vt:lpstr>
      <vt:lpstr>IBM Plex Sans Condensed Bold</vt:lpstr>
      <vt:lpstr>Janna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زينة سلطان محمد المرزوقي</dc:creator>
  <cp:lastModifiedBy>زينة سلطان محمد المرزوقي</cp:lastModifiedBy>
  <cp:revision>2</cp:revision>
  <dcterms:created xsi:type="dcterms:W3CDTF">2023-09-06T17:43:11Z</dcterms:created>
  <dcterms:modified xsi:type="dcterms:W3CDTF">2023-09-06T18:51:42Z</dcterms:modified>
</cp:coreProperties>
</file>