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bg>
      <p:bgPr>
        <a:solidFill>
          <a:srgbClr val="BEDA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21"/>
          </p:nvPr>
        </p:nvSpPr>
        <p:spPr>
          <a:xfrm>
            <a:off x="1270000" y="6362700"/>
            <a:ext cx="10464800" cy="497309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22"/>
          </p:nvPr>
        </p:nvSpPr>
        <p:spPr>
          <a:xfrm>
            <a:off x="1270000" y="4239056"/>
            <a:ext cx="10464800" cy="6658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eg"/>
          <p:cNvSpPr/>
          <p:nvPr>
            <p:ph type="pic" idx="21"/>
          </p:nvPr>
        </p:nvSpPr>
        <p:spPr>
          <a:xfrm>
            <a:off x="-1308100" y="-50800"/>
            <a:ext cx="14782800" cy="985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eg"/>
          <p:cNvSpPr/>
          <p:nvPr>
            <p:ph type="pic" idx="21"/>
          </p:nvPr>
        </p:nvSpPr>
        <p:spPr>
          <a:xfrm>
            <a:off x="1625600" y="374650"/>
            <a:ext cx="9753600" cy="650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eg"/>
          <p:cNvSpPr/>
          <p:nvPr>
            <p:ph type="pic" idx="21"/>
          </p:nvPr>
        </p:nvSpPr>
        <p:spPr>
          <a:xfrm>
            <a:off x="6375400" y="635000"/>
            <a:ext cx="82169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eg"/>
          <p:cNvSpPr/>
          <p:nvPr>
            <p:ph type="pic" idx="21"/>
          </p:nvPr>
        </p:nvSpPr>
        <p:spPr>
          <a:xfrm>
            <a:off x="3810000" y="2590800"/>
            <a:ext cx="942975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eg"/>
          <p:cNvSpPr/>
          <p:nvPr>
            <p:ph type="pic" sz="quarter" idx="21"/>
          </p:nvPr>
        </p:nvSpPr>
        <p:spPr>
          <a:xfrm>
            <a:off x="6556375" y="5092700"/>
            <a:ext cx="565785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532204087_1355x1355.jpeg"/>
          <p:cNvSpPr/>
          <p:nvPr>
            <p:ph type="pic" sz="half" idx="22"/>
          </p:nvPr>
        </p:nvSpPr>
        <p:spPr>
          <a:xfrm>
            <a:off x="6718300" y="749300"/>
            <a:ext cx="5334000" cy="5334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532241774_2880x1920.jpeg"/>
          <p:cNvSpPr/>
          <p:nvPr>
            <p:ph type="pic" idx="23"/>
          </p:nvPr>
        </p:nvSpPr>
        <p:spPr>
          <a:xfrm>
            <a:off x="-2832100" y="889000"/>
            <a:ext cx="119634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6335119" y="9296399"/>
            <a:ext cx="327789" cy="34074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444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slide" Target="slide3.xml"/><Relationship Id="rId4" Type="http://schemas.openxmlformats.org/officeDocument/2006/relationships/image" Target="../media/image2.jpeg"/><Relationship Id="rId5" Type="http://schemas.openxmlformats.org/officeDocument/2006/relationships/slide" Target="slide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gif"/><Relationship Id="rId4" Type="http://schemas.openxmlformats.org/officeDocument/2006/relationships/slide" Target="slide1.xml"/><Relationship Id="rId5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gif"/><Relationship Id="rId3" Type="http://schemas.openxmlformats.org/officeDocument/2006/relationships/slide" Target="slide1.xml"/><Relationship Id="rId4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مستطيل"/>
          <p:cNvSpPr/>
          <p:nvPr/>
        </p:nvSpPr>
        <p:spPr>
          <a:xfrm>
            <a:off x="276996" y="216584"/>
            <a:ext cx="12559590" cy="9116711"/>
          </a:xfrm>
          <a:prstGeom prst="rect">
            <a:avLst/>
          </a:prstGeom>
          <a:solidFill>
            <a:srgbClr val="D6D5D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20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10989960" y="2969051"/>
            <a:ext cx="1181323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21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2083459" y="4876800"/>
            <a:ext cx="675595" cy="680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22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2127370" y="4150531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23" name="لوحة تحفيز الطالبات"/>
          <p:cNvSpPr txBox="1"/>
          <p:nvPr/>
        </p:nvSpPr>
        <p:spPr>
          <a:xfrm>
            <a:off x="4297707" y="1027962"/>
            <a:ext cx="4801023" cy="82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5300">
                <a:solidFill>
                  <a:schemeClr val="accent5">
                    <a:lumOff val="-29866"/>
                  </a:schemeClr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t>لوحة تحفيز الطالبات </a:t>
            </a:r>
          </a:p>
        </p:txBody>
      </p:sp>
      <p:sp>
        <p:nvSpPr>
          <p:cNvPr id="124" name="مستطيل مستدير الزوايا"/>
          <p:cNvSpPr/>
          <p:nvPr/>
        </p:nvSpPr>
        <p:spPr>
          <a:xfrm>
            <a:off x="10790086" y="2544975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1800">
                <a:solidFill>
                  <a:schemeClr val="accent6">
                    <a:hueOff val="-146070"/>
                    <a:satOff val="-10048"/>
                    <a:lumOff val="-30626"/>
                  </a:schemeClr>
                </a:solidFill>
                <a:latin typeface="Muna Bold"/>
                <a:ea typeface="Muna Bold"/>
                <a:cs typeface="Muna Bold"/>
                <a:sym typeface="Muna Bold"/>
              </a:defRPr>
            </a:pPr>
          </a:p>
        </p:txBody>
      </p:sp>
      <p:pic>
        <p:nvPicPr>
          <p:cNvPr id="125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9020993" y="2969051"/>
            <a:ext cx="1181322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26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0114491" y="4876799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27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0158402" y="4150531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28" name="مستطيل مستدير الزوايا"/>
          <p:cNvSpPr/>
          <p:nvPr/>
        </p:nvSpPr>
        <p:spPr>
          <a:xfrm>
            <a:off x="8821118" y="2544975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29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7133817" y="2969051"/>
            <a:ext cx="1181323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30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8227316" y="4876800"/>
            <a:ext cx="675595" cy="680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31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8271227" y="4150531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32" name="مستطيل مستدير الزوايا"/>
          <p:cNvSpPr/>
          <p:nvPr/>
        </p:nvSpPr>
        <p:spPr>
          <a:xfrm>
            <a:off x="6933943" y="2544975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33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4985744" y="2969051"/>
            <a:ext cx="1181323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34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6079243" y="4876800"/>
            <a:ext cx="675595" cy="680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35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6123154" y="4150531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36" name="مستطيل مستدير الزوايا"/>
          <p:cNvSpPr/>
          <p:nvPr/>
        </p:nvSpPr>
        <p:spPr>
          <a:xfrm>
            <a:off x="4785870" y="2544975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37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2837671" y="3046744"/>
            <a:ext cx="1181323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38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3931170" y="4954493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39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3975081" y="4228224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40" name="مستطيل مستدير الزوايا"/>
          <p:cNvSpPr/>
          <p:nvPr/>
        </p:nvSpPr>
        <p:spPr>
          <a:xfrm>
            <a:off x="2637797" y="2622668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41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645687" y="3046744"/>
            <a:ext cx="1181322" cy="2631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42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739186" y="4954493"/>
            <a:ext cx="675595" cy="680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43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783097" y="4228224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44" name="مستطيل مستدير الزوايا"/>
          <p:cNvSpPr/>
          <p:nvPr/>
        </p:nvSpPr>
        <p:spPr>
          <a:xfrm>
            <a:off x="445812" y="2622668"/>
            <a:ext cx="1708072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45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642361" y="6187773"/>
            <a:ext cx="1181323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46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735860" y="8095521"/>
            <a:ext cx="675595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47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779771" y="7369252"/>
            <a:ext cx="587773" cy="559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48" name="مستطيل مستدير الزوايا"/>
          <p:cNvSpPr/>
          <p:nvPr/>
        </p:nvSpPr>
        <p:spPr>
          <a:xfrm>
            <a:off x="442487" y="5763697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49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2834346" y="6187773"/>
            <a:ext cx="1181322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50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3927844" y="8095521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51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3971756" y="7369252"/>
            <a:ext cx="587772" cy="559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52" name="مستطيل مستدير الزوايا"/>
          <p:cNvSpPr/>
          <p:nvPr/>
        </p:nvSpPr>
        <p:spPr>
          <a:xfrm>
            <a:off x="2634471" y="5763697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53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4973036" y="6225873"/>
            <a:ext cx="1181323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54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6066535" y="8133621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55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6110446" y="7407352"/>
            <a:ext cx="587773" cy="559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56" name="مستطيل مستدير الزوايا"/>
          <p:cNvSpPr/>
          <p:nvPr/>
        </p:nvSpPr>
        <p:spPr>
          <a:xfrm>
            <a:off x="4773162" y="5801797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57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7092391" y="6225873"/>
            <a:ext cx="1181323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58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8185890" y="8133621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59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8229801" y="7407352"/>
            <a:ext cx="587773" cy="559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60" name="مستطيل مستدير الزوايا"/>
          <p:cNvSpPr/>
          <p:nvPr/>
        </p:nvSpPr>
        <p:spPr>
          <a:xfrm>
            <a:off x="6892517" y="5801797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61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9004967" y="6303566"/>
            <a:ext cx="1181322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62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0098466" y="8211314"/>
            <a:ext cx="675595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63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0142377" y="7485046"/>
            <a:ext cx="587773" cy="5592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64" name="مستطيل مستدير الزوايا"/>
          <p:cNvSpPr/>
          <p:nvPr/>
        </p:nvSpPr>
        <p:spPr>
          <a:xfrm>
            <a:off x="8805093" y="5879490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  <p:pic>
        <p:nvPicPr>
          <p:cNvPr id="165" name="IMG_1973.jpeg" descr="IMG_1973.jpeg"/>
          <p:cNvPicPr>
            <a:picLocks noChangeAspect="1"/>
          </p:cNvPicPr>
          <p:nvPr/>
        </p:nvPicPr>
        <p:blipFill>
          <a:blip r:embed="rId2">
            <a:extLst/>
          </a:blip>
          <a:srcRect l="28390" t="8098" r="35761" b="12041"/>
          <a:stretch>
            <a:fillRect/>
          </a:stretch>
        </p:blipFill>
        <p:spPr>
          <a:xfrm>
            <a:off x="11067491" y="6259910"/>
            <a:ext cx="1181323" cy="2631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6" h="21593" fill="norm" stroke="1" extrusionOk="0">
                <a:moveTo>
                  <a:pt x="12609" y="3"/>
                </a:moveTo>
                <a:cubicBezTo>
                  <a:pt x="11553" y="25"/>
                  <a:pt x="10093" y="174"/>
                  <a:pt x="8926" y="394"/>
                </a:cubicBezTo>
                <a:cubicBezTo>
                  <a:pt x="8400" y="493"/>
                  <a:pt x="7985" y="536"/>
                  <a:pt x="7431" y="550"/>
                </a:cubicBezTo>
                <a:cubicBezTo>
                  <a:pt x="6506" y="574"/>
                  <a:pt x="5691" y="664"/>
                  <a:pt x="5315" y="785"/>
                </a:cubicBezTo>
                <a:cubicBezTo>
                  <a:pt x="4481" y="1053"/>
                  <a:pt x="2762" y="2099"/>
                  <a:pt x="1856" y="2888"/>
                </a:cubicBezTo>
                <a:cubicBezTo>
                  <a:pt x="1219" y="3443"/>
                  <a:pt x="615" y="4414"/>
                  <a:pt x="195" y="5575"/>
                </a:cubicBezTo>
                <a:cubicBezTo>
                  <a:pt x="67" y="5929"/>
                  <a:pt x="5" y="6270"/>
                  <a:pt x="0" y="6591"/>
                </a:cubicBezTo>
                <a:cubicBezTo>
                  <a:pt x="-14" y="7554"/>
                  <a:pt x="514" y="8342"/>
                  <a:pt x="1509" y="8766"/>
                </a:cubicBezTo>
                <a:cubicBezTo>
                  <a:pt x="1944" y="8952"/>
                  <a:pt x="3355" y="9257"/>
                  <a:pt x="4080" y="9323"/>
                </a:cubicBezTo>
                <a:cubicBezTo>
                  <a:pt x="4392" y="9351"/>
                  <a:pt x="4776" y="9406"/>
                  <a:pt x="4932" y="9444"/>
                </a:cubicBezTo>
                <a:cubicBezTo>
                  <a:pt x="5234" y="9516"/>
                  <a:pt x="6202" y="9531"/>
                  <a:pt x="6926" y="9476"/>
                </a:cubicBezTo>
                <a:lnTo>
                  <a:pt x="7337" y="9447"/>
                </a:lnTo>
                <a:lnTo>
                  <a:pt x="7092" y="9365"/>
                </a:lnTo>
                <a:cubicBezTo>
                  <a:pt x="6791" y="9263"/>
                  <a:pt x="6884" y="9247"/>
                  <a:pt x="7886" y="9219"/>
                </a:cubicBezTo>
                <a:cubicBezTo>
                  <a:pt x="8829" y="9193"/>
                  <a:pt x="8927" y="9148"/>
                  <a:pt x="8514" y="8936"/>
                </a:cubicBezTo>
                <a:cubicBezTo>
                  <a:pt x="8195" y="8772"/>
                  <a:pt x="8132" y="8604"/>
                  <a:pt x="8406" y="8639"/>
                </a:cubicBezTo>
                <a:cubicBezTo>
                  <a:pt x="8485" y="8650"/>
                  <a:pt x="8842" y="8695"/>
                  <a:pt x="9200" y="8737"/>
                </a:cubicBezTo>
                <a:cubicBezTo>
                  <a:pt x="9720" y="8798"/>
                  <a:pt x="9881" y="8838"/>
                  <a:pt x="9987" y="8936"/>
                </a:cubicBezTo>
                <a:cubicBezTo>
                  <a:pt x="10181" y="9112"/>
                  <a:pt x="10080" y="9170"/>
                  <a:pt x="9504" y="9225"/>
                </a:cubicBezTo>
                <a:cubicBezTo>
                  <a:pt x="9222" y="9253"/>
                  <a:pt x="8849" y="9311"/>
                  <a:pt x="8673" y="9352"/>
                </a:cubicBezTo>
                <a:cubicBezTo>
                  <a:pt x="8497" y="9394"/>
                  <a:pt x="8245" y="9434"/>
                  <a:pt x="8117" y="9440"/>
                </a:cubicBezTo>
                <a:cubicBezTo>
                  <a:pt x="7858" y="9454"/>
                  <a:pt x="7295" y="9629"/>
                  <a:pt x="6882" y="9825"/>
                </a:cubicBezTo>
                <a:cubicBezTo>
                  <a:pt x="6734" y="9895"/>
                  <a:pt x="6519" y="9955"/>
                  <a:pt x="6406" y="9955"/>
                </a:cubicBezTo>
                <a:cubicBezTo>
                  <a:pt x="6182" y="9955"/>
                  <a:pt x="6134" y="10041"/>
                  <a:pt x="6312" y="10121"/>
                </a:cubicBezTo>
                <a:cubicBezTo>
                  <a:pt x="6421" y="10170"/>
                  <a:pt x="6388" y="10185"/>
                  <a:pt x="5640" y="10388"/>
                </a:cubicBezTo>
                <a:cubicBezTo>
                  <a:pt x="5274" y="10487"/>
                  <a:pt x="4404" y="11047"/>
                  <a:pt x="4246" y="11287"/>
                </a:cubicBezTo>
                <a:cubicBezTo>
                  <a:pt x="4159" y="11420"/>
                  <a:pt x="4073" y="11785"/>
                  <a:pt x="4044" y="12159"/>
                </a:cubicBezTo>
                <a:cubicBezTo>
                  <a:pt x="4017" y="12514"/>
                  <a:pt x="3954" y="12843"/>
                  <a:pt x="3900" y="12889"/>
                </a:cubicBezTo>
                <a:cubicBezTo>
                  <a:pt x="3708" y="13051"/>
                  <a:pt x="3775" y="13114"/>
                  <a:pt x="4145" y="13114"/>
                </a:cubicBezTo>
                <a:cubicBezTo>
                  <a:pt x="4590" y="13114"/>
                  <a:pt x="4678" y="13175"/>
                  <a:pt x="5149" y="13833"/>
                </a:cubicBezTo>
                <a:cubicBezTo>
                  <a:pt x="5352" y="14117"/>
                  <a:pt x="5646" y="14435"/>
                  <a:pt x="5806" y="14540"/>
                </a:cubicBezTo>
                <a:cubicBezTo>
                  <a:pt x="5967" y="14645"/>
                  <a:pt x="6102" y="14787"/>
                  <a:pt x="6102" y="14853"/>
                </a:cubicBezTo>
                <a:cubicBezTo>
                  <a:pt x="6102" y="14920"/>
                  <a:pt x="6193" y="15005"/>
                  <a:pt x="6312" y="15048"/>
                </a:cubicBezTo>
                <a:lnTo>
                  <a:pt x="6521" y="15126"/>
                </a:lnTo>
                <a:lnTo>
                  <a:pt x="6276" y="15260"/>
                </a:lnTo>
                <a:cubicBezTo>
                  <a:pt x="6141" y="15333"/>
                  <a:pt x="5833" y="15563"/>
                  <a:pt x="5590" y="15771"/>
                </a:cubicBezTo>
                <a:cubicBezTo>
                  <a:pt x="5274" y="16041"/>
                  <a:pt x="4980" y="16220"/>
                  <a:pt x="4557" y="16393"/>
                </a:cubicBezTo>
                <a:cubicBezTo>
                  <a:pt x="4231" y="16526"/>
                  <a:pt x="3985" y="16642"/>
                  <a:pt x="4008" y="16650"/>
                </a:cubicBezTo>
                <a:cubicBezTo>
                  <a:pt x="4324" y="16761"/>
                  <a:pt x="4705" y="16859"/>
                  <a:pt x="4817" y="16859"/>
                </a:cubicBezTo>
                <a:cubicBezTo>
                  <a:pt x="4894" y="16859"/>
                  <a:pt x="5049" y="16888"/>
                  <a:pt x="5156" y="16924"/>
                </a:cubicBezTo>
                <a:cubicBezTo>
                  <a:pt x="5348" y="16987"/>
                  <a:pt x="5347" y="16989"/>
                  <a:pt x="5142" y="17113"/>
                </a:cubicBezTo>
                <a:lnTo>
                  <a:pt x="4932" y="17240"/>
                </a:lnTo>
                <a:lnTo>
                  <a:pt x="5691" y="17415"/>
                </a:lnTo>
                <a:cubicBezTo>
                  <a:pt x="6108" y="17512"/>
                  <a:pt x="6833" y="17629"/>
                  <a:pt x="7301" y="17679"/>
                </a:cubicBezTo>
                <a:cubicBezTo>
                  <a:pt x="8311" y="17787"/>
                  <a:pt x="8430" y="17824"/>
                  <a:pt x="8348" y="17992"/>
                </a:cubicBezTo>
                <a:cubicBezTo>
                  <a:pt x="8290" y="18112"/>
                  <a:pt x="8311" y="18118"/>
                  <a:pt x="8774" y="18148"/>
                </a:cubicBezTo>
                <a:cubicBezTo>
                  <a:pt x="9452" y="18192"/>
                  <a:pt x="9503" y="18223"/>
                  <a:pt x="9504" y="18568"/>
                </a:cubicBezTo>
                <a:cubicBezTo>
                  <a:pt x="9504" y="18733"/>
                  <a:pt x="9614" y="19214"/>
                  <a:pt x="9749" y="19636"/>
                </a:cubicBezTo>
                <a:cubicBezTo>
                  <a:pt x="9903" y="20118"/>
                  <a:pt x="9986" y="20569"/>
                  <a:pt x="9973" y="20848"/>
                </a:cubicBezTo>
                <a:cubicBezTo>
                  <a:pt x="9953" y="21290"/>
                  <a:pt x="9955" y="21290"/>
                  <a:pt x="10247" y="21388"/>
                </a:cubicBezTo>
                <a:cubicBezTo>
                  <a:pt x="10409" y="21442"/>
                  <a:pt x="10747" y="21509"/>
                  <a:pt x="10999" y="21538"/>
                </a:cubicBezTo>
                <a:cubicBezTo>
                  <a:pt x="11293" y="21572"/>
                  <a:pt x="11758" y="21591"/>
                  <a:pt x="12183" y="21593"/>
                </a:cubicBezTo>
                <a:cubicBezTo>
                  <a:pt x="12607" y="21596"/>
                  <a:pt x="12993" y="21582"/>
                  <a:pt x="13122" y="21551"/>
                </a:cubicBezTo>
                <a:cubicBezTo>
                  <a:pt x="13419" y="21479"/>
                  <a:pt x="13501" y="21325"/>
                  <a:pt x="13411" y="21030"/>
                </a:cubicBezTo>
                <a:cubicBezTo>
                  <a:pt x="13366" y="20884"/>
                  <a:pt x="13347" y="20752"/>
                  <a:pt x="13367" y="20737"/>
                </a:cubicBezTo>
                <a:cubicBezTo>
                  <a:pt x="13387" y="20722"/>
                  <a:pt x="13709" y="20744"/>
                  <a:pt x="14082" y="20789"/>
                </a:cubicBezTo>
                <a:cubicBezTo>
                  <a:pt x="16028" y="21023"/>
                  <a:pt x="16618" y="21037"/>
                  <a:pt x="17361" y="20870"/>
                </a:cubicBezTo>
                <a:cubicBezTo>
                  <a:pt x="17938" y="20741"/>
                  <a:pt x="18067" y="20662"/>
                  <a:pt x="17975" y="20496"/>
                </a:cubicBezTo>
                <a:cubicBezTo>
                  <a:pt x="17877" y="20320"/>
                  <a:pt x="17531" y="20184"/>
                  <a:pt x="16956" y="20089"/>
                </a:cubicBezTo>
                <a:cubicBezTo>
                  <a:pt x="16683" y="20044"/>
                  <a:pt x="16415" y="19980"/>
                  <a:pt x="16357" y="19949"/>
                </a:cubicBezTo>
                <a:cubicBezTo>
                  <a:pt x="16215" y="19872"/>
                  <a:pt x="16361" y="19133"/>
                  <a:pt x="16631" y="18552"/>
                </a:cubicBezTo>
                <a:cubicBezTo>
                  <a:pt x="16747" y="18304"/>
                  <a:pt x="16842" y="18044"/>
                  <a:pt x="16848" y="17972"/>
                </a:cubicBezTo>
                <a:cubicBezTo>
                  <a:pt x="16858" y="17853"/>
                  <a:pt x="16908" y="17835"/>
                  <a:pt x="17411" y="17777"/>
                </a:cubicBezTo>
                <a:cubicBezTo>
                  <a:pt x="18688" y="17630"/>
                  <a:pt x="19325" y="17529"/>
                  <a:pt x="19383" y="17461"/>
                </a:cubicBezTo>
                <a:cubicBezTo>
                  <a:pt x="19417" y="17420"/>
                  <a:pt x="19287" y="17257"/>
                  <a:pt x="19080" y="17083"/>
                </a:cubicBezTo>
                <a:cubicBezTo>
                  <a:pt x="18878" y="16914"/>
                  <a:pt x="18749" y="16767"/>
                  <a:pt x="18791" y="16758"/>
                </a:cubicBezTo>
                <a:cubicBezTo>
                  <a:pt x="18832" y="16748"/>
                  <a:pt x="18992" y="16736"/>
                  <a:pt x="19152" y="16732"/>
                </a:cubicBezTo>
                <a:cubicBezTo>
                  <a:pt x="19423" y="16724"/>
                  <a:pt x="20813" y="16375"/>
                  <a:pt x="20813" y="16315"/>
                </a:cubicBezTo>
                <a:cubicBezTo>
                  <a:pt x="20813" y="16300"/>
                  <a:pt x="20543" y="16192"/>
                  <a:pt x="20213" y="16077"/>
                </a:cubicBezTo>
                <a:cubicBezTo>
                  <a:pt x="19531" y="15838"/>
                  <a:pt x="18989" y="15524"/>
                  <a:pt x="19065" y="15416"/>
                </a:cubicBezTo>
                <a:cubicBezTo>
                  <a:pt x="19094" y="15376"/>
                  <a:pt x="19006" y="15173"/>
                  <a:pt x="18870" y="14963"/>
                </a:cubicBezTo>
                <a:lnTo>
                  <a:pt x="18617" y="14579"/>
                </a:lnTo>
                <a:lnTo>
                  <a:pt x="18834" y="14507"/>
                </a:lnTo>
                <a:cubicBezTo>
                  <a:pt x="19043" y="14436"/>
                  <a:pt x="19045" y="14421"/>
                  <a:pt x="18913" y="14107"/>
                </a:cubicBezTo>
                <a:lnTo>
                  <a:pt x="18776" y="13784"/>
                </a:lnTo>
                <a:lnTo>
                  <a:pt x="19043" y="13687"/>
                </a:lnTo>
                <a:cubicBezTo>
                  <a:pt x="19442" y="13539"/>
                  <a:pt x="19513" y="13390"/>
                  <a:pt x="19513" y="12723"/>
                </a:cubicBezTo>
                <a:lnTo>
                  <a:pt x="19513" y="12114"/>
                </a:lnTo>
                <a:lnTo>
                  <a:pt x="19816" y="12062"/>
                </a:lnTo>
                <a:cubicBezTo>
                  <a:pt x="20159" y="12003"/>
                  <a:pt x="20161" y="11990"/>
                  <a:pt x="20011" y="11450"/>
                </a:cubicBezTo>
                <a:cubicBezTo>
                  <a:pt x="19886" y="11001"/>
                  <a:pt x="19580" y="10609"/>
                  <a:pt x="19282" y="10515"/>
                </a:cubicBezTo>
                <a:cubicBezTo>
                  <a:pt x="17792" y="10048"/>
                  <a:pt x="17766" y="10036"/>
                  <a:pt x="17996" y="9958"/>
                </a:cubicBezTo>
                <a:cubicBezTo>
                  <a:pt x="18212" y="9885"/>
                  <a:pt x="18209" y="9885"/>
                  <a:pt x="18018" y="9743"/>
                </a:cubicBezTo>
                <a:cubicBezTo>
                  <a:pt x="17896" y="9653"/>
                  <a:pt x="17714" y="9590"/>
                  <a:pt x="17520" y="9571"/>
                </a:cubicBezTo>
                <a:cubicBezTo>
                  <a:pt x="17351" y="9554"/>
                  <a:pt x="17179" y="9516"/>
                  <a:pt x="17137" y="9486"/>
                </a:cubicBezTo>
                <a:cubicBezTo>
                  <a:pt x="16951" y="9350"/>
                  <a:pt x="16260" y="9214"/>
                  <a:pt x="15620" y="9190"/>
                </a:cubicBezTo>
                <a:lnTo>
                  <a:pt x="14956" y="9164"/>
                </a:lnTo>
                <a:lnTo>
                  <a:pt x="14956" y="9007"/>
                </a:lnTo>
                <a:cubicBezTo>
                  <a:pt x="14956" y="8856"/>
                  <a:pt x="14983" y="8849"/>
                  <a:pt x="15613" y="8747"/>
                </a:cubicBezTo>
                <a:cubicBezTo>
                  <a:pt x="15971" y="8689"/>
                  <a:pt x="16574" y="8569"/>
                  <a:pt x="16956" y="8483"/>
                </a:cubicBezTo>
                <a:cubicBezTo>
                  <a:pt x="17377" y="8389"/>
                  <a:pt x="17688" y="8344"/>
                  <a:pt x="17744" y="8369"/>
                </a:cubicBezTo>
                <a:cubicBezTo>
                  <a:pt x="17856" y="8420"/>
                  <a:pt x="17264" y="8767"/>
                  <a:pt x="17000" y="8805"/>
                </a:cubicBezTo>
                <a:cubicBezTo>
                  <a:pt x="16710" y="8847"/>
                  <a:pt x="16779" y="8914"/>
                  <a:pt x="17086" y="8890"/>
                </a:cubicBezTo>
                <a:cubicBezTo>
                  <a:pt x="17238" y="8878"/>
                  <a:pt x="17635" y="8851"/>
                  <a:pt x="17967" y="8828"/>
                </a:cubicBezTo>
                <a:cubicBezTo>
                  <a:pt x="19104" y="8751"/>
                  <a:pt x="20661" y="8233"/>
                  <a:pt x="21174" y="7760"/>
                </a:cubicBezTo>
                <a:cubicBezTo>
                  <a:pt x="21531" y="7431"/>
                  <a:pt x="21586" y="7076"/>
                  <a:pt x="21362" y="6539"/>
                </a:cubicBezTo>
                <a:cubicBezTo>
                  <a:pt x="21200" y="6151"/>
                  <a:pt x="21191" y="6044"/>
                  <a:pt x="21297" y="5559"/>
                </a:cubicBezTo>
                <a:cubicBezTo>
                  <a:pt x="21483" y="4707"/>
                  <a:pt x="21455" y="4283"/>
                  <a:pt x="21159" y="3709"/>
                </a:cubicBezTo>
                <a:cubicBezTo>
                  <a:pt x="20744" y="2904"/>
                  <a:pt x="20528" y="2599"/>
                  <a:pt x="20047" y="2143"/>
                </a:cubicBezTo>
                <a:cubicBezTo>
                  <a:pt x="19654" y="1769"/>
                  <a:pt x="19480" y="1666"/>
                  <a:pt x="18697" y="1322"/>
                </a:cubicBezTo>
                <a:cubicBezTo>
                  <a:pt x="17972" y="1003"/>
                  <a:pt x="17628" y="890"/>
                  <a:pt x="16927" y="739"/>
                </a:cubicBezTo>
                <a:cubicBezTo>
                  <a:pt x="15669" y="469"/>
                  <a:pt x="15277" y="379"/>
                  <a:pt x="15108" y="316"/>
                </a:cubicBezTo>
                <a:cubicBezTo>
                  <a:pt x="14886" y="233"/>
                  <a:pt x="14026" y="77"/>
                  <a:pt x="13504" y="26"/>
                </a:cubicBezTo>
                <a:cubicBezTo>
                  <a:pt x="13267" y="3"/>
                  <a:pt x="12961" y="-4"/>
                  <a:pt x="12609" y="3"/>
                </a:cubicBezTo>
                <a:close/>
              </a:path>
            </a:pathLst>
          </a:custGeom>
          <a:ln w="12700">
            <a:miter lim="400000"/>
          </a:ln>
        </p:spPr>
      </p:pic>
      <p:pic>
        <p:nvPicPr>
          <p:cNvPr id="166" name="IMG_1539.jpeg" descr="IMG_1539.jpeg">
            <a:hlinkClick r:id="rId3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55082" t="18473" r="2659" b="17302"/>
          <a:stretch>
            <a:fillRect/>
          </a:stretch>
        </p:blipFill>
        <p:spPr>
          <a:xfrm>
            <a:off x="12160990" y="8167658"/>
            <a:ext cx="675596" cy="680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7" h="21600" fill="norm" stroke="1" extrusionOk="0">
                <a:moveTo>
                  <a:pt x="4057" y="0"/>
                </a:moveTo>
                <a:lnTo>
                  <a:pt x="2487" y="1537"/>
                </a:lnTo>
                <a:cubicBezTo>
                  <a:pt x="1624" y="2382"/>
                  <a:pt x="917" y="3374"/>
                  <a:pt x="917" y="3743"/>
                </a:cubicBezTo>
                <a:cubicBezTo>
                  <a:pt x="917" y="4112"/>
                  <a:pt x="2073" y="5634"/>
                  <a:pt x="3485" y="7133"/>
                </a:cubicBezTo>
                <a:cubicBezTo>
                  <a:pt x="6359" y="10185"/>
                  <a:pt x="6357" y="11507"/>
                  <a:pt x="3461" y="12111"/>
                </a:cubicBezTo>
                <a:cubicBezTo>
                  <a:pt x="1942" y="12427"/>
                  <a:pt x="1538" y="12837"/>
                  <a:pt x="1538" y="14102"/>
                </a:cubicBezTo>
                <a:cubicBezTo>
                  <a:pt x="1538" y="14979"/>
                  <a:pt x="1239" y="15892"/>
                  <a:pt x="868" y="16131"/>
                </a:cubicBezTo>
                <a:cubicBezTo>
                  <a:pt x="497" y="16370"/>
                  <a:pt x="345" y="17166"/>
                  <a:pt x="528" y="17895"/>
                </a:cubicBezTo>
                <a:cubicBezTo>
                  <a:pt x="710" y="18624"/>
                  <a:pt x="583" y="19761"/>
                  <a:pt x="248" y="20415"/>
                </a:cubicBezTo>
                <a:cubicBezTo>
                  <a:pt x="-303" y="21488"/>
                  <a:pt x="-86" y="21600"/>
                  <a:pt x="2438" y="21600"/>
                </a:cubicBezTo>
                <a:cubicBezTo>
                  <a:pt x="4862" y="21600"/>
                  <a:pt x="5357" y="21364"/>
                  <a:pt x="6126" y="19823"/>
                </a:cubicBezTo>
                <a:cubicBezTo>
                  <a:pt x="6614" y="18845"/>
                  <a:pt x="7713" y="17357"/>
                  <a:pt x="8572" y="16521"/>
                </a:cubicBezTo>
                <a:lnTo>
                  <a:pt x="10130" y="14996"/>
                </a:lnTo>
                <a:lnTo>
                  <a:pt x="12041" y="17744"/>
                </a:lnTo>
                <a:cubicBezTo>
                  <a:pt x="13091" y="19256"/>
                  <a:pt x="13951" y="20743"/>
                  <a:pt x="13951" y="21046"/>
                </a:cubicBezTo>
                <a:cubicBezTo>
                  <a:pt x="13951" y="21348"/>
                  <a:pt x="15214" y="21600"/>
                  <a:pt x="16750" y="21600"/>
                </a:cubicBezTo>
                <a:cubicBezTo>
                  <a:pt x="18286" y="21600"/>
                  <a:pt x="19539" y="21375"/>
                  <a:pt x="19537" y="21109"/>
                </a:cubicBezTo>
                <a:cubicBezTo>
                  <a:pt x="19536" y="20842"/>
                  <a:pt x="18863" y="19492"/>
                  <a:pt x="18053" y="18097"/>
                </a:cubicBezTo>
                <a:lnTo>
                  <a:pt x="16580" y="15551"/>
                </a:lnTo>
                <a:lnTo>
                  <a:pt x="18685" y="13308"/>
                </a:lnTo>
                <a:cubicBezTo>
                  <a:pt x="20998" y="10827"/>
                  <a:pt x="21297" y="9655"/>
                  <a:pt x="19781" y="9048"/>
                </a:cubicBezTo>
                <a:cubicBezTo>
                  <a:pt x="18996" y="8734"/>
                  <a:pt x="18931" y="8453"/>
                  <a:pt x="19501" y="7738"/>
                </a:cubicBezTo>
                <a:cubicBezTo>
                  <a:pt x="20087" y="7002"/>
                  <a:pt x="19950" y="6774"/>
                  <a:pt x="18795" y="6591"/>
                </a:cubicBezTo>
                <a:cubicBezTo>
                  <a:pt x="17361" y="6364"/>
                  <a:pt x="17243" y="6009"/>
                  <a:pt x="17967" y="4070"/>
                </a:cubicBezTo>
                <a:cubicBezTo>
                  <a:pt x="18226" y="3379"/>
                  <a:pt x="17794" y="2644"/>
                  <a:pt x="16653" y="1865"/>
                </a:cubicBezTo>
                <a:lnTo>
                  <a:pt x="14937" y="693"/>
                </a:lnTo>
                <a:lnTo>
                  <a:pt x="12357" y="3755"/>
                </a:lnTo>
                <a:lnTo>
                  <a:pt x="9777" y="6805"/>
                </a:lnTo>
                <a:lnTo>
                  <a:pt x="6917" y="3403"/>
                </a:lnTo>
                <a:lnTo>
                  <a:pt x="4057" y="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167" name="IMG_1539.jpeg" descr="IMG_1539.jpeg">
            <a:hlinkClick r:id="rId5" invalidUrl="" action="ppaction://hlinksldjump" tgtFrame="" tooltip="" history="1" highlightClick="0" endSnd="0"/>
          </p:cNvPr>
          <p:cNvPicPr>
            <a:picLocks noChangeAspect="1"/>
          </p:cNvPicPr>
          <p:nvPr/>
        </p:nvPicPr>
        <p:blipFill>
          <a:blip r:embed="rId4">
            <a:extLst/>
          </a:blip>
          <a:srcRect l="1220" t="7260" r="45602" b="16372"/>
          <a:stretch>
            <a:fillRect/>
          </a:stretch>
        </p:blipFill>
        <p:spPr>
          <a:xfrm>
            <a:off x="12204901" y="7441389"/>
            <a:ext cx="587773" cy="5592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2" fill="norm" stroke="1" extrusionOk="0">
                <a:moveTo>
                  <a:pt x="15868" y="1"/>
                </a:moveTo>
                <a:cubicBezTo>
                  <a:pt x="15661" y="-8"/>
                  <a:pt x="15375" y="108"/>
                  <a:pt x="15110" y="368"/>
                </a:cubicBezTo>
                <a:cubicBezTo>
                  <a:pt x="14649" y="821"/>
                  <a:pt x="14617" y="1117"/>
                  <a:pt x="15051" y="874"/>
                </a:cubicBezTo>
                <a:cubicBezTo>
                  <a:pt x="15464" y="643"/>
                  <a:pt x="15596" y="645"/>
                  <a:pt x="15956" y="920"/>
                </a:cubicBezTo>
                <a:cubicBezTo>
                  <a:pt x="16230" y="1130"/>
                  <a:pt x="16149" y="1229"/>
                  <a:pt x="14964" y="2192"/>
                </a:cubicBezTo>
                <a:cubicBezTo>
                  <a:pt x="13523" y="3364"/>
                  <a:pt x="11800" y="5379"/>
                  <a:pt x="10764" y="7080"/>
                </a:cubicBezTo>
                <a:cubicBezTo>
                  <a:pt x="10180" y="8038"/>
                  <a:pt x="8909" y="7441"/>
                  <a:pt x="8503" y="6023"/>
                </a:cubicBezTo>
                <a:cubicBezTo>
                  <a:pt x="8333" y="5430"/>
                  <a:pt x="8343" y="5216"/>
                  <a:pt x="8561" y="4674"/>
                </a:cubicBezTo>
                <a:cubicBezTo>
                  <a:pt x="8873" y="3901"/>
                  <a:pt x="8895" y="3050"/>
                  <a:pt x="8634" y="2238"/>
                </a:cubicBezTo>
                <a:cubicBezTo>
                  <a:pt x="8528" y="1908"/>
                  <a:pt x="8434" y="1357"/>
                  <a:pt x="8430" y="1027"/>
                </a:cubicBezTo>
                <a:cubicBezTo>
                  <a:pt x="8424" y="502"/>
                  <a:pt x="8372" y="431"/>
                  <a:pt x="7978" y="384"/>
                </a:cubicBezTo>
                <a:cubicBezTo>
                  <a:pt x="7618" y="340"/>
                  <a:pt x="7497" y="419"/>
                  <a:pt x="7365" y="782"/>
                </a:cubicBezTo>
                <a:cubicBezTo>
                  <a:pt x="7275" y="1032"/>
                  <a:pt x="7239" y="1305"/>
                  <a:pt x="7292" y="1395"/>
                </a:cubicBezTo>
                <a:cubicBezTo>
                  <a:pt x="7482" y="1717"/>
                  <a:pt x="7007" y="2086"/>
                  <a:pt x="6534" y="1977"/>
                </a:cubicBezTo>
                <a:cubicBezTo>
                  <a:pt x="6177" y="1895"/>
                  <a:pt x="6040" y="1949"/>
                  <a:pt x="5892" y="2238"/>
                </a:cubicBezTo>
                <a:cubicBezTo>
                  <a:pt x="5664" y="2684"/>
                  <a:pt x="5799" y="3854"/>
                  <a:pt x="6140" y="4399"/>
                </a:cubicBezTo>
                <a:cubicBezTo>
                  <a:pt x="6276" y="4615"/>
                  <a:pt x="6388" y="4899"/>
                  <a:pt x="6388" y="5042"/>
                </a:cubicBezTo>
                <a:cubicBezTo>
                  <a:pt x="6388" y="5186"/>
                  <a:pt x="6590" y="5353"/>
                  <a:pt x="6840" y="5410"/>
                </a:cubicBezTo>
                <a:cubicBezTo>
                  <a:pt x="7630" y="5591"/>
                  <a:pt x="7666" y="5628"/>
                  <a:pt x="7774" y="6207"/>
                </a:cubicBezTo>
                <a:cubicBezTo>
                  <a:pt x="7984" y="7332"/>
                  <a:pt x="8359" y="7998"/>
                  <a:pt x="9013" y="8383"/>
                </a:cubicBezTo>
                <a:cubicBezTo>
                  <a:pt x="9365" y="8590"/>
                  <a:pt x="9655" y="8832"/>
                  <a:pt x="9655" y="8919"/>
                </a:cubicBezTo>
                <a:cubicBezTo>
                  <a:pt x="9655" y="9007"/>
                  <a:pt x="9318" y="9794"/>
                  <a:pt x="8897" y="10666"/>
                </a:cubicBezTo>
                <a:cubicBezTo>
                  <a:pt x="8475" y="11539"/>
                  <a:pt x="7917" y="12917"/>
                  <a:pt x="7672" y="13716"/>
                </a:cubicBezTo>
                <a:cubicBezTo>
                  <a:pt x="7426" y="14514"/>
                  <a:pt x="7171" y="15188"/>
                  <a:pt x="7088" y="15217"/>
                </a:cubicBezTo>
                <a:cubicBezTo>
                  <a:pt x="7006" y="15246"/>
                  <a:pt x="6527" y="14668"/>
                  <a:pt x="6038" y="13945"/>
                </a:cubicBezTo>
                <a:cubicBezTo>
                  <a:pt x="5145" y="12625"/>
                  <a:pt x="3217" y="10620"/>
                  <a:pt x="2829" y="10620"/>
                </a:cubicBezTo>
                <a:cubicBezTo>
                  <a:pt x="2461" y="10620"/>
                  <a:pt x="988" y="12905"/>
                  <a:pt x="481" y="14267"/>
                </a:cubicBezTo>
                <a:cubicBezTo>
                  <a:pt x="211" y="14995"/>
                  <a:pt x="0" y="15657"/>
                  <a:pt x="0" y="15738"/>
                </a:cubicBezTo>
                <a:cubicBezTo>
                  <a:pt x="0" y="15819"/>
                  <a:pt x="388" y="16062"/>
                  <a:pt x="860" y="16290"/>
                </a:cubicBezTo>
                <a:cubicBezTo>
                  <a:pt x="3287" y="17460"/>
                  <a:pt x="5383" y="18915"/>
                  <a:pt x="7613" y="20964"/>
                </a:cubicBezTo>
                <a:lnTo>
                  <a:pt x="8270" y="21561"/>
                </a:lnTo>
                <a:lnTo>
                  <a:pt x="8459" y="21117"/>
                </a:lnTo>
                <a:cubicBezTo>
                  <a:pt x="8565" y="20865"/>
                  <a:pt x="8883" y="20106"/>
                  <a:pt x="9174" y="19447"/>
                </a:cubicBezTo>
                <a:cubicBezTo>
                  <a:pt x="9465" y="18787"/>
                  <a:pt x="9733" y="18144"/>
                  <a:pt x="9757" y="18022"/>
                </a:cubicBezTo>
                <a:cubicBezTo>
                  <a:pt x="9781" y="17899"/>
                  <a:pt x="9918" y="17610"/>
                  <a:pt x="10063" y="17378"/>
                </a:cubicBezTo>
                <a:lnTo>
                  <a:pt x="10326" y="16964"/>
                </a:lnTo>
                <a:lnTo>
                  <a:pt x="10924" y="17562"/>
                </a:lnTo>
                <a:cubicBezTo>
                  <a:pt x="11553" y="18200"/>
                  <a:pt x="11997" y="18407"/>
                  <a:pt x="12616" y="18313"/>
                </a:cubicBezTo>
                <a:cubicBezTo>
                  <a:pt x="13120" y="18236"/>
                  <a:pt x="13348" y="17382"/>
                  <a:pt x="13010" y="16842"/>
                </a:cubicBezTo>
                <a:cubicBezTo>
                  <a:pt x="12807" y="16518"/>
                  <a:pt x="12700" y="16489"/>
                  <a:pt x="12353" y="16627"/>
                </a:cubicBezTo>
                <a:cubicBezTo>
                  <a:pt x="11873" y="16818"/>
                  <a:pt x="11728" y="16611"/>
                  <a:pt x="11814" y="15830"/>
                </a:cubicBezTo>
                <a:cubicBezTo>
                  <a:pt x="11857" y="15433"/>
                  <a:pt x="11966" y="15326"/>
                  <a:pt x="12368" y="15279"/>
                </a:cubicBezTo>
                <a:cubicBezTo>
                  <a:pt x="12638" y="15247"/>
                  <a:pt x="12920" y="15166"/>
                  <a:pt x="13010" y="15095"/>
                </a:cubicBezTo>
                <a:cubicBezTo>
                  <a:pt x="13100" y="15023"/>
                  <a:pt x="13508" y="14873"/>
                  <a:pt x="13914" y="14758"/>
                </a:cubicBezTo>
                <a:cubicBezTo>
                  <a:pt x="14319" y="14642"/>
                  <a:pt x="14795" y="14444"/>
                  <a:pt x="14964" y="14313"/>
                </a:cubicBezTo>
                <a:cubicBezTo>
                  <a:pt x="15424" y="13958"/>
                  <a:pt x="15353" y="12676"/>
                  <a:pt x="14804" y="11540"/>
                </a:cubicBezTo>
                <a:lnTo>
                  <a:pt x="14351" y="10620"/>
                </a:lnTo>
                <a:lnTo>
                  <a:pt x="15489" y="9394"/>
                </a:lnTo>
                <a:cubicBezTo>
                  <a:pt x="16933" y="7816"/>
                  <a:pt x="17143" y="7624"/>
                  <a:pt x="18873" y="6452"/>
                </a:cubicBezTo>
                <a:cubicBezTo>
                  <a:pt x="19661" y="5918"/>
                  <a:pt x="20302" y="5421"/>
                  <a:pt x="20302" y="5333"/>
                </a:cubicBezTo>
                <a:cubicBezTo>
                  <a:pt x="20302" y="5024"/>
                  <a:pt x="19271" y="3169"/>
                  <a:pt x="18668" y="2407"/>
                </a:cubicBezTo>
                <a:cubicBezTo>
                  <a:pt x="18333" y="1982"/>
                  <a:pt x="18017" y="1473"/>
                  <a:pt x="17983" y="1288"/>
                </a:cubicBezTo>
                <a:cubicBezTo>
                  <a:pt x="17915" y="918"/>
                  <a:pt x="17044" y="642"/>
                  <a:pt x="16685" y="874"/>
                </a:cubicBezTo>
                <a:cubicBezTo>
                  <a:pt x="16385" y="1068"/>
                  <a:pt x="16218" y="897"/>
                  <a:pt x="16218" y="414"/>
                </a:cubicBezTo>
                <a:cubicBezTo>
                  <a:pt x="16218" y="143"/>
                  <a:pt x="16076" y="9"/>
                  <a:pt x="15868" y="1"/>
                </a:cubicBezTo>
                <a:close/>
                <a:moveTo>
                  <a:pt x="21600" y="20979"/>
                </a:moveTo>
                <a:lnTo>
                  <a:pt x="21279" y="21592"/>
                </a:lnTo>
                <a:lnTo>
                  <a:pt x="21600" y="21592"/>
                </a:lnTo>
                <a:lnTo>
                  <a:pt x="21600" y="20979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168" name="مستطيل مستدير الزوايا"/>
          <p:cNvSpPr/>
          <p:nvPr/>
        </p:nvSpPr>
        <p:spPr>
          <a:xfrm>
            <a:off x="10867617" y="5835834"/>
            <a:ext cx="1708071" cy="360577"/>
          </a:xfrm>
          <a:prstGeom prst="roundRect">
            <a:avLst>
              <a:gd name="adj" fmla="val 47371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rtl="0"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Geeza Pro Regular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فيلم" descr="فيلم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8790" y="3112254"/>
            <a:ext cx="9538014" cy="61759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فيلم" descr="فيلم"/>
          <p:cNvPicPr>
            <a:picLocks noChangeAspect="0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91844" y="0"/>
            <a:ext cx="10692859" cy="4579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الرجوع للصفحة الرئيسية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315286" y="8167761"/>
            <a:ext cx="1437861" cy="1297207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1700">
                <a:solidFill>
                  <a:srgbClr val="FFFFFF"/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t>الرجوع للصفحة الرئيسية </a:t>
            </a:r>
          </a:p>
        </p:txBody>
      </p:sp>
      <p:sp>
        <p:nvSpPr>
          <p:cNvPr id="173" name="النص"/>
          <p:cNvSpPr txBox="1"/>
          <p:nvPr/>
        </p:nvSpPr>
        <p:spPr>
          <a:xfrm>
            <a:off x="6094151" y="4643469"/>
            <a:ext cx="816498" cy="46666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/>
          <a:p>
            <a:pPr/>
          </a:p>
        </p:txBody>
      </p:sp>
      <p:pic>
        <p:nvPicPr>
          <p:cNvPr id="174" name="IMG_1456.png" descr="IMG_1456.png"/>
          <p:cNvPicPr>
            <a:picLocks noChangeAspect="1"/>
          </p:cNvPicPr>
          <p:nvPr/>
        </p:nvPicPr>
        <p:blipFill>
          <a:blip r:embed="rId5">
            <a:extLst/>
          </a:blip>
          <a:srcRect l="11442" t="10994" r="11390" b="9428"/>
          <a:stretch>
            <a:fillRect/>
          </a:stretch>
        </p:blipFill>
        <p:spPr>
          <a:xfrm>
            <a:off x="761364" y="8022205"/>
            <a:ext cx="545705" cy="5627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314" fill="norm" stroke="1" extrusionOk="0">
                <a:moveTo>
                  <a:pt x="10525" y="3"/>
                </a:moveTo>
                <a:cubicBezTo>
                  <a:pt x="10492" y="34"/>
                  <a:pt x="10643" y="761"/>
                  <a:pt x="10870" y="1611"/>
                </a:cubicBezTo>
                <a:cubicBezTo>
                  <a:pt x="11187" y="2795"/>
                  <a:pt x="11254" y="3191"/>
                  <a:pt x="11137" y="3325"/>
                </a:cubicBezTo>
                <a:cubicBezTo>
                  <a:pt x="11053" y="3422"/>
                  <a:pt x="10458" y="3571"/>
                  <a:pt x="9818" y="3655"/>
                </a:cubicBezTo>
                <a:cubicBezTo>
                  <a:pt x="7137" y="4010"/>
                  <a:pt x="3405" y="4994"/>
                  <a:pt x="2796" y="5504"/>
                </a:cubicBezTo>
                <a:cubicBezTo>
                  <a:pt x="2671" y="5609"/>
                  <a:pt x="2307" y="5878"/>
                  <a:pt x="1980" y="6106"/>
                </a:cubicBezTo>
                <a:cubicBezTo>
                  <a:pt x="1183" y="6658"/>
                  <a:pt x="451" y="7605"/>
                  <a:pt x="173" y="8450"/>
                </a:cubicBezTo>
                <a:cubicBezTo>
                  <a:pt x="53" y="8816"/>
                  <a:pt x="-1" y="9226"/>
                  <a:pt x="0" y="9668"/>
                </a:cubicBezTo>
                <a:cubicBezTo>
                  <a:pt x="4" y="10994"/>
                  <a:pt x="536" y="12571"/>
                  <a:pt x="1446" y="13787"/>
                </a:cubicBezTo>
                <a:cubicBezTo>
                  <a:pt x="1737" y="14176"/>
                  <a:pt x="1964" y="14555"/>
                  <a:pt x="1964" y="14643"/>
                </a:cubicBezTo>
                <a:cubicBezTo>
                  <a:pt x="1964" y="14732"/>
                  <a:pt x="2153" y="14930"/>
                  <a:pt x="2372" y="15079"/>
                </a:cubicBezTo>
                <a:cubicBezTo>
                  <a:pt x="2591" y="15229"/>
                  <a:pt x="2765" y="15411"/>
                  <a:pt x="2765" y="15485"/>
                </a:cubicBezTo>
                <a:cubicBezTo>
                  <a:pt x="2765" y="15559"/>
                  <a:pt x="3410" y="16214"/>
                  <a:pt x="4194" y="16943"/>
                </a:cubicBezTo>
                <a:cubicBezTo>
                  <a:pt x="5588" y="18240"/>
                  <a:pt x="6346" y="18868"/>
                  <a:pt x="6346" y="18702"/>
                </a:cubicBezTo>
                <a:cubicBezTo>
                  <a:pt x="6346" y="18657"/>
                  <a:pt x="6605" y="18800"/>
                  <a:pt x="6912" y="19033"/>
                </a:cubicBezTo>
                <a:cubicBezTo>
                  <a:pt x="7218" y="19266"/>
                  <a:pt x="7579" y="19521"/>
                  <a:pt x="7729" y="19604"/>
                </a:cubicBezTo>
                <a:cubicBezTo>
                  <a:pt x="8462" y="20010"/>
                  <a:pt x="10219" y="20807"/>
                  <a:pt x="10980" y="21077"/>
                </a:cubicBezTo>
                <a:cubicBezTo>
                  <a:pt x="12373" y="21571"/>
                  <a:pt x="12980" y="21256"/>
                  <a:pt x="12174" y="20461"/>
                </a:cubicBezTo>
                <a:cubicBezTo>
                  <a:pt x="11931" y="20221"/>
                  <a:pt x="11675" y="20025"/>
                  <a:pt x="11593" y="20025"/>
                </a:cubicBezTo>
                <a:cubicBezTo>
                  <a:pt x="11511" y="20025"/>
                  <a:pt x="11293" y="19884"/>
                  <a:pt x="11122" y="19709"/>
                </a:cubicBezTo>
                <a:cubicBezTo>
                  <a:pt x="10950" y="19535"/>
                  <a:pt x="10740" y="19393"/>
                  <a:pt x="10650" y="19393"/>
                </a:cubicBezTo>
                <a:cubicBezTo>
                  <a:pt x="10561" y="19393"/>
                  <a:pt x="10131" y="19073"/>
                  <a:pt x="9692" y="18672"/>
                </a:cubicBezTo>
                <a:cubicBezTo>
                  <a:pt x="7509" y="16675"/>
                  <a:pt x="6141" y="13499"/>
                  <a:pt x="6818" y="11998"/>
                </a:cubicBezTo>
                <a:cubicBezTo>
                  <a:pt x="7407" y="10691"/>
                  <a:pt x="9026" y="9468"/>
                  <a:pt x="10415" y="9277"/>
                </a:cubicBezTo>
                <a:cubicBezTo>
                  <a:pt x="10781" y="9227"/>
                  <a:pt x="10910" y="9417"/>
                  <a:pt x="10650" y="9623"/>
                </a:cubicBezTo>
                <a:cubicBezTo>
                  <a:pt x="10499" y="9743"/>
                  <a:pt x="10489" y="9822"/>
                  <a:pt x="10603" y="9954"/>
                </a:cubicBezTo>
                <a:cubicBezTo>
                  <a:pt x="10704" y="10069"/>
                  <a:pt x="10722" y="10179"/>
                  <a:pt x="10635" y="10284"/>
                </a:cubicBezTo>
                <a:cubicBezTo>
                  <a:pt x="10563" y="10372"/>
                  <a:pt x="10471" y="10650"/>
                  <a:pt x="10431" y="10901"/>
                </a:cubicBezTo>
                <a:cubicBezTo>
                  <a:pt x="10368" y="11290"/>
                  <a:pt x="10410" y="11419"/>
                  <a:pt x="10792" y="11818"/>
                </a:cubicBezTo>
                <a:cubicBezTo>
                  <a:pt x="11514" y="12572"/>
                  <a:pt x="11631" y="12539"/>
                  <a:pt x="13792" y="10856"/>
                </a:cubicBezTo>
                <a:cubicBezTo>
                  <a:pt x="15057" y="9870"/>
                  <a:pt x="16343" y="9024"/>
                  <a:pt x="17264" y="8556"/>
                </a:cubicBezTo>
                <a:cubicBezTo>
                  <a:pt x="18134" y="8113"/>
                  <a:pt x="19985" y="7394"/>
                  <a:pt x="20547" y="7278"/>
                </a:cubicBezTo>
                <a:cubicBezTo>
                  <a:pt x="21118" y="7160"/>
                  <a:pt x="21599" y="6859"/>
                  <a:pt x="21599" y="6632"/>
                </a:cubicBezTo>
                <a:cubicBezTo>
                  <a:pt x="21599" y="6266"/>
                  <a:pt x="20551" y="5488"/>
                  <a:pt x="19840" y="5324"/>
                </a:cubicBezTo>
                <a:cubicBezTo>
                  <a:pt x="19220" y="5181"/>
                  <a:pt x="18716" y="4990"/>
                  <a:pt x="17986" y="4647"/>
                </a:cubicBezTo>
                <a:cubicBezTo>
                  <a:pt x="17859" y="4588"/>
                  <a:pt x="17694" y="4542"/>
                  <a:pt x="17609" y="4542"/>
                </a:cubicBezTo>
                <a:cubicBezTo>
                  <a:pt x="17347" y="4542"/>
                  <a:pt x="15994" y="3897"/>
                  <a:pt x="15599" y="3580"/>
                </a:cubicBezTo>
                <a:cubicBezTo>
                  <a:pt x="15392" y="3415"/>
                  <a:pt x="15097" y="3280"/>
                  <a:pt x="14954" y="3280"/>
                </a:cubicBezTo>
                <a:cubicBezTo>
                  <a:pt x="14812" y="3280"/>
                  <a:pt x="14667" y="3189"/>
                  <a:pt x="14625" y="3084"/>
                </a:cubicBezTo>
                <a:cubicBezTo>
                  <a:pt x="14583" y="2979"/>
                  <a:pt x="14464" y="2889"/>
                  <a:pt x="14373" y="2889"/>
                </a:cubicBezTo>
                <a:cubicBezTo>
                  <a:pt x="14283" y="2889"/>
                  <a:pt x="14113" y="2773"/>
                  <a:pt x="13981" y="2633"/>
                </a:cubicBezTo>
                <a:cubicBezTo>
                  <a:pt x="13849" y="2494"/>
                  <a:pt x="13651" y="2393"/>
                  <a:pt x="13556" y="2393"/>
                </a:cubicBezTo>
                <a:cubicBezTo>
                  <a:pt x="13462" y="2393"/>
                  <a:pt x="13348" y="2316"/>
                  <a:pt x="13289" y="2227"/>
                </a:cubicBezTo>
                <a:cubicBezTo>
                  <a:pt x="13231" y="2139"/>
                  <a:pt x="12964" y="1903"/>
                  <a:pt x="12708" y="1701"/>
                </a:cubicBezTo>
                <a:cubicBezTo>
                  <a:pt x="12453" y="1499"/>
                  <a:pt x="12266" y="1279"/>
                  <a:pt x="12284" y="1220"/>
                </a:cubicBezTo>
                <a:cubicBezTo>
                  <a:pt x="12302" y="1162"/>
                  <a:pt x="12256" y="1115"/>
                  <a:pt x="12190" y="1115"/>
                </a:cubicBezTo>
                <a:cubicBezTo>
                  <a:pt x="12124" y="1115"/>
                  <a:pt x="11738" y="850"/>
                  <a:pt x="11326" y="529"/>
                </a:cubicBezTo>
                <a:cubicBezTo>
                  <a:pt x="10913" y="207"/>
                  <a:pt x="10558" y="-29"/>
                  <a:pt x="10525" y="3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فيلم" descr="فيلم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32" y="2578339"/>
            <a:ext cx="7766136" cy="7766137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أنت مميزة ولكن لم يحالفك الحظ في هذه الإجابة"/>
          <p:cNvSpPr txBox="1"/>
          <p:nvPr/>
        </p:nvSpPr>
        <p:spPr>
          <a:xfrm>
            <a:off x="1032328" y="810648"/>
            <a:ext cx="10757126" cy="231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8200">
                <a:solidFill>
                  <a:schemeClr val="accent5">
                    <a:lumOff val="-29866"/>
                  </a:schemeClr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t>أنت مميزة ولكن لم يحالفك الحظ في هذه الإجابة </a:t>
            </a:r>
          </a:p>
        </p:txBody>
      </p:sp>
      <p:sp>
        <p:nvSpPr>
          <p:cNvPr id="178" name="الرجوع للصفحة الرئيسية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315286" y="8167761"/>
            <a:ext cx="1437861" cy="1297207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1700">
                <a:solidFill>
                  <a:srgbClr val="FFFFFF"/>
                </a:solidFill>
                <a:latin typeface="Muna Bold"/>
                <a:ea typeface="Muna Bold"/>
                <a:cs typeface="Muna Bold"/>
                <a:sym typeface="Muna Bold"/>
              </a:defRPr>
            </a:lvl1pPr>
          </a:lstStyle>
          <a:p>
            <a:pPr rtl="0">
              <a:defRPr/>
            </a:pPr>
            <a:r>
              <a:t>الرجوع للصفحة الرئيسية </a:t>
            </a:r>
          </a:p>
        </p:txBody>
      </p:sp>
      <p:pic>
        <p:nvPicPr>
          <p:cNvPr id="179" name="IMG_1456.png" descr="IMG_1456.png"/>
          <p:cNvPicPr>
            <a:picLocks noChangeAspect="1"/>
          </p:cNvPicPr>
          <p:nvPr/>
        </p:nvPicPr>
        <p:blipFill>
          <a:blip r:embed="rId4">
            <a:extLst/>
          </a:blip>
          <a:srcRect l="11442" t="10994" r="11390" b="9428"/>
          <a:stretch>
            <a:fillRect/>
          </a:stretch>
        </p:blipFill>
        <p:spPr>
          <a:xfrm>
            <a:off x="761364" y="8022205"/>
            <a:ext cx="545705" cy="5627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314" fill="norm" stroke="1" extrusionOk="0">
                <a:moveTo>
                  <a:pt x="10525" y="3"/>
                </a:moveTo>
                <a:cubicBezTo>
                  <a:pt x="10492" y="34"/>
                  <a:pt x="10643" y="761"/>
                  <a:pt x="10870" y="1611"/>
                </a:cubicBezTo>
                <a:cubicBezTo>
                  <a:pt x="11187" y="2795"/>
                  <a:pt x="11254" y="3191"/>
                  <a:pt x="11137" y="3325"/>
                </a:cubicBezTo>
                <a:cubicBezTo>
                  <a:pt x="11053" y="3422"/>
                  <a:pt x="10458" y="3571"/>
                  <a:pt x="9818" y="3655"/>
                </a:cubicBezTo>
                <a:cubicBezTo>
                  <a:pt x="7137" y="4010"/>
                  <a:pt x="3405" y="4994"/>
                  <a:pt x="2796" y="5504"/>
                </a:cubicBezTo>
                <a:cubicBezTo>
                  <a:pt x="2671" y="5609"/>
                  <a:pt x="2307" y="5878"/>
                  <a:pt x="1980" y="6106"/>
                </a:cubicBezTo>
                <a:cubicBezTo>
                  <a:pt x="1183" y="6658"/>
                  <a:pt x="451" y="7605"/>
                  <a:pt x="173" y="8450"/>
                </a:cubicBezTo>
                <a:cubicBezTo>
                  <a:pt x="53" y="8816"/>
                  <a:pt x="-1" y="9226"/>
                  <a:pt x="0" y="9668"/>
                </a:cubicBezTo>
                <a:cubicBezTo>
                  <a:pt x="4" y="10994"/>
                  <a:pt x="536" y="12571"/>
                  <a:pt x="1446" y="13787"/>
                </a:cubicBezTo>
                <a:cubicBezTo>
                  <a:pt x="1737" y="14176"/>
                  <a:pt x="1964" y="14555"/>
                  <a:pt x="1964" y="14643"/>
                </a:cubicBezTo>
                <a:cubicBezTo>
                  <a:pt x="1964" y="14732"/>
                  <a:pt x="2153" y="14930"/>
                  <a:pt x="2372" y="15079"/>
                </a:cubicBezTo>
                <a:cubicBezTo>
                  <a:pt x="2591" y="15229"/>
                  <a:pt x="2765" y="15411"/>
                  <a:pt x="2765" y="15485"/>
                </a:cubicBezTo>
                <a:cubicBezTo>
                  <a:pt x="2765" y="15559"/>
                  <a:pt x="3410" y="16214"/>
                  <a:pt x="4194" y="16943"/>
                </a:cubicBezTo>
                <a:cubicBezTo>
                  <a:pt x="5588" y="18240"/>
                  <a:pt x="6346" y="18868"/>
                  <a:pt x="6346" y="18702"/>
                </a:cubicBezTo>
                <a:cubicBezTo>
                  <a:pt x="6346" y="18657"/>
                  <a:pt x="6605" y="18800"/>
                  <a:pt x="6912" y="19033"/>
                </a:cubicBezTo>
                <a:cubicBezTo>
                  <a:pt x="7218" y="19266"/>
                  <a:pt x="7579" y="19521"/>
                  <a:pt x="7729" y="19604"/>
                </a:cubicBezTo>
                <a:cubicBezTo>
                  <a:pt x="8462" y="20010"/>
                  <a:pt x="10219" y="20807"/>
                  <a:pt x="10980" y="21077"/>
                </a:cubicBezTo>
                <a:cubicBezTo>
                  <a:pt x="12373" y="21571"/>
                  <a:pt x="12980" y="21256"/>
                  <a:pt x="12174" y="20461"/>
                </a:cubicBezTo>
                <a:cubicBezTo>
                  <a:pt x="11931" y="20221"/>
                  <a:pt x="11675" y="20025"/>
                  <a:pt x="11593" y="20025"/>
                </a:cubicBezTo>
                <a:cubicBezTo>
                  <a:pt x="11511" y="20025"/>
                  <a:pt x="11293" y="19884"/>
                  <a:pt x="11122" y="19709"/>
                </a:cubicBezTo>
                <a:cubicBezTo>
                  <a:pt x="10950" y="19535"/>
                  <a:pt x="10740" y="19393"/>
                  <a:pt x="10650" y="19393"/>
                </a:cubicBezTo>
                <a:cubicBezTo>
                  <a:pt x="10561" y="19393"/>
                  <a:pt x="10131" y="19073"/>
                  <a:pt x="9692" y="18672"/>
                </a:cubicBezTo>
                <a:cubicBezTo>
                  <a:pt x="7509" y="16675"/>
                  <a:pt x="6141" y="13499"/>
                  <a:pt x="6818" y="11998"/>
                </a:cubicBezTo>
                <a:cubicBezTo>
                  <a:pt x="7407" y="10691"/>
                  <a:pt x="9026" y="9468"/>
                  <a:pt x="10415" y="9277"/>
                </a:cubicBezTo>
                <a:cubicBezTo>
                  <a:pt x="10781" y="9227"/>
                  <a:pt x="10910" y="9417"/>
                  <a:pt x="10650" y="9623"/>
                </a:cubicBezTo>
                <a:cubicBezTo>
                  <a:pt x="10499" y="9743"/>
                  <a:pt x="10489" y="9822"/>
                  <a:pt x="10603" y="9954"/>
                </a:cubicBezTo>
                <a:cubicBezTo>
                  <a:pt x="10704" y="10069"/>
                  <a:pt x="10722" y="10179"/>
                  <a:pt x="10635" y="10284"/>
                </a:cubicBezTo>
                <a:cubicBezTo>
                  <a:pt x="10563" y="10372"/>
                  <a:pt x="10471" y="10650"/>
                  <a:pt x="10431" y="10901"/>
                </a:cubicBezTo>
                <a:cubicBezTo>
                  <a:pt x="10368" y="11290"/>
                  <a:pt x="10410" y="11419"/>
                  <a:pt x="10792" y="11818"/>
                </a:cubicBezTo>
                <a:cubicBezTo>
                  <a:pt x="11514" y="12572"/>
                  <a:pt x="11631" y="12539"/>
                  <a:pt x="13792" y="10856"/>
                </a:cubicBezTo>
                <a:cubicBezTo>
                  <a:pt x="15057" y="9870"/>
                  <a:pt x="16343" y="9024"/>
                  <a:pt x="17264" y="8556"/>
                </a:cubicBezTo>
                <a:cubicBezTo>
                  <a:pt x="18134" y="8113"/>
                  <a:pt x="19985" y="7394"/>
                  <a:pt x="20547" y="7278"/>
                </a:cubicBezTo>
                <a:cubicBezTo>
                  <a:pt x="21118" y="7160"/>
                  <a:pt x="21599" y="6859"/>
                  <a:pt x="21599" y="6632"/>
                </a:cubicBezTo>
                <a:cubicBezTo>
                  <a:pt x="21599" y="6266"/>
                  <a:pt x="20551" y="5488"/>
                  <a:pt x="19840" y="5324"/>
                </a:cubicBezTo>
                <a:cubicBezTo>
                  <a:pt x="19220" y="5181"/>
                  <a:pt x="18716" y="4990"/>
                  <a:pt x="17986" y="4647"/>
                </a:cubicBezTo>
                <a:cubicBezTo>
                  <a:pt x="17859" y="4588"/>
                  <a:pt x="17694" y="4542"/>
                  <a:pt x="17609" y="4542"/>
                </a:cubicBezTo>
                <a:cubicBezTo>
                  <a:pt x="17347" y="4542"/>
                  <a:pt x="15994" y="3897"/>
                  <a:pt x="15599" y="3580"/>
                </a:cubicBezTo>
                <a:cubicBezTo>
                  <a:pt x="15392" y="3415"/>
                  <a:pt x="15097" y="3280"/>
                  <a:pt x="14954" y="3280"/>
                </a:cubicBezTo>
                <a:cubicBezTo>
                  <a:pt x="14812" y="3280"/>
                  <a:pt x="14667" y="3189"/>
                  <a:pt x="14625" y="3084"/>
                </a:cubicBezTo>
                <a:cubicBezTo>
                  <a:pt x="14583" y="2979"/>
                  <a:pt x="14464" y="2889"/>
                  <a:pt x="14373" y="2889"/>
                </a:cubicBezTo>
                <a:cubicBezTo>
                  <a:pt x="14283" y="2889"/>
                  <a:pt x="14113" y="2773"/>
                  <a:pt x="13981" y="2633"/>
                </a:cubicBezTo>
                <a:cubicBezTo>
                  <a:pt x="13849" y="2494"/>
                  <a:pt x="13651" y="2393"/>
                  <a:pt x="13556" y="2393"/>
                </a:cubicBezTo>
                <a:cubicBezTo>
                  <a:pt x="13462" y="2393"/>
                  <a:pt x="13348" y="2316"/>
                  <a:pt x="13289" y="2227"/>
                </a:cubicBezTo>
                <a:cubicBezTo>
                  <a:pt x="13231" y="2139"/>
                  <a:pt x="12964" y="1903"/>
                  <a:pt x="12708" y="1701"/>
                </a:cubicBezTo>
                <a:cubicBezTo>
                  <a:pt x="12453" y="1499"/>
                  <a:pt x="12266" y="1279"/>
                  <a:pt x="12284" y="1220"/>
                </a:cubicBezTo>
                <a:cubicBezTo>
                  <a:pt x="12302" y="1162"/>
                  <a:pt x="12256" y="1115"/>
                  <a:pt x="12190" y="1115"/>
                </a:cubicBezTo>
                <a:cubicBezTo>
                  <a:pt x="12124" y="1115"/>
                  <a:pt x="11738" y="850"/>
                  <a:pt x="11326" y="529"/>
                </a:cubicBezTo>
                <a:cubicBezTo>
                  <a:pt x="10913" y="207"/>
                  <a:pt x="10558" y="-29"/>
                  <a:pt x="10525" y="3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2" presetID="26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fill="hold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fill="hold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fill="hold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fill="hold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fill="hold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 fill="hold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 fill="hold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 decel="50000" fill="hold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 fill="hold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 decel="50000" fill="hold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 fill="hold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 decel="50000" fill="hold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 fill="hold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