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FF14A-9017-49EC-B666-5ABC19DF557D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29151D-1A43-4923-AE57-5024CD7782B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11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u1.pptx#16. PowerPoint Presentation" TargetMode="External"/><Relationship Id="rId3" Type="http://schemas.openxmlformats.org/officeDocument/2006/relationships/hyperlink" Target="u1.pptx#3. PowerPoint Presentation" TargetMode="External"/><Relationship Id="rId7" Type="http://schemas.openxmlformats.org/officeDocument/2006/relationships/hyperlink" Target="u1.pptx#13. PowerPoint Presentation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u1.pptx#10. PowerPoint Presentation" TargetMode="External"/><Relationship Id="rId5" Type="http://schemas.openxmlformats.org/officeDocument/2006/relationships/hyperlink" Target="u1.pptx#7. PowerPoint Presentation" TargetMode="External"/><Relationship Id="rId4" Type="http://schemas.openxmlformats.org/officeDocument/2006/relationships/hyperlink" Target="u1.pptx#5. PowerPoint Present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1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777240" y="3281362"/>
            <a:ext cx="800100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website and a magazine 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30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" y="478154"/>
            <a:ext cx="8972550" cy="609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8736" y="2280508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suggested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5202" y="277392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Academy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548" y="3303909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printed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04" y="3816664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decided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87" y="4376501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contacted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4734" y="4869254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arranged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985" y="5358389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sounded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5202" y="593021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immediately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9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487566"/>
            <a:ext cx="8966200" cy="597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" y="458153"/>
            <a:ext cx="889381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0" y="1017646"/>
            <a:ext cx="8893810" cy="39007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They arranged to meet at the airport . In the afternoon , Mum packed her suitcase and booked a taxi . The next morning , she arrived at the airport but </a:t>
            </a:r>
            <a:r>
              <a:rPr lang="en-US" sz="2800" b="1" dirty="0" err="1" smtClean="0">
                <a:solidFill>
                  <a:srgbClr val="FF0000"/>
                </a:solidFill>
              </a:rPr>
              <a:t>helen</a:t>
            </a:r>
            <a:r>
              <a:rPr lang="en-US" sz="2800" b="1" dirty="0" smtClean="0">
                <a:solidFill>
                  <a:srgbClr val="FF0000"/>
                </a:solidFill>
              </a:rPr>
              <a:t> wasn</a:t>
            </a:r>
            <a:r>
              <a:rPr lang="en-US" sz="2800" b="1" dirty="0" smtClean="0">
                <a:solidFill>
                  <a:srgbClr val="FF0000"/>
                </a:solidFill>
              </a:rPr>
              <a:t>’t there At eleven o’clock ,Mum decided to phone Helen . Helen laughed she explained the flight wasn’t on Friday – it was on Saturday ! 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07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" y="539134"/>
            <a:ext cx="3207385" cy="3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" y="1021996"/>
            <a:ext cx="8968106" cy="54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9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545782"/>
            <a:ext cx="8952865" cy="341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4971" y="667308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1491" y="1207576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3196" y="1724307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3196" y="2246098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4491" y="2825916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4491" y="3359316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3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4504"/>
            <a:ext cx="8924608" cy="602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9383" y="5559348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e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6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97205"/>
            <a:ext cx="8900160" cy="588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7483" y="1901747"/>
            <a:ext cx="968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one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7603" y="2374187"/>
            <a:ext cx="968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two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401" y="4370627"/>
            <a:ext cx="1249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vowel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7082" y="4109017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consonant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223" y="4893847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syllable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7583" y="5407504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stressed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4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14033"/>
            <a:ext cx="8836025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5103" y="1125064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designing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903" y="1074879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preparing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102" y="1538313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choosing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902" y="1511371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swimming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0822" y="1938091"/>
            <a:ext cx="1715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editing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6662" y="1975647"/>
            <a:ext cx="1947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proofreading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907" y="2390504"/>
            <a:ext cx="1947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preferring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067" y="2390503"/>
            <a:ext cx="1947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enjoying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8369" y="4265022"/>
            <a:ext cx="56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w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3889" y="4265022"/>
            <a:ext cx="56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y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3711" y="4265021"/>
            <a:ext cx="56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x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3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" y="457532"/>
            <a:ext cx="8964930" cy="59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8391" y="1293221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i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391" y="1600253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391" y="1942283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8391" y="2312508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3150" y="2620033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3150" y="2985793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3150" y="3340778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3150" y="3691298"/>
            <a:ext cx="56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66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1" y="3910711"/>
            <a:ext cx="1001311" cy="400047"/>
          </a:xfrm>
          <a:prstGeom prst="rect">
            <a:avLst/>
          </a:prstGeom>
        </p:spPr>
      </p:pic>
      <p:sp>
        <p:nvSpPr>
          <p:cNvPr id="3" name="TextBox 67">
            <a:hlinkClick r:id="rId3" action="ppaction://hlinkpres?slideindex=3&amp;slidetitle=PowerPoint Presentation"/>
          </p:cNvPr>
          <p:cNvSpPr txBox="1"/>
          <p:nvPr/>
        </p:nvSpPr>
        <p:spPr>
          <a:xfrm>
            <a:off x="411331" y="3220940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88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87" y="3928389"/>
            <a:ext cx="1001311" cy="400047"/>
          </a:xfrm>
          <a:prstGeom prst="rect">
            <a:avLst/>
          </a:prstGeom>
        </p:spPr>
      </p:pic>
      <p:sp>
        <p:nvSpPr>
          <p:cNvPr id="5" name="TextBox 67">
            <a:hlinkClick r:id="rId4" action="ppaction://hlinkpres?slideindex=5&amp;slidetitle=PowerPoint Presentation"/>
          </p:cNvPr>
          <p:cNvSpPr txBox="1"/>
          <p:nvPr/>
        </p:nvSpPr>
        <p:spPr>
          <a:xfrm>
            <a:off x="1899167" y="3238618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89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77" y="3910711"/>
            <a:ext cx="1001311" cy="400047"/>
          </a:xfrm>
          <a:prstGeom prst="rect">
            <a:avLst/>
          </a:prstGeom>
        </p:spPr>
      </p:pic>
      <p:sp>
        <p:nvSpPr>
          <p:cNvPr id="7" name="TextBox 67">
            <a:hlinkClick r:id="rId5" action="ppaction://hlinkpres?slideindex=7&amp;slidetitle=PowerPoint Presentation"/>
          </p:cNvPr>
          <p:cNvSpPr txBox="1"/>
          <p:nvPr/>
        </p:nvSpPr>
        <p:spPr>
          <a:xfrm>
            <a:off x="3340457" y="3220940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90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13" y="3928389"/>
            <a:ext cx="1001311" cy="400047"/>
          </a:xfrm>
          <a:prstGeom prst="rect">
            <a:avLst/>
          </a:prstGeom>
        </p:spPr>
      </p:pic>
      <p:sp>
        <p:nvSpPr>
          <p:cNvPr id="9" name="TextBox 67">
            <a:hlinkClick r:id="rId6" action="ppaction://hlinkpres?slideindex=10&amp;slidetitle=PowerPoint Presentation"/>
          </p:cNvPr>
          <p:cNvSpPr txBox="1"/>
          <p:nvPr/>
        </p:nvSpPr>
        <p:spPr>
          <a:xfrm>
            <a:off x="4828293" y="3238618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91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48" y="3910711"/>
            <a:ext cx="1001311" cy="400047"/>
          </a:xfrm>
          <a:prstGeom prst="rect">
            <a:avLst/>
          </a:prstGeom>
        </p:spPr>
      </p:pic>
      <p:sp>
        <p:nvSpPr>
          <p:cNvPr id="11" name="TextBox 67">
            <a:hlinkClick r:id="rId7" action="ppaction://hlinkpres?slideindex=13&amp;slidetitle=PowerPoint Presentation"/>
          </p:cNvPr>
          <p:cNvSpPr txBox="1"/>
          <p:nvPr/>
        </p:nvSpPr>
        <p:spPr>
          <a:xfrm>
            <a:off x="6362628" y="3220940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92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367" y="3918032"/>
            <a:ext cx="1001311" cy="400047"/>
          </a:xfrm>
          <a:prstGeom prst="rect">
            <a:avLst/>
          </a:prstGeom>
        </p:spPr>
      </p:pic>
      <p:sp>
        <p:nvSpPr>
          <p:cNvPr id="13" name="TextBox 67">
            <a:hlinkClick r:id="rId8" action="ppaction://hlinkpres?slideindex=16&amp;slidetitle=PowerPoint Presentation"/>
          </p:cNvPr>
          <p:cNvSpPr txBox="1"/>
          <p:nvPr/>
        </p:nvSpPr>
        <p:spPr>
          <a:xfrm>
            <a:off x="7803947" y="3228261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93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503252" y="486502"/>
            <a:ext cx="436245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CONTENT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25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" y="492130"/>
            <a:ext cx="4067175" cy="41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"/>
            <a:ext cx="9128760" cy="58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79220" y="3669958"/>
            <a:ext cx="37261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Who’s going to design it ?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900" y="4188118"/>
            <a:ext cx="40309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are you going to do , yazeed?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253740" y="4934878"/>
            <a:ext cx="37261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What are they going to do ?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943100" y="5559718"/>
            <a:ext cx="3726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Aren’t you going to do anything?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6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458837"/>
            <a:ext cx="9029700" cy="60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419100" y="1947838"/>
            <a:ext cx="8465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She enjoys cooking , so she is going to send some Saudi recipes .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9100" y="2679358"/>
            <a:ext cx="8465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I like writing about sport , so I am going to send regular sports reports 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422198"/>
            <a:ext cx="8465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He quite likes editing and he’s going to check everyone’s work.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4153718"/>
            <a:ext cx="84658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Because they enjoy  listening  to the radio , they are going to write reports on about world news .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45" y="4894426"/>
            <a:ext cx="89301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We really like doing puzzles , so we are going to think of lots of games and quizzes 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8" y="5634382"/>
            <a:ext cx="9087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</a:rPr>
              <a:t>You quite enjoy doing research , so you are going to write articles on about interesting topics .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845" y="6268775"/>
            <a:ext cx="9087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</a:rPr>
              <a:t>He doesn’t mind teaching people to use computers , so he is going to help with the website . 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7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" y="452633"/>
            <a:ext cx="9117330" cy="59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419100" y="1369339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7418" y="1371190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381" y="1371190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069" y="1369339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922" y="1369339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0562" y="1374892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6219" y="1767933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9455" y="1756341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821" y="173616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0848" y="1741021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184" y="1741021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9034" y="1719688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5122" y="1738658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2063" y="2433029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850562" y="243521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808" y="2427633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727" y="2427633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929" y="245017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7374" y="245017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0821" y="245017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9509" y="245017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0875" y="2444108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213" y="309446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driver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9525" y="3118048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goalkeeper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7849" y="4163077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director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110" y="517078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editor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0383" y="517078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designerc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4572" y="2119798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8845" y="2755903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0524" y="3148596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08845" y="3489126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0524" y="381373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9536" y="421384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9536" y="4511836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74922" y="2391599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2090" y="2119798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69096" y="2773921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69096" y="3501121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55959" y="385191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9096" y="4511836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59359" y="4865225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8185" y="5552232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62090" y="5923834"/>
            <a:ext cx="327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7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57392"/>
            <a:ext cx="8873490" cy="55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4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" y="508749"/>
            <a:ext cx="4286885" cy="35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" y="877462"/>
            <a:ext cx="8996903" cy="563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9583"/>
            <a:ext cx="8945880" cy="588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491" y="1121297"/>
            <a:ext cx="7880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Because they want to practice their English  . 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87" y="2129003"/>
            <a:ext cx="1730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Her teacher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809" y="3268259"/>
            <a:ext cx="7880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Yes ( she does ) , because she thinks it sounds fun .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487" y="4369271"/>
            <a:ext cx="7880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They printed </a:t>
            </a:r>
            <a:r>
              <a:rPr lang="en-US" sz="2000" b="1" dirty="0" smtClean="0">
                <a:solidFill>
                  <a:srgbClr val="FF0000"/>
                </a:solidFill>
              </a:rPr>
              <a:t> the first ( copy of their magazine ) “ Saudi Stars “ . 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46" y="5426134"/>
            <a:ext cx="7880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They are going to meet to discuss next month’s magazine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09" y="6155025"/>
            <a:ext cx="7880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To send interesting articles about school life in England . 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98793"/>
            <a:ext cx="8976360" cy="38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7779" y="2213421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discussed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762" y="286752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Enjoyed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423" y="3446021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weighed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354" y="225074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checked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354" y="286752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replaced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354" y="3446021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mixed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9052" y="2213421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Printed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4435" y="2867523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edited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9860" y="3446021"/>
            <a:ext cx="1715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fasted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01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369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46</cp:revision>
  <dcterms:created xsi:type="dcterms:W3CDTF">2016-03-26T15:08:03Z</dcterms:created>
  <dcterms:modified xsi:type="dcterms:W3CDTF">2016-04-05T16:10:50Z</dcterms:modified>
</cp:coreProperties>
</file>