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886967" y="1844039"/>
            <a:ext cx="8253983" cy="5013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1844039"/>
            <a:ext cx="886968" cy="5013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7244" y="1899284"/>
            <a:ext cx="3466465" cy="408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 u="sng">
                <a:solidFill>
                  <a:srgbClr val="FFFFC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643117" y="2544318"/>
            <a:ext cx="2895600" cy="3437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886967" y="1844039"/>
            <a:ext cx="8253983" cy="5013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1844039"/>
            <a:ext cx="886968" cy="5013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886967" y="1844039"/>
            <a:ext cx="8253983" cy="50139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1844039"/>
            <a:ext cx="886968" cy="50139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7320" y="447243"/>
            <a:ext cx="6309359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870" y="1881123"/>
            <a:ext cx="8376259" cy="3832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448683" y="6368591"/>
            <a:ext cx="927100" cy="15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56405" y="6368591"/>
            <a:ext cx="257175" cy="15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92.png"/><Relationship Id="rId9" Type="http://schemas.openxmlformats.org/officeDocument/2006/relationships/image" Target="../media/image393.png"/><Relationship Id="rId10" Type="http://schemas.openxmlformats.org/officeDocument/2006/relationships/image" Target="../media/image394.png"/><Relationship Id="rId11" Type="http://schemas.openxmlformats.org/officeDocument/2006/relationships/image" Target="../media/image395.png"/><Relationship Id="rId12" Type="http://schemas.openxmlformats.org/officeDocument/2006/relationships/image" Target="../media/image396.png"/><Relationship Id="rId13" Type="http://schemas.openxmlformats.org/officeDocument/2006/relationships/image" Target="../media/image397.png"/><Relationship Id="rId14" Type="http://schemas.openxmlformats.org/officeDocument/2006/relationships/image" Target="../media/image398.png"/><Relationship Id="rId15" Type="http://schemas.openxmlformats.org/officeDocument/2006/relationships/image" Target="../media/image399.png"/><Relationship Id="rId16" Type="http://schemas.openxmlformats.org/officeDocument/2006/relationships/image" Target="../media/image400.png"/><Relationship Id="rId17" Type="http://schemas.openxmlformats.org/officeDocument/2006/relationships/image" Target="../media/image401.png"/><Relationship Id="rId18" Type="http://schemas.openxmlformats.org/officeDocument/2006/relationships/image" Target="../media/image402.png"/><Relationship Id="rId19" Type="http://schemas.openxmlformats.org/officeDocument/2006/relationships/image" Target="../media/image403.png"/><Relationship Id="rId20" Type="http://schemas.openxmlformats.org/officeDocument/2006/relationships/image" Target="../media/image404.png"/><Relationship Id="rId21" Type="http://schemas.openxmlformats.org/officeDocument/2006/relationships/image" Target="../media/image405.png"/><Relationship Id="rId22" Type="http://schemas.openxmlformats.org/officeDocument/2006/relationships/image" Target="../media/image406.png"/><Relationship Id="rId23" Type="http://schemas.openxmlformats.org/officeDocument/2006/relationships/image" Target="../media/image407.png"/><Relationship Id="rId24" Type="http://schemas.openxmlformats.org/officeDocument/2006/relationships/image" Target="../media/image408.png"/><Relationship Id="rId25" Type="http://schemas.openxmlformats.org/officeDocument/2006/relationships/image" Target="../media/image409.png"/><Relationship Id="rId26" Type="http://schemas.openxmlformats.org/officeDocument/2006/relationships/image" Target="../media/image410.png"/><Relationship Id="rId27" Type="http://schemas.openxmlformats.org/officeDocument/2006/relationships/image" Target="../media/image170.png"/><Relationship Id="rId28" Type="http://schemas.openxmlformats.org/officeDocument/2006/relationships/image" Target="../media/image171.png"/><Relationship Id="rId29" Type="http://schemas.openxmlformats.org/officeDocument/2006/relationships/image" Target="../media/image411.png"/><Relationship Id="rId30" Type="http://schemas.openxmlformats.org/officeDocument/2006/relationships/image" Target="../media/image254.png"/><Relationship Id="rId31" Type="http://schemas.openxmlformats.org/officeDocument/2006/relationships/image" Target="../media/image412.png"/><Relationship Id="rId32" Type="http://schemas.openxmlformats.org/officeDocument/2006/relationships/image" Target="../media/image173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2431.png"/><Relationship Id="rId6" Type="http://schemas.openxmlformats.org/officeDocument/2006/relationships/image" Target="../media/image2432.png"/><Relationship Id="rId7" Type="http://schemas.openxmlformats.org/officeDocument/2006/relationships/image" Target="../media/image170.png"/><Relationship Id="rId8" Type="http://schemas.openxmlformats.org/officeDocument/2006/relationships/image" Target="../media/image171.png"/><Relationship Id="rId9" Type="http://schemas.openxmlformats.org/officeDocument/2006/relationships/image" Target="../media/image2542.png"/><Relationship Id="rId10" Type="http://schemas.openxmlformats.org/officeDocument/2006/relationships/image" Target="../media/image254.png"/><Relationship Id="rId11" Type="http://schemas.openxmlformats.org/officeDocument/2006/relationships/image" Target="../media/image2543.png"/><Relationship Id="rId12" Type="http://schemas.openxmlformats.org/officeDocument/2006/relationships/image" Target="../media/image173.png"/><Relationship Id="rId13" Type="http://schemas.openxmlformats.org/officeDocument/2006/relationships/image" Target="../media/image2447.png"/><Relationship Id="rId14" Type="http://schemas.openxmlformats.org/officeDocument/2006/relationships/image" Target="../media/image2448.png"/><Relationship Id="rId15" Type="http://schemas.openxmlformats.org/officeDocument/2006/relationships/image" Target="../media/image2449.png"/><Relationship Id="rId16" Type="http://schemas.openxmlformats.org/officeDocument/2006/relationships/image" Target="../media/image2450.png"/><Relationship Id="rId17" Type="http://schemas.openxmlformats.org/officeDocument/2006/relationships/image" Target="../media/image2451.png"/><Relationship Id="rId18" Type="http://schemas.openxmlformats.org/officeDocument/2006/relationships/image" Target="../media/image2452.png"/><Relationship Id="rId19" Type="http://schemas.openxmlformats.org/officeDocument/2006/relationships/image" Target="../media/image2453.png"/><Relationship Id="rId20" Type="http://schemas.openxmlformats.org/officeDocument/2006/relationships/image" Target="../media/image2544.png"/><Relationship Id="rId21" Type="http://schemas.openxmlformats.org/officeDocument/2006/relationships/image" Target="../media/image2545.png"/><Relationship Id="rId22" Type="http://schemas.openxmlformats.org/officeDocument/2006/relationships/image" Target="../media/image2546.png"/><Relationship Id="rId23" Type="http://schemas.openxmlformats.org/officeDocument/2006/relationships/image" Target="../media/image2547.png"/><Relationship Id="rId24" Type="http://schemas.openxmlformats.org/officeDocument/2006/relationships/image" Target="../media/image2548.png"/><Relationship Id="rId25" Type="http://schemas.openxmlformats.org/officeDocument/2006/relationships/image" Target="../media/image2549.png"/><Relationship Id="rId26" Type="http://schemas.openxmlformats.org/officeDocument/2006/relationships/image" Target="../media/image2550.png"/><Relationship Id="rId27" Type="http://schemas.openxmlformats.org/officeDocument/2006/relationships/image" Target="../media/image2208.png"/><Relationship Id="rId28" Type="http://schemas.openxmlformats.org/officeDocument/2006/relationships/image" Target="../media/image2551.png"/><Relationship Id="rId29" Type="http://schemas.openxmlformats.org/officeDocument/2006/relationships/image" Target="../media/image2552.png"/><Relationship Id="rId30" Type="http://schemas.openxmlformats.org/officeDocument/2006/relationships/image" Target="../media/image2553.png"/><Relationship Id="rId31" Type="http://schemas.openxmlformats.org/officeDocument/2006/relationships/image" Target="../media/image2554.png"/><Relationship Id="rId32" Type="http://schemas.openxmlformats.org/officeDocument/2006/relationships/image" Target="../media/image2555.pn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431.png"/><Relationship Id="rId9" Type="http://schemas.openxmlformats.org/officeDocument/2006/relationships/image" Target="../media/image243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556.png"/><Relationship Id="rId13" Type="http://schemas.openxmlformats.org/officeDocument/2006/relationships/image" Target="../media/image254.png"/><Relationship Id="rId14" Type="http://schemas.openxmlformats.org/officeDocument/2006/relationships/image" Target="../media/image2557.png"/><Relationship Id="rId15" Type="http://schemas.openxmlformats.org/officeDocument/2006/relationships/image" Target="../media/image173.png"/><Relationship Id="rId16" Type="http://schemas.openxmlformats.org/officeDocument/2006/relationships/image" Target="../media/image657.png"/><Relationship Id="rId17" Type="http://schemas.openxmlformats.org/officeDocument/2006/relationships/image" Target="../media/image658.png"/><Relationship Id="rId18" Type="http://schemas.openxmlformats.org/officeDocument/2006/relationships/image" Target="../media/image659.png"/><Relationship Id="rId19" Type="http://schemas.openxmlformats.org/officeDocument/2006/relationships/image" Target="../media/image660.png"/><Relationship Id="rId20" Type="http://schemas.openxmlformats.org/officeDocument/2006/relationships/image" Target="../media/image2558.png"/><Relationship Id="rId21" Type="http://schemas.openxmlformats.org/officeDocument/2006/relationships/image" Target="../media/image2559.png"/><Relationship Id="rId22" Type="http://schemas.openxmlformats.org/officeDocument/2006/relationships/image" Target="../media/image2560.png"/><Relationship Id="rId23" Type="http://schemas.openxmlformats.org/officeDocument/2006/relationships/image" Target="../media/image2561.png"/><Relationship Id="rId24" Type="http://schemas.openxmlformats.org/officeDocument/2006/relationships/image" Target="../media/image2562.png"/><Relationship Id="rId25" Type="http://schemas.openxmlformats.org/officeDocument/2006/relationships/image" Target="../media/image2563.png"/><Relationship Id="rId26" Type="http://schemas.openxmlformats.org/officeDocument/2006/relationships/image" Target="../media/image2564.png"/><Relationship Id="rId27" Type="http://schemas.openxmlformats.org/officeDocument/2006/relationships/image" Target="../media/image2565.png"/><Relationship Id="rId28" Type="http://schemas.openxmlformats.org/officeDocument/2006/relationships/image" Target="../media/image2566.png"/><Relationship Id="rId29" Type="http://schemas.openxmlformats.org/officeDocument/2006/relationships/image" Target="../media/image2567.png"/><Relationship Id="rId30" Type="http://schemas.openxmlformats.org/officeDocument/2006/relationships/image" Target="../media/image2568.png"/><Relationship Id="rId31" Type="http://schemas.openxmlformats.org/officeDocument/2006/relationships/image" Target="../media/image2569.png"/><Relationship Id="rId32" Type="http://schemas.openxmlformats.org/officeDocument/2006/relationships/image" Target="../media/image2570.png"/><Relationship Id="rId33" Type="http://schemas.openxmlformats.org/officeDocument/2006/relationships/image" Target="../media/image2463.png"/><Relationship Id="rId34" Type="http://schemas.openxmlformats.org/officeDocument/2006/relationships/image" Target="../media/image2571.png"/><Relationship Id="rId35" Type="http://schemas.openxmlformats.org/officeDocument/2006/relationships/image" Target="../media/image2504.png"/><Relationship Id="rId36" Type="http://schemas.openxmlformats.org/officeDocument/2006/relationships/image" Target="../media/image2572.png"/><Relationship Id="rId37" Type="http://schemas.openxmlformats.org/officeDocument/2006/relationships/image" Target="../media/image2573.png"/><Relationship Id="rId38" Type="http://schemas.openxmlformats.org/officeDocument/2006/relationships/image" Target="../media/image2574.png"/><Relationship Id="rId39" Type="http://schemas.openxmlformats.org/officeDocument/2006/relationships/image" Target="../media/image2575.png"/><Relationship Id="rId40" Type="http://schemas.openxmlformats.org/officeDocument/2006/relationships/image" Target="../media/image2576.png"/><Relationship Id="rId41" Type="http://schemas.openxmlformats.org/officeDocument/2006/relationships/image" Target="../media/image2577.png"/><Relationship Id="rId42" Type="http://schemas.openxmlformats.org/officeDocument/2006/relationships/image" Target="../media/image2578.png"/><Relationship Id="rId43" Type="http://schemas.openxmlformats.org/officeDocument/2006/relationships/image" Target="../media/image2579.png"/><Relationship Id="rId44" Type="http://schemas.openxmlformats.org/officeDocument/2006/relationships/image" Target="../media/image2496.png"/><Relationship Id="rId45" Type="http://schemas.openxmlformats.org/officeDocument/2006/relationships/image" Target="../media/image2580.png"/><Relationship Id="rId46" Type="http://schemas.openxmlformats.org/officeDocument/2006/relationships/image" Target="../media/image2581.png"/><Relationship Id="rId47" Type="http://schemas.openxmlformats.org/officeDocument/2006/relationships/image" Target="../media/image2582.png"/><Relationship Id="rId48" Type="http://schemas.openxmlformats.org/officeDocument/2006/relationships/image" Target="../media/image2513.png"/><Relationship Id="rId49" Type="http://schemas.openxmlformats.org/officeDocument/2006/relationships/image" Target="../media/image2583.png"/><Relationship Id="rId50" Type="http://schemas.openxmlformats.org/officeDocument/2006/relationships/image" Target="../media/image2584.png"/><Relationship Id="rId51" Type="http://schemas.openxmlformats.org/officeDocument/2006/relationships/image" Target="../media/image2585.png"/><Relationship Id="rId52" Type="http://schemas.openxmlformats.org/officeDocument/2006/relationships/image" Target="../media/image2586.png"/><Relationship Id="rId53" Type="http://schemas.openxmlformats.org/officeDocument/2006/relationships/image" Target="../media/image2587.png"/><Relationship Id="rId54" Type="http://schemas.openxmlformats.org/officeDocument/2006/relationships/image" Target="../media/image2588.png"/><Relationship Id="rId55" Type="http://schemas.openxmlformats.org/officeDocument/2006/relationships/image" Target="../media/image2589.png"/><Relationship Id="rId56" Type="http://schemas.openxmlformats.org/officeDocument/2006/relationships/image" Target="../media/image2590.png"/><Relationship Id="rId57" Type="http://schemas.openxmlformats.org/officeDocument/2006/relationships/image" Target="../media/image2591.pn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431.png"/><Relationship Id="rId9" Type="http://schemas.openxmlformats.org/officeDocument/2006/relationships/image" Target="../media/image243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557.png"/><Relationship Id="rId13" Type="http://schemas.openxmlformats.org/officeDocument/2006/relationships/image" Target="../media/image173.png"/><Relationship Id="rId14" Type="http://schemas.openxmlformats.org/officeDocument/2006/relationships/image" Target="../media/image657.png"/><Relationship Id="rId15" Type="http://schemas.openxmlformats.org/officeDocument/2006/relationships/image" Target="../media/image658.png"/><Relationship Id="rId16" Type="http://schemas.openxmlformats.org/officeDocument/2006/relationships/image" Target="../media/image659.png"/><Relationship Id="rId17" Type="http://schemas.openxmlformats.org/officeDocument/2006/relationships/image" Target="../media/image660.png"/><Relationship Id="rId18" Type="http://schemas.openxmlformats.org/officeDocument/2006/relationships/image" Target="../media/image2558.png"/><Relationship Id="rId19" Type="http://schemas.openxmlformats.org/officeDocument/2006/relationships/image" Target="../media/image2559.png"/><Relationship Id="rId20" Type="http://schemas.openxmlformats.org/officeDocument/2006/relationships/image" Target="../media/image2560.png"/><Relationship Id="rId21" Type="http://schemas.openxmlformats.org/officeDocument/2006/relationships/image" Target="../media/image2513.png"/><Relationship Id="rId22" Type="http://schemas.openxmlformats.org/officeDocument/2006/relationships/image" Target="../media/image2592.png"/><Relationship Id="rId23" Type="http://schemas.openxmlformats.org/officeDocument/2006/relationships/image" Target="../media/image2593.png"/><Relationship Id="rId24" Type="http://schemas.openxmlformats.org/officeDocument/2006/relationships/image" Target="../media/image2594.png"/><Relationship Id="rId25" Type="http://schemas.openxmlformats.org/officeDocument/2006/relationships/image" Target="../media/image2595.png"/><Relationship Id="rId26" Type="http://schemas.openxmlformats.org/officeDocument/2006/relationships/image" Target="../media/image2596.png"/><Relationship Id="rId27" Type="http://schemas.openxmlformats.org/officeDocument/2006/relationships/image" Target="../media/image2597.png"/><Relationship Id="rId28" Type="http://schemas.openxmlformats.org/officeDocument/2006/relationships/image" Target="../media/image2463.png"/><Relationship Id="rId29" Type="http://schemas.openxmlformats.org/officeDocument/2006/relationships/image" Target="../media/image2598.png"/><Relationship Id="rId30" Type="http://schemas.openxmlformats.org/officeDocument/2006/relationships/image" Target="../media/image2599.png"/><Relationship Id="rId31" Type="http://schemas.openxmlformats.org/officeDocument/2006/relationships/image" Target="../media/image2504.png"/><Relationship Id="rId32" Type="http://schemas.openxmlformats.org/officeDocument/2006/relationships/image" Target="../media/image2600.png"/><Relationship Id="rId33" Type="http://schemas.openxmlformats.org/officeDocument/2006/relationships/image" Target="../media/image2601.png"/><Relationship Id="rId34" Type="http://schemas.openxmlformats.org/officeDocument/2006/relationships/image" Target="../media/image2602.png"/><Relationship Id="rId35" Type="http://schemas.openxmlformats.org/officeDocument/2006/relationships/image" Target="../media/image2603.png"/><Relationship Id="rId36" Type="http://schemas.openxmlformats.org/officeDocument/2006/relationships/image" Target="../media/image2577.png"/><Relationship Id="rId37" Type="http://schemas.openxmlformats.org/officeDocument/2006/relationships/image" Target="../media/image2578.png"/><Relationship Id="rId38" Type="http://schemas.openxmlformats.org/officeDocument/2006/relationships/image" Target="../media/image2604.png"/><Relationship Id="rId39" Type="http://schemas.openxmlformats.org/officeDocument/2006/relationships/image" Target="../media/image2605.png"/><Relationship Id="rId40" Type="http://schemas.openxmlformats.org/officeDocument/2006/relationships/image" Target="../media/image2606.png"/><Relationship Id="rId41" Type="http://schemas.openxmlformats.org/officeDocument/2006/relationships/image" Target="../media/image2607.png"/><Relationship Id="rId42" Type="http://schemas.openxmlformats.org/officeDocument/2006/relationships/image" Target="../media/image2608.png"/><Relationship Id="rId43" Type="http://schemas.openxmlformats.org/officeDocument/2006/relationships/image" Target="../media/image2609.png"/><Relationship Id="rId44" Type="http://schemas.openxmlformats.org/officeDocument/2006/relationships/image" Target="../media/image2610.png"/><Relationship Id="rId45" Type="http://schemas.openxmlformats.org/officeDocument/2006/relationships/image" Target="../media/image2611.png"/><Relationship Id="rId46" Type="http://schemas.openxmlformats.org/officeDocument/2006/relationships/image" Target="../media/image2612.png"/><Relationship Id="rId47" Type="http://schemas.openxmlformats.org/officeDocument/2006/relationships/image" Target="../media/image2547.png"/><Relationship Id="rId48" Type="http://schemas.openxmlformats.org/officeDocument/2006/relationships/image" Target="../media/image2613.png"/><Relationship Id="rId49" Type="http://schemas.openxmlformats.org/officeDocument/2006/relationships/image" Target="../media/image2614.png"/><Relationship Id="rId50" Type="http://schemas.openxmlformats.org/officeDocument/2006/relationships/image" Target="../media/image2615.png"/><Relationship Id="rId51" Type="http://schemas.openxmlformats.org/officeDocument/2006/relationships/image" Target="../media/image2616.png"/><Relationship Id="rId52" Type="http://schemas.openxmlformats.org/officeDocument/2006/relationships/image" Target="../media/image2564.png"/><Relationship Id="rId53" Type="http://schemas.openxmlformats.org/officeDocument/2006/relationships/image" Target="../media/image2617.png"/><Relationship Id="rId54" Type="http://schemas.openxmlformats.org/officeDocument/2006/relationships/image" Target="../media/image2618.png"/><Relationship Id="rId55" Type="http://schemas.openxmlformats.org/officeDocument/2006/relationships/image" Target="../media/image2619.png"/><Relationship Id="rId56" Type="http://schemas.openxmlformats.org/officeDocument/2006/relationships/image" Target="../media/image2620.png"/><Relationship Id="rId57" Type="http://schemas.openxmlformats.org/officeDocument/2006/relationships/image" Target="../media/image2621.png"/><Relationship Id="rId58" Type="http://schemas.openxmlformats.org/officeDocument/2006/relationships/image" Target="../media/image2622.png"/><Relationship Id="rId59" Type="http://schemas.openxmlformats.org/officeDocument/2006/relationships/image" Target="../media/image2623.png"/><Relationship Id="rId60" Type="http://schemas.openxmlformats.org/officeDocument/2006/relationships/image" Target="../media/image2624.png"/><Relationship Id="rId61" Type="http://schemas.openxmlformats.org/officeDocument/2006/relationships/image" Target="../media/image2625.png"/><Relationship Id="rId62" Type="http://schemas.openxmlformats.org/officeDocument/2006/relationships/image" Target="../media/image2626.png"/><Relationship Id="rId63" Type="http://schemas.openxmlformats.org/officeDocument/2006/relationships/image" Target="../media/image2627.png"/><Relationship Id="rId64" Type="http://schemas.openxmlformats.org/officeDocument/2006/relationships/image" Target="../media/image2628.png"/><Relationship Id="rId65" Type="http://schemas.openxmlformats.org/officeDocument/2006/relationships/image" Target="../media/image2629.png"/><Relationship Id="rId66" Type="http://schemas.openxmlformats.org/officeDocument/2006/relationships/image" Target="../media/image2630.png"/><Relationship Id="rId67" Type="http://schemas.openxmlformats.org/officeDocument/2006/relationships/image" Target="../media/image2631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632.png"/><Relationship Id="rId9" Type="http://schemas.openxmlformats.org/officeDocument/2006/relationships/image" Target="../media/image2633.png"/><Relationship Id="rId10" Type="http://schemas.openxmlformats.org/officeDocument/2006/relationships/image" Target="../media/image2634.png"/><Relationship Id="rId11" Type="http://schemas.openxmlformats.org/officeDocument/2006/relationships/image" Target="../media/image2635.png"/><Relationship Id="rId12" Type="http://schemas.openxmlformats.org/officeDocument/2006/relationships/image" Target="../media/image2636.png"/><Relationship Id="rId13" Type="http://schemas.openxmlformats.org/officeDocument/2006/relationships/image" Target="../media/image2637.png"/><Relationship Id="rId14" Type="http://schemas.openxmlformats.org/officeDocument/2006/relationships/image" Target="../media/image2638.png"/><Relationship Id="rId15" Type="http://schemas.openxmlformats.org/officeDocument/2006/relationships/image" Target="../media/image2639.png"/><Relationship Id="rId16" Type="http://schemas.openxmlformats.org/officeDocument/2006/relationships/image" Target="../media/image2640.png"/><Relationship Id="rId17" Type="http://schemas.openxmlformats.org/officeDocument/2006/relationships/image" Target="../media/image2641.png"/><Relationship Id="rId18" Type="http://schemas.openxmlformats.org/officeDocument/2006/relationships/image" Target="../media/image2642.png"/><Relationship Id="rId19" Type="http://schemas.openxmlformats.org/officeDocument/2006/relationships/image" Target="../media/image2643.png"/><Relationship Id="rId20" Type="http://schemas.openxmlformats.org/officeDocument/2006/relationships/image" Target="../media/image2644.png"/><Relationship Id="rId21" Type="http://schemas.openxmlformats.org/officeDocument/2006/relationships/image" Target="../media/image2645.png"/><Relationship Id="rId22" Type="http://schemas.openxmlformats.org/officeDocument/2006/relationships/image" Target="../media/image2646.png"/><Relationship Id="rId23" Type="http://schemas.openxmlformats.org/officeDocument/2006/relationships/image" Target="../media/image1209.png"/><Relationship Id="rId24" Type="http://schemas.openxmlformats.org/officeDocument/2006/relationships/image" Target="../media/image2647.png"/><Relationship Id="rId25" Type="http://schemas.openxmlformats.org/officeDocument/2006/relationships/image" Target="../media/image2648.png"/><Relationship Id="rId26" Type="http://schemas.openxmlformats.org/officeDocument/2006/relationships/image" Target="../media/image2649.png"/><Relationship Id="rId27" Type="http://schemas.openxmlformats.org/officeDocument/2006/relationships/image" Target="../media/image2650.png"/><Relationship Id="rId28" Type="http://schemas.openxmlformats.org/officeDocument/2006/relationships/image" Target="../media/image2651.png"/><Relationship Id="rId29" Type="http://schemas.openxmlformats.org/officeDocument/2006/relationships/image" Target="../media/image2652.png"/><Relationship Id="rId30" Type="http://schemas.openxmlformats.org/officeDocument/2006/relationships/image" Target="../media/image2653.png"/><Relationship Id="rId31" Type="http://schemas.openxmlformats.org/officeDocument/2006/relationships/image" Target="../media/image2654.png"/><Relationship Id="rId32" Type="http://schemas.openxmlformats.org/officeDocument/2006/relationships/image" Target="../media/image2655.png"/><Relationship Id="rId33" Type="http://schemas.openxmlformats.org/officeDocument/2006/relationships/image" Target="../media/image2656.png"/><Relationship Id="rId34" Type="http://schemas.openxmlformats.org/officeDocument/2006/relationships/image" Target="../media/image2657.png"/><Relationship Id="rId35" Type="http://schemas.openxmlformats.org/officeDocument/2006/relationships/image" Target="../media/image2658.png"/><Relationship Id="rId36" Type="http://schemas.openxmlformats.org/officeDocument/2006/relationships/image" Target="../media/image170.png"/><Relationship Id="rId37" Type="http://schemas.openxmlformats.org/officeDocument/2006/relationships/image" Target="../media/image171.png"/><Relationship Id="rId38" Type="http://schemas.openxmlformats.org/officeDocument/2006/relationships/image" Target="../media/image2659.png"/><Relationship Id="rId39" Type="http://schemas.openxmlformats.org/officeDocument/2006/relationships/image" Target="../media/image254.png"/><Relationship Id="rId40" Type="http://schemas.openxmlformats.org/officeDocument/2006/relationships/image" Target="../media/image2660.png"/><Relationship Id="rId41" Type="http://schemas.openxmlformats.org/officeDocument/2006/relationships/image" Target="../media/image2661.pn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662.png"/><Relationship Id="rId9" Type="http://schemas.openxmlformats.org/officeDocument/2006/relationships/image" Target="../media/image2635.png"/><Relationship Id="rId10" Type="http://schemas.openxmlformats.org/officeDocument/2006/relationships/image" Target="../media/image2663.png"/><Relationship Id="rId11" Type="http://schemas.openxmlformats.org/officeDocument/2006/relationships/image" Target="../media/image2637.png"/><Relationship Id="rId12" Type="http://schemas.openxmlformats.org/officeDocument/2006/relationships/image" Target="../media/image2664.png"/><Relationship Id="rId13" Type="http://schemas.openxmlformats.org/officeDocument/2006/relationships/image" Target="../media/image2665.png"/><Relationship Id="rId14" Type="http://schemas.openxmlformats.org/officeDocument/2006/relationships/image" Target="../media/image2666.png"/><Relationship Id="rId15" Type="http://schemas.openxmlformats.org/officeDocument/2006/relationships/image" Target="../media/image2667.png"/><Relationship Id="rId16" Type="http://schemas.openxmlformats.org/officeDocument/2006/relationships/image" Target="../media/image1186.png"/><Relationship Id="rId17" Type="http://schemas.openxmlformats.org/officeDocument/2006/relationships/image" Target="../media/image2668.png"/><Relationship Id="rId18" Type="http://schemas.openxmlformats.org/officeDocument/2006/relationships/image" Target="../media/image2669.png"/><Relationship Id="rId19" Type="http://schemas.openxmlformats.org/officeDocument/2006/relationships/image" Target="../media/image2670.png"/><Relationship Id="rId20" Type="http://schemas.openxmlformats.org/officeDocument/2006/relationships/image" Target="../media/image2671.png"/><Relationship Id="rId21" Type="http://schemas.openxmlformats.org/officeDocument/2006/relationships/image" Target="../media/image2672.png"/><Relationship Id="rId22" Type="http://schemas.openxmlformats.org/officeDocument/2006/relationships/image" Target="../media/image2673.png"/><Relationship Id="rId23" Type="http://schemas.openxmlformats.org/officeDocument/2006/relationships/image" Target="../media/image2674.png"/><Relationship Id="rId24" Type="http://schemas.openxmlformats.org/officeDocument/2006/relationships/image" Target="../media/image2675.png"/><Relationship Id="rId25" Type="http://schemas.openxmlformats.org/officeDocument/2006/relationships/image" Target="../media/image1209.png"/><Relationship Id="rId26" Type="http://schemas.openxmlformats.org/officeDocument/2006/relationships/image" Target="../media/image2647.png"/><Relationship Id="rId27" Type="http://schemas.openxmlformats.org/officeDocument/2006/relationships/image" Target="../media/image2648.png"/><Relationship Id="rId28" Type="http://schemas.openxmlformats.org/officeDocument/2006/relationships/image" Target="../media/image2650.png"/><Relationship Id="rId29" Type="http://schemas.openxmlformats.org/officeDocument/2006/relationships/image" Target="../media/image2676.png"/><Relationship Id="rId30" Type="http://schemas.openxmlformats.org/officeDocument/2006/relationships/image" Target="../media/image2677.png"/><Relationship Id="rId31" Type="http://schemas.openxmlformats.org/officeDocument/2006/relationships/image" Target="../media/image2656.png"/><Relationship Id="rId32" Type="http://schemas.openxmlformats.org/officeDocument/2006/relationships/image" Target="../media/image2678.png"/><Relationship Id="rId33" Type="http://schemas.openxmlformats.org/officeDocument/2006/relationships/image" Target="../media/image2679.png"/><Relationship Id="rId34" Type="http://schemas.openxmlformats.org/officeDocument/2006/relationships/image" Target="../media/image170.png"/><Relationship Id="rId35" Type="http://schemas.openxmlformats.org/officeDocument/2006/relationships/image" Target="../media/image171.png"/><Relationship Id="rId36" Type="http://schemas.openxmlformats.org/officeDocument/2006/relationships/image" Target="../media/image2659.png"/><Relationship Id="rId37" Type="http://schemas.openxmlformats.org/officeDocument/2006/relationships/image" Target="../media/image254.png"/><Relationship Id="rId38" Type="http://schemas.openxmlformats.org/officeDocument/2006/relationships/image" Target="../media/image2680.png"/><Relationship Id="rId39" Type="http://schemas.openxmlformats.org/officeDocument/2006/relationships/image" Target="../media/image173.png"/><Relationship Id="rId40" Type="http://schemas.openxmlformats.org/officeDocument/2006/relationships/image" Target="../media/image2660.png"/><Relationship Id="rId41" Type="http://schemas.openxmlformats.org/officeDocument/2006/relationships/image" Target="../media/image2661.png"/><Relationship Id="rId42" Type="http://schemas.openxmlformats.org/officeDocument/2006/relationships/image" Target="../media/image2632.png"/><Relationship Id="rId43" Type="http://schemas.openxmlformats.org/officeDocument/2006/relationships/image" Target="../media/image2633.pn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634.png"/><Relationship Id="rId9" Type="http://schemas.openxmlformats.org/officeDocument/2006/relationships/image" Target="../media/image2681.png"/><Relationship Id="rId10" Type="http://schemas.openxmlformats.org/officeDocument/2006/relationships/image" Target="../media/image2636.png"/><Relationship Id="rId11" Type="http://schemas.openxmlformats.org/officeDocument/2006/relationships/image" Target="../media/image2637.png"/><Relationship Id="rId12" Type="http://schemas.openxmlformats.org/officeDocument/2006/relationships/image" Target="../media/image2682.png"/><Relationship Id="rId13" Type="http://schemas.openxmlformats.org/officeDocument/2006/relationships/image" Target="../media/image2683.png"/><Relationship Id="rId14" Type="http://schemas.openxmlformats.org/officeDocument/2006/relationships/image" Target="../media/image2684.png"/><Relationship Id="rId15" Type="http://schemas.openxmlformats.org/officeDocument/2006/relationships/image" Target="../media/image1209.png"/><Relationship Id="rId16" Type="http://schemas.openxmlformats.org/officeDocument/2006/relationships/image" Target="../media/image2685.png"/><Relationship Id="rId17" Type="http://schemas.openxmlformats.org/officeDocument/2006/relationships/image" Target="../media/image1333.png"/><Relationship Id="rId18" Type="http://schemas.openxmlformats.org/officeDocument/2006/relationships/image" Target="../media/image2686.png"/><Relationship Id="rId19" Type="http://schemas.openxmlformats.org/officeDocument/2006/relationships/image" Target="../media/image2687.png"/><Relationship Id="rId20" Type="http://schemas.openxmlformats.org/officeDocument/2006/relationships/image" Target="../media/image2688.png"/><Relationship Id="rId21" Type="http://schemas.openxmlformats.org/officeDocument/2006/relationships/image" Target="../media/image2689.png"/><Relationship Id="rId22" Type="http://schemas.openxmlformats.org/officeDocument/2006/relationships/image" Target="../media/image2690.png"/><Relationship Id="rId23" Type="http://schemas.openxmlformats.org/officeDocument/2006/relationships/image" Target="../media/image2691.png"/><Relationship Id="rId24" Type="http://schemas.openxmlformats.org/officeDocument/2006/relationships/image" Target="../media/image2692.png"/><Relationship Id="rId25" Type="http://schemas.openxmlformats.org/officeDocument/2006/relationships/image" Target="../media/image2693.png"/><Relationship Id="rId26" Type="http://schemas.openxmlformats.org/officeDocument/2006/relationships/image" Target="../media/image2694.png"/><Relationship Id="rId27" Type="http://schemas.openxmlformats.org/officeDocument/2006/relationships/image" Target="../media/image170.png"/><Relationship Id="rId28" Type="http://schemas.openxmlformats.org/officeDocument/2006/relationships/image" Target="../media/image171.png"/><Relationship Id="rId29" Type="http://schemas.openxmlformats.org/officeDocument/2006/relationships/image" Target="../media/image2695.png"/><Relationship Id="rId30" Type="http://schemas.openxmlformats.org/officeDocument/2006/relationships/image" Target="../media/image254.png"/><Relationship Id="rId31" Type="http://schemas.openxmlformats.org/officeDocument/2006/relationships/image" Target="../media/image2696.png"/><Relationship Id="rId32" Type="http://schemas.openxmlformats.org/officeDocument/2006/relationships/image" Target="../media/image173.png"/><Relationship Id="rId33" Type="http://schemas.openxmlformats.org/officeDocument/2006/relationships/image" Target="../media/image2697.png"/><Relationship Id="rId34" Type="http://schemas.openxmlformats.org/officeDocument/2006/relationships/image" Target="../media/image2698.png"/><Relationship Id="rId35" Type="http://schemas.openxmlformats.org/officeDocument/2006/relationships/image" Target="../media/image2699.png"/><Relationship Id="rId36" Type="http://schemas.openxmlformats.org/officeDocument/2006/relationships/image" Target="../media/image2700.png"/><Relationship Id="rId37" Type="http://schemas.openxmlformats.org/officeDocument/2006/relationships/image" Target="../media/image2701.png"/><Relationship Id="rId38" Type="http://schemas.openxmlformats.org/officeDocument/2006/relationships/image" Target="../media/image2702.png"/><Relationship Id="rId39" Type="http://schemas.openxmlformats.org/officeDocument/2006/relationships/image" Target="../media/image2703.png"/><Relationship Id="rId40" Type="http://schemas.openxmlformats.org/officeDocument/2006/relationships/image" Target="../media/image2704.png"/><Relationship Id="rId41" Type="http://schemas.openxmlformats.org/officeDocument/2006/relationships/image" Target="../media/image2705.png"/><Relationship Id="rId42" Type="http://schemas.openxmlformats.org/officeDocument/2006/relationships/image" Target="../media/image2706.png"/><Relationship Id="rId43" Type="http://schemas.openxmlformats.org/officeDocument/2006/relationships/image" Target="../media/image2707.png"/><Relationship Id="rId44" Type="http://schemas.openxmlformats.org/officeDocument/2006/relationships/image" Target="../media/image2708.png"/><Relationship Id="rId45" Type="http://schemas.openxmlformats.org/officeDocument/2006/relationships/image" Target="../media/image2660.png"/><Relationship Id="rId46" Type="http://schemas.openxmlformats.org/officeDocument/2006/relationships/image" Target="../media/image2709.png"/><Relationship Id="rId47" Type="http://schemas.openxmlformats.org/officeDocument/2006/relationships/image" Target="../media/image2632.png"/><Relationship Id="rId48" Type="http://schemas.openxmlformats.org/officeDocument/2006/relationships/image" Target="../media/image2633.pn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662.png"/><Relationship Id="rId9" Type="http://schemas.openxmlformats.org/officeDocument/2006/relationships/image" Target="../media/image2681.png"/><Relationship Id="rId10" Type="http://schemas.openxmlformats.org/officeDocument/2006/relationships/image" Target="../media/image2663.png"/><Relationship Id="rId11" Type="http://schemas.openxmlformats.org/officeDocument/2006/relationships/image" Target="../media/image2637.png"/><Relationship Id="rId12" Type="http://schemas.openxmlformats.org/officeDocument/2006/relationships/image" Target="../media/image2710.png"/><Relationship Id="rId13" Type="http://schemas.openxmlformats.org/officeDocument/2006/relationships/image" Target="../media/image1333.png"/><Relationship Id="rId14" Type="http://schemas.openxmlformats.org/officeDocument/2006/relationships/image" Target="../media/image2711.png"/><Relationship Id="rId15" Type="http://schemas.openxmlformats.org/officeDocument/2006/relationships/image" Target="../media/image2712.png"/><Relationship Id="rId16" Type="http://schemas.openxmlformats.org/officeDocument/2006/relationships/image" Target="../media/image2713.png"/><Relationship Id="rId17" Type="http://schemas.openxmlformats.org/officeDocument/2006/relationships/image" Target="../media/image2714.png"/><Relationship Id="rId18" Type="http://schemas.openxmlformats.org/officeDocument/2006/relationships/image" Target="../media/image2715.png"/><Relationship Id="rId19" Type="http://schemas.openxmlformats.org/officeDocument/2006/relationships/image" Target="../media/image2716.png"/><Relationship Id="rId20" Type="http://schemas.openxmlformats.org/officeDocument/2006/relationships/image" Target="../media/image2717.png"/><Relationship Id="rId21" Type="http://schemas.openxmlformats.org/officeDocument/2006/relationships/image" Target="../media/image2718.png"/><Relationship Id="rId22" Type="http://schemas.openxmlformats.org/officeDocument/2006/relationships/image" Target="../media/image2719.png"/><Relationship Id="rId23" Type="http://schemas.openxmlformats.org/officeDocument/2006/relationships/image" Target="../media/image2720.png"/><Relationship Id="rId24" Type="http://schemas.openxmlformats.org/officeDocument/2006/relationships/image" Target="../media/image170.png"/><Relationship Id="rId25" Type="http://schemas.openxmlformats.org/officeDocument/2006/relationships/image" Target="../media/image171.png"/><Relationship Id="rId26" Type="http://schemas.openxmlformats.org/officeDocument/2006/relationships/image" Target="../media/image2721.png"/><Relationship Id="rId27" Type="http://schemas.openxmlformats.org/officeDocument/2006/relationships/image" Target="../media/image254.png"/><Relationship Id="rId28" Type="http://schemas.openxmlformats.org/officeDocument/2006/relationships/image" Target="../media/image2722.png"/><Relationship Id="rId29" Type="http://schemas.openxmlformats.org/officeDocument/2006/relationships/image" Target="../media/image173.png"/><Relationship Id="rId30" Type="http://schemas.openxmlformats.org/officeDocument/2006/relationships/image" Target="../media/image2660.png"/><Relationship Id="rId31" Type="http://schemas.openxmlformats.org/officeDocument/2006/relationships/image" Target="../media/image2709.png"/><Relationship Id="rId32" Type="http://schemas.openxmlformats.org/officeDocument/2006/relationships/image" Target="../media/image2632.png"/><Relationship Id="rId33" Type="http://schemas.openxmlformats.org/officeDocument/2006/relationships/image" Target="../media/image2633.pn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723.png"/><Relationship Id="rId9" Type="http://schemas.openxmlformats.org/officeDocument/2006/relationships/image" Target="../media/image2637.png"/><Relationship Id="rId10" Type="http://schemas.openxmlformats.org/officeDocument/2006/relationships/image" Target="../media/image1333.png"/><Relationship Id="rId11" Type="http://schemas.openxmlformats.org/officeDocument/2006/relationships/image" Target="../media/image2724.png"/><Relationship Id="rId12" Type="http://schemas.openxmlformats.org/officeDocument/2006/relationships/image" Target="../media/image2725.png"/><Relationship Id="rId13" Type="http://schemas.openxmlformats.org/officeDocument/2006/relationships/image" Target="../media/image2726.png"/><Relationship Id="rId14" Type="http://schemas.openxmlformats.org/officeDocument/2006/relationships/image" Target="../media/image2689.png"/><Relationship Id="rId15" Type="http://schemas.openxmlformats.org/officeDocument/2006/relationships/image" Target="../media/image2727.png"/><Relationship Id="rId16" Type="http://schemas.openxmlformats.org/officeDocument/2006/relationships/image" Target="../media/image2728.png"/><Relationship Id="rId17" Type="http://schemas.openxmlformats.org/officeDocument/2006/relationships/image" Target="../media/image2712.png"/><Relationship Id="rId18" Type="http://schemas.openxmlformats.org/officeDocument/2006/relationships/image" Target="../media/image2729.png"/><Relationship Id="rId19" Type="http://schemas.openxmlformats.org/officeDocument/2006/relationships/image" Target="../media/image2730.png"/><Relationship Id="rId20" Type="http://schemas.openxmlformats.org/officeDocument/2006/relationships/image" Target="../media/image2731.png"/><Relationship Id="rId21" Type="http://schemas.openxmlformats.org/officeDocument/2006/relationships/image" Target="../media/image170.png"/><Relationship Id="rId22" Type="http://schemas.openxmlformats.org/officeDocument/2006/relationships/image" Target="../media/image171.png"/><Relationship Id="rId23" Type="http://schemas.openxmlformats.org/officeDocument/2006/relationships/image" Target="../media/image2722.png"/><Relationship Id="rId24" Type="http://schemas.openxmlformats.org/officeDocument/2006/relationships/image" Target="../media/image173.png"/><Relationship Id="rId25" Type="http://schemas.openxmlformats.org/officeDocument/2006/relationships/image" Target="../media/image2660.png"/><Relationship Id="rId26" Type="http://schemas.openxmlformats.org/officeDocument/2006/relationships/image" Target="../media/image2709.png"/><Relationship Id="rId27" Type="http://schemas.openxmlformats.org/officeDocument/2006/relationships/image" Target="../media/image2732.png"/><Relationship Id="rId28" Type="http://schemas.openxmlformats.org/officeDocument/2006/relationships/image" Target="../media/image2733.png"/><Relationship Id="rId29" Type="http://schemas.openxmlformats.org/officeDocument/2006/relationships/image" Target="../media/image2734.png"/><Relationship Id="rId30" Type="http://schemas.openxmlformats.org/officeDocument/2006/relationships/image" Target="../media/image2735.png"/><Relationship Id="rId31" Type="http://schemas.openxmlformats.org/officeDocument/2006/relationships/image" Target="../media/image2736.png"/><Relationship Id="rId32" Type="http://schemas.openxmlformats.org/officeDocument/2006/relationships/image" Target="../media/image2737.png"/><Relationship Id="rId33" Type="http://schemas.openxmlformats.org/officeDocument/2006/relationships/image" Target="../media/image2738.png"/><Relationship Id="rId34" Type="http://schemas.openxmlformats.org/officeDocument/2006/relationships/image" Target="../media/image2739.png"/><Relationship Id="rId35" Type="http://schemas.openxmlformats.org/officeDocument/2006/relationships/image" Target="../media/image2740.png"/><Relationship Id="rId36" Type="http://schemas.openxmlformats.org/officeDocument/2006/relationships/image" Target="../media/image2741.png"/><Relationship Id="rId37" Type="http://schemas.openxmlformats.org/officeDocument/2006/relationships/image" Target="../media/image2742.png"/><Relationship Id="rId38" Type="http://schemas.openxmlformats.org/officeDocument/2006/relationships/image" Target="../media/image2743.png"/><Relationship Id="rId39" Type="http://schemas.openxmlformats.org/officeDocument/2006/relationships/image" Target="../media/image2744.png"/><Relationship Id="rId40" Type="http://schemas.openxmlformats.org/officeDocument/2006/relationships/image" Target="../media/image2745.png"/><Relationship Id="rId41" Type="http://schemas.openxmlformats.org/officeDocument/2006/relationships/image" Target="../media/image2746.png"/><Relationship Id="rId42" Type="http://schemas.openxmlformats.org/officeDocument/2006/relationships/image" Target="../media/image2747.png"/><Relationship Id="rId43" Type="http://schemas.openxmlformats.org/officeDocument/2006/relationships/image" Target="../media/image2748.png"/><Relationship Id="rId44" Type="http://schemas.openxmlformats.org/officeDocument/2006/relationships/image" Target="../media/image2749.png"/><Relationship Id="rId45" Type="http://schemas.openxmlformats.org/officeDocument/2006/relationships/image" Target="../media/image2750.png"/><Relationship Id="rId46" Type="http://schemas.openxmlformats.org/officeDocument/2006/relationships/image" Target="../media/image2751.png"/><Relationship Id="rId47" Type="http://schemas.openxmlformats.org/officeDocument/2006/relationships/image" Target="../media/image2752.png"/><Relationship Id="rId48" Type="http://schemas.openxmlformats.org/officeDocument/2006/relationships/image" Target="../media/image2753.png"/><Relationship Id="rId49" Type="http://schemas.openxmlformats.org/officeDocument/2006/relationships/image" Target="../media/image2754.png"/><Relationship Id="rId50" Type="http://schemas.openxmlformats.org/officeDocument/2006/relationships/image" Target="../media/image2755.png"/><Relationship Id="rId51" Type="http://schemas.openxmlformats.org/officeDocument/2006/relationships/image" Target="../media/image2756.png"/><Relationship Id="rId52" Type="http://schemas.openxmlformats.org/officeDocument/2006/relationships/image" Target="../media/image2757.png"/><Relationship Id="rId53" Type="http://schemas.openxmlformats.org/officeDocument/2006/relationships/image" Target="../media/image2758.png"/><Relationship Id="rId54" Type="http://schemas.openxmlformats.org/officeDocument/2006/relationships/image" Target="../media/image2759.png"/><Relationship Id="rId55" Type="http://schemas.openxmlformats.org/officeDocument/2006/relationships/image" Target="../media/image2760.png"/><Relationship Id="rId56" Type="http://schemas.openxmlformats.org/officeDocument/2006/relationships/image" Target="../media/image2761.png"/><Relationship Id="rId57" Type="http://schemas.openxmlformats.org/officeDocument/2006/relationships/image" Target="../media/image2762.png"/><Relationship Id="rId58" Type="http://schemas.openxmlformats.org/officeDocument/2006/relationships/image" Target="../media/image2763.png"/><Relationship Id="rId59" Type="http://schemas.openxmlformats.org/officeDocument/2006/relationships/image" Target="../media/image2764.png"/><Relationship Id="rId60" Type="http://schemas.openxmlformats.org/officeDocument/2006/relationships/image" Target="../media/image2765.png"/><Relationship Id="rId61" Type="http://schemas.openxmlformats.org/officeDocument/2006/relationships/image" Target="../media/image2766.png"/><Relationship Id="rId62" Type="http://schemas.openxmlformats.org/officeDocument/2006/relationships/image" Target="../media/image2767.png"/><Relationship Id="rId63" Type="http://schemas.openxmlformats.org/officeDocument/2006/relationships/image" Target="../media/image2768.png"/><Relationship Id="rId64" Type="http://schemas.openxmlformats.org/officeDocument/2006/relationships/image" Target="../media/image2769.png"/><Relationship Id="rId65" Type="http://schemas.openxmlformats.org/officeDocument/2006/relationships/image" Target="../media/image2632.png"/><Relationship Id="rId66" Type="http://schemas.openxmlformats.org/officeDocument/2006/relationships/image" Target="../media/image2633.png"/><Relationship Id="rId67" Type="http://schemas.openxmlformats.org/officeDocument/2006/relationships/image" Target="../media/image2770.png"/><Relationship Id="rId68" Type="http://schemas.openxmlformats.org/officeDocument/2006/relationships/image" Target="../media/image254.pn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771.png"/><Relationship Id="rId9" Type="http://schemas.openxmlformats.org/officeDocument/2006/relationships/image" Target="../media/image2772.png"/><Relationship Id="rId10" Type="http://schemas.openxmlformats.org/officeDocument/2006/relationships/image" Target="../media/image2773.png"/><Relationship Id="rId11" Type="http://schemas.openxmlformats.org/officeDocument/2006/relationships/image" Target="../media/image2774.png"/><Relationship Id="rId12" Type="http://schemas.openxmlformats.org/officeDocument/2006/relationships/image" Target="../media/image2775.png"/><Relationship Id="rId13" Type="http://schemas.openxmlformats.org/officeDocument/2006/relationships/image" Target="../media/image2776.png"/><Relationship Id="rId14" Type="http://schemas.openxmlformats.org/officeDocument/2006/relationships/image" Target="../media/image2777.png"/><Relationship Id="rId15" Type="http://schemas.openxmlformats.org/officeDocument/2006/relationships/image" Target="../media/image2778.png"/><Relationship Id="rId16" Type="http://schemas.openxmlformats.org/officeDocument/2006/relationships/image" Target="../media/image2779.png"/><Relationship Id="rId17" Type="http://schemas.openxmlformats.org/officeDocument/2006/relationships/image" Target="../media/image2780.png"/><Relationship Id="rId18" Type="http://schemas.openxmlformats.org/officeDocument/2006/relationships/image" Target="../media/image2781.png"/><Relationship Id="rId19" Type="http://schemas.openxmlformats.org/officeDocument/2006/relationships/image" Target="../media/image2782.png"/><Relationship Id="rId20" Type="http://schemas.openxmlformats.org/officeDocument/2006/relationships/image" Target="../media/image600.png"/><Relationship Id="rId21" Type="http://schemas.openxmlformats.org/officeDocument/2006/relationships/image" Target="../media/image2783.png"/><Relationship Id="rId22" Type="http://schemas.openxmlformats.org/officeDocument/2006/relationships/image" Target="../media/image2784.png"/><Relationship Id="rId23" Type="http://schemas.openxmlformats.org/officeDocument/2006/relationships/image" Target="../media/image2785.png"/><Relationship Id="rId24" Type="http://schemas.openxmlformats.org/officeDocument/2006/relationships/image" Target="../media/image2786.png"/><Relationship Id="rId25" Type="http://schemas.openxmlformats.org/officeDocument/2006/relationships/image" Target="../media/image170.png"/><Relationship Id="rId26" Type="http://schemas.openxmlformats.org/officeDocument/2006/relationships/image" Target="../media/image171.png"/><Relationship Id="rId27" Type="http://schemas.openxmlformats.org/officeDocument/2006/relationships/image" Target="../media/image2787.png"/><Relationship Id="rId28" Type="http://schemas.openxmlformats.org/officeDocument/2006/relationships/image" Target="../media/image2788.png"/><Relationship Id="rId29" Type="http://schemas.openxmlformats.org/officeDocument/2006/relationships/image" Target="../media/image2789.png"/><Relationship Id="rId30" Type="http://schemas.openxmlformats.org/officeDocument/2006/relationships/image" Target="../media/image2790.png"/><Relationship Id="rId31" Type="http://schemas.openxmlformats.org/officeDocument/2006/relationships/image" Target="../media/image173.pn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791.png"/><Relationship Id="rId9" Type="http://schemas.openxmlformats.org/officeDocument/2006/relationships/image" Target="../media/image2792.png"/><Relationship Id="rId10" Type="http://schemas.openxmlformats.org/officeDocument/2006/relationships/image" Target="../media/image2793.png"/><Relationship Id="rId11" Type="http://schemas.openxmlformats.org/officeDocument/2006/relationships/image" Target="../media/image2794.png"/><Relationship Id="rId12" Type="http://schemas.openxmlformats.org/officeDocument/2006/relationships/image" Target="../media/image2795.png"/><Relationship Id="rId13" Type="http://schemas.openxmlformats.org/officeDocument/2006/relationships/image" Target="../media/image2796.png"/><Relationship Id="rId14" Type="http://schemas.openxmlformats.org/officeDocument/2006/relationships/image" Target="../media/image2797.png"/><Relationship Id="rId15" Type="http://schemas.openxmlformats.org/officeDocument/2006/relationships/image" Target="../media/image2798.png"/><Relationship Id="rId16" Type="http://schemas.openxmlformats.org/officeDocument/2006/relationships/image" Target="../media/image2799.png"/><Relationship Id="rId17" Type="http://schemas.openxmlformats.org/officeDocument/2006/relationships/image" Target="../media/image2800.png"/><Relationship Id="rId18" Type="http://schemas.openxmlformats.org/officeDocument/2006/relationships/image" Target="../media/image1289.png"/><Relationship Id="rId19" Type="http://schemas.openxmlformats.org/officeDocument/2006/relationships/image" Target="../media/image2801.png"/><Relationship Id="rId20" Type="http://schemas.openxmlformats.org/officeDocument/2006/relationships/image" Target="../media/image2802.png"/><Relationship Id="rId21" Type="http://schemas.openxmlformats.org/officeDocument/2006/relationships/image" Target="../media/image600.png"/><Relationship Id="rId22" Type="http://schemas.openxmlformats.org/officeDocument/2006/relationships/image" Target="../media/image2803.png"/><Relationship Id="rId23" Type="http://schemas.openxmlformats.org/officeDocument/2006/relationships/image" Target="../media/image2804.png"/><Relationship Id="rId24" Type="http://schemas.openxmlformats.org/officeDocument/2006/relationships/image" Target="../media/image2805.png"/><Relationship Id="rId25" Type="http://schemas.openxmlformats.org/officeDocument/2006/relationships/image" Target="../media/image2806.png"/><Relationship Id="rId26" Type="http://schemas.openxmlformats.org/officeDocument/2006/relationships/image" Target="../media/image2807.png"/><Relationship Id="rId27" Type="http://schemas.openxmlformats.org/officeDocument/2006/relationships/image" Target="../media/image2808.png"/><Relationship Id="rId28" Type="http://schemas.openxmlformats.org/officeDocument/2006/relationships/image" Target="../media/image2809.png"/><Relationship Id="rId29" Type="http://schemas.openxmlformats.org/officeDocument/2006/relationships/image" Target="../media/image2810.png"/><Relationship Id="rId30" Type="http://schemas.openxmlformats.org/officeDocument/2006/relationships/image" Target="../media/image170.png"/><Relationship Id="rId31" Type="http://schemas.openxmlformats.org/officeDocument/2006/relationships/image" Target="../media/image171.png"/><Relationship Id="rId32" Type="http://schemas.openxmlformats.org/officeDocument/2006/relationships/image" Target="../media/image2811.png"/><Relationship Id="rId33" Type="http://schemas.openxmlformats.org/officeDocument/2006/relationships/image" Target="../media/image254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92.png"/><Relationship Id="rId9" Type="http://schemas.openxmlformats.org/officeDocument/2006/relationships/image" Target="../media/image393.png"/><Relationship Id="rId10" Type="http://schemas.openxmlformats.org/officeDocument/2006/relationships/image" Target="../media/image413.png"/><Relationship Id="rId11" Type="http://schemas.openxmlformats.org/officeDocument/2006/relationships/image" Target="../media/image414.png"/><Relationship Id="rId12" Type="http://schemas.openxmlformats.org/officeDocument/2006/relationships/image" Target="../media/image415.png"/><Relationship Id="rId13" Type="http://schemas.openxmlformats.org/officeDocument/2006/relationships/image" Target="../media/image416.png"/><Relationship Id="rId14" Type="http://schemas.openxmlformats.org/officeDocument/2006/relationships/image" Target="../media/image417.png"/><Relationship Id="rId15" Type="http://schemas.openxmlformats.org/officeDocument/2006/relationships/image" Target="../media/image418.png"/><Relationship Id="rId16" Type="http://schemas.openxmlformats.org/officeDocument/2006/relationships/image" Target="../media/image419.png"/><Relationship Id="rId17" Type="http://schemas.openxmlformats.org/officeDocument/2006/relationships/image" Target="../media/image420.png"/><Relationship Id="rId18" Type="http://schemas.openxmlformats.org/officeDocument/2006/relationships/image" Target="../media/image421.png"/><Relationship Id="rId19" Type="http://schemas.openxmlformats.org/officeDocument/2006/relationships/image" Target="../media/image422.png"/><Relationship Id="rId20" Type="http://schemas.openxmlformats.org/officeDocument/2006/relationships/image" Target="../media/image423.png"/><Relationship Id="rId21" Type="http://schemas.openxmlformats.org/officeDocument/2006/relationships/image" Target="../media/image424.png"/><Relationship Id="rId22" Type="http://schemas.openxmlformats.org/officeDocument/2006/relationships/image" Target="../media/image425.png"/><Relationship Id="rId23" Type="http://schemas.openxmlformats.org/officeDocument/2006/relationships/image" Target="../media/image426.png"/><Relationship Id="rId24" Type="http://schemas.openxmlformats.org/officeDocument/2006/relationships/image" Target="../media/image427.png"/><Relationship Id="rId25" Type="http://schemas.openxmlformats.org/officeDocument/2006/relationships/image" Target="../media/image428.png"/><Relationship Id="rId26" Type="http://schemas.openxmlformats.org/officeDocument/2006/relationships/image" Target="../media/image429.png"/><Relationship Id="rId27" Type="http://schemas.openxmlformats.org/officeDocument/2006/relationships/image" Target="../media/image430.png"/><Relationship Id="rId28" Type="http://schemas.openxmlformats.org/officeDocument/2006/relationships/image" Target="../media/image431.png"/><Relationship Id="rId29" Type="http://schemas.openxmlformats.org/officeDocument/2006/relationships/image" Target="../media/image406.png"/><Relationship Id="rId30" Type="http://schemas.openxmlformats.org/officeDocument/2006/relationships/image" Target="../media/image432.png"/><Relationship Id="rId31" Type="http://schemas.openxmlformats.org/officeDocument/2006/relationships/image" Target="../media/image433.png"/><Relationship Id="rId32" Type="http://schemas.openxmlformats.org/officeDocument/2006/relationships/image" Target="../media/image434.png"/><Relationship Id="rId33" Type="http://schemas.openxmlformats.org/officeDocument/2006/relationships/image" Target="../media/image435.png"/><Relationship Id="rId34" Type="http://schemas.openxmlformats.org/officeDocument/2006/relationships/image" Target="../media/image170.png"/><Relationship Id="rId35" Type="http://schemas.openxmlformats.org/officeDocument/2006/relationships/image" Target="../media/image171.png"/><Relationship Id="rId36" Type="http://schemas.openxmlformats.org/officeDocument/2006/relationships/image" Target="../media/image436.png"/><Relationship Id="rId37" Type="http://schemas.openxmlformats.org/officeDocument/2006/relationships/image" Target="../media/image254.png"/><Relationship Id="rId38" Type="http://schemas.openxmlformats.org/officeDocument/2006/relationships/image" Target="../media/image437.png"/><Relationship Id="rId39" Type="http://schemas.openxmlformats.org/officeDocument/2006/relationships/image" Target="../media/image173.pn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791.png"/><Relationship Id="rId9" Type="http://schemas.openxmlformats.org/officeDocument/2006/relationships/image" Target="../media/image2792.png"/><Relationship Id="rId10" Type="http://schemas.openxmlformats.org/officeDocument/2006/relationships/image" Target="../media/image2793.png"/><Relationship Id="rId11" Type="http://schemas.openxmlformats.org/officeDocument/2006/relationships/image" Target="../media/image2794.png"/><Relationship Id="rId12" Type="http://schemas.openxmlformats.org/officeDocument/2006/relationships/image" Target="../media/image2795.png"/><Relationship Id="rId13" Type="http://schemas.openxmlformats.org/officeDocument/2006/relationships/image" Target="../media/image170.png"/><Relationship Id="rId14" Type="http://schemas.openxmlformats.org/officeDocument/2006/relationships/image" Target="../media/image171.png"/><Relationship Id="rId15" Type="http://schemas.openxmlformats.org/officeDocument/2006/relationships/image" Target="../media/image2811.png"/><Relationship Id="rId16" Type="http://schemas.openxmlformats.org/officeDocument/2006/relationships/image" Target="../media/image254.png"/><Relationship Id="rId17" Type="http://schemas.openxmlformats.org/officeDocument/2006/relationships/image" Target="../media/image2812.png"/><Relationship Id="rId18" Type="http://schemas.openxmlformats.org/officeDocument/2006/relationships/image" Target="../media/image173.pn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791.png"/><Relationship Id="rId9" Type="http://schemas.openxmlformats.org/officeDocument/2006/relationships/image" Target="../media/image2792.png"/><Relationship Id="rId10" Type="http://schemas.openxmlformats.org/officeDocument/2006/relationships/image" Target="../media/image2793.png"/><Relationship Id="rId11" Type="http://schemas.openxmlformats.org/officeDocument/2006/relationships/image" Target="../media/image2794.png"/><Relationship Id="rId12" Type="http://schemas.openxmlformats.org/officeDocument/2006/relationships/image" Target="../media/image2795.png"/><Relationship Id="rId13" Type="http://schemas.openxmlformats.org/officeDocument/2006/relationships/image" Target="../media/image170.png"/><Relationship Id="rId14" Type="http://schemas.openxmlformats.org/officeDocument/2006/relationships/image" Target="../media/image171.png"/><Relationship Id="rId15" Type="http://schemas.openxmlformats.org/officeDocument/2006/relationships/image" Target="../media/image2813.png"/><Relationship Id="rId16" Type="http://schemas.openxmlformats.org/officeDocument/2006/relationships/image" Target="../media/image254.png"/><Relationship Id="rId17" Type="http://schemas.openxmlformats.org/officeDocument/2006/relationships/image" Target="../media/image2814.png"/><Relationship Id="rId18" Type="http://schemas.openxmlformats.org/officeDocument/2006/relationships/image" Target="../media/image173.png"/><Relationship Id="rId19" Type="http://schemas.openxmlformats.org/officeDocument/2006/relationships/image" Target="../media/image2815.png"/><Relationship Id="rId20" Type="http://schemas.openxmlformats.org/officeDocument/2006/relationships/image" Target="../media/image2816.png"/><Relationship Id="rId21" Type="http://schemas.openxmlformats.org/officeDocument/2006/relationships/image" Target="../media/image2817.png"/><Relationship Id="rId22" Type="http://schemas.openxmlformats.org/officeDocument/2006/relationships/image" Target="../media/image2818.png"/><Relationship Id="rId23" Type="http://schemas.openxmlformats.org/officeDocument/2006/relationships/image" Target="../media/image2819.png"/><Relationship Id="rId24" Type="http://schemas.openxmlformats.org/officeDocument/2006/relationships/image" Target="../media/image2820.png"/><Relationship Id="rId25" Type="http://schemas.openxmlformats.org/officeDocument/2006/relationships/image" Target="../media/image2821.png"/><Relationship Id="rId26" Type="http://schemas.openxmlformats.org/officeDocument/2006/relationships/image" Target="../media/image2822.pn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791.png"/><Relationship Id="rId9" Type="http://schemas.openxmlformats.org/officeDocument/2006/relationships/image" Target="../media/image2792.png"/><Relationship Id="rId10" Type="http://schemas.openxmlformats.org/officeDocument/2006/relationships/image" Target="../media/image2793.png"/><Relationship Id="rId11" Type="http://schemas.openxmlformats.org/officeDocument/2006/relationships/image" Target="../media/image2794.png"/><Relationship Id="rId12" Type="http://schemas.openxmlformats.org/officeDocument/2006/relationships/image" Target="../media/image2795.png"/><Relationship Id="rId13" Type="http://schemas.openxmlformats.org/officeDocument/2006/relationships/image" Target="../media/image170.png"/><Relationship Id="rId14" Type="http://schemas.openxmlformats.org/officeDocument/2006/relationships/image" Target="../media/image171.png"/><Relationship Id="rId15" Type="http://schemas.openxmlformats.org/officeDocument/2006/relationships/image" Target="../media/image2823.png"/><Relationship Id="rId16" Type="http://schemas.openxmlformats.org/officeDocument/2006/relationships/image" Target="../media/image254.png"/><Relationship Id="rId17" Type="http://schemas.openxmlformats.org/officeDocument/2006/relationships/image" Target="../media/image2824.png"/><Relationship Id="rId18" Type="http://schemas.openxmlformats.org/officeDocument/2006/relationships/image" Target="../media/image173.png"/><Relationship Id="rId19" Type="http://schemas.openxmlformats.org/officeDocument/2006/relationships/image" Target="../media/image2825.png"/><Relationship Id="rId20" Type="http://schemas.openxmlformats.org/officeDocument/2006/relationships/image" Target="../media/image2826.png"/><Relationship Id="rId21" Type="http://schemas.openxmlformats.org/officeDocument/2006/relationships/image" Target="../media/image2827.png"/><Relationship Id="rId22" Type="http://schemas.openxmlformats.org/officeDocument/2006/relationships/image" Target="../media/image2828.png"/><Relationship Id="rId23" Type="http://schemas.openxmlformats.org/officeDocument/2006/relationships/image" Target="../media/image2829.png"/><Relationship Id="rId24" Type="http://schemas.openxmlformats.org/officeDocument/2006/relationships/image" Target="../media/image2830.png"/><Relationship Id="rId25" Type="http://schemas.openxmlformats.org/officeDocument/2006/relationships/image" Target="../media/image2831.png"/><Relationship Id="rId26" Type="http://schemas.openxmlformats.org/officeDocument/2006/relationships/image" Target="../media/image2832.png"/><Relationship Id="rId27" Type="http://schemas.openxmlformats.org/officeDocument/2006/relationships/image" Target="../media/image2833.png"/><Relationship Id="rId28" Type="http://schemas.openxmlformats.org/officeDocument/2006/relationships/image" Target="../media/image2834.png"/><Relationship Id="rId29" Type="http://schemas.openxmlformats.org/officeDocument/2006/relationships/image" Target="../media/image2835.png"/><Relationship Id="rId30" Type="http://schemas.openxmlformats.org/officeDocument/2006/relationships/image" Target="../media/image2836.png"/><Relationship Id="rId31" Type="http://schemas.openxmlformats.org/officeDocument/2006/relationships/image" Target="../media/image2837.png"/><Relationship Id="rId32" Type="http://schemas.openxmlformats.org/officeDocument/2006/relationships/image" Target="../media/image2838.png"/><Relationship Id="rId33" Type="http://schemas.openxmlformats.org/officeDocument/2006/relationships/image" Target="../media/image2839.png"/><Relationship Id="rId34" Type="http://schemas.openxmlformats.org/officeDocument/2006/relationships/image" Target="../media/image2840.pn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41.png"/><Relationship Id="rId9" Type="http://schemas.openxmlformats.org/officeDocument/2006/relationships/image" Target="../media/image284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43.png"/><Relationship Id="rId13" Type="http://schemas.openxmlformats.org/officeDocument/2006/relationships/image" Target="../media/image254.png"/><Relationship Id="rId14" Type="http://schemas.openxmlformats.org/officeDocument/2006/relationships/image" Target="../media/image2844.png"/><Relationship Id="rId15" Type="http://schemas.openxmlformats.org/officeDocument/2006/relationships/image" Target="../media/image173.pn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45.png"/><Relationship Id="rId9" Type="http://schemas.openxmlformats.org/officeDocument/2006/relationships/image" Target="../media/image2846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47.png"/><Relationship Id="rId13" Type="http://schemas.openxmlformats.org/officeDocument/2006/relationships/image" Target="../media/image254.png"/><Relationship Id="rId14" Type="http://schemas.openxmlformats.org/officeDocument/2006/relationships/image" Target="../media/image2848.png"/><Relationship Id="rId15" Type="http://schemas.openxmlformats.org/officeDocument/2006/relationships/image" Target="../media/image173.pn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49.png"/><Relationship Id="rId9" Type="http://schemas.openxmlformats.org/officeDocument/2006/relationships/image" Target="../media/image2850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51.png"/><Relationship Id="rId13" Type="http://schemas.openxmlformats.org/officeDocument/2006/relationships/image" Target="../media/image254.png"/><Relationship Id="rId14" Type="http://schemas.openxmlformats.org/officeDocument/2006/relationships/image" Target="../media/image2852.png"/><Relationship Id="rId15" Type="http://schemas.openxmlformats.org/officeDocument/2006/relationships/image" Target="../media/image173.pn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53.png"/><Relationship Id="rId9" Type="http://schemas.openxmlformats.org/officeDocument/2006/relationships/image" Target="../media/image2854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55.png"/><Relationship Id="rId13" Type="http://schemas.openxmlformats.org/officeDocument/2006/relationships/image" Target="../media/image254.png"/><Relationship Id="rId14" Type="http://schemas.openxmlformats.org/officeDocument/2006/relationships/image" Target="../media/image2856.png"/><Relationship Id="rId15" Type="http://schemas.openxmlformats.org/officeDocument/2006/relationships/image" Target="../media/image173.pn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57.png"/><Relationship Id="rId9" Type="http://schemas.openxmlformats.org/officeDocument/2006/relationships/image" Target="../media/image2858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59.png"/><Relationship Id="rId13" Type="http://schemas.openxmlformats.org/officeDocument/2006/relationships/image" Target="../media/image254.png"/><Relationship Id="rId14" Type="http://schemas.openxmlformats.org/officeDocument/2006/relationships/image" Target="../media/image2860.png"/><Relationship Id="rId15" Type="http://schemas.openxmlformats.org/officeDocument/2006/relationships/image" Target="../media/image173.pn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61.png"/><Relationship Id="rId9" Type="http://schemas.openxmlformats.org/officeDocument/2006/relationships/image" Target="../media/image286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63.png"/><Relationship Id="rId13" Type="http://schemas.openxmlformats.org/officeDocument/2006/relationships/image" Target="../media/image254.png"/><Relationship Id="rId14" Type="http://schemas.openxmlformats.org/officeDocument/2006/relationships/image" Target="../media/image2864.png"/><Relationship Id="rId15" Type="http://schemas.openxmlformats.org/officeDocument/2006/relationships/image" Target="../media/image173.pn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65.png"/><Relationship Id="rId9" Type="http://schemas.openxmlformats.org/officeDocument/2006/relationships/image" Target="../media/image2866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67.png"/><Relationship Id="rId13" Type="http://schemas.openxmlformats.org/officeDocument/2006/relationships/image" Target="../media/image254.png"/><Relationship Id="rId14" Type="http://schemas.openxmlformats.org/officeDocument/2006/relationships/image" Target="../media/image2868.png"/><Relationship Id="rId15" Type="http://schemas.openxmlformats.org/officeDocument/2006/relationships/image" Target="../media/image173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438.png"/><Relationship Id="rId9" Type="http://schemas.openxmlformats.org/officeDocument/2006/relationships/image" Target="../media/image439.png"/><Relationship Id="rId10" Type="http://schemas.openxmlformats.org/officeDocument/2006/relationships/image" Target="../media/image440.png"/><Relationship Id="rId11" Type="http://schemas.openxmlformats.org/officeDocument/2006/relationships/image" Target="../media/image441.png"/><Relationship Id="rId12" Type="http://schemas.openxmlformats.org/officeDocument/2006/relationships/image" Target="../media/image442.png"/><Relationship Id="rId13" Type="http://schemas.openxmlformats.org/officeDocument/2006/relationships/image" Target="../media/image443.png"/><Relationship Id="rId14" Type="http://schemas.openxmlformats.org/officeDocument/2006/relationships/image" Target="../media/image444.png"/><Relationship Id="rId15" Type="http://schemas.openxmlformats.org/officeDocument/2006/relationships/image" Target="../media/image445.png"/><Relationship Id="rId16" Type="http://schemas.openxmlformats.org/officeDocument/2006/relationships/image" Target="../media/image446.png"/><Relationship Id="rId17" Type="http://schemas.openxmlformats.org/officeDocument/2006/relationships/image" Target="../media/image447.png"/><Relationship Id="rId18" Type="http://schemas.openxmlformats.org/officeDocument/2006/relationships/image" Target="../media/image448.png"/><Relationship Id="rId19" Type="http://schemas.openxmlformats.org/officeDocument/2006/relationships/image" Target="../media/image449.png"/><Relationship Id="rId20" Type="http://schemas.openxmlformats.org/officeDocument/2006/relationships/image" Target="../media/image450.png"/><Relationship Id="rId21" Type="http://schemas.openxmlformats.org/officeDocument/2006/relationships/image" Target="../media/image451.png"/><Relationship Id="rId22" Type="http://schemas.openxmlformats.org/officeDocument/2006/relationships/image" Target="../media/image452.png"/><Relationship Id="rId23" Type="http://schemas.openxmlformats.org/officeDocument/2006/relationships/image" Target="../media/image453.png"/><Relationship Id="rId24" Type="http://schemas.openxmlformats.org/officeDocument/2006/relationships/image" Target="../media/image454.png"/><Relationship Id="rId25" Type="http://schemas.openxmlformats.org/officeDocument/2006/relationships/image" Target="../media/image455.png"/><Relationship Id="rId26" Type="http://schemas.openxmlformats.org/officeDocument/2006/relationships/image" Target="../media/image456.png"/><Relationship Id="rId27" Type="http://schemas.openxmlformats.org/officeDocument/2006/relationships/image" Target="../media/image457.png"/><Relationship Id="rId28" Type="http://schemas.openxmlformats.org/officeDocument/2006/relationships/image" Target="../media/image170.png"/><Relationship Id="rId29" Type="http://schemas.openxmlformats.org/officeDocument/2006/relationships/image" Target="../media/image171.png"/><Relationship Id="rId30" Type="http://schemas.openxmlformats.org/officeDocument/2006/relationships/image" Target="../media/image458.png"/><Relationship Id="rId31" Type="http://schemas.openxmlformats.org/officeDocument/2006/relationships/image" Target="../media/image254.png"/><Relationship Id="rId32" Type="http://schemas.openxmlformats.org/officeDocument/2006/relationships/image" Target="../media/image459.png"/><Relationship Id="rId33" Type="http://schemas.openxmlformats.org/officeDocument/2006/relationships/image" Target="../media/image173.pn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65.png"/><Relationship Id="rId9" Type="http://schemas.openxmlformats.org/officeDocument/2006/relationships/image" Target="../media/image286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70.png"/><Relationship Id="rId13" Type="http://schemas.openxmlformats.org/officeDocument/2006/relationships/image" Target="../media/image254.png"/><Relationship Id="rId14" Type="http://schemas.openxmlformats.org/officeDocument/2006/relationships/image" Target="../media/image2871.png"/><Relationship Id="rId15" Type="http://schemas.openxmlformats.org/officeDocument/2006/relationships/image" Target="../media/image173.pn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72.png"/><Relationship Id="rId9" Type="http://schemas.openxmlformats.org/officeDocument/2006/relationships/image" Target="../media/image2873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71.png"/><Relationship Id="rId13" Type="http://schemas.openxmlformats.org/officeDocument/2006/relationships/image" Target="../media/image173.png"/><Relationship Id="rId14" Type="http://schemas.openxmlformats.org/officeDocument/2006/relationships/image" Target="../media/image2874.png"/><Relationship Id="rId15" Type="http://schemas.openxmlformats.org/officeDocument/2006/relationships/image" Target="../media/image254.pn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771.png"/><Relationship Id="rId9" Type="http://schemas.openxmlformats.org/officeDocument/2006/relationships/image" Target="../media/image2772.png"/><Relationship Id="rId10" Type="http://schemas.openxmlformats.org/officeDocument/2006/relationships/image" Target="../media/image2773.png"/><Relationship Id="rId11" Type="http://schemas.openxmlformats.org/officeDocument/2006/relationships/image" Target="../media/image2774.png"/><Relationship Id="rId12" Type="http://schemas.openxmlformats.org/officeDocument/2006/relationships/image" Target="../media/image2875.png"/><Relationship Id="rId13" Type="http://schemas.openxmlformats.org/officeDocument/2006/relationships/image" Target="../media/image2776.png"/><Relationship Id="rId14" Type="http://schemas.openxmlformats.org/officeDocument/2006/relationships/image" Target="../media/image2876.png"/><Relationship Id="rId15" Type="http://schemas.openxmlformats.org/officeDocument/2006/relationships/image" Target="../media/image2778.png"/><Relationship Id="rId16" Type="http://schemas.openxmlformats.org/officeDocument/2006/relationships/image" Target="../media/image2779.png"/><Relationship Id="rId17" Type="http://schemas.openxmlformats.org/officeDocument/2006/relationships/image" Target="../media/image2780.png"/><Relationship Id="rId18" Type="http://schemas.openxmlformats.org/officeDocument/2006/relationships/image" Target="../media/image2781.png"/><Relationship Id="rId19" Type="http://schemas.openxmlformats.org/officeDocument/2006/relationships/image" Target="../media/image2877.png"/><Relationship Id="rId20" Type="http://schemas.openxmlformats.org/officeDocument/2006/relationships/image" Target="../media/image600.png"/><Relationship Id="rId21" Type="http://schemas.openxmlformats.org/officeDocument/2006/relationships/image" Target="../media/image2783.png"/><Relationship Id="rId22" Type="http://schemas.openxmlformats.org/officeDocument/2006/relationships/image" Target="../media/image2784.png"/><Relationship Id="rId23" Type="http://schemas.openxmlformats.org/officeDocument/2006/relationships/image" Target="../media/image2785.png"/><Relationship Id="rId24" Type="http://schemas.openxmlformats.org/officeDocument/2006/relationships/image" Target="../media/image2878.png"/><Relationship Id="rId25" Type="http://schemas.openxmlformats.org/officeDocument/2006/relationships/image" Target="../media/image170.png"/><Relationship Id="rId26" Type="http://schemas.openxmlformats.org/officeDocument/2006/relationships/image" Target="../media/image171.png"/><Relationship Id="rId27" Type="http://schemas.openxmlformats.org/officeDocument/2006/relationships/image" Target="../media/image2879.png"/><Relationship Id="rId28" Type="http://schemas.openxmlformats.org/officeDocument/2006/relationships/image" Target="../media/image173.png"/><Relationship Id="rId29" Type="http://schemas.openxmlformats.org/officeDocument/2006/relationships/image" Target="../media/image2787.png"/><Relationship Id="rId30" Type="http://schemas.openxmlformats.org/officeDocument/2006/relationships/image" Target="../media/image2880.png"/><Relationship Id="rId31" Type="http://schemas.openxmlformats.org/officeDocument/2006/relationships/image" Target="../media/image2789.pn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2883.png"/><Relationship Id="rId11" Type="http://schemas.openxmlformats.org/officeDocument/2006/relationships/image" Target="../media/image2884.png"/><Relationship Id="rId12" Type="http://schemas.openxmlformats.org/officeDocument/2006/relationships/image" Target="../media/image2885.png"/><Relationship Id="rId13" Type="http://schemas.openxmlformats.org/officeDocument/2006/relationships/image" Target="../media/image2886.png"/><Relationship Id="rId14" Type="http://schemas.openxmlformats.org/officeDocument/2006/relationships/image" Target="../media/image2887.png"/><Relationship Id="rId15" Type="http://schemas.openxmlformats.org/officeDocument/2006/relationships/image" Target="../media/image2888.png"/><Relationship Id="rId16" Type="http://schemas.openxmlformats.org/officeDocument/2006/relationships/image" Target="../media/image2889.png"/><Relationship Id="rId17" Type="http://schemas.openxmlformats.org/officeDocument/2006/relationships/image" Target="../media/image2890.png"/><Relationship Id="rId18" Type="http://schemas.openxmlformats.org/officeDocument/2006/relationships/image" Target="../media/image2891.png"/><Relationship Id="rId19" Type="http://schemas.openxmlformats.org/officeDocument/2006/relationships/image" Target="../media/image2892.png"/><Relationship Id="rId20" Type="http://schemas.openxmlformats.org/officeDocument/2006/relationships/image" Target="../media/image2893.png"/><Relationship Id="rId21" Type="http://schemas.openxmlformats.org/officeDocument/2006/relationships/image" Target="../media/image2894.png"/><Relationship Id="rId22" Type="http://schemas.openxmlformats.org/officeDocument/2006/relationships/image" Target="../media/image170.png"/><Relationship Id="rId23" Type="http://schemas.openxmlformats.org/officeDocument/2006/relationships/image" Target="../media/image171.png"/><Relationship Id="rId24" Type="http://schemas.openxmlformats.org/officeDocument/2006/relationships/image" Target="../media/image2895.png"/><Relationship Id="rId25" Type="http://schemas.openxmlformats.org/officeDocument/2006/relationships/image" Target="../media/image254.pn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2896.png"/><Relationship Id="rId11" Type="http://schemas.openxmlformats.org/officeDocument/2006/relationships/image" Target="../media/image2897.png"/><Relationship Id="rId12" Type="http://schemas.openxmlformats.org/officeDocument/2006/relationships/image" Target="../media/image600.png"/><Relationship Id="rId13" Type="http://schemas.openxmlformats.org/officeDocument/2006/relationships/image" Target="../media/image2898.png"/><Relationship Id="rId14" Type="http://schemas.openxmlformats.org/officeDocument/2006/relationships/image" Target="../media/image2899.png"/><Relationship Id="rId15" Type="http://schemas.openxmlformats.org/officeDocument/2006/relationships/image" Target="../media/image2900.png"/><Relationship Id="rId16" Type="http://schemas.openxmlformats.org/officeDocument/2006/relationships/image" Target="../media/image2901.png"/><Relationship Id="rId17" Type="http://schemas.openxmlformats.org/officeDocument/2006/relationships/image" Target="../media/image2902.png"/><Relationship Id="rId18" Type="http://schemas.openxmlformats.org/officeDocument/2006/relationships/image" Target="../media/image2903.png"/><Relationship Id="rId19" Type="http://schemas.openxmlformats.org/officeDocument/2006/relationships/image" Target="../media/image170.png"/><Relationship Id="rId20" Type="http://schemas.openxmlformats.org/officeDocument/2006/relationships/image" Target="../media/image171.png"/><Relationship Id="rId21" Type="http://schemas.openxmlformats.org/officeDocument/2006/relationships/image" Target="../media/image2895.png"/><Relationship Id="rId22" Type="http://schemas.openxmlformats.org/officeDocument/2006/relationships/image" Target="../media/image254.png"/><Relationship Id="rId23" Type="http://schemas.openxmlformats.org/officeDocument/2006/relationships/image" Target="../media/image2904.png"/><Relationship Id="rId24" Type="http://schemas.openxmlformats.org/officeDocument/2006/relationships/image" Target="../media/image173.png"/><Relationship Id="rId25" Type="http://schemas.openxmlformats.org/officeDocument/2006/relationships/image" Target="../media/image2905.png"/><Relationship Id="rId26" Type="http://schemas.openxmlformats.org/officeDocument/2006/relationships/image" Target="../media/image2906.pn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907.png"/><Relationship Id="rId13" Type="http://schemas.openxmlformats.org/officeDocument/2006/relationships/image" Target="../media/image254.png"/><Relationship Id="rId14" Type="http://schemas.openxmlformats.org/officeDocument/2006/relationships/image" Target="../media/image2908.png"/><Relationship Id="rId15" Type="http://schemas.openxmlformats.org/officeDocument/2006/relationships/image" Target="../media/image173.png"/><Relationship Id="rId16" Type="http://schemas.openxmlformats.org/officeDocument/2006/relationships/image" Target="../media/image2905.png"/><Relationship Id="rId17" Type="http://schemas.openxmlformats.org/officeDocument/2006/relationships/image" Target="../media/image2906.pn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909.png"/><Relationship Id="rId13" Type="http://schemas.openxmlformats.org/officeDocument/2006/relationships/image" Target="../media/image254.png"/><Relationship Id="rId14" Type="http://schemas.openxmlformats.org/officeDocument/2006/relationships/image" Target="../media/image2910.png"/><Relationship Id="rId15" Type="http://schemas.openxmlformats.org/officeDocument/2006/relationships/image" Target="../media/image173.png"/><Relationship Id="rId16" Type="http://schemas.openxmlformats.org/officeDocument/2006/relationships/image" Target="../media/image2911.png"/><Relationship Id="rId17" Type="http://schemas.openxmlformats.org/officeDocument/2006/relationships/image" Target="../media/image2912.png"/><Relationship Id="rId18" Type="http://schemas.openxmlformats.org/officeDocument/2006/relationships/image" Target="../media/image2913.png"/><Relationship Id="rId19" Type="http://schemas.openxmlformats.org/officeDocument/2006/relationships/image" Target="../media/image2914.png"/><Relationship Id="rId20" Type="http://schemas.openxmlformats.org/officeDocument/2006/relationships/image" Target="../media/image2915.png"/><Relationship Id="rId21" Type="http://schemas.openxmlformats.org/officeDocument/2006/relationships/image" Target="../media/image2916.png"/><Relationship Id="rId22" Type="http://schemas.openxmlformats.org/officeDocument/2006/relationships/image" Target="../media/image2917.png"/><Relationship Id="rId23" Type="http://schemas.openxmlformats.org/officeDocument/2006/relationships/image" Target="../media/image2918.png"/><Relationship Id="rId24" Type="http://schemas.openxmlformats.org/officeDocument/2006/relationships/image" Target="../media/image2919.png"/><Relationship Id="rId25" Type="http://schemas.openxmlformats.org/officeDocument/2006/relationships/image" Target="../media/image2920.png"/><Relationship Id="rId26" Type="http://schemas.openxmlformats.org/officeDocument/2006/relationships/image" Target="../media/image2921.png"/><Relationship Id="rId27" Type="http://schemas.openxmlformats.org/officeDocument/2006/relationships/image" Target="../media/image2922.png"/><Relationship Id="rId28" Type="http://schemas.openxmlformats.org/officeDocument/2006/relationships/image" Target="../media/image2923.png"/><Relationship Id="rId29" Type="http://schemas.openxmlformats.org/officeDocument/2006/relationships/image" Target="../media/image2924.png"/><Relationship Id="rId30" Type="http://schemas.openxmlformats.org/officeDocument/2006/relationships/image" Target="../media/image2925.png"/><Relationship Id="rId31" Type="http://schemas.openxmlformats.org/officeDocument/2006/relationships/image" Target="../media/image2926.png"/><Relationship Id="rId32" Type="http://schemas.openxmlformats.org/officeDocument/2006/relationships/image" Target="../media/image2905.png"/><Relationship Id="rId33" Type="http://schemas.openxmlformats.org/officeDocument/2006/relationships/image" Target="../media/image2906.pn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927.png"/><Relationship Id="rId13" Type="http://schemas.openxmlformats.org/officeDocument/2006/relationships/image" Target="../media/image254.png"/><Relationship Id="rId14" Type="http://schemas.openxmlformats.org/officeDocument/2006/relationships/image" Target="../media/image2928.png"/><Relationship Id="rId15" Type="http://schemas.openxmlformats.org/officeDocument/2006/relationships/image" Target="../media/image173.png"/><Relationship Id="rId16" Type="http://schemas.openxmlformats.org/officeDocument/2006/relationships/image" Target="../media/image2905.png"/><Relationship Id="rId17" Type="http://schemas.openxmlformats.org/officeDocument/2006/relationships/image" Target="../media/image2906.pn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929.png"/><Relationship Id="rId13" Type="http://schemas.openxmlformats.org/officeDocument/2006/relationships/image" Target="../media/image254.png"/><Relationship Id="rId14" Type="http://schemas.openxmlformats.org/officeDocument/2006/relationships/image" Target="../media/image2930.png"/><Relationship Id="rId15" Type="http://schemas.openxmlformats.org/officeDocument/2006/relationships/image" Target="../media/image173.png"/><Relationship Id="rId16" Type="http://schemas.openxmlformats.org/officeDocument/2006/relationships/image" Target="../media/image2905.png"/><Relationship Id="rId17" Type="http://schemas.openxmlformats.org/officeDocument/2006/relationships/image" Target="../media/image2931.pn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932.png"/><Relationship Id="rId13" Type="http://schemas.openxmlformats.org/officeDocument/2006/relationships/image" Target="../media/image254.png"/><Relationship Id="rId14" Type="http://schemas.openxmlformats.org/officeDocument/2006/relationships/image" Target="../media/image2933.png"/><Relationship Id="rId15" Type="http://schemas.openxmlformats.org/officeDocument/2006/relationships/image" Target="../media/image173.png"/><Relationship Id="rId16" Type="http://schemas.openxmlformats.org/officeDocument/2006/relationships/image" Target="../media/image2911.png"/><Relationship Id="rId17" Type="http://schemas.openxmlformats.org/officeDocument/2006/relationships/image" Target="../media/image2912.png"/><Relationship Id="rId18" Type="http://schemas.openxmlformats.org/officeDocument/2006/relationships/image" Target="../media/image2913.png"/><Relationship Id="rId19" Type="http://schemas.openxmlformats.org/officeDocument/2006/relationships/image" Target="../media/image2914.png"/><Relationship Id="rId20" Type="http://schemas.openxmlformats.org/officeDocument/2006/relationships/image" Target="../media/image2934.png"/><Relationship Id="rId21" Type="http://schemas.openxmlformats.org/officeDocument/2006/relationships/image" Target="../media/image2935.png"/><Relationship Id="rId22" Type="http://schemas.openxmlformats.org/officeDocument/2006/relationships/image" Target="../media/image2936.png"/><Relationship Id="rId23" Type="http://schemas.openxmlformats.org/officeDocument/2006/relationships/image" Target="../media/image2937.png"/><Relationship Id="rId24" Type="http://schemas.openxmlformats.org/officeDocument/2006/relationships/image" Target="../media/image2938.png"/><Relationship Id="rId25" Type="http://schemas.openxmlformats.org/officeDocument/2006/relationships/image" Target="../media/image2939.png"/><Relationship Id="rId26" Type="http://schemas.openxmlformats.org/officeDocument/2006/relationships/image" Target="../media/image2940.png"/><Relationship Id="rId27" Type="http://schemas.openxmlformats.org/officeDocument/2006/relationships/image" Target="../media/image2924.png"/><Relationship Id="rId28" Type="http://schemas.openxmlformats.org/officeDocument/2006/relationships/image" Target="../media/image2941.png"/><Relationship Id="rId29" Type="http://schemas.openxmlformats.org/officeDocument/2006/relationships/image" Target="../media/image2942.png"/><Relationship Id="rId30" Type="http://schemas.openxmlformats.org/officeDocument/2006/relationships/image" Target="../media/image2905.png"/><Relationship Id="rId31" Type="http://schemas.openxmlformats.org/officeDocument/2006/relationships/image" Target="../media/image2931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460.png"/><Relationship Id="rId9" Type="http://schemas.openxmlformats.org/officeDocument/2006/relationships/image" Target="../media/image461.png"/><Relationship Id="rId10" Type="http://schemas.openxmlformats.org/officeDocument/2006/relationships/image" Target="../media/image462.png"/><Relationship Id="rId11" Type="http://schemas.openxmlformats.org/officeDocument/2006/relationships/image" Target="../media/image463.png"/><Relationship Id="rId12" Type="http://schemas.openxmlformats.org/officeDocument/2006/relationships/image" Target="../media/image464.png"/><Relationship Id="rId13" Type="http://schemas.openxmlformats.org/officeDocument/2006/relationships/image" Target="../media/image465.png"/><Relationship Id="rId14" Type="http://schemas.openxmlformats.org/officeDocument/2006/relationships/image" Target="../media/image466.png"/><Relationship Id="rId15" Type="http://schemas.openxmlformats.org/officeDocument/2006/relationships/image" Target="../media/image467.png"/><Relationship Id="rId16" Type="http://schemas.openxmlformats.org/officeDocument/2006/relationships/image" Target="../media/image432.png"/><Relationship Id="rId17" Type="http://schemas.openxmlformats.org/officeDocument/2006/relationships/image" Target="../media/image468.png"/><Relationship Id="rId18" Type="http://schemas.openxmlformats.org/officeDocument/2006/relationships/image" Target="../media/image469.png"/><Relationship Id="rId19" Type="http://schemas.openxmlformats.org/officeDocument/2006/relationships/image" Target="../media/image470.png"/><Relationship Id="rId20" Type="http://schemas.openxmlformats.org/officeDocument/2006/relationships/image" Target="../media/image471.png"/><Relationship Id="rId21" Type="http://schemas.openxmlformats.org/officeDocument/2006/relationships/image" Target="../media/image472.png"/><Relationship Id="rId22" Type="http://schemas.openxmlformats.org/officeDocument/2006/relationships/image" Target="../media/image473.png"/><Relationship Id="rId23" Type="http://schemas.openxmlformats.org/officeDocument/2006/relationships/image" Target="../media/image474.png"/><Relationship Id="rId24" Type="http://schemas.openxmlformats.org/officeDocument/2006/relationships/image" Target="../media/image475.png"/><Relationship Id="rId25" Type="http://schemas.openxmlformats.org/officeDocument/2006/relationships/image" Target="../media/image170.png"/><Relationship Id="rId26" Type="http://schemas.openxmlformats.org/officeDocument/2006/relationships/image" Target="../media/image171.png"/><Relationship Id="rId27" Type="http://schemas.openxmlformats.org/officeDocument/2006/relationships/image" Target="../media/image459.png"/><Relationship Id="rId28" Type="http://schemas.openxmlformats.org/officeDocument/2006/relationships/image" Target="../media/image173.pn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943.png"/><Relationship Id="rId13" Type="http://schemas.openxmlformats.org/officeDocument/2006/relationships/image" Target="../media/image254.png"/><Relationship Id="rId14" Type="http://schemas.openxmlformats.org/officeDocument/2006/relationships/image" Target="../media/image2944.png"/><Relationship Id="rId15" Type="http://schemas.openxmlformats.org/officeDocument/2006/relationships/image" Target="../media/image173.png"/><Relationship Id="rId16" Type="http://schemas.openxmlformats.org/officeDocument/2006/relationships/image" Target="../media/image2905.png"/><Relationship Id="rId17" Type="http://schemas.openxmlformats.org/officeDocument/2006/relationships/image" Target="../media/image2945.pn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946.png"/><Relationship Id="rId13" Type="http://schemas.openxmlformats.org/officeDocument/2006/relationships/image" Target="../media/image254.png"/><Relationship Id="rId14" Type="http://schemas.openxmlformats.org/officeDocument/2006/relationships/image" Target="../media/image2947.png"/><Relationship Id="rId15" Type="http://schemas.openxmlformats.org/officeDocument/2006/relationships/image" Target="../media/image173.png"/><Relationship Id="rId16" Type="http://schemas.openxmlformats.org/officeDocument/2006/relationships/image" Target="../media/image2911.png"/><Relationship Id="rId17" Type="http://schemas.openxmlformats.org/officeDocument/2006/relationships/image" Target="../media/image2912.png"/><Relationship Id="rId18" Type="http://schemas.openxmlformats.org/officeDocument/2006/relationships/image" Target="../media/image2913.png"/><Relationship Id="rId19" Type="http://schemas.openxmlformats.org/officeDocument/2006/relationships/image" Target="../media/image2914.png"/><Relationship Id="rId20" Type="http://schemas.openxmlformats.org/officeDocument/2006/relationships/image" Target="../media/image2948.png"/><Relationship Id="rId21" Type="http://schemas.openxmlformats.org/officeDocument/2006/relationships/image" Target="../media/image2949.png"/><Relationship Id="rId22" Type="http://schemas.openxmlformats.org/officeDocument/2006/relationships/image" Target="../media/image2950.png"/><Relationship Id="rId23" Type="http://schemas.openxmlformats.org/officeDocument/2006/relationships/image" Target="../media/image2951.png"/><Relationship Id="rId24" Type="http://schemas.openxmlformats.org/officeDocument/2006/relationships/image" Target="../media/image2952.png"/><Relationship Id="rId25" Type="http://schemas.openxmlformats.org/officeDocument/2006/relationships/image" Target="../media/image2953.png"/><Relationship Id="rId26" Type="http://schemas.openxmlformats.org/officeDocument/2006/relationships/image" Target="../media/image2905.png"/><Relationship Id="rId27" Type="http://schemas.openxmlformats.org/officeDocument/2006/relationships/image" Target="../media/image2945.pn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881.png"/><Relationship Id="rId9" Type="http://schemas.openxmlformats.org/officeDocument/2006/relationships/image" Target="../media/image288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947.png"/><Relationship Id="rId13" Type="http://schemas.openxmlformats.org/officeDocument/2006/relationships/image" Target="../media/image173.png"/><Relationship Id="rId14" Type="http://schemas.openxmlformats.org/officeDocument/2006/relationships/image" Target="../media/image2911.png"/><Relationship Id="rId15" Type="http://schemas.openxmlformats.org/officeDocument/2006/relationships/image" Target="../media/image2912.png"/><Relationship Id="rId16" Type="http://schemas.openxmlformats.org/officeDocument/2006/relationships/image" Target="../media/image2913.png"/><Relationship Id="rId17" Type="http://schemas.openxmlformats.org/officeDocument/2006/relationships/image" Target="../media/image2914.png"/><Relationship Id="rId18" Type="http://schemas.openxmlformats.org/officeDocument/2006/relationships/image" Target="../media/image2954.png"/><Relationship Id="rId19" Type="http://schemas.openxmlformats.org/officeDocument/2006/relationships/image" Target="../media/image2955.png"/><Relationship Id="rId20" Type="http://schemas.openxmlformats.org/officeDocument/2006/relationships/image" Target="../media/image2956.png"/><Relationship Id="rId21" Type="http://schemas.openxmlformats.org/officeDocument/2006/relationships/image" Target="../media/image2957.png"/><Relationship Id="rId22" Type="http://schemas.openxmlformats.org/officeDocument/2006/relationships/image" Target="../media/image2958.png"/><Relationship Id="rId23" Type="http://schemas.openxmlformats.org/officeDocument/2006/relationships/image" Target="../media/image2959.png"/><Relationship Id="rId24" Type="http://schemas.openxmlformats.org/officeDocument/2006/relationships/image" Target="../media/image2960.png"/><Relationship Id="rId25" Type="http://schemas.openxmlformats.org/officeDocument/2006/relationships/image" Target="../media/image2961.png"/><Relationship Id="rId26" Type="http://schemas.openxmlformats.org/officeDocument/2006/relationships/image" Target="../media/image2962.png"/><Relationship Id="rId27" Type="http://schemas.openxmlformats.org/officeDocument/2006/relationships/image" Target="../media/image2905.png"/><Relationship Id="rId28" Type="http://schemas.openxmlformats.org/officeDocument/2006/relationships/image" Target="../media/image2963.pn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64.png"/><Relationship Id="rId9" Type="http://schemas.openxmlformats.org/officeDocument/2006/relationships/image" Target="../media/image2965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66.png"/><Relationship Id="rId9" Type="http://schemas.openxmlformats.org/officeDocument/2006/relationships/image" Target="../media/image2967.png"/><Relationship Id="rId10" Type="http://schemas.openxmlformats.org/officeDocument/2006/relationships/image" Target="../media/image2968.png"/><Relationship Id="rId11" Type="http://schemas.openxmlformats.org/officeDocument/2006/relationships/image" Target="../media/image2969.png"/><Relationship Id="rId12" Type="http://schemas.openxmlformats.org/officeDocument/2006/relationships/image" Target="../media/image2970.png"/><Relationship Id="rId13" Type="http://schemas.openxmlformats.org/officeDocument/2006/relationships/image" Target="../media/image2971.png"/><Relationship Id="rId14" Type="http://schemas.openxmlformats.org/officeDocument/2006/relationships/image" Target="../media/image2972.png"/><Relationship Id="rId15" Type="http://schemas.openxmlformats.org/officeDocument/2006/relationships/image" Target="../media/image2973.png"/><Relationship Id="rId16" Type="http://schemas.openxmlformats.org/officeDocument/2006/relationships/image" Target="../media/image2974.png"/><Relationship Id="rId17" Type="http://schemas.openxmlformats.org/officeDocument/2006/relationships/image" Target="../media/image2975.png"/><Relationship Id="rId18" Type="http://schemas.openxmlformats.org/officeDocument/2006/relationships/image" Target="../media/image2976.png"/><Relationship Id="rId19" Type="http://schemas.openxmlformats.org/officeDocument/2006/relationships/image" Target="../media/image170.png"/><Relationship Id="rId20" Type="http://schemas.openxmlformats.org/officeDocument/2006/relationships/image" Target="../media/image171.png"/><Relationship Id="rId21" Type="http://schemas.openxmlformats.org/officeDocument/2006/relationships/image" Target="../media/image2977.png"/><Relationship Id="rId22" Type="http://schemas.openxmlformats.org/officeDocument/2006/relationships/image" Target="../media/image254.pn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78.png"/><Relationship Id="rId9" Type="http://schemas.openxmlformats.org/officeDocument/2006/relationships/image" Target="../media/image297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977.png"/><Relationship Id="rId13" Type="http://schemas.openxmlformats.org/officeDocument/2006/relationships/image" Target="../media/image254.png"/><Relationship Id="rId14" Type="http://schemas.openxmlformats.org/officeDocument/2006/relationships/image" Target="../media/image2980.png"/><Relationship Id="rId15" Type="http://schemas.openxmlformats.org/officeDocument/2006/relationships/image" Target="../media/image173.png"/><Relationship Id="rId16" Type="http://schemas.openxmlformats.org/officeDocument/2006/relationships/image" Target="../media/image2981.png"/><Relationship Id="rId17" Type="http://schemas.openxmlformats.org/officeDocument/2006/relationships/image" Target="../media/image2982.png"/><Relationship Id="rId18" Type="http://schemas.openxmlformats.org/officeDocument/2006/relationships/image" Target="../media/image2983.png"/><Relationship Id="rId19" Type="http://schemas.openxmlformats.org/officeDocument/2006/relationships/image" Target="../media/image2984.png"/><Relationship Id="rId20" Type="http://schemas.openxmlformats.org/officeDocument/2006/relationships/image" Target="../media/image2985.png"/><Relationship Id="rId21" Type="http://schemas.openxmlformats.org/officeDocument/2006/relationships/image" Target="../media/image2453.png"/><Relationship Id="rId22" Type="http://schemas.openxmlformats.org/officeDocument/2006/relationships/image" Target="../media/image2986.png"/><Relationship Id="rId23" Type="http://schemas.openxmlformats.org/officeDocument/2006/relationships/image" Target="../media/image2987.png"/><Relationship Id="rId24" Type="http://schemas.openxmlformats.org/officeDocument/2006/relationships/image" Target="../media/image2988.png"/><Relationship Id="rId25" Type="http://schemas.openxmlformats.org/officeDocument/2006/relationships/image" Target="../media/image2989.png"/><Relationship Id="rId26" Type="http://schemas.openxmlformats.org/officeDocument/2006/relationships/image" Target="../media/image2990.png"/><Relationship Id="rId27" Type="http://schemas.openxmlformats.org/officeDocument/2006/relationships/image" Target="../media/image2991.png"/><Relationship Id="rId28" Type="http://schemas.openxmlformats.org/officeDocument/2006/relationships/image" Target="../media/image2992.png"/><Relationship Id="rId29" Type="http://schemas.openxmlformats.org/officeDocument/2006/relationships/image" Target="../media/image2993.png"/><Relationship Id="rId30" Type="http://schemas.openxmlformats.org/officeDocument/2006/relationships/image" Target="../media/image2994.png"/><Relationship Id="rId31" Type="http://schemas.openxmlformats.org/officeDocument/2006/relationships/image" Target="../media/image2995.png"/><Relationship Id="rId32" Type="http://schemas.openxmlformats.org/officeDocument/2006/relationships/image" Target="../media/image2996.png"/><Relationship Id="rId33" Type="http://schemas.openxmlformats.org/officeDocument/2006/relationships/image" Target="../media/image2997.png"/><Relationship Id="rId34" Type="http://schemas.openxmlformats.org/officeDocument/2006/relationships/image" Target="../media/image2998.png"/><Relationship Id="rId35" Type="http://schemas.openxmlformats.org/officeDocument/2006/relationships/image" Target="../media/image2999.png"/><Relationship Id="rId36" Type="http://schemas.openxmlformats.org/officeDocument/2006/relationships/image" Target="../media/image3000.png"/><Relationship Id="rId37" Type="http://schemas.openxmlformats.org/officeDocument/2006/relationships/image" Target="../media/image3001.png"/><Relationship Id="rId38" Type="http://schemas.openxmlformats.org/officeDocument/2006/relationships/image" Target="../media/image3002.png"/><Relationship Id="rId39" Type="http://schemas.openxmlformats.org/officeDocument/2006/relationships/image" Target="../media/image3003.png"/><Relationship Id="rId40" Type="http://schemas.openxmlformats.org/officeDocument/2006/relationships/image" Target="../media/image3004.png"/><Relationship Id="rId41" Type="http://schemas.openxmlformats.org/officeDocument/2006/relationships/image" Target="../media/image3005.png"/><Relationship Id="rId42" Type="http://schemas.openxmlformats.org/officeDocument/2006/relationships/image" Target="../media/image3006.png"/><Relationship Id="rId43" Type="http://schemas.openxmlformats.org/officeDocument/2006/relationships/image" Target="../media/image3007.png"/><Relationship Id="rId44" Type="http://schemas.openxmlformats.org/officeDocument/2006/relationships/image" Target="../media/image3008.pn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78.png"/><Relationship Id="rId9" Type="http://schemas.openxmlformats.org/officeDocument/2006/relationships/image" Target="../media/image297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009.png"/><Relationship Id="rId13" Type="http://schemas.openxmlformats.org/officeDocument/2006/relationships/image" Target="../media/image254.png"/><Relationship Id="rId14" Type="http://schemas.openxmlformats.org/officeDocument/2006/relationships/image" Target="../media/image3010.png"/><Relationship Id="rId15" Type="http://schemas.openxmlformats.org/officeDocument/2006/relationships/image" Target="../media/image173.png"/><Relationship Id="rId16" Type="http://schemas.openxmlformats.org/officeDocument/2006/relationships/image" Target="../media/image2981.png"/><Relationship Id="rId17" Type="http://schemas.openxmlformats.org/officeDocument/2006/relationships/image" Target="../media/image2982.png"/><Relationship Id="rId18" Type="http://schemas.openxmlformats.org/officeDocument/2006/relationships/image" Target="../media/image2983.png"/><Relationship Id="rId19" Type="http://schemas.openxmlformats.org/officeDocument/2006/relationships/image" Target="../media/image2984.png"/><Relationship Id="rId20" Type="http://schemas.openxmlformats.org/officeDocument/2006/relationships/image" Target="../media/image2985.png"/><Relationship Id="rId21" Type="http://schemas.openxmlformats.org/officeDocument/2006/relationships/image" Target="../media/image2453.png"/><Relationship Id="rId22" Type="http://schemas.openxmlformats.org/officeDocument/2006/relationships/image" Target="../media/image3011.png"/><Relationship Id="rId23" Type="http://schemas.openxmlformats.org/officeDocument/2006/relationships/image" Target="../media/image3012.png"/><Relationship Id="rId24" Type="http://schemas.openxmlformats.org/officeDocument/2006/relationships/image" Target="../media/image3013.png"/><Relationship Id="rId25" Type="http://schemas.openxmlformats.org/officeDocument/2006/relationships/image" Target="../media/image3014.png"/><Relationship Id="rId26" Type="http://schemas.openxmlformats.org/officeDocument/2006/relationships/image" Target="../media/image3015.png"/><Relationship Id="rId27" Type="http://schemas.openxmlformats.org/officeDocument/2006/relationships/image" Target="../media/image3016.png"/><Relationship Id="rId28" Type="http://schemas.openxmlformats.org/officeDocument/2006/relationships/image" Target="../media/image3017.png"/><Relationship Id="rId29" Type="http://schemas.openxmlformats.org/officeDocument/2006/relationships/image" Target="../media/image3018.png"/><Relationship Id="rId30" Type="http://schemas.openxmlformats.org/officeDocument/2006/relationships/image" Target="../media/image3019.png"/><Relationship Id="rId31" Type="http://schemas.openxmlformats.org/officeDocument/2006/relationships/image" Target="../media/image3020.png"/><Relationship Id="rId32" Type="http://schemas.openxmlformats.org/officeDocument/2006/relationships/image" Target="../media/image3021.png"/><Relationship Id="rId33" Type="http://schemas.openxmlformats.org/officeDocument/2006/relationships/image" Target="../media/image3022.png"/><Relationship Id="rId34" Type="http://schemas.openxmlformats.org/officeDocument/2006/relationships/image" Target="../media/image3023.png"/><Relationship Id="rId35" Type="http://schemas.openxmlformats.org/officeDocument/2006/relationships/image" Target="../media/image3024.png"/><Relationship Id="rId36" Type="http://schemas.openxmlformats.org/officeDocument/2006/relationships/image" Target="../media/image3025.png"/><Relationship Id="rId37" Type="http://schemas.openxmlformats.org/officeDocument/2006/relationships/image" Target="../media/image3026.png"/><Relationship Id="rId38" Type="http://schemas.openxmlformats.org/officeDocument/2006/relationships/image" Target="../media/image3027.png"/><Relationship Id="rId39" Type="http://schemas.openxmlformats.org/officeDocument/2006/relationships/image" Target="../media/image3028.png"/><Relationship Id="rId40" Type="http://schemas.openxmlformats.org/officeDocument/2006/relationships/image" Target="../media/image3029.png"/><Relationship Id="rId41" Type="http://schemas.openxmlformats.org/officeDocument/2006/relationships/image" Target="../media/image3030.png"/><Relationship Id="rId42" Type="http://schemas.openxmlformats.org/officeDocument/2006/relationships/image" Target="../media/image3031.png"/><Relationship Id="rId43" Type="http://schemas.openxmlformats.org/officeDocument/2006/relationships/image" Target="../media/image3032.png"/><Relationship Id="rId44" Type="http://schemas.openxmlformats.org/officeDocument/2006/relationships/image" Target="../media/image3005.png"/><Relationship Id="rId45" Type="http://schemas.openxmlformats.org/officeDocument/2006/relationships/image" Target="../media/image3033.png"/><Relationship Id="rId46" Type="http://schemas.openxmlformats.org/officeDocument/2006/relationships/image" Target="../media/image3034.png"/><Relationship Id="rId47" Type="http://schemas.openxmlformats.org/officeDocument/2006/relationships/image" Target="../media/image3035.pn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78.png"/><Relationship Id="rId9" Type="http://schemas.openxmlformats.org/officeDocument/2006/relationships/image" Target="../media/image297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036.png"/><Relationship Id="rId13" Type="http://schemas.openxmlformats.org/officeDocument/2006/relationships/image" Target="../media/image254.png"/><Relationship Id="rId14" Type="http://schemas.openxmlformats.org/officeDocument/2006/relationships/image" Target="../media/image3037.png"/><Relationship Id="rId15" Type="http://schemas.openxmlformats.org/officeDocument/2006/relationships/image" Target="../media/image173.png"/><Relationship Id="rId16" Type="http://schemas.openxmlformats.org/officeDocument/2006/relationships/image" Target="../media/image2981.png"/><Relationship Id="rId17" Type="http://schemas.openxmlformats.org/officeDocument/2006/relationships/image" Target="../media/image2982.png"/><Relationship Id="rId18" Type="http://schemas.openxmlformats.org/officeDocument/2006/relationships/image" Target="../media/image2983.png"/><Relationship Id="rId19" Type="http://schemas.openxmlformats.org/officeDocument/2006/relationships/image" Target="../media/image2984.png"/><Relationship Id="rId20" Type="http://schemas.openxmlformats.org/officeDocument/2006/relationships/image" Target="../media/image2985.png"/><Relationship Id="rId21" Type="http://schemas.openxmlformats.org/officeDocument/2006/relationships/image" Target="../media/image2453.png"/><Relationship Id="rId22" Type="http://schemas.openxmlformats.org/officeDocument/2006/relationships/image" Target="../media/image3038.png"/><Relationship Id="rId23" Type="http://schemas.openxmlformats.org/officeDocument/2006/relationships/image" Target="../media/image3039.png"/><Relationship Id="rId24" Type="http://schemas.openxmlformats.org/officeDocument/2006/relationships/image" Target="../media/image3040.png"/><Relationship Id="rId25" Type="http://schemas.openxmlformats.org/officeDocument/2006/relationships/image" Target="../media/image3041.png"/><Relationship Id="rId26" Type="http://schemas.openxmlformats.org/officeDocument/2006/relationships/image" Target="../media/image3042.png"/><Relationship Id="rId27" Type="http://schemas.openxmlformats.org/officeDocument/2006/relationships/image" Target="../media/image3043.png"/><Relationship Id="rId28" Type="http://schemas.openxmlformats.org/officeDocument/2006/relationships/image" Target="../media/image3044.png"/><Relationship Id="rId29" Type="http://schemas.openxmlformats.org/officeDocument/2006/relationships/image" Target="../media/image3045.png"/><Relationship Id="rId30" Type="http://schemas.openxmlformats.org/officeDocument/2006/relationships/image" Target="../media/image3046.png"/><Relationship Id="rId31" Type="http://schemas.openxmlformats.org/officeDocument/2006/relationships/image" Target="../media/image3047.png"/><Relationship Id="rId32" Type="http://schemas.openxmlformats.org/officeDocument/2006/relationships/image" Target="../media/image3048.png"/><Relationship Id="rId33" Type="http://schemas.openxmlformats.org/officeDocument/2006/relationships/image" Target="../media/image3049.png"/><Relationship Id="rId34" Type="http://schemas.openxmlformats.org/officeDocument/2006/relationships/image" Target="../media/image3050.png"/><Relationship Id="rId35" Type="http://schemas.openxmlformats.org/officeDocument/2006/relationships/image" Target="../media/image3051.png"/><Relationship Id="rId36" Type="http://schemas.openxmlformats.org/officeDocument/2006/relationships/image" Target="../media/image3052.png"/><Relationship Id="rId37" Type="http://schemas.openxmlformats.org/officeDocument/2006/relationships/image" Target="../media/image3053.png"/><Relationship Id="rId38" Type="http://schemas.openxmlformats.org/officeDocument/2006/relationships/image" Target="../media/image3054.png"/><Relationship Id="rId39" Type="http://schemas.openxmlformats.org/officeDocument/2006/relationships/image" Target="../media/image3055.png"/><Relationship Id="rId40" Type="http://schemas.openxmlformats.org/officeDocument/2006/relationships/image" Target="../media/image3056.png"/><Relationship Id="rId41" Type="http://schemas.openxmlformats.org/officeDocument/2006/relationships/image" Target="../media/image3057.png"/><Relationship Id="rId42" Type="http://schemas.openxmlformats.org/officeDocument/2006/relationships/image" Target="../media/image3058.png"/><Relationship Id="rId43" Type="http://schemas.openxmlformats.org/officeDocument/2006/relationships/image" Target="../media/image3059.png"/><Relationship Id="rId44" Type="http://schemas.openxmlformats.org/officeDocument/2006/relationships/image" Target="../media/image3060.png"/><Relationship Id="rId45" Type="http://schemas.openxmlformats.org/officeDocument/2006/relationships/image" Target="../media/image3061.png"/><Relationship Id="rId46" Type="http://schemas.openxmlformats.org/officeDocument/2006/relationships/image" Target="../media/image3062.png"/><Relationship Id="rId47" Type="http://schemas.openxmlformats.org/officeDocument/2006/relationships/image" Target="../media/image3063.png"/><Relationship Id="rId48" Type="http://schemas.openxmlformats.org/officeDocument/2006/relationships/image" Target="../media/image3064.png"/><Relationship Id="rId49" Type="http://schemas.openxmlformats.org/officeDocument/2006/relationships/image" Target="../media/image3065.png"/><Relationship Id="rId50" Type="http://schemas.openxmlformats.org/officeDocument/2006/relationships/image" Target="../media/image3034.png"/><Relationship Id="rId51" Type="http://schemas.openxmlformats.org/officeDocument/2006/relationships/image" Target="../media/image3066.pn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78.png"/><Relationship Id="rId3" Type="http://schemas.openxmlformats.org/officeDocument/2006/relationships/image" Target="../media/image297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3067.png"/><Relationship Id="rId7" Type="http://schemas.openxmlformats.org/officeDocument/2006/relationships/image" Target="../media/image254.png"/><Relationship Id="rId8" Type="http://schemas.openxmlformats.org/officeDocument/2006/relationships/image" Target="../media/image3068.png"/><Relationship Id="rId9" Type="http://schemas.openxmlformats.org/officeDocument/2006/relationships/image" Target="../media/image173.png"/><Relationship Id="rId10" Type="http://schemas.openxmlformats.org/officeDocument/2006/relationships/image" Target="../media/image2981.png"/><Relationship Id="rId11" Type="http://schemas.openxmlformats.org/officeDocument/2006/relationships/image" Target="../media/image2982.png"/><Relationship Id="rId12" Type="http://schemas.openxmlformats.org/officeDocument/2006/relationships/image" Target="../media/image2983.png"/><Relationship Id="rId13" Type="http://schemas.openxmlformats.org/officeDocument/2006/relationships/image" Target="../media/image2984.png"/><Relationship Id="rId14" Type="http://schemas.openxmlformats.org/officeDocument/2006/relationships/image" Target="../media/image2985.png"/><Relationship Id="rId15" Type="http://schemas.openxmlformats.org/officeDocument/2006/relationships/image" Target="../media/image2453.png"/><Relationship Id="rId16" Type="http://schemas.openxmlformats.org/officeDocument/2006/relationships/image" Target="../media/image2177.png"/><Relationship Id="rId17" Type="http://schemas.openxmlformats.org/officeDocument/2006/relationships/image" Target="../media/image3069.png"/><Relationship Id="rId18" Type="http://schemas.openxmlformats.org/officeDocument/2006/relationships/image" Target="../media/image3070.png"/><Relationship Id="rId19" Type="http://schemas.openxmlformats.org/officeDocument/2006/relationships/image" Target="../media/image3071.png"/><Relationship Id="rId20" Type="http://schemas.openxmlformats.org/officeDocument/2006/relationships/image" Target="../media/image3042.png"/><Relationship Id="rId21" Type="http://schemas.openxmlformats.org/officeDocument/2006/relationships/image" Target="../media/image3072.png"/><Relationship Id="rId22" Type="http://schemas.openxmlformats.org/officeDocument/2006/relationships/image" Target="../media/image3073.png"/><Relationship Id="rId23" Type="http://schemas.openxmlformats.org/officeDocument/2006/relationships/image" Target="../media/image3074.png"/><Relationship Id="rId24" Type="http://schemas.openxmlformats.org/officeDocument/2006/relationships/image" Target="../media/image3075.png"/><Relationship Id="rId25" Type="http://schemas.openxmlformats.org/officeDocument/2006/relationships/image" Target="../media/image3076.png"/><Relationship Id="rId26" Type="http://schemas.openxmlformats.org/officeDocument/2006/relationships/image" Target="../media/image3077.png"/><Relationship Id="rId27" Type="http://schemas.openxmlformats.org/officeDocument/2006/relationships/image" Target="../media/image3078.png"/><Relationship Id="rId28" Type="http://schemas.openxmlformats.org/officeDocument/2006/relationships/image" Target="../media/image3079.png"/><Relationship Id="rId29" Type="http://schemas.openxmlformats.org/officeDocument/2006/relationships/image" Target="../media/image3080.png"/><Relationship Id="rId30" Type="http://schemas.openxmlformats.org/officeDocument/2006/relationships/image" Target="../media/image3081.png"/><Relationship Id="rId31" Type="http://schemas.openxmlformats.org/officeDocument/2006/relationships/image" Target="../media/image3082.png"/><Relationship Id="rId32" Type="http://schemas.openxmlformats.org/officeDocument/2006/relationships/image" Target="../media/image3083.png"/><Relationship Id="rId33" Type="http://schemas.openxmlformats.org/officeDocument/2006/relationships/image" Target="../media/image3084.png"/><Relationship Id="rId34" Type="http://schemas.openxmlformats.org/officeDocument/2006/relationships/image" Target="../media/image3085.png"/><Relationship Id="rId35" Type="http://schemas.openxmlformats.org/officeDocument/2006/relationships/image" Target="../media/image3086.png"/><Relationship Id="rId36" Type="http://schemas.openxmlformats.org/officeDocument/2006/relationships/image" Target="../media/image3087.png"/><Relationship Id="rId37" Type="http://schemas.openxmlformats.org/officeDocument/2006/relationships/image" Target="../media/image3088.png"/><Relationship Id="rId38" Type="http://schemas.openxmlformats.org/officeDocument/2006/relationships/image" Target="../media/image3089.png"/><Relationship Id="rId39" Type="http://schemas.openxmlformats.org/officeDocument/2006/relationships/image" Target="../media/image3090.png"/><Relationship Id="rId40" Type="http://schemas.openxmlformats.org/officeDocument/2006/relationships/image" Target="../media/image3091.png"/><Relationship Id="rId41" Type="http://schemas.openxmlformats.org/officeDocument/2006/relationships/image" Target="../media/image3092.png"/><Relationship Id="rId42" Type="http://schemas.openxmlformats.org/officeDocument/2006/relationships/image" Target="../media/image3093.png"/><Relationship Id="rId43" Type="http://schemas.openxmlformats.org/officeDocument/2006/relationships/image" Target="../media/image3094.png"/><Relationship Id="rId44" Type="http://schemas.openxmlformats.org/officeDocument/2006/relationships/image" Target="../media/image3095.png"/><Relationship Id="rId45" Type="http://schemas.openxmlformats.org/officeDocument/2006/relationships/image" Target="../media/image3096.png"/><Relationship Id="rId46" Type="http://schemas.openxmlformats.org/officeDocument/2006/relationships/image" Target="../media/image3097.png"/><Relationship Id="rId47" Type="http://schemas.openxmlformats.org/officeDocument/2006/relationships/image" Target="../media/image3098.png"/><Relationship Id="rId48" Type="http://schemas.openxmlformats.org/officeDocument/2006/relationships/image" Target="../media/image3099.png"/><Relationship Id="rId49" Type="http://schemas.openxmlformats.org/officeDocument/2006/relationships/image" Target="../media/image3100.png"/><Relationship Id="rId50" Type="http://schemas.openxmlformats.org/officeDocument/2006/relationships/image" Target="../media/image3101.pn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78.png"/><Relationship Id="rId3" Type="http://schemas.openxmlformats.org/officeDocument/2006/relationships/image" Target="../media/image297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3102.png"/><Relationship Id="rId7" Type="http://schemas.openxmlformats.org/officeDocument/2006/relationships/image" Target="../media/image254.png"/><Relationship Id="rId8" Type="http://schemas.openxmlformats.org/officeDocument/2006/relationships/image" Target="../media/image3103.png"/><Relationship Id="rId9" Type="http://schemas.openxmlformats.org/officeDocument/2006/relationships/image" Target="../media/image173.png"/><Relationship Id="rId10" Type="http://schemas.openxmlformats.org/officeDocument/2006/relationships/image" Target="../media/image2981.png"/><Relationship Id="rId11" Type="http://schemas.openxmlformats.org/officeDocument/2006/relationships/image" Target="../media/image2982.png"/><Relationship Id="rId12" Type="http://schemas.openxmlformats.org/officeDocument/2006/relationships/image" Target="../media/image2983.png"/><Relationship Id="rId13" Type="http://schemas.openxmlformats.org/officeDocument/2006/relationships/image" Target="../media/image2984.png"/><Relationship Id="rId14" Type="http://schemas.openxmlformats.org/officeDocument/2006/relationships/image" Target="../media/image2985.png"/><Relationship Id="rId15" Type="http://schemas.openxmlformats.org/officeDocument/2006/relationships/image" Target="../media/image2453.png"/><Relationship Id="rId16" Type="http://schemas.openxmlformats.org/officeDocument/2006/relationships/image" Target="../media/image3104.png"/><Relationship Id="rId17" Type="http://schemas.openxmlformats.org/officeDocument/2006/relationships/image" Target="../media/image3105.png"/><Relationship Id="rId18" Type="http://schemas.openxmlformats.org/officeDocument/2006/relationships/image" Target="../media/image3106.png"/><Relationship Id="rId19" Type="http://schemas.openxmlformats.org/officeDocument/2006/relationships/image" Target="../media/image3107.png"/><Relationship Id="rId20" Type="http://schemas.openxmlformats.org/officeDocument/2006/relationships/image" Target="../media/image3015.png"/><Relationship Id="rId21" Type="http://schemas.openxmlformats.org/officeDocument/2006/relationships/image" Target="../media/image3108.png"/><Relationship Id="rId22" Type="http://schemas.openxmlformats.org/officeDocument/2006/relationships/image" Target="../media/image3109.png"/><Relationship Id="rId23" Type="http://schemas.openxmlformats.org/officeDocument/2006/relationships/image" Target="../media/image3110.png"/><Relationship Id="rId24" Type="http://schemas.openxmlformats.org/officeDocument/2006/relationships/image" Target="../media/image3111.png"/><Relationship Id="rId25" Type="http://schemas.openxmlformats.org/officeDocument/2006/relationships/image" Target="../media/image3112.png"/><Relationship Id="rId26" Type="http://schemas.openxmlformats.org/officeDocument/2006/relationships/image" Target="../media/image3113.png"/><Relationship Id="rId27" Type="http://schemas.openxmlformats.org/officeDocument/2006/relationships/image" Target="../media/image3114.png"/><Relationship Id="rId28" Type="http://schemas.openxmlformats.org/officeDocument/2006/relationships/image" Target="../media/image3115.png"/><Relationship Id="rId29" Type="http://schemas.openxmlformats.org/officeDocument/2006/relationships/image" Target="../media/image3116.png"/><Relationship Id="rId30" Type="http://schemas.openxmlformats.org/officeDocument/2006/relationships/image" Target="../media/image3117.png"/><Relationship Id="rId31" Type="http://schemas.openxmlformats.org/officeDocument/2006/relationships/image" Target="../media/image3118.png"/><Relationship Id="rId32" Type="http://schemas.openxmlformats.org/officeDocument/2006/relationships/image" Target="../media/image3119.png"/><Relationship Id="rId33" Type="http://schemas.openxmlformats.org/officeDocument/2006/relationships/image" Target="../media/image3120.png"/><Relationship Id="rId34" Type="http://schemas.openxmlformats.org/officeDocument/2006/relationships/image" Target="../media/image3121.png"/><Relationship Id="rId35" Type="http://schemas.openxmlformats.org/officeDocument/2006/relationships/image" Target="../media/image3122.png"/><Relationship Id="rId36" Type="http://schemas.openxmlformats.org/officeDocument/2006/relationships/image" Target="../media/image3123.png"/><Relationship Id="rId37" Type="http://schemas.openxmlformats.org/officeDocument/2006/relationships/image" Target="../media/image3124.png"/><Relationship Id="rId38" Type="http://schemas.openxmlformats.org/officeDocument/2006/relationships/image" Target="../media/image3125.png"/><Relationship Id="rId39" Type="http://schemas.openxmlformats.org/officeDocument/2006/relationships/image" Target="../media/image3126.png"/><Relationship Id="rId40" Type="http://schemas.openxmlformats.org/officeDocument/2006/relationships/image" Target="../media/image3127.png"/><Relationship Id="rId41" Type="http://schemas.openxmlformats.org/officeDocument/2006/relationships/image" Target="../media/image3128.png"/><Relationship Id="rId42" Type="http://schemas.openxmlformats.org/officeDocument/2006/relationships/image" Target="../media/image3129.png"/><Relationship Id="rId43" Type="http://schemas.openxmlformats.org/officeDocument/2006/relationships/image" Target="../media/image3130.png"/><Relationship Id="rId44" Type="http://schemas.openxmlformats.org/officeDocument/2006/relationships/image" Target="../media/image3131.png"/><Relationship Id="rId45" Type="http://schemas.openxmlformats.org/officeDocument/2006/relationships/image" Target="../media/image3132.png"/><Relationship Id="rId46" Type="http://schemas.openxmlformats.org/officeDocument/2006/relationships/image" Target="../media/image3133.png"/><Relationship Id="rId47" Type="http://schemas.openxmlformats.org/officeDocument/2006/relationships/image" Target="../media/image3134.png"/><Relationship Id="rId48" Type="http://schemas.openxmlformats.org/officeDocument/2006/relationships/image" Target="../media/image3135.png"/><Relationship Id="rId49" Type="http://schemas.openxmlformats.org/officeDocument/2006/relationships/image" Target="../media/image3136.png"/><Relationship Id="rId50" Type="http://schemas.openxmlformats.org/officeDocument/2006/relationships/image" Target="../media/image3100.png"/><Relationship Id="rId51" Type="http://schemas.openxmlformats.org/officeDocument/2006/relationships/image" Target="../media/image310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476.png"/><Relationship Id="rId9" Type="http://schemas.openxmlformats.org/officeDocument/2006/relationships/image" Target="../media/image477.png"/><Relationship Id="rId10" Type="http://schemas.openxmlformats.org/officeDocument/2006/relationships/image" Target="../media/image478.png"/><Relationship Id="rId11" Type="http://schemas.openxmlformats.org/officeDocument/2006/relationships/image" Target="../media/image479.png"/><Relationship Id="rId12" Type="http://schemas.openxmlformats.org/officeDocument/2006/relationships/image" Target="../media/image480.png"/><Relationship Id="rId13" Type="http://schemas.openxmlformats.org/officeDocument/2006/relationships/image" Target="../media/image481.png"/><Relationship Id="rId14" Type="http://schemas.openxmlformats.org/officeDocument/2006/relationships/image" Target="../media/image482.png"/><Relationship Id="rId15" Type="http://schemas.openxmlformats.org/officeDocument/2006/relationships/image" Target="../media/image483.png"/><Relationship Id="rId16" Type="http://schemas.openxmlformats.org/officeDocument/2006/relationships/image" Target="../media/image441.png"/><Relationship Id="rId17" Type="http://schemas.openxmlformats.org/officeDocument/2006/relationships/image" Target="../media/image170.png"/><Relationship Id="rId18" Type="http://schemas.openxmlformats.org/officeDocument/2006/relationships/image" Target="../media/image171.png"/><Relationship Id="rId19" Type="http://schemas.openxmlformats.org/officeDocument/2006/relationships/image" Target="../media/image484.png"/><Relationship Id="rId20" Type="http://schemas.openxmlformats.org/officeDocument/2006/relationships/image" Target="../media/image254.pn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78.png"/><Relationship Id="rId9" Type="http://schemas.openxmlformats.org/officeDocument/2006/relationships/image" Target="../media/image297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137.png"/><Relationship Id="rId13" Type="http://schemas.openxmlformats.org/officeDocument/2006/relationships/image" Target="../media/image254.png"/><Relationship Id="rId14" Type="http://schemas.openxmlformats.org/officeDocument/2006/relationships/image" Target="../media/image3138.png"/><Relationship Id="rId15" Type="http://schemas.openxmlformats.org/officeDocument/2006/relationships/image" Target="../media/image173.png"/><Relationship Id="rId16" Type="http://schemas.openxmlformats.org/officeDocument/2006/relationships/image" Target="../media/image2981.png"/><Relationship Id="rId17" Type="http://schemas.openxmlformats.org/officeDocument/2006/relationships/image" Target="../media/image2982.png"/><Relationship Id="rId18" Type="http://schemas.openxmlformats.org/officeDocument/2006/relationships/image" Target="../media/image2983.png"/><Relationship Id="rId19" Type="http://schemas.openxmlformats.org/officeDocument/2006/relationships/image" Target="../media/image2984.png"/><Relationship Id="rId20" Type="http://schemas.openxmlformats.org/officeDocument/2006/relationships/image" Target="../media/image2985.png"/><Relationship Id="rId21" Type="http://schemas.openxmlformats.org/officeDocument/2006/relationships/image" Target="../media/image2453.png"/><Relationship Id="rId22" Type="http://schemas.openxmlformats.org/officeDocument/2006/relationships/image" Target="../media/image3139.png"/><Relationship Id="rId23" Type="http://schemas.openxmlformats.org/officeDocument/2006/relationships/image" Target="../media/image3140.png"/><Relationship Id="rId24" Type="http://schemas.openxmlformats.org/officeDocument/2006/relationships/image" Target="../media/image3141.png"/><Relationship Id="rId25" Type="http://schemas.openxmlformats.org/officeDocument/2006/relationships/image" Target="../media/image3142.png"/><Relationship Id="rId26" Type="http://schemas.openxmlformats.org/officeDocument/2006/relationships/image" Target="../media/image3143.png"/><Relationship Id="rId27" Type="http://schemas.openxmlformats.org/officeDocument/2006/relationships/image" Target="../media/image3144.png"/><Relationship Id="rId28" Type="http://schemas.openxmlformats.org/officeDocument/2006/relationships/image" Target="../media/image3145.png"/><Relationship Id="rId29" Type="http://schemas.openxmlformats.org/officeDocument/2006/relationships/image" Target="../media/image3146.png"/><Relationship Id="rId30" Type="http://schemas.openxmlformats.org/officeDocument/2006/relationships/image" Target="../media/image3147.png"/><Relationship Id="rId31" Type="http://schemas.openxmlformats.org/officeDocument/2006/relationships/image" Target="../media/image3148.png"/><Relationship Id="rId32" Type="http://schemas.openxmlformats.org/officeDocument/2006/relationships/image" Target="../media/image3149.png"/><Relationship Id="rId33" Type="http://schemas.openxmlformats.org/officeDocument/2006/relationships/image" Target="../media/image3150.png"/><Relationship Id="rId34" Type="http://schemas.openxmlformats.org/officeDocument/2006/relationships/image" Target="../media/image3151.png"/><Relationship Id="rId35" Type="http://schemas.openxmlformats.org/officeDocument/2006/relationships/image" Target="../media/image3152.png"/><Relationship Id="rId36" Type="http://schemas.openxmlformats.org/officeDocument/2006/relationships/image" Target="../media/image3153.png"/><Relationship Id="rId37" Type="http://schemas.openxmlformats.org/officeDocument/2006/relationships/image" Target="../media/image3154.png"/><Relationship Id="rId38" Type="http://schemas.openxmlformats.org/officeDocument/2006/relationships/image" Target="../media/image3155.png"/><Relationship Id="rId39" Type="http://schemas.openxmlformats.org/officeDocument/2006/relationships/image" Target="../media/image3156.png"/><Relationship Id="rId40" Type="http://schemas.openxmlformats.org/officeDocument/2006/relationships/image" Target="../media/image3157.png"/><Relationship Id="rId41" Type="http://schemas.openxmlformats.org/officeDocument/2006/relationships/image" Target="../media/image3158.png"/><Relationship Id="rId42" Type="http://schemas.openxmlformats.org/officeDocument/2006/relationships/image" Target="../media/image3159.png"/><Relationship Id="rId43" Type="http://schemas.openxmlformats.org/officeDocument/2006/relationships/image" Target="../media/image3160.png"/><Relationship Id="rId44" Type="http://schemas.openxmlformats.org/officeDocument/2006/relationships/image" Target="../media/image3161.png"/><Relationship Id="rId45" Type="http://schemas.openxmlformats.org/officeDocument/2006/relationships/image" Target="../media/image3162.png"/><Relationship Id="rId46" Type="http://schemas.openxmlformats.org/officeDocument/2006/relationships/image" Target="../media/image3163.png"/><Relationship Id="rId47" Type="http://schemas.openxmlformats.org/officeDocument/2006/relationships/image" Target="../media/image3164.png"/><Relationship Id="rId48" Type="http://schemas.openxmlformats.org/officeDocument/2006/relationships/image" Target="../media/image3165.png"/><Relationship Id="rId49" Type="http://schemas.openxmlformats.org/officeDocument/2006/relationships/image" Target="../media/image3166.png"/><Relationship Id="rId50" Type="http://schemas.openxmlformats.org/officeDocument/2006/relationships/image" Target="../media/image3167.png"/><Relationship Id="rId51" Type="http://schemas.openxmlformats.org/officeDocument/2006/relationships/image" Target="../media/image3168.png"/><Relationship Id="rId52" Type="http://schemas.openxmlformats.org/officeDocument/2006/relationships/image" Target="../media/image3169.png"/><Relationship Id="rId53" Type="http://schemas.openxmlformats.org/officeDocument/2006/relationships/image" Target="../media/image3170.png"/><Relationship Id="rId54" Type="http://schemas.openxmlformats.org/officeDocument/2006/relationships/image" Target="../media/image3100.png"/><Relationship Id="rId55" Type="http://schemas.openxmlformats.org/officeDocument/2006/relationships/image" Target="../media/image3101.pn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78.png"/><Relationship Id="rId9" Type="http://schemas.openxmlformats.org/officeDocument/2006/relationships/image" Target="../media/image297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171.png"/><Relationship Id="rId13" Type="http://schemas.openxmlformats.org/officeDocument/2006/relationships/image" Target="../media/image254.png"/><Relationship Id="rId14" Type="http://schemas.openxmlformats.org/officeDocument/2006/relationships/image" Target="../media/image3172.png"/><Relationship Id="rId15" Type="http://schemas.openxmlformats.org/officeDocument/2006/relationships/image" Target="../media/image173.png"/><Relationship Id="rId16" Type="http://schemas.openxmlformats.org/officeDocument/2006/relationships/image" Target="../media/image2981.png"/><Relationship Id="rId17" Type="http://schemas.openxmlformats.org/officeDocument/2006/relationships/image" Target="../media/image2982.png"/><Relationship Id="rId18" Type="http://schemas.openxmlformats.org/officeDocument/2006/relationships/image" Target="../media/image2985.png"/><Relationship Id="rId19" Type="http://schemas.openxmlformats.org/officeDocument/2006/relationships/image" Target="../media/image2453.png"/><Relationship Id="rId20" Type="http://schemas.openxmlformats.org/officeDocument/2006/relationships/image" Target="../media/image2156.png"/><Relationship Id="rId21" Type="http://schemas.openxmlformats.org/officeDocument/2006/relationships/image" Target="../media/image3173.png"/><Relationship Id="rId22" Type="http://schemas.openxmlformats.org/officeDocument/2006/relationships/image" Target="../media/image3174.png"/><Relationship Id="rId23" Type="http://schemas.openxmlformats.org/officeDocument/2006/relationships/image" Target="../media/image3175.png"/><Relationship Id="rId24" Type="http://schemas.openxmlformats.org/officeDocument/2006/relationships/image" Target="../media/image3176.png"/><Relationship Id="rId25" Type="http://schemas.openxmlformats.org/officeDocument/2006/relationships/image" Target="../media/image3177.png"/><Relationship Id="rId26" Type="http://schemas.openxmlformats.org/officeDocument/2006/relationships/image" Target="../media/image3178.png"/><Relationship Id="rId27" Type="http://schemas.openxmlformats.org/officeDocument/2006/relationships/image" Target="../media/image3179.png"/><Relationship Id="rId28" Type="http://schemas.openxmlformats.org/officeDocument/2006/relationships/image" Target="../media/image3180.png"/><Relationship Id="rId29" Type="http://schemas.openxmlformats.org/officeDocument/2006/relationships/image" Target="../media/image3181.png"/><Relationship Id="rId30" Type="http://schemas.openxmlformats.org/officeDocument/2006/relationships/image" Target="../media/image2152.png"/><Relationship Id="rId31" Type="http://schemas.openxmlformats.org/officeDocument/2006/relationships/image" Target="../media/image3182.png"/><Relationship Id="rId32" Type="http://schemas.openxmlformats.org/officeDocument/2006/relationships/image" Target="../media/image3183.png"/><Relationship Id="rId33" Type="http://schemas.openxmlformats.org/officeDocument/2006/relationships/image" Target="../media/image3184.png"/><Relationship Id="rId34" Type="http://schemas.openxmlformats.org/officeDocument/2006/relationships/image" Target="../media/image3185.png"/><Relationship Id="rId35" Type="http://schemas.openxmlformats.org/officeDocument/2006/relationships/image" Target="../media/image3186.png"/><Relationship Id="rId36" Type="http://schemas.openxmlformats.org/officeDocument/2006/relationships/image" Target="../media/image3187.png"/><Relationship Id="rId37" Type="http://schemas.openxmlformats.org/officeDocument/2006/relationships/image" Target="../media/image3188.png"/><Relationship Id="rId38" Type="http://schemas.openxmlformats.org/officeDocument/2006/relationships/image" Target="../media/image3189.png"/><Relationship Id="rId39" Type="http://schemas.openxmlformats.org/officeDocument/2006/relationships/image" Target="../media/image3190.png"/><Relationship Id="rId40" Type="http://schemas.openxmlformats.org/officeDocument/2006/relationships/image" Target="../media/image3191.png"/><Relationship Id="rId41" Type="http://schemas.openxmlformats.org/officeDocument/2006/relationships/image" Target="../media/image3192.png"/><Relationship Id="rId42" Type="http://schemas.openxmlformats.org/officeDocument/2006/relationships/image" Target="../media/image3193.png"/><Relationship Id="rId43" Type="http://schemas.openxmlformats.org/officeDocument/2006/relationships/image" Target="../media/image3194.png"/><Relationship Id="rId44" Type="http://schemas.openxmlformats.org/officeDocument/2006/relationships/image" Target="../media/image3195.png"/><Relationship Id="rId45" Type="http://schemas.openxmlformats.org/officeDocument/2006/relationships/image" Target="../media/image3196.png"/><Relationship Id="rId46" Type="http://schemas.openxmlformats.org/officeDocument/2006/relationships/image" Target="../media/image3197.png"/><Relationship Id="rId47" Type="http://schemas.openxmlformats.org/officeDocument/2006/relationships/image" Target="../media/image3198.png"/><Relationship Id="rId48" Type="http://schemas.openxmlformats.org/officeDocument/2006/relationships/image" Target="../media/image3199.png"/><Relationship Id="rId49" Type="http://schemas.openxmlformats.org/officeDocument/2006/relationships/image" Target="../media/image3200.png"/><Relationship Id="rId50" Type="http://schemas.openxmlformats.org/officeDocument/2006/relationships/image" Target="../media/image3201.png"/><Relationship Id="rId51" Type="http://schemas.openxmlformats.org/officeDocument/2006/relationships/image" Target="../media/image3202.png"/><Relationship Id="rId52" Type="http://schemas.openxmlformats.org/officeDocument/2006/relationships/image" Target="../media/image3203.png"/><Relationship Id="rId53" Type="http://schemas.openxmlformats.org/officeDocument/2006/relationships/image" Target="../media/image3204.png"/><Relationship Id="rId54" Type="http://schemas.openxmlformats.org/officeDocument/2006/relationships/image" Target="../media/image3205.png"/><Relationship Id="rId55" Type="http://schemas.openxmlformats.org/officeDocument/2006/relationships/image" Target="../media/image3206.png"/><Relationship Id="rId56" Type="http://schemas.openxmlformats.org/officeDocument/2006/relationships/image" Target="../media/image3207.png"/><Relationship Id="rId57" Type="http://schemas.openxmlformats.org/officeDocument/2006/relationships/image" Target="../media/image3208.png"/><Relationship Id="rId58" Type="http://schemas.openxmlformats.org/officeDocument/2006/relationships/image" Target="../media/image3209.png"/><Relationship Id="rId59" Type="http://schemas.openxmlformats.org/officeDocument/2006/relationships/image" Target="../media/image3210.png"/><Relationship Id="rId60" Type="http://schemas.openxmlformats.org/officeDocument/2006/relationships/image" Target="../media/image3211.png"/><Relationship Id="rId61" Type="http://schemas.openxmlformats.org/officeDocument/2006/relationships/image" Target="../media/image3212.pn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78.png"/><Relationship Id="rId9" Type="http://schemas.openxmlformats.org/officeDocument/2006/relationships/image" Target="../media/image297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213.png"/><Relationship Id="rId13" Type="http://schemas.openxmlformats.org/officeDocument/2006/relationships/image" Target="../media/image254.png"/><Relationship Id="rId14" Type="http://schemas.openxmlformats.org/officeDocument/2006/relationships/image" Target="../media/image3214.png"/><Relationship Id="rId15" Type="http://schemas.openxmlformats.org/officeDocument/2006/relationships/image" Target="../media/image173.png"/><Relationship Id="rId16" Type="http://schemas.openxmlformats.org/officeDocument/2006/relationships/image" Target="../media/image2981.png"/><Relationship Id="rId17" Type="http://schemas.openxmlformats.org/officeDocument/2006/relationships/image" Target="../media/image2982.png"/><Relationship Id="rId18" Type="http://schemas.openxmlformats.org/officeDocument/2006/relationships/image" Target="../media/image2985.png"/><Relationship Id="rId19" Type="http://schemas.openxmlformats.org/officeDocument/2006/relationships/image" Target="../media/image2453.png"/><Relationship Id="rId20" Type="http://schemas.openxmlformats.org/officeDocument/2006/relationships/image" Target="../media/image3215.png"/><Relationship Id="rId21" Type="http://schemas.openxmlformats.org/officeDocument/2006/relationships/image" Target="../media/image3216.png"/><Relationship Id="rId22" Type="http://schemas.openxmlformats.org/officeDocument/2006/relationships/image" Target="../media/image3217.png"/><Relationship Id="rId23" Type="http://schemas.openxmlformats.org/officeDocument/2006/relationships/image" Target="../media/image3218.png"/><Relationship Id="rId24" Type="http://schemas.openxmlformats.org/officeDocument/2006/relationships/image" Target="../media/image3219.png"/><Relationship Id="rId25" Type="http://schemas.openxmlformats.org/officeDocument/2006/relationships/image" Target="../media/image3220.png"/><Relationship Id="rId26" Type="http://schemas.openxmlformats.org/officeDocument/2006/relationships/image" Target="../media/image3221.png"/><Relationship Id="rId27" Type="http://schemas.openxmlformats.org/officeDocument/2006/relationships/image" Target="../media/image3222.png"/><Relationship Id="rId28" Type="http://schemas.openxmlformats.org/officeDocument/2006/relationships/image" Target="../media/image3223.png"/><Relationship Id="rId29" Type="http://schemas.openxmlformats.org/officeDocument/2006/relationships/image" Target="../media/image3190.png"/><Relationship Id="rId30" Type="http://schemas.openxmlformats.org/officeDocument/2006/relationships/image" Target="../media/image3224.png"/><Relationship Id="rId31" Type="http://schemas.openxmlformats.org/officeDocument/2006/relationships/image" Target="../media/image3225.png"/><Relationship Id="rId32" Type="http://schemas.openxmlformats.org/officeDocument/2006/relationships/image" Target="../media/image3226.png"/><Relationship Id="rId33" Type="http://schemas.openxmlformats.org/officeDocument/2006/relationships/image" Target="../media/image3227.png"/><Relationship Id="rId34" Type="http://schemas.openxmlformats.org/officeDocument/2006/relationships/image" Target="../media/image3228.png"/><Relationship Id="rId35" Type="http://schemas.openxmlformats.org/officeDocument/2006/relationships/image" Target="../media/image3229.png"/><Relationship Id="rId36" Type="http://schemas.openxmlformats.org/officeDocument/2006/relationships/image" Target="../media/image3230.png"/><Relationship Id="rId37" Type="http://schemas.openxmlformats.org/officeDocument/2006/relationships/image" Target="../media/image3231.png"/><Relationship Id="rId38" Type="http://schemas.openxmlformats.org/officeDocument/2006/relationships/image" Target="../media/image3232.png"/><Relationship Id="rId39" Type="http://schemas.openxmlformats.org/officeDocument/2006/relationships/image" Target="../media/image3233.png"/><Relationship Id="rId40" Type="http://schemas.openxmlformats.org/officeDocument/2006/relationships/image" Target="../media/image3234.png"/><Relationship Id="rId41" Type="http://schemas.openxmlformats.org/officeDocument/2006/relationships/image" Target="../media/image3235.png"/><Relationship Id="rId42" Type="http://schemas.openxmlformats.org/officeDocument/2006/relationships/image" Target="../media/image3236.png"/><Relationship Id="rId43" Type="http://schemas.openxmlformats.org/officeDocument/2006/relationships/image" Target="../media/image3237.png"/><Relationship Id="rId44" Type="http://schemas.openxmlformats.org/officeDocument/2006/relationships/image" Target="../media/image3238.png"/><Relationship Id="rId45" Type="http://schemas.openxmlformats.org/officeDocument/2006/relationships/image" Target="../media/image3239.png"/><Relationship Id="rId46" Type="http://schemas.openxmlformats.org/officeDocument/2006/relationships/image" Target="../media/image3240.png"/><Relationship Id="rId47" Type="http://schemas.openxmlformats.org/officeDocument/2006/relationships/image" Target="../media/image3241.png"/><Relationship Id="rId48" Type="http://schemas.openxmlformats.org/officeDocument/2006/relationships/image" Target="../media/image3242.png"/><Relationship Id="rId49" Type="http://schemas.openxmlformats.org/officeDocument/2006/relationships/image" Target="../media/image3243.png"/><Relationship Id="rId50" Type="http://schemas.openxmlformats.org/officeDocument/2006/relationships/image" Target="../media/image3244.png"/><Relationship Id="rId51" Type="http://schemas.openxmlformats.org/officeDocument/2006/relationships/image" Target="../media/image3245.png"/><Relationship Id="rId52" Type="http://schemas.openxmlformats.org/officeDocument/2006/relationships/image" Target="../media/image3246.png"/><Relationship Id="rId53" Type="http://schemas.openxmlformats.org/officeDocument/2006/relationships/image" Target="../media/image3247.png"/><Relationship Id="rId54" Type="http://schemas.openxmlformats.org/officeDocument/2006/relationships/image" Target="../media/image3248.png"/><Relationship Id="rId55" Type="http://schemas.openxmlformats.org/officeDocument/2006/relationships/image" Target="../media/image3249.png"/><Relationship Id="rId56" Type="http://schemas.openxmlformats.org/officeDocument/2006/relationships/image" Target="../media/image3250.png"/><Relationship Id="rId57" Type="http://schemas.openxmlformats.org/officeDocument/2006/relationships/image" Target="../media/image3251.png"/><Relationship Id="rId58" Type="http://schemas.openxmlformats.org/officeDocument/2006/relationships/image" Target="../media/image3252.png"/><Relationship Id="rId59" Type="http://schemas.openxmlformats.org/officeDocument/2006/relationships/image" Target="../media/image3211.png"/><Relationship Id="rId60" Type="http://schemas.openxmlformats.org/officeDocument/2006/relationships/image" Target="../media/image3212.pn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78.png"/><Relationship Id="rId9" Type="http://schemas.openxmlformats.org/officeDocument/2006/relationships/image" Target="../media/image297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253.png"/><Relationship Id="rId13" Type="http://schemas.openxmlformats.org/officeDocument/2006/relationships/image" Target="../media/image254.png"/><Relationship Id="rId14" Type="http://schemas.openxmlformats.org/officeDocument/2006/relationships/image" Target="../media/image3254.png"/><Relationship Id="rId15" Type="http://schemas.openxmlformats.org/officeDocument/2006/relationships/image" Target="../media/image173.png"/><Relationship Id="rId16" Type="http://schemas.openxmlformats.org/officeDocument/2006/relationships/image" Target="../media/image2981.png"/><Relationship Id="rId17" Type="http://schemas.openxmlformats.org/officeDocument/2006/relationships/image" Target="../media/image2982.png"/><Relationship Id="rId18" Type="http://schemas.openxmlformats.org/officeDocument/2006/relationships/image" Target="../media/image2985.png"/><Relationship Id="rId19" Type="http://schemas.openxmlformats.org/officeDocument/2006/relationships/image" Target="../media/image2453.png"/><Relationship Id="rId20" Type="http://schemas.openxmlformats.org/officeDocument/2006/relationships/image" Target="../media/image2156.png"/><Relationship Id="rId21" Type="http://schemas.openxmlformats.org/officeDocument/2006/relationships/image" Target="../media/image3173.png"/><Relationship Id="rId22" Type="http://schemas.openxmlformats.org/officeDocument/2006/relationships/image" Target="../media/image3174.png"/><Relationship Id="rId23" Type="http://schemas.openxmlformats.org/officeDocument/2006/relationships/image" Target="../media/image3175.png"/><Relationship Id="rId24" Type="http://schemas.openxmlformats.org/officeDocument/2006/relationships/image" Target="../media/image3176.png"/><Relationship Id="rId25" Type="http://schemas.openxmlformats.org/officeDocument/2006/relationships/image" Target="../media/image3177.png"/><Relationship Id="rId26" Type="http://schemas.openxmlformats.org/officeDocument/2006/relationships/image" Target="../media/image3178.png"/><Relationship Id="rId27" Type="http://schemas.openxmlformats.org/officeDocument/2006/relationships/image" Target="../media/image3179.png"/><Relationship Id="rId28" Type="http://schemas.openxmlformats.org/officeDocument/2006/relationships/image" Target="../media/image3180.png"/><Relationship Id="rId29" Type="http://schemas.openxmlformats.org/officeDocument/2006/relationships/image" Target="../media/image3181.png"/><Relationship Id="rId30" Type="http://schemas.openxmlformats.org/officeDocument/2006/relationships/image" Target="../media/image2152.png"/><Relationship Id="rId31" Type="http://schemas.openxmlformats.org/officeDocument/2006/relationships/image" Target="../media/image3182.png"/><Relationship Id="rId32" Type="http://schemas.openxmlformats.org/officeDocument/2006/relationships/image" Target="../media/image3183.png"/><Relationship Id="rId33" Type="http://schemas.openxmlformats.org/officeDocument/2006/relationships/image" Target="../media/image3184.png"/><Relationship Id="rId34" Type="http://schemas.openxmlformats.org/officeDocument/2006/relationships/image" Target="../media/image3185.png"/><Relationship Id="rId35" Type="http://schemas.openxmlformats.org/officeDocument/2006/relationships/image" Target="../media/image3186.png"/><Relationship Id="rId36" Type="http://schemas.openxmlformats.org/officeDocument/2006/relationships/image" Target="../media/image3187.png"/><Relationship Id="rId37" Type="http://schemas.openxmlformats.org/officeDocument/2006/relationships/image" Target="../media/image3188.png"/><Relationship Id="rId38" Type="http://schemas.openxmlformats.org/officeDocument/2006/relationships/image" Target="../media/image3189.png"/><Relationship Id="rId39" Type="http://schemas.openxmlformats.org/officeDocument/2006/relationships/image" Target="../media/image3255.png"/><Relationship Id="rId40" Type="http://schemas.openxmlformats.org/officeDocument/2006/relationships/image" Target="../media/image3191.png"/><Relationship Id="rId41" Type="http://schemas.openxmlformats.org/officeDocument/2006/relationships/image" Target="../media/image3192.png"/><Relationship Id="rId42" Type="http://schemas.openxmlformats.org/officeDocument/2006/relationships/image" Target="../media/image3193.png"/><Relationship Id="rId43" Type="http://schemas.openxmlformats.org/officeDocument/2006/relationships/image" Target="../media/image3194.png"/><Relationship Id="rId44" Type="http://schemas.openxmlformats.org/officeDocument/2006/relationships/image" Target="../media/image3195.png"/><Relationship Id="rId45" Type="http://schemas.openxmlformats.org/officeDocument/2006/relationships/image" Target="../media/image3196.png"/><Relationship Id="rId46" Type="http://schemas.openxmlformats.org/officeDocument/2006/relationships/image" Target="../media/image3197.png"/><Relationship Id="rId47" Type="http://schemas.openxmlformats.org/officeDocument/2006/relationships/image" Target="../media/image3198.png"/><Relationship Id="rId48" Type="http://schemas.openxmlformats.org/officeDocument/2006/relationships/image" Target="../media/image3199.png"/><Relationship Id="rId49" Type="http://schemas.openxmlformats.org/officeDocument/2006/relationships/image" Target="../media/image3200.png"/><Relationship Id="rId50" Type="http://schemas.openxmlformats.org/officeDocument/2006/relationships/image" Target="../media/image3201.png"/><Relationship Id="rId51" Type="http://schemas.openxmlformats.org/officeDocument/2006/relationships/image" Target="../media/image3202.png"/><Relationship Id="rId52" Type="http://schemas.openxmlformats.org/officeDocument/2006/relationships/image" Target="../media/image3203.png"/><Relationship Id="rId53" Type="http://schemas.openxmlformats.org/officeDocument/2006/relationships/image" Target="../media/image3204.png"/><Relationship Id="rId54" Type="http://schemas.openxmlformats.org/officeDocument/2006/relationships/image" Target="../media/image3205.png"/><Relationship Id="rId55" Type="http://schemas.openxmlformats.org/officeDocument/2006/relationships/image" Target="../media/image3206.png"/><Relationship Id="rId56" Type="http://schemas.openxmlformats.org/officeDocument/2006/relationships/image" Target="../media/image3207.png"/><Relationship Id="rId57" Type="http://schemas.openxmlformats.org/officeDocument/2006/relationships/image" Target="../media/image3208.png"/><Relationship Id="rId58" Type="http://schemas.openxmlformats.org/officeDocument/2006/relationships/image" Target="../media/image3209.png"/><Relationship Id="rId59" Type="http://schemas.openxmlformats.org/officeDocument/2006/relationships/image" Target="../media/image3210.png"/><Relationship Id="rId60" Type="http://schemas.openxmlformats.org/officeDocument/2006/relationships/image" Target="../media/image3211.png"/><Relationship Id="rId61" Type="http://schemas.openxmlformats.org/officeDocument/2006/relationships/image" Target="../media/image3212.pn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78.png"/><Relationship Id="rId9" Type="http://schemas.openxmlformats.org/officeDocument/2006/relationships/image" Target="../media/image297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254.png"/><Relationship Id="rId13" Type="http://schemas.openxmlformats.org/officeDocument/2006/relationships/image" Target="../media/image173.png"/><Relationship Id="rId14" Type="http://schemas.openxmlformats.org/officeDocument/2006/relationships/image" Target="../media/image2981.png"/><Relationship Id="rId15" Type="http://schemas.openxmlformats.org/officeDocument/2006/relationships/image" Target="../media/image2982.png"/><Relationship Id="rId16" Type="http://schemas.openxmlformats.org/officeDocument/2006/relationships/image" Target="../media/image2985.png"/><Relationship Id="rId17" Type="http://schemas.openxmlformats.org/officeDocument/2006/relationships/image" Target="../media/image2453.png"/><Relationship Id="rId18" Type="http://schemas.openxmlformats.org/officeDocument/2006/relationships/image" Target="../media/image3256.png"/><Relationship Id="rId19" Type="http://schemas.openxmlformats.org/officeDocument/2006/relationships/image" Target="../media/image3257.png"/><Relationship Id="rId20" Type="http://schemas.openxmlformats.org/officeDocument/2006/relationships/image" Target="../media/image3258.png"/><Relationship Id="rId21" Type="http://schemas.openxmlformats.org/officeDocument/2006/relationships/image" Target="../media/image3259.png"/><Relationship Id="rId22" Type="http://schemas.openxmlformats.org/officeDocument/2006/relationships/image" Target="../media/image3260.png"/><Relationship Id="rId23" Type="http://schemas.openxmlformats.org/officeDocument/2006/relationships/image" Target="../media/image3261.png"/><Relationship Id="rId24" Type="http://schemas.openxmlformats.org/officeDocument/2006/relationships/image" Target="../media/image3262.png"/><Relationship Id="rId25" Type="http://schemas.openxmlformats.org/officeDocument/2006/relationships/image" Target="../media/image3263.png"/><Relationship Id="rId26" Type="http://schemas.openxmlformats.org/officeDocument/2006/relationships/image" Target="../media/image3264.png"/><Relationship Id="rId27" Type="http://schemas.openxmlformats.org/officeDocument/2006/relationships/image" Target="../media/image3205.png"/><Relationship Id="rId28" Type="http://schemas.openxmlformats.org/officeDocument/2006/relationships/image" Target="../media/image3265.png"/><Relationship Id="rId29" Type="http://schemas.openxmlformats.org/officeDocument/2006/relationships/image" Target="../media/image3266.png"/><Relationship Id="rId30" Type="http://schemas.openxmlformats.org/officeDocument/2006/relationships/image" Target="../media/image3267.png"/><Relationship Id="rId31" Type="http://schemas.openxmlformats.org/officeDocument/2006/relationships/image" Target="../media/image3268.png"/><Relationship Id="rId32" Type="http://schemas.openxmlformats.org/officeDocument/2006/relationships/image" Target="../media/image3269.png"/><Relationship Id="rId33" Type="http://schemas.openxmlformats.org/officeDocument/2006/relationships/image" Target="../media/image3270.png"/><Relationship Id="rId34" Type="http://schemas.openxmlformats.org/officeDocument/2006/relationships/image" Target="../media/image3271.png"/><Relationship Id="rId35" Type="http://schemas.openxmlformats.org/officeDocument/2006/relationships/image" Target="../media/image3272.png"/><Relationship Id="rId36" Type="http://schemas.openxmlformats.org/officeDocument/2006/relationships/image" Target="../media/image3273.png"/><Relationship Id="rId37" Type="http://schemas.openxmlformats.org/officeDocument/2006/relationships/image" Target="../media/image3274.png"/><Relationship Id="rId38" Type="http://schemas.openxmlformats.org/officeDocument/2006/relationships/image" Target="../media/image3275.png"/><Relationship Id="rId39" Type="http://schemas.openxmlformats.org/officeDocument/2006/relationships/image" Target="../media/image3276.png"/><Relationship Id="rId40" Type="http://schemas.openxmlformats.org/officeDocument/2006/relationships/image" Target="../media/image3277.png"/><Relationship Id="rId41" Type="http://schemas.openxmlformats.org/officeDocument/2006/relationships/image" Target="../media/image3278.png"/><Relationship Id="rId42" Type="http://schemas.openxmlformats.org/officeDocument/2006/relationships/image" Target="../media/image3279.png"/><Relationship Id="rId43" Type="http://schemas.openxmlformats.org/officeDocument/2006/relationships/image" Target="../media/image3280.png"/><Relationship Id="rId44" Type="http://schemas.openxmlformats.org/officeDocument/2006/relationships/image" Target="../media/image3281.png"/><Relationship Id="rId45" Type="http://schemas.openxmlformats.org/officeDocument/2006/relationships/image" Target="../media/image3282.png"/><Relationship Id="rId46" Type="http://schemas.openxmlformats.org/officeDocument/2006/relationships/image" Target="../media/image3283.png"/><Relationship Id="rId47" Type="http://schemas.openxmlformats.org/officeDocument/2006/relationships/image" Target="../media/image3284.png"/><Relationship Id="rId48" Type="http://schemas.openxmlformats.org/officeDocument/2006/relationships/image" Target="../media/image3285.png"/><Relationship Id="rId49" Type="http://schemas.openxmlformats.org/officeDocument/2006/relationships/image" Target="../media/image3286.png"/><Relationship Id="rId50" Type="http://schemas.openxmlformats.org/officeDocument/2006/relationships/image" Target="../media/image3287.png"/><Relationship Id="rId51" Type="http://schemas.openxmlformats.org/officeDocument/2006/relationships/image" Target="../media/image3288.png"/><Relationship Id="rId52" Type="http://schemas.openxmlformats.org/officeDocument/2006/relationships/image" Target="../media/image3289.png"/><Relationship Id="rId53" Type="http://schemas.openxmlformats.org/officeDocument/2006/relationships/image" Target="../media/image3211.png"/><Relationship Id="rId54" Type="http://schemas.openxmlformats.org/officeDocument/2006/relationships/image" Target="../media/image3212.pn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290.png"/><Relationship Id="rId9" Type="http://schemas.openxmlformats.org/officeDocument/2006/relationships/image" Target="../media/image3291.png"/><Relationship Id="rId10" Type="http://schemas.openxmlformats.org/officeDocument/2006/relationships/image" Target="../media/image3292.png"/><Relationship Id="rId11" Type="http://schemas.openxmlformats.org/officeDocument/2006/relationships/image" Target="../media/image3293.png"/><Relationship Id="rId12" Type="http://schemas.openxmlformats.org/officeDocument/2006/relationships/image" Target="../media/image3294.png"/><Relationship Id="rId13" Type="http://schemas.openxmlformats.org/officeDocument/2006/relationships/image" Target="../media/image3295.png"/><Relationship Id="rId14" Type="http://schemas.openxmlformats.org/officeDocument/2006/relationships/image" Target="../media/image3296.png"/><Relationship Id="rId15" Type="http://schemas.openxmlformats.org/officeDocument/2006/relationships/image" Target="../media/image3297.png"/><Relationship Id="rId16" Type="http://schemas.openxmlformats.org/officeDocument/2006/relationships/image" Target="../media/image3298.png"/><Relationship Id="rId17" Type="http://schemas.openxmlformats.org/officeDocument/2006/relationships/image" Target="../media/image3299.png"/><Relationship Id="rId18" Type="http://schemas.openxmlformats.org/officeDocument/2006/relationships/image" Target="../media/image3300.png"/><Relationship Id="rId19" Type="http://schemas.openxmlformats.org/officeDocument/2006/relationships/image" Target="../media/image3301.png"/><Relationship Id="rId20" Type="http://schemas.openxmlformats.org/officeDocument/2006/relationships/image" Target="../media/image3302.png"/><Relationship Id="rId21" Type="http://schemas.openxmlformats.org/officeDocument/2006/relationships/image" Target="../media/image3303.png"/><Relationship Id="rId22" Type="http://schemas.openxmlformats.org/officeDocument/2006/relationships/image" Target="../media/image2884.png"/><Relationship Id="rId23" Type="http://schemas.openxmlformats.org/officeDocument/2006/relationships/image" Target="../media/image3304.png"/><Relationship Id="rId24" Type="http://schemas.openxmlformats.org/officeDocument/2006/relationships/image" Target="../media/image3305.png"/><Relationship Id="rId25" Type="http://schemas.openxmlformats.org/officeDocument/2006/relationships/image" Target="../media/image3306.png"/><Relationship Id="rId26" Type="http://schemas.openxmlformats.org/officeDocument/2006/relationships/image" Target="../media/image3307.png"/><Relationship Id="rId27" Type="http://schemas.openxmlformats.org/officeDocument/2006/relationships/image" Target="../media/image3308.png"/><Relationship Id="rId28" Type="http://schemas.openxmlformats.org/officeDocument/2006/relationships/image" Target="../media/image170.png"/><Relationship Id="rId29" Type="http://schemas.openxmlformats.org/officeDocument/2006/relationships/image" Target="../media/image171.png"/><Relationship Id="rId30" Type="http://schemas.openxmlformats.org/officeDocument/2006/relationships/image" Target="../media/image3309.png"/><Relationship Id="rId31" Type="http://schemas.openxmlformats.org/officeDocument/2006/relationships/image" Target="../media/image254.pn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70.png"/><Relationship Id="rId9" Type="http://schemas.openxmlformats.org/officeDocument/2006/relationships/image" Target="../media/image171.png"/><Relationship Id="rId10" Type="http://schemas.openxmlformats.org/officeDocument/2006/relationships/image" Target="../media/image3309.png"/><Relationship Id="rId11" Type="http://schemas.openxmlformats.org/officeDocument/2006/relationships/image" Target="../media/image254.png"/><Relationship Id="rId12" Type="http://schemas.openxmlformats.org/officeDocument/2006/relationships/image" Target="../media/image3310.png"/><Relationship Id="rId13" Type="http://schemas.openxmlformats.org/officeDocument/2006/relationships/image" Target="../media/image173.png"/><Relationship Id="rId14" Type="http://schemas.openxmlformats.org/officeDocument/2006/relationships/image" Target="../media/image3311.png"/><Relationship Id="rId15" Type="http://schemas.openxmlformats.org/officeDocument/2006/relationships/image" Target="../media/image3312.png"/><Relationship Id="rId16" Type="http://schemas.openxmlformats.org/officeDocument/2006/relationships/image" Target="../media/image3290.png"/><Relationship Id="rId17" Type="http://schemas.openxmlformats.org/officeDocument/2006/relationships/image" Target="../media/image3291.png"/><Relationship Id="rId18" Type="http://schemas.openxmlformats.org/officeDocument/2006/relationships/image" Target="../media/image3292.png"/><Relationship Id="rId19" Type="http://schemas.openxmlformats.org/officeDocument/2006/relationships/image" Target="../media/image3293.pn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70.png"/><Relationship Id="rId9" Type="http://schemas.openxmlformats.org/officeDocument/2006/relationships/image" Target="../media/image171.png"/><Relationship Id="rId10" Type="http://schemas.openxmlformats.org/officeDocument/2006/relationships/image" Target="../media/image3310.png"/><Relationship Id="rId11" Type="http://schemas.openxmlformats.org/officeDocument/2006/relationships/image" Target="../media/image173.png"/><Relationship Id="rId12" Type="http://schemas.openxmlformats.org/officeDocument/2006/relationships/image" Target="../media/image3311.png"/><Relationship Id="rId13" Type="http://schemas.openxmlformats.org/officeDocument/2006/relationships/image" Target="../media/image3313.png"/><Relationship Id="rId14" Type="http://schemas.openxmlformats.org/officeDocument/2006/relationships/image" Target="../media/image3290.png"/><Relationship Id="rId15" Type="http://schemas.openxmlformats.org/officeDocument/2006/relationships/image" Target="../media/image3291.png"/><Relationship Id="rId16" Type="http://schemas.openxmlformats.org/officeDocument/2006/relationships/image" Target="../media/image3292.png"/><Relationship Id="rId17" Type="http://schemas.openxmlformats.org/officeDocument/2006/relationships/image" Target="../media/image3293.pn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314.png"/><Relationship Id="rId9" Type="http://schemas.openxmlformats.org/officeDocument/2006/relationships/image" Target="../media/image3315.png"/><Relationship Id="rId10" Type="http://schemas.openxmlformats.org/officeDocument/2006/relationships/image" Target="../media/image3316.png"/><Relationship Id="rId11" Type="http://schemas.openxmlformats.org/officeDocument/2006/relationships/image" Target="../media/image3317.png"/><Relationship Id="rId12" Type="http://schemas.openxmlformats.org/officeDocument/2006/relationships/image" Target="../media/image479.png"/><Relationship Id="rId13" Type="http://schemas.openxmlformats.org/officeDocument/2006/relationships/image" Target="../media/image3318.png"/><Relationship Id="rId14" Type="http://schemas.openxmlformats.org/officeDocument/2006/relationships/image" Target="../media/image3319.png"/><Relationship Id="rId15" Type="http://schemas.openxmlformats.org/officeDocument/2006/relationships/image" Target="../media/image3320.png"/><Relationship Id="rId16" Type="http://schemas.openxmlformats.org/officeDocument/2006/relationships/image" Target="../media/image3321.png"/><Relationship Id="rId17" Type="http://schemas.openxmlformats.org/officeDocument/2006/relationships/image" Target="../media/image1037.png"/><Relationship Id="rId18" Type="http://schemas.openxmlformats.org/officeDocument/2006/relationships/image" Target="../media/image3322.png"/><Relationship Id="rId19" Type="http://schemas.openxmlformats.org/officeDocument/2006/relationships/image" Target="../media/image3323.png"/><Relationship Id="rId20" Type="http://schemas.openxmlformats.org/officeDocument/2006/relationships/image" Target="../media/image3324.png"/><Relationship Id="rId21" Type="http://schemas.openxmlformats.org/officeDocument/2006/relationships/image" Target="../media/image3325.png"/><Relationship Id="rId22" Type="http://schemas.openxmlformats.org/officeDocument/2006/relationships/image" Target="../media/image3326.png"/><Relationship Id="rId23" Type="http://schemas.openxmlformats.org/officeDocument/2006/relationships/image" Target="../media/image3327.png"/><Relationship Id="rId24" Type="http://schemas.openxmlformats.org/officeDocument/2006/relationships/image" Target="../media/image1385.png"/><Relationship Id="rId25" Type="http://schemas.openxmlformats.org/officeDocument/2006/relationships/image" Target="../media/image3328.png"/><Relationship Id="rId26" Type="http://schemas.openxmlformats.org/officeDocument/2006/relationships/image" Target="../media/image3329.png"/><Relationship Id="rId27" Type="http://schemas.openxmlformats.org/officeDocument/2006/relationships/image" Target="../media/image3330.png"/><Relationship Id="rId28" Type="http://schemas.openxmlformats.org/officeDocument/2006/relationships/image" Target="../media/image3331.png"/><Relationship Id="rId29" Type="http://schemas.openxmlformats.org/officeDocument/2006/relationships/image" Target="../media/image3332.png"/><Relationship Id="rId30" Type="http://schemas.openxmlformats.org/officeDocument/2006/relationships/image" Target="../media/image3333.png"/><Relationship Id="rId31" Type="http://schemas.openxmlformats.org/officeDocument/2006/relationships/image" Target="../media/image3334.png"/><Relationship Id="rId32" Type="http://schemas.openxmlformats.org/officeDocument/2006/relationships/image" Target="../media/image3335.png"/><Relationship Id="rId33" Type="http://schemas.openxmlformats.org/officeDocument/2006/relationships/image" Target="../media/image3336.png"/><Relationship Id="rId34" Type="http://schemas.openxmlformats.org/officeDocument/2006/relationships/image" Target="../media/image170.png"/><Relationship Id="rId35" Type="http://schemas.openxmlformats.org/officeDocument/2006/relationships/image" Target="../media/image171.png"/><Relationship Id="rId36" Type="http://schemas.openxmlformats.org/officeDocument/2006/relationships/image" Target="../media/image3337.png"/><Relationship Id="rId37" Type="http://schemas.openxmlformats.org/officeDocument/2006/relationships/image" Target="../media/image254.pn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314.png"/><Relationship Id="rId9" Type="http://schemas.openxmlformats.org/officeDocument/2006/relationships/image" Target="../media/image3338.png"/><Relationship Id="rId10" Type="http://schemas.openxmlformats.org/officeDocument/2006/relationships/image" Target="../media/image3316.png"/><Relationship Id="rId11" Type="http://schemas.openxmlformats.org/officeDocument/2006/relationships/image" Target="../media/image3339.png"/><Relationship Id="rId12" Type="http://schemas.openxmlformats.org/officeDocument/2006/relationships/image" Target="../media/image479.png"/><Relationship Id="rId13" Type="http://schemas.openxmlformats.org/officeDocument/2006/relationships/image" Target="../media/image3318.png"/><Relationship Id="rId14" Type="http://schemas.openxmlformats.org/officeDocument/2006/relationships/image" Target="../media/image3319.png"/><Relationship Id="rId15" Type="http://schemas.openxmlformats.org/officeDocument/2006/relationships/image" Target="../media/image3320.png"/><Relationship Id="rId16" Type="http://schemas.openxmlformats.org/officeDocument/2006/relationships/image" Target="../media/image170.png"/><Relationship Id="rId17" Type="http://schemas.openxmlformats.org/officeDocument/2006/relationships/image" Target="../media/image171.png"/><Relationship Id="rId18" Type="http://schemas.openxmlformats.org/officeDocument/2006/relationships/image" Target="../media/image3337.png"/><Relationship Id="rId19" Type="http://schemas.openxmlformats.org/officeDocument/2006/relationships/image" Target="../media/image254.png"/><Relationship Id="rId20" Type="http://schemas.openxmlformats.org/officeDocument/2006/relationships/image" Target="../media/image3340.png"/><Relationship Id="rId21" Type="http://schemas.openxmlformats.org/officeDocument/2006/relationships/image" Target="../media/image173.png"/><Relationship Id="rId22" Type="http://schemas.openxmlformats.org/officeDocument/2006/relationships/image" Target="../media/image3341.png"/><Relationship Id="rId23" Type="http://schemas.openxmlformats.org/officeDocument/2006/relationships/image" Target="../media/image723.png"/><Relationship Id="rId24" Type="http://schemas.openxmlformats.org/officeDocument/2006/relationships/image" Target="../media/image3342.png"/><Relationship Id="rId25" Type="http://schemas.openxmlformats.org/officeDocument/2006/relationships/image" Target="../media/image3343.png"/><Relationship Id="rId26" Type="http://schemas.openxmlformats.org/officeDocument/2006/relationships/image" Target="../media/image3344.png"/><Relationship Id="rId27" Type="http://schemas.openxmlformats.org/officeDocument/2006/relationships/image" Target="../media/image3345.png"/><Relationship Id="rId28" Type="http://schemas.openxmlformats.org/officeDocument/2006/relationships/image" Target="../media/image3346.png"/><Relationship Id="rId29" Type="http://schemas.openxmlformats.org/officeDocument/2006/relationships/image" Target="../media/image3347.png"/><Relationship Id="rId30" Type="http://schemas.openxmlformats.org/officeDocument/2006/relationships/image" Target="../media/image3348.png"/><Relationship Id="rId31" Type="http://schemas.openxmlformats.org/officeDocument/2006/relationships/image" Target="../media/image3349.png"/><Relationship Id="rId32" Type="http://schemas.openxmlformats.org/officeDocument/2006/relationships/image" Target="../media/image3350.png"/><Relationship Id="rId33" Type="http://schemas.openxmlformats.org/officeDocument/2006/relationships/image" Target="../media/image3351.png"/><Relationship Id="rId34" Type="http://schemas.openxmlformats.org/officeDocument/2006/relationships/image" Target="../media/image3352.png"/><Relationship Id="rId35" Type="http://schemas.openxmlformats.org/officeDocument/2006/relationships/image" Target="../media/image3353.png"/><Relationship Id="rId36" Type="http://schemas.openxmlformats.org/officeDocument/2006/relationships/image" Target="../media/image1409.png"/><Relationship Id="rId37" Type="http://schemas.openxmlformats.org/officeDocument/2006/relationships/image" Target="../media/image3354.png"/><Relationship Id="rId38" Type="http://schemas.openxmlformats.org/officeDocument/2006/relationships/image" Target="../media/image3355.png"/><Relationship Id="rId39" Type="http://schemas.openxmlformats.org/officeDocument/2006/relationships/image" Target="../media/image3356.png"/><Relationship Id="rId40" Type="http://schemas.openxmlformats.org/officeDocument/2006/relationships/image" Target="../media/image1413.png"/><Relationship Id="rId41" Type="http://schemas.openxmlformats.org/officeDocument/2006/relationships/image" Target="../media/image3357.png"/><Relationship Id="rId42" Type="http://schemas.openxmlformats.org/officeDocument/2006/relationships/image" Target="../media/image1209.png"/><Relationship Id="rId43" Type="http://schemas.openxmlformats.org/officeDocument/2006/relationships/image" Target="../media/image3358.png"/><Relationship Id="rId44" Type="http://schemas.openxmlformats.org/officeDocument/2006/relationships/image" Target="../media/image3359.png"/><Relationship Id="rId45" Type="http://schemas.openxmlformats.org/officeDocument/2006/relationships/image" Target="../media/image3360.png"/><Relationship Id="rId46" Type="http://schemas.openxmlformats.org/officeDocument/2006/relationships/image" Target="../media/image3361.png"/><Relationship Id="rId47" Type="http://schemas.openxmlformats.org/officeDocument/2006/relationships/image" Target="../media/image3362.png"/><Relationship Id="rId48" Type="http://schemas.openxmlformats.org/officeDocument/2006/relationships/image" Target="../media/image3335.png"/><Relationship Id="rId49" Type="http://schemas.openxmlformats.org/officeDocument/2006/relationships/image" Target="../media/image336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476.png"/><Relationship Id="rId9" Type="http://schemas.openxmlformats.org/officeDocument/2006/relationships/image" Target="../media/image477.png"/><Relationship Id="rId10" Type="http://schemas.openxmlformats.org/officeDocument/2006/relationships/image" Target="../media/image478.png"/><Relationship Id="rId11" Type="http://schemas.openxmlformats.org/officeDocument/2006/relationships/image" Target="../media/image479.png"/><Relationship Id="rId12" Type="http://schemas.openxmlformats.org/officeDocument/2006/relationships/image" Target="../media/image480.png"/><Relationship Id="rId13" Type="http://schemas.openxmlformats.org/officeDocument/2006/relationships/image" Target="../media/image485.png"/><Relationship Id="rId14" Type="http://schemas.openxmlformats.org/officeDocument/2006/relationships/image" Target="../media/image486.png"/><Relationship Id="rId15" Type="http://schemas.openxmlformats.org/officeDocument/2006/relationships/image" Target="../media/image487.png"/><Relationship Id="rId16" Type="http://schemas.openxmlformats.org/officeDocument/2006/relationships/image" Target="../media/image488.png"/><Relationship Id="rId17" Type="http://schemas.openxmlformats.org/officeDocument/2006/relationships/image" Target="../media/image489.png"/><Relationship Id="rId18" Type="http://schemas.openxmlformats.org/officeDocument/2006/relationships/image" Target="../media/image490.png"/><Relationship Id="rId19" Type="http://schemas.openxmlformats.org/officeDocument/2006/relationships/image" Target="../media/image491.png"/><Relationship Id="rId20" Type="http://schemas.openxmlformats.org/officeDocument/2006/relationships/image" Target="../media/image492.png"/><Relationship Id="rId21" Type="http://schemas.openxmlformats.org/officeDocument/2006/relationships/image" Target="../media/image493.png"/><Relationship Id="rId22" Type="http://schemas.openxmlformats.org/officeDocument/2006/relationships/image" Target="../media/image494.png"/><Relationship Id="rId23" Type="http://schemas.openxmlformats.org/officeDocument/2006/relationships/image" Target="../media/image495.png"/><Relationship Id="rId24" Type="http://schemas.openxmlformats.org/officeDocument/2006/relationships/image" Target="../media/image496.png"/><Relationship Id="rId25" Type="http://schemas.openxmlformats.org/officeDocument/2006/relationships/image" Target="../media/image497.png"/><Relationship Id="rId26" Type="http://schemas.openxmlformats.org/officeDocument/2006/relationships/image" Target="../media/image498.png"/><Relationship Id="rId27" Type="http://schemas.openxmlformats.org/officeDocument/2006/relationships/image" Target="../media/image499.png"/><Relationship Id="rId28" Type="http://schemas.openxmlformats.org/officeDocument/2006/relationships/image" Target="../media/image170.png"/><Relationship Id="rId29" Type="http://schemas.openxmlformats.org/officeDocument/2006/relationships/image" Target="../media/image171.png"/><Relationship Id="rId30" Type="http://schemas.openxmlformats.org/officeDocument/2006/relationships/image" Target="../media/image484.png"/><Relationship Id="rId31" Type="http://schemas.openxmlformats.org/officeDocument/2006/relationships/image" Target="../media/image254.png"/><Relationship Id="rId32" Type="http://schemas.openxmlformats.org/officeDocument/2006/relationships/image" Target="../media/image500.png"/><Relationship Id="rId33" Type="http://schemas.openxmlformats.org/officeDocument/2006/relationships/image" Target="../media/image173.png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314.png"/><Relationship Id="rId9" Type="http://schemas.openxmlformats.org/officeDocument/2006/relationships/image" Target="../media/image3364.png"/><Relationship Id="rId10" Type="http://schemas.openxmlformats.org/officeDocument/2006/relationships/image" Target="../media/image3316.png"/><Relationship Id="rId11" Type="http://schemas.openxmlformats.org/officeDocument/2006/relationships/image" Target="../media/image3365.png"/><Relationship Id="rId12" Type="http://schemas.openxmlformats.org/officeDocument/2006/relationships/image" Target="../media/image479.png"/><Relationship Id="rId13" Type="http://schemas.openxmlformats.org/officeDocument/2006/relationships/image" Target="../media/image3318.png"/><Relationship Id="rId14" Type="http://schemas.openxmlformats.org/officeDocument/2006/relationships/image" Target="../media/image3319.png"/><Relationship Id="rId15" Type="http://schemas.openxmlformats.org/officeDocument/2006/relationships/image" Target="../media/image3320.png"/><Relationship Id="rId16" Type="http://schemas.openxmlformats.org/officeDocument/2006/relationships/image" Target="../media/image3366.png"/><Relationship Id="rId17" Type="http://schemas.openxmlformats.org/officeDocument/2006/relationships/image" Target="../media/image3367.png"/><Relationship Id="rId18" Type="http://schemas.openxmlformats.org/officeDocument/2006/relationships/image" Target="../media/image3368.png"/><Relationship Id="rId19" Type="http://schemas.openxmlformats.org/officeDocument/2006/relationships/image" Target="../media/image3369.png"/><Relationship Id="rId20" Type="http://schemas.openxmlformats.org/officeDocument/2006/relationships/image" Target="../media/image3370.png"/><Relationship Id="rId21" Type="http://schemas.openxmlformats.org/officeDocument/2006/relationships/image" Target="../media/image2720.png"/><Relationship Id="rId22" Type="http://schemas.openxmlformats.org/officeDocument/2006/relationships/image" Target="../media/image3371.png"/><Relationship Id="rId23" Type="http://schemas.openxmlformats.org/officeDocument/2006/relationships/image" Target="../media/image3372.png"/><Relationship Id="rId24" Type="http://schemas.openxmlformats.org/officeDocument/2006/relationships/image" Target="../media/image3373.png"/><Relationship Id="rId25" Type="http://schemas.openxmlformats.org/officeDocument/2006/relationships/image" Target="../media/image3374.png"/><Relationship Id="rId26" Type="http://schemas.openxmlformats.org/officeDocument/2006/relationships/image" Target="../media/image3375.png"/><Relationship Id="rId27" Type="http://schemas.openxmlformats.org/officeDocument/2006/relationships/image" Target="../media/image3376.png"/><Relationship Id="rId28" Type="http://schemas.openxmlformats.org/officeDocument/2006/relationships/image" Target="../media/image170.png"/><Relationship Id="rId29" Type="http://schemas.openxmlformats.org/officeDocument/2006/relationships/image" Target="../media/image171.png"/><Relationship Id="rId30" Type="http://schemas.openxmlformats.org/officeDocument/2006/relationships/image" Target="../media/image3377.png"/><Relationship Id="rId31" Type="http://schemas.openxmlformats.org/officeDocument/2006/relationships/image" Target="../media/image254.png"/><Relationship Id="rId32" Type="http://schemas.openxmlformats.org/officeDocument/2006/relationships/image" Target="../media/image3378.png"/><Relationship Id="rId33" Type="http://schemas.openxmlformats.org/officeDocument/2006/relationships/image" Target="../media/image173.pn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314.png"/><Relationship Id="rId9" Type="http://schemas.openxmlformats.org/officeDocument/2006/relationships/image" Target="../media/image3379.png"/><Relationship Id="rId10" Type="http://schemas.openxmlformats.org/officeDocument/2006/relationships/image" Target="../media/image3316.png"/><Relationship Id="rId11" Type="http://schemas.openxmlformats.org/officeDocument/2006/relationships/image" Target="../media/image3380.png"/><Relationship Id="rId12" Type="http://schemas.openxmlformats.org/officeDocument/2006/relationships/image" Target="../media/image479.png"/><Relationship Id="rId13" Type="http://schemas.openxmlformats.org/officeDocument/2006/relationships/image" Target="../media/image3318.png"/><Relationship Id="rId14" Type="http://schemas.openxmlformats.org/officeDocument/2006/relationships/image" Target="../media/image3319.png"/><Relationship Id="rId15" Type="http://schemas.openxmlformats.org/officeDocument/2006/relationships/image" Target="../media/image3320.png"/><Relationship Id="rId16" Type="http://schemas.openxmlformats.org/officeDocument/2006/relationships/image" Target="../media/image3381.png"/><Relationship Id="rId17" Type="http://schemas.openxmlformats.org/officeDocument/2006/relationships/image" Target="../media/image2236.png"/><Relationship Id="rId18" Type="http://schemas.openxmlformats.org/officeDocument/2006/relationships/image" Target="../media/image3382.png"/><Relationship Id="rId19" Type="http://schemas.openxmlformats.org/officeDocument/2006/relationships/image" Target="../media/image3383.png"/><Relationship Id="rId20" Type="http://schemas.openxmlformats.org/officeDocument/2006/relationships/image" Target="../media/image3384.png"/><Relationship Id="rId21" Type="http://schemas.openxmlformats.org/officeDocument/2006/relationships/image" Target="../media/image1409.png"/><Relationship Id="rId22" Type="http://schemas.openxmlformats.org/officeDocument/2006/relationships/image" Target="../media/image3385.png"/><Relationship Id="rId23" Type="http://schemas.openxmlformats.org/officeDocument/2006/relationships/image" Target="../media/image3386.png"/><Relationship Id="rId24" Type="http://schemas.openxmlformats.org/officeDocument/2006/relationships/image" Target="../media/image3387.png"/><Relationship Id="rId25" Type="http://schemas.openxmlformats.org/officeDocument/2006/relationships/image" Target="../media/image1209.png"/><Relationship Id="rId26" Type="http://schemas.openxmlformats.org/officeDocument/2006/relationships/image" Target="../media/image170.png"/><Relationship Id="rId27" Type="http://schemas.openxmlformats.org/officeDocument/2006/relationships/image" Target="../media/image171.png"/><Relationship Id="rId28" Type="http://schemas.openxmlformats.org/officeDocument/2006/relationships/image" Target="../media/image3378.png"/><Relationship Id="rId29" Type="http://schemas.openxmlformats.org/officeDocument/2006/relationships/image" Target="../media/image173.png"/><Relationship Id="rId30" Type="http://schemas.openxmlformats.org/officeDocument/2006/relationships/image" Target="../media/image3388.png"/><Relationship Id="rId31" Type="http://schemas.openxmlformats.org/officeDocument/2006/relationships/image" Target="../media/image3389.png"/><Relationship Id="rId32" Type="http://schemas.openxmlformats.org/officeDocument/2006/relationships/image" Target="../media/image3390.png"/><Relationship Id="rId33" Type="http://schemas.openxmlformats.org/officeDocument/2006/relationships/image" Target="../media/image3391.png"/><Relationship Id="rId34" Type="http://schemas.openxmlformats.org/officeDocument/2006/relationships/image" Target="../media/image3392.png"/><Relationship Id="rId35" Type="http://schemas.openxmlformats.org/officeDocument/2006/relationships/image" Target="../media/image3393.png"/><Relationship Id="rId36" Type="http://schemas.openxmlformats.org/officeDocument/2006/relationships/image" Target="../media/image3394.png"/><Relationship Id="rId37" Type="http://schemas.openxmlformats.org/officeDocument/2006/relationships/image" Target="../media/image3395.png"/><Relationship Id="rId38" Type="http://schemas.openxmlformats.org/officeDocument/2006/relationships/image" Target="../media/image3396.png"/><Relationship Id="rId39" Type="http://schemas.openxmlformats.org/officeDocument/2006/relationships/image" Target="../media/image3397.png"/><Relationship Id="rId40" Type="http://schemas.openxmlformats.org/officeDocument/2006/relationships/image" Target="../media/image3398.png"/><Relationship Id="rId41" Type="http://schemas.openxmlformats.org/officeDocument/2006/relationships/image" Target="../media/image3399.png"/><Relationship Id="rId42" Type="http://schemas.openxmlformats.org/officeDocument/2006/relationships/image" Target="../media/image3400.png"/><Relationship Id="rId43" Type="http://schemas.openxmlformats.org/officeDocument/2006/relationships/image" Target="../media/image3401.png"/><Relationship Id="rId44" Type="http://schemas.openxmlformats.org/officeDocument/2006/relationships/image" Target="../media/image3402.png"/><Relationship Id="rId45" Type="http://schemas.openxmlformats.org/officeDocument/2006/relationships/image" Target="../media/image3403.png"/><Relationship Id="rId46" Type="http://schemas.openxmlformats.org/officeDocument/2006/relationships/image" Target="../media/image3404.png"/><Relationship Id="rId47" Type="http://schemas.openxmlformats.org/officeDocument/2006/relationships/image" Target="../media/image3405.png"/><Relationship Id="rId48" Type="http://schemas.openxmlformats.org/officeDocument/2006/relationships/image" Target="../media/image3406.png"/><Relationship Id="rId49" Type="http://schemas.openxmlformats.org/officeDocument/2006/relationships/image" Target="../media/image3407.pn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3410.png"/><Relationship Id="rId11" Type="http://schemas.openxmlformats.org/officeDocument/2006/relationships/image" Target="../media/image486.png"/><Relationship Id="rId12" Type="http://schemas.openxmlformats.org/officeDocument/2006/relationships/image" Target="../media/image3411.png"/><Relationship Id="rId13" Type="http://schemas.openxmlformats.org/officeDocument/2006/relationships/image" Target="../media/image3412.png"/><Relationship Id="rId14" Type="http://schemas.openxmlformats.org/officeDocument/2006/relationships/image" Target="../media/image3413.png"/><Relationship Id="rId15" Type="http://schemas.openxmlformats.org/officeDocument/2006/relationships/image" Target="../media/image3414.png"/><Relationship Id="rId16" Type="http://schemas.openxmlformats.org/officeDocument/2006/relationships/image" Target="../media/image1758.png"/><Relationship Id="rId17" Type="http://schemas.openxmlformats.org/officeDocument/2006/relationships/image" Target="../media/image3415.png"/><Relationship Id="rId18" Type="http://schemas.openxmlformats.org/officeDocument/2006/relationships/image" Target="../media/image3416.png"/><Relationship Id="rId19" Type="http://schemas.openxmlformats.org/officeDocument/2006/relationships/image" Target="../media/image3417.png"/><Relationship Id="rId20" Type="http://schemas.openxmlformats.org/officeDocument/2006/relationships/image" Target="../media/image3418.png"/><Relationship Id="rId21" Type="http://schemas.openxmlformats.org/officeDocument/2006/relationships/image" Target="../media/image3419.png"/><Relationship Id="rId22" Type="http://schemas.openxmlformats.org/officeDocument/2006/relationships/image" Target="../media/image3420.png"/><Relationship Id="rId23" Type="http://schemas.openxmlformats.org/officeDocument/2006/relationships/image" Target="../media/image3421.png"/><Relationship Id="rId24" Type="http://schemas.openxmlformats.org/officeDocument/2006/relationships/image" Target="../media/image3422.png"/><Relationship Id="rId25" Type="http://schemas.openxmlformats.org/officeDocument/2006/relationships/image" Target="../media/image3423.png"/><Relationship Id="rId26" Type="http://schemas.openxmlformats.org/officeDocument/2006/relationships/image" Target="../media/image3424.png"/><Relationship Id="rId27" Type="http://schemas.openxmlformats.org/officeDocument/2006/relationships/image" Target="../media/image3425.png"/><Relationship Id="rId28" Type="http://schemas.openxmlformats.org/officeDocument/2006/relationships/image" Target="../media/image3426.png"/><Relationship Id="rId29" Type="http://schemas.openxmlformats.org/officeDocument/2006/relationships/image" Target="../media/image170.png"/><Relationship Id="rId30" Type="http://schemas.openxmlformats.org/officeDocument/2006/relationships/image" Target="../media/image171.png"/><Relationship Id="rId31" Type="http://schemas.openxmlformats.org/officeDocument/2006/relationships/image" Target="../media/image3427.png"/><Relationship Id="rId32" Type="http://schemas.openxmlformats.org/officeDocument/2006/relationships/image" Target="../media/image254.pn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3428.png"/><Relationship Id="rId11" Type="http://schemas.openxmlformats.org/officeDocument/2006/relationships/image" Target="../media/image3429.png"/><Relationship Id="rId12" Type="http://schemas.openxmlformats.org/officeDocument/2006/relationships/image" Target="../media/image3430.png"/><Relationship Id="rId13" Type="http://schemas.openxmlformats.org/officeDocument/2006/relationships/image" Target="../media/image3431.png"/><Relationship Id="rId14" Type="http://schemas.openxmlformats.org/officeDocument/2006/relationships/image" Target="../media/image3432.png"/><Relationship Id="rId15" Type="http://schemas.openxmlformats.org/officeDocument/2006/relationships/image" Target="../media/image3433.png"/><Relationship Id="rId16" Type="http://schemas.openxmlformats.org/officeDocument/2006/relationships/image" Target="../media/image3434.png"/><Relationship Id="rId17" Type="http://schemas.openxmlformats.org/officeDocument/2006/relationships/image" Target="../media/image3435.png"/><Relationship Id="rId18" Type="http://schemas.openxmlformats.org/officeDocument/2006/relationships/image" Target="../media/image2236.png"/><Relationship Id="rId19" Type="http://schemas.openxmlformats.org/officeDocument/2006/relationships/image" Target="../media/image3436.png"/><Relationship Id="rId20" Type="http://schemas.openxmlformats.org/officeDocument/2006/relationships/image" Target="../media/image3437.png"/><Relationship Id="rId21" Type="http://schemas.openxmlformats.org/officeDocument/2006/relationships/image" Target="../media/image3438.png"/><Relationship Id="rId22" Type="http://schemas.openxmlformats.org/officeDocument/2006/relationships/image" Target="../media/image3439.png"/><Relationship Id="rId23" Type="http://schemas.openxmlformats.org/officeDocument/2006/relationships/image" Target="../media/image3440.png"/><Relationship Id="rId24" Type="http://schemas.openxmlformats.org/officeDocument/2006/relationships/image" Target="../media/image3441.png"/><Relationship Id="rId25" Type="http://schemas.openxmlformats.org/officeDocument/2006/relationships/image" Target="../media/image3442.png"/><Relationship Id="rId26" Type="http://schemas.openxmlformats.org/officeDocument/2006/relationships/image" Target="../media/image3443.png"/><Relationship Id="rId27" Type="http://schemas.openxmlformats.org/officeDocument/2006/relationships/image" Target="../media/image3444.png"/><Relationship Id="rId28" Type="http://schemas.openxmlformats.org/officeDocument/2006/relationships/image" Target="../media/image3445.png"/><Relationship Id="rId29" Type="http://schemas.openxmlformats.org/officeDocument/2006/relationships/image" Target="../media/image3446.png"/><Relationship Id="rId30" Type="http://schemas.openxmlformats.org/officeDocument/2006/relationships/image" Target="../media/image3447.png"/><Relationship Id="rId31" Type="http://schemas.openxmlformats.org/officeDocument/2006/relationships/image" Target="../media/image3448.png"/><Relationship Id="rId32" Type="http://schemas.openxmlformats.org/officeDocument/2006/relationships/image" Target="../media/image3449.png"/><Relationship Id="rId33" Type="http://schemas.openxmlformats.org/officeDocument/2006/relationships/image" Target="../media/image3450.png"/><Relationship Id="rId34" Type="http://schemas.openxmlformats.org/officeDocument/2006/relationships/image" Target="../media/image3451.png"/><Relationship Id="rId35" Type="http://schemas.openxmlformats.org/officeDocument/2006/relationships/image" Target="../media/image3452.png"/><Relationship Id="rId36" Type="http://schemas.openxmlformats.org/officeDocument/2006/relationships/image" Target="../media/image3453.png"/><Relationship Id="rId37" Type="http://schemas.openxmlformats.org/officeDocument/2006/relationships/image" Target="../media/image3454.png"/><Relationship Id="rId38" Type="http://schemas.openxmlformats.org/officeDocument/2006/relationships/image" Target="../media/image3455.png"/><Relationship Id="rId39" Type="http://schemas.openxmlformats.org/officeDocument/2006/relationships/image" Target="../media/image3456.png"/><Relationship Id="rId40" Type="http://schemas.openxmlformats.org/officeDocument/2006/relationships/image" Target="../media/image3457.png"/><Relationship Id="rId41" Type="http://schemas.openxmlformats.org/officeDocument/2006/relationships/image" Target="../media/image3458.png"/><Relationship Id="rId42" Type="http://schemas.openxmlformats.org/officeDocument/2006/relationships/image" Target="../media/image3459.png"/><Relationship Id="rId43" Type="http://schemas.openxmlformats.org/officeDocument/2006/relationships/image" Target="../media/image3460.png"/><Relationship Id="rId44" Type="http://schemas.openxmlformats.org/officeDocument/2006/relationships/image" Target="../media/image3461.png"/><Relationship Id="rId45" Type="http://schemas.openxmlformats.org/officeDocument/2006/relationships/image" Target="../media/image3462.png"/><Relationship Id="rId46" Type="http://schemas.openxmlformats.org/officeDocument/2006/relationships/image" Target="../media/image3463.png"/><Relationship Id="rId47" Type="http://schemas.openxmlformats.org/officeDocument/2006/relationships/image" Target="../media/image3464.png"/><Relationship Id="rId48" Type="http://schemas.openxmlformats.org/officeDocument/2006/relationships/image" Target="../media/image3465.png"/><Relationship Id="rId49" Type="http://schemas.openxmlformats.org/officeDocument/2006/relationships/image" Target="../media/image3466.png"/><Relationship Id="rId50" Type="http://schemas.openxmlformats.org/officeDocument/2006/relationships/image" Target="../media/image3467.png"/><Relationship Id="rId51" Type="http://schemas.openxmlformats.org/officeDocument/2006/relationships/image" Target="../media/image3468.png"/><Relationship Id="rId52" Type="http://schemas.openxmlformats.org/officeDocument/2006/relationships/image" Target="../media/image3469.png"/><Relationship Id="rId53" Type="http://schemas.openxmlformats.org/officeDocument/2006/relationships/image" Target="../media/image3470.png"/><Relationship Id="rId54" Type="http://schemas.openxmlformats.org/officeDocument/2006/relationships/image" Target="../media/image3471.png"/><Relationship Id="rId55" Type="http://schemas.openxmlformats.org/officeDocument/2006/relationships/image" Target="../media/image170.png"/><Relationship Id="rId56" Type="http://schemas.openxmlformats.org/officeDocument/2006/relationships/image" Target="../media/image171.png"/><Relationship Id="rId57" Type="http://schemas.openxmlformats.org/officeDocument/2006/relationships/image" Target="../media/image3427.png"/><Relationship Id="rId58" Type="http://schemas.openxmlformats.org/officeDocument/2006/relationships/image" Target="../media/image254.png"/><Relationship Id="rId59" Type="http://schemas.openxmlformats.org/officeDocument/2006/relationships/image" Target="../media/image3472.png"/><Relationship Id="rId60" Type="http://schemas.openxmlformats.org/officeDocument/2006/relationships/image" Target="../media/image173.png"/><Relationship Id="rId61" Type="http://schemas.openxmlformats.org/officeDocument/2006/relationships/image" Target="../media/image1375.png"/><Relationship Id="rId62" Type="http://schemas.openxmlformats.org/officeDocument/2006/relationships/image" Target="../media/image3473.png"/><Relationship Id="rId63" Type="http://schemas.openxmlformats.org/officeDocument/2006/relationships/image" Target="../media/image3474.png"/><Relationship Id="rId64" Type="http://schemas.openxmlformats.org/officeDocument/2006/relationships/image" Target="../media/image3475.png"/><Relationship Id="rId65" Type="http://schemas.openxmlformats.org/officeDocument/2006/relationships/image" Target="../media/image3476.png"/><Relationship Id="rId66" Type="http://schemas.openxmlformats.org/officeDocument/2006/relationships/image" Target="../media/image3477.png"/><Relationship Id="rId67" Type="http://schemas.openxmlformats.org/officeDocument/2006/relationships/image" Target="../media/image3478.png"/><Relationship Id="rId68" Type="http://schemas.openxmlformats.org/officeDocument/2006/relationships/image" Target="../media/image3479.pn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480.png"/><Relationship Id="rId13" Type="http://schemas.openxmlformats.org/officeDocument/2006/relationships/image" Target="../media/image254.png"/><Relationship Id="rId14" Type="http://schemas.openxmlformats.org/officeDocument/2006/relationships/image" Target="../media/image3481.png"/><Relationship Id="rId15" Type="http://schemas.openxmlformats.org/officeDocument/2006/relationships/image" Target="../media/image173.png"/><Relationship Id="rId16" Type="http://schemas.openxmlformats.org/officeDocument/2006/relationships/image" Target="../media/image1375.png"/><Relationship Id="rId17" Type="http://schemas.openxmlformats.org/officeDocument/2006/relationships/image" Target="../media/image3473.png"/><Relationship Id="rId18" Type="http://schemas.openxmlformats.org/officeDocument/2006/relationships/image" Target="../media/image3482.png"/><Relationship Id="rId19" Type="http://schemas.openxmlformats.org/officeDocument/2006/relationships/image" Target="../media/image3483.png"/><Relationship Id="rId20" Type="http://schemas.openxmlformats.org/officeDocument/2006/relationships/image" Target="../media/image3484.png"/><Relationship Id="rId21" Type="http://schemas.openxmlformats.org/officeDocument/2006/relationships/image" Target="../media/image3485.png"/><Relationship Id="rId22" Type="http://schemas.openxmlformats.org/officeDocument/2006/relationships/image" Target="../media/image3486.png"/><Relationship Id="rId23" Type="http://schemas.openxmlformats.org/officeDocument/2006/relationships/image" Target="../media/image3487.png"/><Relationship Id="rId24" Type="http://schemas.openxmlformats.org/officeDocument/2006/relationships/image" Target="../media/image3488.png"/><Relationship Id="rId25" Type="http://schemas.openxmlformats.org/officeDocument/2006/relationships/image" Target="../media/image3489.png"/><Relationship Id="rId26" Type="http://schemas.openxmlformats.org/officeDocument/2006/relationships/image" Target="../media/image3490.png"/><Relationship Id="rId27" Type="http://schemas.openxmlformats.org/officeDocument/2006/relationships/image" Target="../media/image3491.png"/><Relationship Id="rId28" Type="http://schemas.openxmlformats.org/officeDocument/2006/relationships/image" Target="../media/image3492.png"/><Relationship Id="rId29" Type="http://schemas.openxmlformats.org/officeDocument/2006/relationships/image" Target="../media/image3493.png"/><Relationship Id="rId30" Type="http://schemas.openxmlformats.org/officeDocument/2006/relationships/image" Target="../media/image3494.png"/><Relationship Id="rId31" Type="http://schemas.openxmlformats.org/officeDocument/2006/relationships/image" Target="../media/image3495.png"/><Relationship Id="rId32" Type="http://schemas.openxmlformats.org/officeDocument/2006/relationships/image" Target="../media/image3496.png"/><Relationship Id="rId33" Type="http://schemas.openxmlformats.org/officeDocument/2006/relationships/image" Target="../media/image3497.png"/><Relationship Id="rId34" Type="http://schemas.openxmlformats.org/officeDocument/2006/relationships/image" Target="../media/image3498.png"/><Relationship Id="rId35" Type="http://schemas.openxmlformats.org/officeDocument/2006/relationships/image" Target="../media/image3499.png"/><Relationship Id="rId36" Type="http://schemas.openxmlformats.org/officeDocument/2006/relationships/image" Target="../media/image3500.png"/><Relationship Id="rId37" Type="http://schemas.openxmlformats.org/officeDocument/2006/relationships/image" Target="../media/image3501.png"/><Relationship Id="rId38" Type="http://schemas.openxmlformats.org/officeDocument/2006/relationships/image" Target="../media/image3502.png"/><Relationship Id="rId39" Type="http://schemas.openxmlformats.org/officeDocument/2006/relationships/image" Target="../media/image3503.png"/><Relationship Id="rId40" Type="http://schemas.openxmlformats.org/officeDocument/2006/relationships/image" Target="../media/image3504.png"/><Relationship Id="rId41" Type="http://schemas.openxmlformats.org/officeDocument/2006/relationships/image" Target="../media/image3505.png"/><Relationship Id="rId42" Type="http://schemas.openxmlformats.org/officeDocument/2006/relationships/image" Target="../media/image3506.png"/><Relationship Id="rId43" Type="http://schemas.openxmlformats.org/officeDocument/2006/relationships/image" Target="../media/image3507.png"/><Relationship Id="rId44" Type="http://schemas.openxmlformats.org/officeDocument/2006/relationships/image" Target="../media/image3508.png"/><Relationship Id="rId45" Type="http://schemas.openxmlformats.org/officeDocument/2006/relationships/image" Target="../media/image3509.png"/><Relationship Id="rId46" Type="http://schemas.openxmlformats.org/officeDocument/2006/relationships/image" Target="../media/image3510.png"/><Relationship Id="rId47" Type="http://schemas.openxmlformats.org/officeDocument/2006/relationships/image" Target="../media/image3511.png"/><Relationship Id="rId48" Type="http://schemas.openxmlformats.org/officeDocument/2006/relationships/image" Target="../media/image3512.png"/><Relationship Id="rId49" Type="http://schemas.openxmlformats.org/officeDocument/2006/relationships/image" Target="../media/image3513.png"/><Relationship Id="rId50" Type="http://schemas.openxmlformats.org/officeDocument/2006/relationships/image" Target="../media/image3514.png"/><Relationship Id="rId51" Type="http://schemas.openxmlformats.org/officeDocument/2006/relationships/image" Target="../media/image3515.png"/><Relationship Id="rId52" Type="http://schemas.openxmlformats.org/officeDocument/2006/relationships/image" Target="../media/image3516.png"/><Relationship Id="rId53" Type="http://schemas.openxmlformats.org/officeDocument/2006/relationships/image" Target="../media/image3517.png"/><Relationship Id="rId54" Type="http://schemas.openxmlformats.org/officeDocument/2006/relationships/image" Target="../media/image3518.png"/><Relationship Id="rId55" Type="http://schemas.openxmlformats.org/officeDocument/2006/relationships/image" Target="../media/image3519.png"/><Relationship Id="rId56" Type="http://schemas.openxmlformats.org/officeDocument/2006/relationships/image" Target="../media/image3520.png"/><Relationship Id="rId57" Type="http://schemas.openxmlformats.org/officeDocument/2006/relationships/image" Target="../media/image3521.png"/><Relationship Id="rId58" Type="http://schemas.openxmlformats.org/officeDocument/2006/relationships/image" Target="../media/image3522.png"/><Relationship Id="rId59" Type="http://schemas.openxmlformats.org/officeDocument/2006/relationships/image" Target="../media/image3523.png"/><Relationship Id="rId60" Type="http://schemas.openxmlformats.org/officeDocument/2006/relationships/image" Target="../media/image3524.png"/><Relationship Id="rId61" Type="http://schemas.openxmlformats.org/officeDocument/2006/relationships/image" Target="../media/image3525.png"/><Relationship Id="rId62" Type="http://schemas.openxmlformats.org/officeDocument/2006/relationships/image" Target="../media/image3526.png"/><Relationship Id="rId63" Type="http://schemas.openxmlformats.org/officeDocument/2006/relationships/image" Target="../media/image3527.png"/><Relationship Id="rId64" Type="http://schemas.openxmlformats.org/officeDocument/2006/relationships/image" Target="../media/image3528.png"/><Relationship Id="rId65" Type="http://schemas.openxmlformats.org/officeDocument/2006/relationships/image" Target="../media/image3529.png"/><Relationship Id="rId66" Type="http://schemas.openxmlformats.org/officeDocument/2006/relationships/image" Target="../media/image3530.png"/><Relationship Id="rId67" Type="http://schemas.openxmlformats.org/officeDocument/2006/relationships/image" Target="../media/image3531.pn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3532.png"/><Relationship Id="rId11" Type="http://schemas.openxmlformats.org/officeDocument/2006/relationships/image" Target="../media/image3533.png"/><Relationship Id="rId12" Type="http://schemas.openxmlformats.org/officeDocument/2006/relationships/image" Target="../media/image1413.png"/><Relationship Id="rId13" Type="http://schemas.openxmlformats.org/officeDocument/2006/relationships/image" Target="../media/image3534.png"/><Relationship Id="rId14" Type="http://schemas.openxmlformats.org/officeDocument/2006/relationships/image" Target="../media/image3535.png"/><Relationship Id="rId15" Type="http://schemas.openxmlformats.org/officeDocument/2006/relationships/image" Target="../media/image3536.png"/><Relationship Id="rId16" Type="http://schemas.openxmlformats.org/officeDocument/2006/relationships/image" Target="../media/image3537.png"/><Relationship Id="rId17" Type="http://schemas.openxmlformats.org/officeDocument/2006/relationships/image" Target="../media/image3538.png"/><Relationship Id="rId18" Type="http://schemas.openxmlformats.org/officeDocument/2006/relationships/image" Target="../media/image3539.png"/><Relationship Id="rId19" Type="http://schemas.openxmlformats.org/officeDocument/2006/relationships/image" Target="../media/image3540.png"/><Relationship Id="rId20" Type="http://schemas.openxmlformats.org/officeDocument/2006/relationships/image" Target="../media/image3541.png"/><Relationship Id="rId21" Type="http://schemas.openxmlformats.org/officeDocument/2006/relationships/image" Target="../media/image3542.png"/><Relationship Id="rId22" Type="http://schemas.openxmlformats.org/officeDocument/2006/relationships/image" Target="../media/image3543.png"/><Relationship Id="rId23" Type="http://schemas.openxmlformats.org/officeDocument/2006/relationships/image" Target="../media/image3544.png"/><Relationship Id="rId24" Type="http://schemas.openxmlformats.org/officeDocument/2006/relationships/image" Target="../media/image3545.png"/><Relationship Id="rId25" Type="http://schemas.openxmlformats.org/officeDocument/2006/relationships/image" Target="../media/image1209.png"/><Relationship Id="rId26" Type="http://schemas.openxmlformats.org/officeDocument/2006/relationships/image" Target="../media/image3546.png"/><Relationship Id="rId27" Type="http://schemas.openxmlformats.org/officeDocument/2006/relationships/image" Target="../media/image3547.png"/><Relationship Id="rId28" Type="http://schemas.openxmlformats.org/officeDocument/2006/relationships/image" Target="../media/image3548.png"/><Relationship Id="rId29" Type="http://schemas.openxmlformats.org/officeDocument/2006/relationships/image" Target="../media/image3549.png"/><Relationship Id="rId30" Type="http://schemas.openxmlformats.org/officeDocument/2006/relationships/image" Target="../media/image170.png"/><Relationship Id="rId31" Type="http://schemas.openxmlformats.org/officeDocument/2006/relationships/image" Target="../media/image171.png"/><Relationship Id="rId32" Type="http://schemas.openxmlformats.org/officeDocument/2006/relationships/image" Target="../media/image3550.png"/><Relationship Id="rId33" Type="http://schemas.openxmlformats.org/officeDocument/2006/relationships/image" Target="../media/image254.png"/><Relationship Id="rId34" Type="http://schemas.openxmlformats.org/officeDocument/2006/relationships/image" Target="../media/image3551.png"/><Relationship Id="rId35" Type="http://schemas.openxmlformats.org/officeDocument/2006/relationships/image" Target="../media/image173.png"/><Relationship Id="rId36" Type="http://schemas.openxmlformats.org/officeDocument/2006/relationships/image" Target="../media/image3552.png"/><Relationship Id="rId37" Type="http://schemas.openxmlformats.org/officeDocument/2006/relationships/image" Target="../media/image3553.png"/><Relationship Id="rId38" Type="http://schemas.openxmlformats.org/officeDocument/2006/relationships/image" Target="../media/image3474.png"/><Relationship Id="rId39" Type="http://schemas.openxmlformats.org/officeDocument/2006/relationships/image" Target="../media/image3554.pn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555.png"/><Relationship Id="rId13" Type="http://schemas.openxmlformats.org/officeDocument/2006/relationships/image" Target="../media/image254.png"/><Relationship Id="rId14" Type="http://schemas.openxmlformats.org/officeDocument/2006/relationships/image" Target="../media/image3556.png"/><Relationship Id="rId15" Type="http://schemas.openxmlformats.org/officeDocument/2006/relationships/image" Target="../media/image173.png"/><Relationship Id="rId16" Type="http://schemas.openxmlformats.org/officeDocument/2006/relationships/image" Target="../media/image3482.png"/><Relationship Id="rId17" Type="http://schemas.openxmlformats.org/officeDocument/2006/relationships/image" Target="../media/image3483.png"/><Relationship Id="rId18" Type="http://schemas.openxmlformats.org/officeDocument/2006/relationships/image" Target="../media/image3484.png"/><Relationship Id="rId19" Type="http://schemas.openxmlformats.org/officeDocument/2006/relationships/image" Target="../media/image3485.png"/><Relationship Id="rId20" Type="http://schemas.openxmlformats.org/officeDocument/2006/relationships/image" Target="../media/image3557.png"/><Relationship Id="rId21" Type="http://schemas.openxmlformats.org/officeDocument/2006/relationships/image" Target="../media/image3558.png"/><Relationship Id="rId22" Type="http://schemas.openxmlformats.org/officeDocument/2006/relationships/image" Target="../media/image3559.png"/><Relationship Id="rId23" Type="http://schemas.openxmlformats.org/officeDocument/2006/relationships/image" Target="../media/image3560.png"/><Relationship Id="rId24" Type="http://schemas.openxmlformats.org/officeDocument/2006/relationships/image" Target="../media/image3561.png"/><Relationship Id="rId25" Type="http://schemas.openxmlformats.org/officeDocument/2006/relationships/image" Target="../media/image3562.png"/><Relationship Id="rId26" Type="http://schemas.openxmlformats.org/officeDocument/2006/relationships/image" Target="../media/image3563.png"/><Relationship Id="rId27" Type="http://schemas.openxmlformats.org/officeDocument/2006/relationships/image" Target="../media/image3564.png"/><Relationship Id="rId28" Type="http://schemas.openxmlformats.org/officeDocument/2006/relationships/image" Target="../media/image3565.png"/><Relationship Id="rId29" Type="http://schemas.openxmlformats.org/officeDocument/2006/relationships/image" Target="../media/image3566.png"/><Relationship Id="rId30" Type="http://schemas.openxmlformats.org/officeDocument/2006/relationships/image" Target="../media/image3567.png"/><Relationship Id="rId31" Type="http://schemas.openxmlformats.org/officeDocument/2006/relationships/image" Target="../media/image3568.png"/><Relationship Id="rId32" Type="http://schemas.openxmlformats.org/officeDocument/2006/relationships/image" Target="../media/image3569.png"/><Relationship Id="rId33" Type="http://schemas.openxmlformats.org/officeDocument/2006/relationships/image" Target="../media/image3570.png"/><Relationship Id="rId34" Type="http://schemas.openxmlformats.org/officeDocument/2006/relationships/image" Target="../media/image3571.png"/><Relationship Id="rId35" Type="http://schemas.openxmlformats.org/officeDocument/2006/relationships/image" Target="../media/image3572.png"/><Relationship Id="rId36" Type="http://schemas.openxmlformats.org/officeDocument/2006/relationships/image" Target="../media/image3573.png"/><Relationship Id="rId37" Type="http://schemas.openxmlformats.org/officeDocument/2006/relationships/image" Target="../media/image3574.png"/><Relationship Id="rId38" Type="http://schemas.openxmlformats.org/officeDocument/2006/relationships/image" Target="../media/image3575.png"/><Relationship Id="rId39" Type="http://schemas.openxmlformats.org/officeDocument/2006/relationships/image" Target="../media/image3576.png"/><Relationship Id="rId40" Type="http://schemas.openxmlformats.org/officeDocument/2006/relationships/image" Target="../media/image3577.png"/><Relationship Id="rId41" Type="http://schemas.openxmlformats.org/officeDocument/2006/relationships/image" Target="../media/image3578.png"/><Relationship Id="rId42" Type="http://schemas.openxmlformats.org/officeDocument/2006/relationships/image" Target="../media/image3579.png"/><Relationship Id="rId43" Type="http://schemas.openxmlformats.org/officeDocument/2006/relationships/image" Target="../media/image3580.png"/><Relationship Id="rId44" Type="http://schemas.openxmlformats.org/officeDocument/2006/relationships/image" Target="../media/image3581.png"/><Relationship Id="rId45" Type="http://schemas.openxmlformats.org/officeDocument/2006/relationships/image" Target="../media/image3582.png"/><Relationship Id="rId46" Type="http://schemas.openxmlformats.org/officeDocument/2006/relationships/image" Target="../media/image3583.png"/><Relationship Id="rId47" Type="http://schemas.openxmlformats.org/officeDocument/2006/relationships/image" Target="../media/image3584.png"/><Relationship Id="rId48" Type="http://schemas.openxmlformats.org/officeDocument/2006/relationships/image" Target="../media/image3585.png"/><Relationship Id="rId49" Type="http://schemas.openxmlformats.org/officeDocument/2006/relationships/image" Target="../media/image3586.png"/><Relationship Id="rId50" Type="http://schemas.openxmlformats.org/officeDocument/2006/relationships/image" Target="../media/image3587.png"/><Relationship Id="rId51" Type="http://schemas.openxmlformats.org/officeDocument/2006/relationships/image" Target="../media/image3588.png"/><Relationship Id="rId52" Type="http://schemas.openxmlformats.org/officeDocument/2006/relationships/image" Target="../media/image3589.png"/><Relationship Id="rId53" Type="http://schemas.openxmlformats.org/officeDocument/2006/relationships/image" Target="../media/image3590.png"/><Relationship Id="rId54" Type="http://schemas.openxmlformats.org/officeDocument/2006/relationships/image" Target="../media/image3591.png"/><Relationship Id="rId55" Type="http://schemas.openxmlformats.org/officeDocument/2006/relationships/image" Target="../media/image3592.png"/><Relationship Id="rId56" Type="http://schemas.openxmlformats.org/officeDocument/2006/relationships/image" Target="../media/image3593.png"/><Relationship Id="rId57" Type="http://schemas.openxmlformats.org/officeDocument/2006/relationships/image" Target="../media/image3594.png"/><Relationship Id="rId58" Type="http://schemas.openxmlformats.org/officeDocument/2006/relationships/image" Target="../media/image3595.png"/><Relationship Id="rId59" Type="http://schemas.openxmlformats.org/officeDocument/2006/relationships/image" Target="../media/image3596.png"/><Relationship Id="rId60" Type="http://schemas.openxmlformats.org/officeDocument/2006/relationships/image" Target="../media/image3597.png"/><Relationship Id="rId61" Type="http://schemas.openxmlformats.org/officeDocument/2006/relationships/image" Target="../media/image3598.png"/><Relationship Id="rId62" Type="http://schemas.openxmlformats.org/officeDocument/2006/relationships/image" Target="../media/image3599.png"/><Relationship Id="rId63" Type="http://schemas.openxmlformats.org/officeDocument/2006/relationships/image" Target="../media/image3552.png"/><Relationship Id="rId64" Type="http://schemas.openxmlformats.org/officeDocument/2006/relationships/image" Target="../media/image3553.pn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600.png"/><Relationship Id="rId13" Type="http://schemas.openxmlformats.org/officeDocument/2006/relationships/image" Target="../media/image254.png"/><Relationship Id="rId14" Type="http://schemas.openxmlformats.org/officeDocument/2006/relationships/image" Target="../media/image3601.png"/><Relationship Id="rId15" Type="http://schemas.openxmlformats.org/officeDocument/2006/relationships/image" Target="../media/image173.png"/><Relationship Id="rId16" Type="http://schemas.openxmlformats.org/officeDocument/2006/relationships/image" Target="../media/image3482.png"/><Relationship Id="rId17" Type="http://schemas.openxmlformats.org/officeDocument/2006/relationships/image" Target="../media/image3483.png"/><Relationship Id="rId18" Type="http://schemas.openxmlformats.org/officeDocument/2006/relationships/image" Target="../media/image3484.png"/><Relationship Id="rId19" Type="http://schemas.openxmlformats.org/officeDocument/2006/relationships/image" Target="../media/image3485.png"/><Relationship Id="rId20" Type="http://schemas.openxmlformats.org/officeDocument/2006/relationships/image" Target="../media/image3602.png"/><Relationship Id="rId21" Type="http://schemas.openxmlformats.org/officeDocument/2006/relationships/image" Target="../media/image3603.png"/><Relationship Id="rId22" Type="http://schemas.openxmlformats.org/officeDocument/2006/relationships/image" Target="../media/image3604.png"/><Relationship Id="rId23" Type="http://schemas.openxmlformats.org/officeDocument/2006/relationships/image" Target="../media/image3605.png"/><Relationship Id="rId24" Type="http://schemas.openxmlformats.org/officeDocument/2006/relationships/image" Target="../media/image3606.png"/><Relationship Id="rId25" Type="http://schemas.openxmlformats.org/officeDocument/2006/relationships/image" Target="../media/image3607.png"/><Relationship Id="rId26" Type="http://schemas.openxmlformats.org/officeDocument/2006/relationships/image" Target="../media/image3608.png"/><Relationship Id="rId27" Type="http://schemas.openxmlformats.org/officeDocument/2006/relationships/image" Target="../media/image3609.png"/><Relationship Id="rId28" Type="http://schemas.openxmlformats.org/officeDocument/2006/relationships/image" Target="../media/image3593.png"/><Relationship Id="rId29" Type="http://schemas.openxmlformats.org/officeDocument/2006/relationships/image" Target="../media/image3610.png"/><Relationship Id="rId30" Type="http://schemas.openxmlformats.org/officeDocument/2006/relationships/image" Target="../media/image3611.png"/><Relationship Id="rId31" Type="http://schemas.openxmlformats.org/officeDocument/2006/relationships/image" Target="../media/image3612.png"/><Relationship Id="rId32" Type="http://schemas.openxmlformats.org/officeDocument/2006/relationships/image" Target="../media/image3613.png"/><Relationship Id="rId33" Type="http://schemas.openxmlformats.org/officeDocument/2006/relationships/image" Target="../media/image3614.png"/><Relationship Id="rId34" Type="http://schemas.openxmlformats.org/officeDocument/2006/relationships/image" Target="../media/image3615.png"/><Relationship Id="rId35" Type="http://schemas.openxmlformats.org/officeDocument/2006/relationships/image" Target="../media/image3616.png"/><Relationship Id="rId36" Type="http://schemas.openxmlformats.org/officeDocument/2006/relationships/image" Target="../media/image3617.png"/><Relationship Id="rId37" Type="http://schemas.openxmlformats.org/officeDocument/2006/relationships/image" Target="../media/image3618.png"/><Relationship Id="rId38" Type="http://schemas.openxmlformats.org/officeDocument/2006/relationships/image" Target="../media/image3619.png"/><Relationship Id="rId39" Type="http://schemas.openxmlformats.org/officeDocument/2006/relationships/image" Target="../media/image3620.png"/><Relationship Id="rId40" Type="http://schemas.openxmlformats.org/officeDocument/2006/relationships/image" Target="../media/image3621.png"/><Relationship Id="rId41" Type="http://schemas.openxmlformats.org/officeDocument/2006/relationships/image" Target="../media/image3622.png"/><Relationship Id="rId42" Type="http://schemas.openxmlformats.org/officeDocument/2006/relationships/image" Target="../media/image3623.png"/><Relationship Id="rId43" Type="http://schemas.openxmlformats.org/officeDocument/2006/relationships/image" Target="../media/image3624.png"/><Relationship Id="rId44" Type="http://schemas.openxmlformats.org/officeDocument/2006/relationships/image" Target="../media/image3625.png"/><Relationship Id="rId45" Type="http://schemas.openxmlformats.org/officeDocument/2006/relationships/image" Target="../media/image3626.png"/><Relationship Id="rId46" Type="http://schemas.openxmlformats.org/officeDocument/2006/relationships/image" Target="../media/image3627.png"/><Relationship Id="rId47" Type="http://schemas.openxmlformats.org/officeDocument/2006/relationships/image" Target="../media/image3628.png"/><Relationship Id="rId48" Type="http://schemas.openxmlformats.org/officeDocument/2006/relationships/image" Target="../media/image3552.png"/><Relationship Id="rId49" Type="http://schemas.openxmlformats.org/officeDocument/2006/relationships/image" Target="../media/image3553.pn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3532.png"/><Relationship Id="rId11" Type="http://schemas.openxmlformats.org/officeDocument/2006/relationships/image" Target="../media/image3629.png"/><Relationship Id="rId12" Type="http://schemas.openxmlformats.org/officeDocument/2006/relationships/image" Target="../media/image1413.png"/><Relationship Id="rId13" Type="http://schemas.openxmlformats.org/officeDocument/2006/relationships/image" Target="../media/image3534.png"/><Relationship Id="rId14" Type="http://schemas.openxmlformats.org/officeDocument/2006/relationships/image" Target="../media/image3535.png"/><Relationship Id="rId15" Type="http://schemas.openxmlformats.org/officeDocument/2006/relationships/image" Target="../media/image3630.png"/><Relationship Id="rId16" Type="http://schemas.openxmlformats.org/officeDocument/2006/relationships/image" Target="../media/image3631.png"/><Relationship Id="rId17" Type="http://schemas.openxmlformats.org/officeDocument/2006/relationships/image" Target="../media/image3632.png"/><Relationship Id="rId18" Type="http://schemas.openxmlformats.org/officeDocument/2006/relationships/image" Target="../media/image1411.png"/><Relationship Id="rId19" Type="http://schemas.openxmlformats.org/officeDocument/2006/relationships/image" Target="../media/image3633.png"/><Relationship Id="rId20" Type="http://schemas.openxmlformats.org/officeDocument/2006/relationships/image" Target="../media/image1209.png"/><Relationship Id="rId21" Type="http://schemas.openxmlformats.org/officeDocument/2006/relationships/image" Target="../media/image3634.png"/><Relationship Id="rId22" Type="http://schemas.openxmlformats.org/officeDocument/2006/relationships/image" Target="../media/image3635.png"/><Relationship Id="rId23" Type="http://schemas.openxmlformats.org/officeDocument/2006/relationships/image" Target="../media/image3636.png"/><Relationship Id="rId24" Type="http://schemas.openxmlformats.org/officeDocument/2006/relationships/image" Target="../media/image3637.png"/><Relationship Id="rId25" Type="http://schemas.openxmlformats.org/officeDocument/2006/relationships/image" Target="../media/image3638.png"/><Relationship Id="rId26" Type="http://schemas.openxmlformats.org/officeDocument/2006/relationships/image" Target="../media/image3639.png"/><Relationship Id="rId27" Type="http://schemas.openxmlformats.org/officeDocument/2006/relationships/image" Target="../media/image3640.png"/><Relationship Id="rId28" Type="http://schemas.openxmlformats.org/officeDocument/2006/relationships/image" Target="../media/image3641.png"/><Relationship Id="rId29" Type="http://schemas.openxmlformats.org/officeDocument/2006/relationships/image" Target="../media/image3544.png"/><Relationship Id="rId30" Type="http://schemas.openxmlformats.org/officeDocument/2006/relationships/image" Target="../media/image3642.png"/><Relationship Id="rId31" Type="http://schemas.openxmlformats.org/officeDocument/2006/relationships/image" Target="../media/image3546.png"/><Relationship Id="rId32" Type="http://schemas.openxmlformats.org/officeDocument/2006/relationships/image" Target="../media/image3643.png"/><Relationship Id="rId33" Type="http://schemas.openxmlformats.org/officeDocument/2006/relationships/image" Target="../media/image3548.png"/><Relationship Id="rId34" Type="http://schemas.openxmlformats.org/officeDocument/2006/relationships/image" Target="../media/image3644.png"/><Relationship Id="rId35" Type="http://schemas.openxmlformats.org/officeDocument/2006/relationships/image" Target="../media/image170.png"/><Relationship Id="rId36" Type="http://schemas.openxmlformats.org/officeDocument/2006/relationships/image" Target="../media/image171.png"/><Relationship Id="rId37" Type="http://schemas.openxmlformats.org/officeDocument/2006/relationships/image" Target="../media/image3645.png"/><Relationship Id="rId38" Type="http://schemas.openxmlformats.org/officeDocument/2006/relationships/image" Target="../media/image254.png"/><Relationship Id="rId39" Type="http://schemas.openxmlformats.org/officeDocument/2006/relationships/image" Target="../media/image3646.png"/><Relationship Id="rId40" Type="http://schemas.openxmlformats.org/officeDocument/2006/relationships/image" Target="../media/image173.png"/><Relationship Id="rId41" Type="http://schemas.openxmlformats.org/officeDocument/2006/relationships/image" Target="../media/image3552.png"/><Relationship Id="rId42" Type="http://schemas.openxmlformats.org/officeDocument/2006/relationships/image" Target="../media/image3647.pn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648.png"/><Relationship Id="rId13" Type="http://schemas.openxmlformats.org/officeDocument/2006/relationships/image" Target="../media/image254.png"/><Relationship Id="rId14" Type="http://schemas.openxmlformats.org/officeDocument/2006/relationships/image" Target="../media/image3649.png"/><Relationship Id="rId15" Type="http://schemas.openxmlformats.org/officeDocument/2006/relationships/image" Target="../media/image173.png"/><Relationship Id="rId16" Type="http://schemas.openxmlformats.org/officeDocument/2006/relationships/image" Target="../media/image3482.png"/><Relationship Id="rId17" Type="http://schemas.openxmlformats.org/officeDocument/2006/relationships/image" Target="../media/image3483.png"/><Relationship Id="rId18" Type="http://schemas.openxmlformats.org/officeDocument/2006/relationships/image" Target="../media/image3484.png"/><Relationship Id="rId19" Type="http://schemas.openxmlformats.org/officeDocument/2006/relationships/image" Target="../media/image3485.png"/><Relationship Id="rId20" Type="http://schemas.openxmlformats.org/officeDocument/2006/relationships/image" Target="../media/image3650.png"/><Relationship Id="rId21" Type="http://schemas.openxmlformats.org/officeDocument/2006/relationships/image" Target="../media/image3651.png"/><Relationship Id="rId22" Type="http://schemas.openxmlformats.org/officeDocument/2006/relationships/image" Target="../media/image3652.png"/><Relationship Id="rId23" Type="http://schemas.openxmlformats.org/officeDocument/2006/relationships/image" Target="../media/image3653.png"/><Relationship Id="rId24" Type="http://schemas.openxmlformats.org/officeDocument/2006/relationships/image" Target="../media/image3654.png"/><Relationship Id="rId25" Type="http://schemas.openxmlformats.org/officeDocument/2006/relationships/image" Target="../media/image3655.png"/><Relationship Id="rId26" Type="http://schemas.openxmlformats.org/officeDocument/2006/relationships/image" Target="../media/image3656.png"/><Relationship Id="rId27" Type="http://schemas.openxmlformats.org/officeDocument/2006/relationships/image" Target="../media/image3657.png"/><Relationship Id="rId28" Type="http://schemas.openxmlformats.org/officeDocument/2006/relationships/image" Target="../media/image3658.png"/><Relationship Id="rId29" Type="http://schemas.openxmlformats.org/officeDocument/2006/relationships/image" Target="../media/image3659.png"/><Relationship Id="rId30" Type="http://schemas.openxmlformats.org/officeDocument/2006/relationships/image" Target="../media/image3660.png"/><Relationship Id="rId31" Type="http://schemas.openxmlformats.org/officeDocument/2006/relationships/image" Target="../media/image3661.png"/><Relationship Id="rId32" Type="http://schemas.openxmlformats.org/officeDocument/2006/relationships/image" Target="../media/image3662.png"/><Relationship Id="rId33" Type="http://schemas.openxmlformats.org/officeDocument/2006/relationships/image" Target="../media/image3663.png"/><Relationship Id="rId34" Type="http://schemas.openxmlformats.org/officeDocument/2006/relationships/image" Target="../media/image3664.png"/><Relationship Id="rId35" Type="http://schemas.openxmlformats.org/officeDocument/2006/relationships/image" Target="../media/image3665.png"/><Relationship Id="rId36" Type="http://schemas.openxmlformats.org/officeDocument/2006/relationships/image" Target="../media/image3666.png"/><Relationship Id="rId37" Type="http://schemas.openxmlformats.org/officeDocument/2006/relationships/image" Target="../media/image3667.png"/><Relationship Id="rId38" Type="http://schemas.openxmlformats.org/officeDocument/2006/relationships/image" Target="../media/image3668.png"/><Relationship Id="rId39" Type="http://schemas.openxmlformats.org/officeDocument/2006/relationships/image" Target="../media/image3669.png"/><Relationship Id="rId40" Type="http://schemas.openxmlformats.org/officeDocument/2006/relationships/image" Target="../media/image3670.png"/><Relationship Id="rId41" Type="http://schemas.openxmlformats.org/officeDocument/2006/relationships/image" Target="../media/image3671.png"/><Relationship Id="rId42" Type="http://schemas.openxmlformats.org/officeDocument/2006/relationships/image" Target="../media/image3672.png"/><Relationship Id="rId43" Type="http://schemas.openxmlformats.org/officeDocument/2006/relationships/image" Target="../media/image3673.png"/><Relationship Id="rId44" Type="http://schemas.openxmlformats.org/officeDocument/2006/relationships/image" Target="../media/image3674.png"/><Relationship Id="rId45" Type="http://schemas.openxmlformats.org/officeDocument/2006/relationships/image" Target="../media/image3675.png"/><Relationship Id="rId46" Type="http://schemas.openxmlformats.org/officeDocument/2006/relationships/image" Target="../media/image3676.png"/><Relationship Id="rId47" Type="http://schemas.openxmlformats.org/officeDocument/2006/relationships/image" Target="../media/image3677.png"/><Relationship Id="rId48" Type="http://schemas.openxmlformats.org/officeDocument/2006/relationships/image" Target="../media/image3678.png"/><Relationship Id="rId49" Type="http://schemas.openxmlformats.org/officeDocument/2006/relationships/image" Target="../media/image3679.png"/><Relationship Id="rId50" Type="http://schemas.openxmlformats.org/officeDocument/2006/relationships/image" Target="../media/image3552.png"/><Relationship Id="rId51" Type="http://schemas.openxmlformats.org/officeDocument/2006/relationships/image" Target="../media/image3647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01.png"/><Relationship Id="rId9" Type="http://schemas.openxmlformats.org/officeDocument/2006/relationships/image" Target="../media/image502.png"/><Relationship Id="rId10" Type="http://schemas.openxmlformats.org/officeDocument/2006/relationships/image" Target="../media/image503.png"/><Relationship Id="rId11" Type="http://schemas.openxmlformats.org/officeDocument/2006/relationships/image" Target="../media/image504.png"/><Relationship Id="rId12" Type="http://schemas.openxmlformats.org/officeDocument/2006/relationships/image" Target="../media/image505.png"/><Relationship Id="rId13" Type="http://schemas.openxmlformats.org/officeDocument/2006/relationships/image" Target="../media/image506.png"/><Relationship Id="rId14" Type="http://schemas.openxmlformats.org/officeDocument/2006/relationships/image" Target="../media/image507.png"/><Relationship Id="rId15" Type="http://schemas.openxmlformats.org/officeDocument/2006/relationships/image" Target="../media/image508.png"/><Relationship Id="rId16" Type="http://schemas.openxmlformats.org/officeDocument/2006/relationships/image" Target="../media/image509.png"/><Relationship Id="rId17" Type="http://schemas.openxmlformats.org/officeDocument/2006/relationships/image" Target="../media/image510.png"/><Relationship Id="rId18" Type="http://schemas.openxmlformats.org/officeDocument/2006/relationships/image" Target="../media/image511.png"/><Relationship Id="rId19" Type="http://schemas.openxmlformats.org/officeDocument/2006/relationships/image" Target="../media/image512.png"/><Relationship Id="rId20" Type="http://schemas.openxmlformats.org/officeDocument/2006/relationships/image" Target="../media/image513.png"/><Relationship Id="rId21" Type="http://schemas.openxmlformats.org/officeDocument/2006/relationships/image" Target="../media/image514.png"/><Relationship Id="rId22" Type="http://schemas.openxmlformats.org/officeDocument/2006/relationships/image" Target="../media/image515.png"/><Relationship Id="rId23" Type="http://schemas.openxmlformats.org/officeDocument/2006/relationships/image" Target="../media/image516.png"/><Relationship Id="rId24" Type="http://schemas.openxmlformats.org/officeDocument/2006/relationships/image" Target="../media/image517.png"/><Relationship Id="rId25" Type="http://schemas.openxmlformats.org/officeDocument/2006/relationships/image" Target="../media/image518.png"/><Relationship Id="rId26" Type="http://schemas.openxmlformats.org/officeDocument/2006/relationships/image" Target="../media/image519.png"/><Relationship Id="rId27" Type="http://schemas.openxmlformats.org/officeDocument/2006/relationships/image" Target="../media/image520.png"/><Relationship Id="rId28" Type="http://schemas.openxmlformats.org/officeDocument/2006/relationships/image" Target="../media/image521.png"/><Relationship Id="rId29" Type="http://schemas.openxmlformats.org/officeDocument/2006/relationships/image" Target="../media/image522.png"/><Relationship Id="rId30" Type="http://schemas.openxmlformats.org/officeDocument/2006/relationships/image" Target="../media/image523.png"/><Relationship Id="rId31" Type="http://schemas.openxmlformats.org/officeDocument/2006/relationships/image" Target="../media/image524.png"/><Relationship Id="rId32" Type="http://schemas.openxmlformats.org/officeDocument/2006/relationships/image" Target="../media/image525.png"/><Relationship Id="rId33" Type="http://schemas.openxmlformats.org/officeDocument/2006/relationships/image" Target="../media/image526.png"/><Relationship Id="rId34" Type="http://schemas.openxmlformats.org/officeDocument/2006/relationships/image" Target="../media/image527.png"/><Relationship Id="rId35" Type="http://schemas.openxmlformats.org/officeDocument/2006/relationships/image" Target="../media/image528.png"/><Relationship Id="rId36" Type="http://schemas.openxmlformats.org/officeDocument/2006/relationships/image" Target="../media/image529.png"/><Relationship Id="rId37" Type="http://schemas.openxmlformats.org/officeDocument/2006/relationships/image" Target="../media/image530.png"/><Relationship Id="rId38" Type="http://schemas.openxmlformats.org/officeDocument/2006/relationships/image" Target="../media/image531.png"/><Relationship Id="rId39" Type="http://schemas.openxmlformats.org/officeDocument/2006/relationships/image" Target="../media/image532.png"/><Relationship Id="rId40" Type="http://schemas.openxmlformats.org/officeDocument/2006/relationships/image" Target="../media/image533.png"/><Relationship Id="rId41" Type="http://schemas.openxmlformats.org/officeDocument/2006/relationships/image" Target="../media/image534.png"/><Relationship Id="rId42" Type="http://schemas.openxmlformats.org/officeDocument/2006/relationships/image" Target="../media/image535.png"/><Relationship Id="rId43" Type="http://schemas.openxmlformats.org/officeDocument/2006/relationships/image" Target="../media/image536.png"/><Relationship Id="rId44" Type="http://schemas.openxmlformats.org/officeDocument/2006/relationships/image" Target="../media/image537.png"/><Relationship Id="rId45" Type="http://schemas.openxmlformats.org/officeDocument/2006/relationships/image" Target="../media/image170.png"/><Relationship Id="rId46" Type="http://schemas.openxmlformats.org/officeDocument/2006/relationships/image" Target="../media/image171.png"/><Relationship Id="rId47" Type="http://schemas.openxmlformats.org/officeDocument/2006/relationships/image" Target="../media/image538.png"/><Relationship Id="rId48" Type="http://schemas.openxmlformats.org/officeDocument/2006/relationships/image" Target="../media/image254.png"/><Relationship Id="rId49" Type="http://schemas.openxmlformats.org/officeDocument/2006/relationships/image" Target="../media/image539.png"/><Relationship Id="rId50" Type="http://schemas.openxmlformats.org/officeDocument/2006/relationships/image" Target="../media/image173.pn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3532.png"/><Relationship Id="rId11" Type="http://schemas.openxmlformats.org/officeDocument/2006/relationships/image" Target="../media/image3680.png"/><Relationship Id="rId12" Type="http://schemas.openxmlformats.org/officeDocument/2006/relationships/image" Target="../media/image1413.png"/><Relationship Id="rId13" Type="http://schemas.openxmlformats.org/officeDocument/2006/relationships/image" Target="../media/image3534.png"/><Relationship Id="rId14" Type="http://schemas.openxmlformats.org/officeDocument/2006/relationships/image" Target="../media/image3535.png"/><Relationship Id="rId15" Type="http://schemas.openxmlformats.org/officeDocument/2006/relationships/image" Target="../media/image3681.png"/><Relationship Id="rId16" Type="http://schemas.openxmlformats.org/officeDocument/2006/relationships/image" Target="../media/image3544.png"/><Relationship Id="rId17" Type="http://schemas.openxmlformats.org/officeDocument/2006/relationships/image" Target="../media/image3682.png"/><Relationship Id="rId18" Type="http://schemas.openxmlformats.org/officeDocument/2006/relationships/image" Target="../media/image3546.png"/><Relationship Id="rId19" Type="http://schemas.openxmlformats.org/officeDocument/2006/relationships/image" Target="../media/image3683.png"/><Relationship Id="rId20" Type="http://schemas.openxmlformats.org/officeDocument/2006/relationships/image" Target="../media/image1209.png"/><Relationship Id="rId21" Type="http://schemas.openxmlformats.org/officeDocument/2006/relationships/image" Target="../media/image3684.png"/><Relationship Id="rId22" Type="http://schemas.openxmlformats.org/officeDocument/2006/relationships/image" Target="../media/image3685.png"/><Relationship Id="rId23" Type="http://schemas.openxmlformats.org/officeDocument/2006/relationships/image" Target="../media/image3686.png"/><Relationship Id="rId24" Type="http://schemas.openxmlformats.org/officeDocument/2006/relationships/image" Target="../media/image3687.png"/><Relationship Id="rId25" Type="http://schemas.openxmlformats.org/officeDocument/2006/relationships/image" Target="../media/image3688.png"/><Relationship Id="rId26" Type="http://schemas.openxmlformats.org/officeDocument/2006/relationships/image" Target="../media/image3689.png"/><Relationship Id="rId27" Type="http://schemas.openxmlformats.org/officeDocument/2006/relationships/image" Target="../media/image3690.png"/><Relationship Id="rId28" Type="http://schemas.openxmlformats.org/officeDocument/2006/relationships/image" Target="../media/image3691.png"/><Relationship Id="rId29" Type="http://schemas.openxmlformats.org/officeDocument/2006/relationships/image" Target="../media/image3692.png"/><Relationship Id="rId30" Type="http://schemas.openxmlformats.org/officeDocument/2006/relationships/image" Target="../media/image3693.png"/><Relationship Id="rId31" Type="http://schemas.openxmlformats.org/officeDocument/2006/relationships/image" Target="../media/image3694.png"/><Relationship Id="rId32" Type="http://schemas.openxmlformats.org/officeDocument/2006/relationships/image" Target="../media/image170.png"/><Relationship Id="rId33" Type="http://schemas.openxmlformats.org/officeDocument/2006/relationships/image" Target="../media/image171.png"/><Relationship Id="rId34" Type="http://schemas.openxmlformats.org/officeDocument/2006/relationships/image" Target="../media/image3695.png"/><Relationship Id="rId35" Type="http://schemas.openxmlformats.org/officeDocument/2006/relationships/image" Target="../media/image254.png"/><Relationship Id="rId36" Type="http://schemas.openxmlformats.org/officeDocument/2006/relationships/image" Target="../media/image3696.png"/><Relationship Id="rId37" Type="http://schemas.openxmlformats.org/officeDocument/2006/relationships/image" Target="../media/image173.png"/><Relationship Id="rId38" Type="http://schemas.openxmlformats.org/officeDocument/2006/relationships/image" Target="../media/image3552.png"/><Relationship Id="rId39" Type="http://schemas.openxmlformats.org/officeDocument/2006/relationships/image" Target="../media/image3697.png"/><Relationship Id="rId40" Type="http://schemas.openxmlformats.org/officeDocument/2006/relationships/image" Target="../media/image3698.png"/><Relationship Id="rId41" Type="http://schemas.openxmlformats.org/officeDocument/2006/relationships/image" Target="../media/image3699.png"/><Relationship Id="rId42" Type="http://schemas.openxmlformats.org/officeDocument/2006/relationships/image" Target="../media/image3700.png"/><Relationship Id="rId43" Type="http://schemas.openxmlformats.org/officeDocument/2006/relationships/image" Target="../media/image3701.png"/><Relationship Id="rId44" Type="http://schemas.openxmlformats.org/officeDocument/2006/relationships/image" Target="../media/image3702.png"/><Relationship Id="rId45" Type="http://schemas.openxmlformats.org/officeDocument/2006/relationships/image" Target="../media/image3703.png"/><Relationship Id="rId46" Type="http://schemas.openxmlformats.org/officeDocument/2006/relationships/image" Target="../media/image3704.png"/><Relationship Id="rId47" Type="http://schemas.openxmlformats.org/officeDocument/2006/relationships/image" Target="../media/image3705.png"/><Relationship Id="rId48" Type="http://schemas.openxmlformats.org/officeDocument/2006/relationships/image" Target="../media/image3706.png"/><Relationship Id="rId49" Type="http://schemas.openxmlformats.org/officeDocument/2006/relationships/image" Target="../media/image3707.pn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08.png"/><Relationship Id="rId9" Type="http://schemas.openxmlformats.org/officeDocument/2006/relationships/image" Target="../media/image340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696.png"/><Relationship Id="rId13" Type="http://schemas.openxmlformats.org/officeDocument/2006/relationships/image" Target="../media/image173.png"/><Relationship Id="rId14" Type="http://schemas.openxmlformats.org/officeDocument/2006/relationships/image" Target="../media/image3482.png"/><Relationship Id="rId15" Type="http://schemas.openxmlformats.org/officeDocument/2006/relationships/image" Target="../media/image3483.png"/><Relationship Id="rId16" Type="http://schemas.openxmlformats.org/officeDocument/2006/relationships/image" Target="../media/image3484.png"/><Relationship Id="rId17" Type="http://schemas.openxmlformats.org/officeDocument/2006/relationships/image" Target="../media/image3485.png"/><Relationship Id="rId18" Type="http://schemas.openxmlformats.org/officeDocument/2006/relationships/image" Target="../media/image3708.png"/><Relationship Id="rId19" Type="http://schemas.openxmlformats.org/officeDocument/2006/relationships/image" Target="../media/image3709.png"/><Relationship Id="rId20" Type="http://schemas.openxmlformats.org/officeDocument/2006/relationships/image" Target="../media/image3710.png"/><Relationship Id="rId21" Type="http://schemas.openxmlformats.org/officeDocument/2006/relationships/image" Target="../media/image3711.png"/><Relationship Id="rId22" Type="http://schemas.openxmlformats.org/officeDocument/2006/relationships/image" Target="../media/image3712.png"/><Relationship Id="rId23" Type="http://schemas.openxmlformats.org/officeDocument/2006/relationships/image" Target="../media/image3713.png"/><Relationship Id="rId24" Type="http://schemas.openxmlformats.org/officeDocument/2006/relationships/image" Target="../media/image3714.png"/><Relationship Id="rId25" Type="http://schemas.openxmlformats.org/officeDocument/2006/relationships/image" Target="../media/image3715.png"/><Relationship Id="rId26" Type="http://schemas.openxmlformats.org/officeDocument/2006/relationships/image" Target="../media/image3716.png"/><Relationship Id="rId27" Type="http://schemas.openxmlformats.org/officeDocument/2006/relationships/image" Target="../media/image3717.png"/><Relationship Id="rId28" Type="http://schemas.openxmlformats.org/officeDocument/2006/relationships/image" Target="../media/image3718.png"/><Relationship Id="rId29" Type="http://schemas.openxmlformats.org/officeDocument/2006/relationships/image" Target="../media/image3719.png"/><Relationship Id="rId30" Type="http://schemas.openxmlformats.org/officeDocument/2006/relationships/image" Target="../media/image3552.png"/><Relationship Id="rId31" Type="http://schemas.openxmlformats.org/officeDocument/2006/relationships/image" Target="../media/image3697.pn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720.png"/><Relationship Id="rId9" Type="http://schemas.openxmlformats.org/officeDocument/2006/relationships/image" Target="../media/image3721.png"/><Relationship Id="rId10" Type="http://schemas.openxmlformats.org/officeDocument/2006/relationships/image" Target="../media/image3722.png"/><Relationship Id="rId11" Type="http://schemas.openxmlformats.org/officeDocument/2006/relationships/image" Target="../media/image3723.png"/><Relationship Id="rId12" Type="http://schemas.openxmlformats.org/officeDocument/2006/relationships/image" Target="../media/image3724.png"/><Relationship Id="rId13" Type="http://schemas.openxmlformats.org/officeDocument/2006/relationships/image" Target="../media/image3725.png"/><Relationship Id="rId14" Type="http://schemas.openxmlformats.org/officeDocument/2006/relationships/image" Target="../media/image3726.png"/><Relationship Id="rId15" Type="http://schemas.openxmlformats.org/officeDocument/2006/relationships/image" Target="../media/image1413.png"/><Relationship Id="rId16" Type="http://schemas.openxmlformats.org/officeDocument/2006/relationships/image" Target="../media/image3727.png"/><Relationship Id="rId17" Type="http://schemas.openxmlformats.org/officeDocument/2006/relationships/image" Target="../media/image3728.png"/><Relationship Id="rId18" Type="http://schemas.openxmlformats.org/officeDocument/2006/relationships/image" Target="../media/image3729.png"/><Relationship Id="rId19" Type="http://schemas.openxmlformats.org/officeDocument/2006/relationships/image" Target="../media/image3730.png"/><Relationship Id="rId20" Type="http://schemas.openxmlformats.org/officeDocument/2006/relationships/image" Target="../media/image3731.png"/><Relationship Id="rId21" Type="http://schemas.openxmlformats.org/officeDocument/2006/relationships/image" Target="../media/image3732.png"/><Relationship Id="rId22" Type="http://schemas.openxmlformats.org/officeDocument/2006/relationships/image" Target="../media/image3733.png"/><Relationship Id="rId23" Type="http://schemas.openxmlformats.org/officeDocument/2006/relationships/image" Target="../media/image3734.png"/><Relationship Id="rId24" Type="http://schemas.openxmlformats.org/officeDocument/2006/relationships/image" Target="../media/image170.png"/><Relationship Id="rId25" Type="http://schemas.openxmlformats.org/officeDocument/2006/relationships/image" Target="../media/image171.png"/><Relationship Id="rId26" Type="http://schemas.openxmlformats.org/officeDocument/2006/relationships/image" Target="../media/image3735.png"/><Relationship Id="rId27" Type="http://schemas.openxmlformats.org/officeDocument/2006/relationships/image" Target="../media/image3736.png"/><Relationship Id="rId28" Type="http://schemas.openxmlformats.org/officeDocument/2006/relationships/image" Target="../media/image3737.png"/><Relationship Id="rId29" Type="http://schemas.openxmlformats.org/officeDocument/2006/relationships/image" Target="../media/image3738.png"/><Relationship Id="rId30" Type="http://schemas.openxmlformats.org/officeDocument/2006/relationships/image" Target="../media/image3739.png"/><Relationship Id="rId31" Type="http://schemas.openxmlformats.org/officeDocument/2006/relationships/image" Target="../media/image3740.png"/><Relationship Id="rId32" Type="http://schemas.openxmlformats.org/officeDocument/2006/relationships/image" Target="../media/image3741.png"/><Relationship Id="rId33" Type="http://schemas.openxmlformats.org/officeDocument/2006/relationships/image" Target="../media/image3742.png"/><Relationship Id="rId34" Type="http://schemas.openxmlformats.org/officeDocument/2006/relationships/image" Target="../media/image3743.png"/><Relationship Id="rId35" Type="http://schemas.openxmlformats.org/officeDocument/2006/relationships/image" Target="../media/image3744.png"/><Relationship Id="rId36" Type="http://schemas.openxmlformats.org/officeDocument/2006/relationships/image" Target="../media/image3745.png"/><Relationship Id="rId37" Type="http://schemas.openxmlformats.org/officeDocument/2006/relationships/image" Target="../media/image3746.png"/><Relationship Id="rId38" Type="http://schemas.openxmlformats.org/officeDocument/2006/relationships/image" Target="../media/image3747.png"/><Relationship Id="rId39" Type="http://schemas.openxmlformats.org/officeDocument/2006/relationships/image" Target="../media/image3748.png"/><Relationship Id="rId40" Type="http://schemas.openxmlformats.org/officeDocument/2006/relationships/image" Target="../media/image3749.png"/><Relationship Id="rId41" Type="http://schemas.openxmlformats.org/officeDocument/2006/relationships/image" Target="../media/image3750.png"/><Relationship Id="rId42" Type="http://schemas.openxmlformats.org/officeDocument/2006/relationships/image" Target="../media/image3751.png"/><Relationship Id="rId43" Type="http://schemas.openxmlformats.org/officeDocument/2006/relationships/image" Target="../media/image3752.png"/><Relationship Id="rId44" Type="http://schemas.openxmlformats.org/officeDocument/2006/relationships/image" Target="../media/image3753.png"/><Relationship Id="rId45" Type="http://schemas.openxmlformats.org/officeDocument/2006/relationships/image" Target="../media/image3754.png"/><Relationship Id="rId46" Type="http://schemas.openxmlformats.org/officeDocument/2006/relationships/image" Target="../media/image3755.png"/><Relationship Id="rId47" Type="http://schemas.openxmlformats.org/officeDocument/2006/relationships/image" Target="../media/image3756.png"/><Relationship Id="rId48" Type="http://schemas.openxmlformats.org/officeDocument/2006/relationships/image" Target="../media/image3757.png"/><Relationship Id="rId49" Type="http://schemas.openxmlformats.org/officeDocument/2006/relationships/image" Target="../media/image3758.png"/><Relationship Id="rId50" Type="http://schemas.openxmlformats.org/officeDocument/2006/relationships/image" Target="../media/image3759.png"/><Relationship Id="rId51" Type="http://schemas.openxmlformats.org/officeDocument/2006/relationships/image" Target="../media/image3760.png"/><Relationship Id="rId52" Type="http://schemas.openxmlformats.org/officeDocument/2006/relationships/image" Target="../media/image376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40.png"/><Relationship Id="rId9" Type="http://schemas.openxmlformats.org/officeDocument/2006/relationships/image" Target="../media/image541.png"/><Relationship Id="rId10" Type="http://schemas.openxmlformats.org/officeDocument/2006/relationships/image" Target="../media/image542.png"/><Relationship Id="rId11" Type="http://schemas.openxmlformats.org/officeDocument/2006/relationships/image" Target="../media/image543.png"/><Relationship Id="rId12" Type="http://schemas.openxmlformats.org/officeDocument/2006/relationships/image" Target="../media/image544.png"/><Relationship Id="rId13" Type="http://schemas.openxmlformats.org/officeDocument/2006/relationships/image" Target="../media/image507.png"/><Relationship Id="rId14" Type="http://schemas.openxmlformats.org/officeDocument/2006/relationships/image" Target="../media/image545.png"/><Relationship Id="rId15" Type="http://schemas.openxmlformats.org/officeDocument/2006/relationships/image" Target="../media/image546.png"/><Relationship Id="rId16" Type="http://schemas.openxmlformats.org/officeDocument/2006/relationships/image" Target="../media/image547.png"/><Relationship Id="rId17" Type="http://schemas.openxmlformats.org/officeDocument/2006/relationships/image" Target="../media/image548.png"/><Relationship Id="rId18" Type="http://schemas.openxmlformats.org/officeDocument/2006/relationships/image" Target="../media/image549.png"/><Relationship Id="rId19" Type="http://schemas.openxmlformats.org/officeDocument/2006/relationships/image" Target="../media/image550.png"/><Relationship Id="rId20" Type="http://schemas.openxmlformats.org/officeDocument/2006/relationships/image" Target="../media/image551.png"/><Relationship Id="rId21" Type="http://schemas.openxmlformats.org/officeDocument/2006/relationships/image" Target="../media/image552.png"/><Relationship Id="rId22" Type="http://schemas.openxmlformats.org/officeDocument/2006/relationships/image" Target="../media/image553.png"/><Relationship Id="rId23" Type="http://schemas.openxmlformats.org/officeDocument/2006/relationships/image" Target="../media/image554.png"/><Relationship Id="rId24" Type="http://schemas.openxmlformats.org/officeDocument/2006/relationships/image" Target="../media/image555.png"/><Relationship Id="rId25" Type="http://schemas.openxmlformats.org/officeDocument/2006/relationships/image" Target="../media/image556.png"/><Relationship Id="rId26" Type="http://schemas.openxmlformats.org/officeDocument/2006/relationships/image" Target="../media/image557.png"/><Relationship Id="rId27" Type="http://schemas.openxmlformats.org/officeDocument/2006/relationships/image" Target="../media/image558.png"/><Relationship Id="rId28" Type="http://schemas.openxmlformats.org/officeDocument/2006/relationships/image" Target="../media/image559.png"/><Relationship Id="rId29" Type="http://schemas.openxmlformats.org/officeDocument/2006/relationships/image" Target="../media/image560.png"/><Relationship Id="rId30" Type="http://schemas.openxmlformats.org/officeDocument/2006/relationships/image" Target="../media/image561.png"/><Relationship Id="rId31" Type="http://schemas.openxmlformats.org/officeDocument/2006/relationships/image" Target="../media/image562.png"/><Relationship Id="rId32" Type="http://schemas.openxmlformats.org/officeDocument/2006/relationships/image" Target="../media/image563.png"/><Relationship Id="rId33" Type="http://schemas.openxmlformats.org/officeDocument/2006/relationships/image" Target="../media/image564.png"/><Relationship Id="rId34" Type="http://schemas.openxmlformats.org/officeDocument/2006/relationships/image" Target="../media/image565.png"/><Relationship Id="rId35" Type="http://schemas.openxmlformats.org/officeDocument/2006/relationships/image" Target="../media/image566.png"/><Relationship Id="rId36" Type="http://schemas.openxmlformats.org/officeDocument/2006/relationships/image" Target="../media/image567.png"/><Relationship Id="rId37" Type="http://schemas.openxmlformats.org/officeDocument/2006/relationships/image" Target="../media/image568.png"/><Relationship Id="rId38" Type="http://schemas.openxmlformats.org/officeDocument/2006/relationships/image" Target="../media/image569.png"/><Relationship Id="rId39" Type="http://schemas.openxmlformats.org/officeDocument/2006/relationships/image" Target="../media/image570.png"/><Relationship Id="rId40" Type="http://schemas.openxmlformats.org/officeDocument/2006/relationships/image" Target="../media/image571.png"/><Relationship Id="rId41" Type="http://schemas.openxmlformats.org/officeDocument/2006/relationships/image" Target="../media/image572.png"/><Relationship Id="rId42" Type="http://schemas.openxmlformats.org/officeDocument/2006/relationships/image" Target="../media/image573.png"/><Relationship Id="rId43" Type="http://schemas.openxmlformats.org/officeDocument/2006/relationships/image" Target="../media/image574.png"/><Relationship Id="rId44" Type="http://schemas.openxmlformats.org/officeDocument/2006/relationships/image" Target="../media/image575.png"/><Relationship Id="rId45" Type="http://schemas.openxmlformats.org/officeDocument/2006/relationships/image" Target="../media/image576.png"/><Relationship Id="rId46" Type="http://schemas.openxmlformats.org/officeDocument/2006/relationships/image" Target="../media/image577.png"/><Relationship Id="rId47" Type="http://schemas.openxmlformats.org/officeDocument/2006/relationships/image" Target="../media/image578.png"/><Relationship Id="rId48" Type="http://schemas.openxmlformats.org/officeDocument/2006/relationships/image" Target="../media/image579.png"/><Relationship Id="rId49" Type="http://schemas.openxmlformats.org/officeDocument/2006/relationships/image" Target="../media/image580.png"/><Relationship Id="rId50" Type="http://schemas.openxmlformats.org/officeDocument/2006/relationships/image" Target="../media/image581.png"/><Relationship Id="rId51" Type="http://schemas.openxmlformats.org/officeDocument/2006/relationships/image" Target="../media/image582.png"/><Relationship Id="rId52" Type="http://schemas.openxmlformats.org/officeDocument/2006/relationships/image" Target="../media/image583.png"/><Relationship Id="rId53" Type="http://schemas.openxmlformats.org/officeDocument/2006/relationships/image" Target="../media/image584.png"/><Relationship Id="rId54" Type="http://schemas.openxmlformats.org/officeDocument/2006/relationships/image" Target="../media/image585.png"/><Relationship Id="rId55" Type="http://schemas.openxmlformats.org/officeDocument/2006/relationships/image" Target="../media/image586.png"/><Relationship Id="rId56" Type="http://schemas.openxmlformats.org/officeDocument/2006/relationships/image" Target="../media/image587.png"/><Relationship Id="rId57" Type="http://schemas.openxmlformats.org/officeDocument/2006/relationships/image" Target="../media/image588.png"/><Relationship Id="rId58" Type="http://schemas.openxmlformats.org/officeDocument/2006/relationships/image" Target="../media/image589.png"/><Relationship Id="rId59" Type="http://schemas.openxmlformats.org/officeDocument/2006/relationships/image" Target="../media/image590.png"/><Relationship Id="rId60" Type="http://schemas.openxmlformats.org/officeDocument/2006/relationships/image" Target="../media/image591.png"/><Relationship Id="rId61" Type="http://schemas.openxmlformats.org/officeDocument/2006/relationships/image" Target="../media/image592.png"/><Relationship Id="rId62" Type="http://schemas.openxmlformats.org/officeDocument/2006/relationships/image" Target="../media/image593.png"/><Relationship Id="rId63" Type="http://schemas.openxmlformats.org/officeDocument/2006/relationships/image" Target="../media/image170.png"/><Relationship Id="rId64" Type="http://schemas.openxmlformats.org/officeDocument/2006/relationships/image" Target="../media/image171.png"/><Relationship Id="rId65" Type="http://schemas.openxmlformats.org/officeDocument/2006/relationships/image" Target="../media/image539.png"/><Relationship Id="rId66" Type="http://schemas.openxmlformats.org/officeDocument/2006/relationships/image" Target="../media/image173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94.png"/><Relationship Id="rId9" Type="http://schemas.openxmlformats.org/officeDocument/2006/relationships/image" Target="../media/image595.png"/><Relationship Id="rId10" Type="http://schemas.openxmlformats.org/officeDocument/2006/relationships/image" Target="../media/image596.png"/><Relationship Id="rId11" Type="http://schemas.openxmlformats.org/officeDocument/2006/relationships/image" Target="../media/image479.png"/><Relationship Id="rId12" Type="http://schemas.openxmlformats.org/officeDocument/2006/relationships/image" Target="../media/image597.png"/><Relationship Id="rId13" Type="http://schemas.openxmlformats.org/officeDocument/2006/relationships/image" Target="../media/image481.png"/><Relationship Id="rId14" Type="http://schemas.openxmlformats.org/officeDocument/2006/relationships/image" Target="../media/image482.png"/><Relationship Id="rId15" Type="http://schemas.openxmlformats.org/officeDocument/2006/relationships/image" Target="../media/image598.png"/><Relationship Id="rId16" Type="http://schemas.openxmlformats.org/officeDocument/2006/relationships/image" Target="../media/image441.png"/><Relationship Id="rId17" Type="http://schemas.openxmlformats.org/officeDocument/2006/relationships/image" Target="../media/image599.png"/><Relationship Id="rId18" Type="http://schemas.openxmlformats.org/officeDocument/2006/relationships/image" Target="../media/image600.png"/><Relationship Id="rId19" Type="http://schemas.openxmlformats.org/officeDocument/2006/relationships/image" Target="../media/image601.png"/><Relationship Id="rId20" Type="http://schemas.openxmlformats.org/officeDocument/2006/relationships/image" Target="../media/image170.png"/><Relationship Id="rId21" Type="http://schemas.openxmlformats.org/officeDocument/2006/relationships/image" Target="../media/image171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02.png"/><Relationship Id="rId9" Type="http://schemas.openxmlformats.org/officeDocument/2006/relationships/image" Target="../media/image595.png"/><Relationship Id="rId10" Type="http://schemas.openxmlformats.org/officeDocument/2006/relationships/image" Target="../media/image603.png"/><Relationship Id="rId11" Type="http://schemas.openxmlformats.org/officeDocument/2006/relationships/image" Target="../media/image479.png"/><Relationship Id="rId12" Type="http://schemas.openxmlformats.org/officeDocument/2006/relationships/image" Target="../media/image604.png"/><Relationship Id="rId13" Type="http://schemas.openxmlformats.org/officeDocument/2006/relationships/image" Target="../media/image605.png"/><Relationship Id="rId14" Type="http://schemas.openxmlformats.org/officeDocument/2006/relationships/image" Target="../media/image606.png"/><Relationship Id="rId15" Type="http://schemas.openxmlformats.org/officeDocument/2006/relationships/image" Target="../media/image607.png"/><Relationship Id="rId16" Type="http://schemas.openxmlformats.org/officeDocument/2006/relationships/image" Target="../media/image357.png"/><Relationship Id="rId17" Type="http://schemas.openxmlformats.org/officeDocument/2006/relationships/image" Target="../media/image599.png"/><Relationship Id="rId18" Type="http://schemas.openxmlformats.org/officeDocument/2006/relationships/image" Target="../media/image600.png"/><Relationship Id="rId19" Type="http://schemas.openxmlformats.org/officeDocument/2006/relationships/image" Target="../media/image601.png"/><Relationship Id="rId20" Type="http://schemas.openxmlformats.org/officeDocument/2006/relationships/image" Target="../media/image170.png"/><Relationship Id="rId21" Type="http://schemas.openxmlformats.org/officeDocument/2006/relationships/image" Target="../media/image171.png"/><Relationship Id="rId22" Type="http://schemas.openxmlformats.org/officeDocument/2006/relationships/image" Target="../media/image608.png"/><Relationship Id="rId23" Type="http://schemas.openxmlformats.org/officeDocument/2006/relationships/image" Target="../media/image25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20" Type="http://schemas.openxmlformats.org/officeDocument/2006/relationships/image" Target="../media/image34.png"/><Relationship Id="rId21" Type="http://schemas.openxmlformats.org/officeDocument/2006/relationships/image" Target="../media/image35.png"/><Relationship Id="rId22" Type="http://schemas.openxmlformats.org/officeDocument/2006/relationships/image" Target="../media/image36.png"/><Relationship Id="rId23" Type="http://schemas.openxmlformats.org/officeDocument/2006/relationships/image" Target="../media/image37.png"/><Relationship Id="rId24" Type="http://schemas.openxmlformats.org/officeDocument/2006/relationships/image" Target="../media/image38.png"/><Relationship Id="rId25" Type="http://schemas.openxmlformats.org/officeDocument/2006/relationships/image" Target="../media/image39.png"/><Relationship Id="rId26" Type="http://schemas.openxmlformats.org/officeDocument/2006/relationships/image" Target="../media/image40.png"/><Relationship Id="rId27" Type="http://schemas.openxmlformats.org/officeDocument/2006/relationships/image" Target="../media/image41.png"/><Relationship Id="rId28" Type="http://schemas.openxmlformats.org/officeDocument/2006/relationships/image" Target="../media/image42.png"/><Relationship Id="rId29" Type="http://schemas.openxmlformats.org/officeDocument/2006/relationships/image" Target="../media/image43.png"/><Relationship Id="rId30" Type="http://schemas.openxmlformats.org/officeDocument/2006/relationships/image" Target="../media/image44.png"/><Relationship Id="rId31" Type="http://schemas.openxmlformats.org/officeDocument/2006/relationships/image" Target="../media/image45.png"/><Relationship Id="rId32" Type="http://schemas.openxmlformats.org/officeDocument/2006/relationships/image" Target="../media/image46.png"/><Relationship Id="rId33" Type="http://schemas.openxmlformats.org/officeDocument/2006/relationships/image" Target="../media/image47.png"/><Relationship Id="rId34" Type="http://schemas.openxmlformats.org/officeDocument/2006/relationships/image" Target="../media/image48.png"/><Relationship Id="rId35" Type="http://schemas.openxmlformats.org/officeDocument/2006/relationships/image" Target="../media/image49.png"/><Relationship Id="rId36" Type="http://schemas.openxmlformats.org/officeDocument/2006/relationships/image" Target="../media/image50.png"/><Relationship Id="rId37" Type="http://schemas.openxmlformats.org/officeDocument/2006/relationships/image" Target="../media/image51.png"/><Relationship Id="rId38" Type="http://schemas.openxmlformats.org/officeDocument/2006/relationships/image" Target="../media/image52.png"/><Relationship Id="rId39" Type="http://schemas.openxmlformats.org/officeDocument/2006/relationships/image" Target="../media/image53.png"/><Relationship Id="rId40" Type="http://schemas.openxmlformats.org/officeDocument/2006/relationships/image" Target="../media/image54.png"/><Relationship Id="rId41" Type="http://schemas.openxmlformats.org/officeDocument/2006/relationships/image" Target="../media/image55.png"/><Relationship Id="rId42" Type="http://schemas.openxmlformats.org/officeDocument/2006/relationships/image" Target="../media/image56.png"/><Relationship Id="rId43" Type="http://schemas.openxmlformats.org/officeDocument/2006/relationships/image" Target="../media/image57.png"/><Relationship Id="rId44" Type="http://schemas.openxmlformats.org/officeDocument/2006/relationships/image" Target="../media/image58.png"/><Relationship Id="rId45" Type="http://schemas.openxmlformats.org/officeDocument/2006/relationships/image" Target="../media/image59.png"/><Relationship Id="rId46" Type="http://schemas.openxmlformats.org/officeDocument/2006/relationships/image" Target="../media/image60.png"/><Relationship Id="rId47" Type="http://schemas.openxmlformats.org/officeDocument/2006/relationships/image" Target="../media/image61.png"/><Relationship Id="rId48" Type="http://schemas.openxmlformats.org/officeDocument/2006/relationships/image" Target="../media/image62.png"/><Relationship Id="rId49" Type="http://schemas.openxmlformats.org/officeDocument/2006/relationships/image" Target="../media/image63.png"/><Relationship Id="rId50" Type="http://schemas.openxmlformats.org/officeDocument/2006/relationships/image" Target="../media/image64.png"/><Relationship Id="rId51" Type="http://schemas.openxmlformats.org/officeDocument/2006/relationships/image" Target="../media/image65.png"/><Relationship Id="rId52" Type="http://schemas.openxmlformats.org/officeDocument/2006/relationships/image" Target="../media/image66.png"/><Relationship Id="rId53" Type="http://schemas.openxmlformats.org/officeDocument/2006/relationships/image" Target="../media/image67.png"/><Relationship Id="rId54" Type="http://schemas.openxmlformats.org/officeDocument/2006/relationships/image" Target="../media/image68.png"/><Relationship Id="rId55" Type="http://schemas.openxmlformats.org/officeDocument/2006/relationships/image" Target="../media/image69.png"/><Relationship Id="rId56" Type="http://schemas.openxmlformats.org/officeDocument/2006/relationships/image" Target="../media/image70.png"/><Relationship Id="rId57" Type="http://schemas.openxmlformats.org/officeDocument/2006/relationships/image" Target="../media/image71.png"/><Relationship Id="rId58" Type="http://schemas.openxmlformats.org/officeDocument/2006/relationships/image" Target="../media/image72.png"/><Relationship Id="rId59" Type="http://schemas.openxmlformats.org/officeDocument/2006/relationships/image" Target="../media/image73.png"/><Relationship Id="rId60" Type="http://schemas.openxmlformats.org/officeDocument/2006/relationships/image" Target="../media/image74.png"/><Relationship Id="rId61" Type="http://schemas.openxmlformats.org/officeDocument/2006/relationships/image" Target="../media/image75.png"/><Relationship Id="rId62" Type="http://schemas.openxmlformats.org/officeDocument/2006/relationships/image" Target="../media/image76.png"/><Relationship Id="rId63" Type="http://schemas.openxmlformats.org/officeDocument/2006/relationships/image" Target="../media/image77.png"/><Relationship Id="rId64" Type="http://schemas.openxmlformats.org/officeDocument/2006/relationships/image" Target="../media/image78.png"/><Relationship Id="rId65" Type="http://schemas.openxmlformats.org/officeDocument/2006/relationships/image" Target="../media/image79.png"/><Relationship Id="rId66" Type="http://schemas.openxmlformats.org/officeDocument/2006/relationships/image" Target="../media/image80.png"/><Relationship Id="rId67" Type="http://schemas.openxmlformats.org/officeDocument/2006/relationships/image" Target="../media/image81.png"/><Relationship Id="rId68" Type="http://schemas.openxmlformats.org/officeDocument/2006/relationships/image" Target="../media/image82.png"/><Relationship Id="rId69" Type="http://schemas.openxmlformats.org/officeDocument/2006/relationships/image" Target="../media/image83.png"/><Relationship Id="rId70" Type="http://schemas.openxmlformats.org/officeDocument/2006/relationships/image" Target="../media/image84.png"/><Relationship Id="rId71" Type="http://schemas.openxmlformats.org/officeDocument/2006/relationships/image" Target="../media/image85.png"/><Relationship Id="rId72" Type="http://schemas.openxmlformats.org/officeDocument/2006/relationships/image" Target="../media/image86.png"/><Relationship Id="rId73" Type="http://schemas.openxmlformats.org/officeDocument/2006/relationships/image" Target="../media/image87.png"/><Relationship Id="rId74" Type="http://schemas.openxmlformats.org/officeDocument/2006/relationships/image" Target="../media/image88.png"/><Relationship Id="rId75" Type="http://schemas.openxmlformats.org/officeDocument/2006/relationships/image" Target="../media/image89.png"/><Relationship Id="rId76" Type="http://schemas.openxmlformats.org/officeDocument/2006/relationships/image" Target="../media/image90.png"/><Relationship Id="rId77" Type="http://schemas.openxmlformats.org/officeDocument/2006/relationships/image" Target="../media/image91.png"/><Relationship Id="rId78" Type="http://schemas.openxmlformats.org/officeDocument/2006/relationships/image" Target="../media/image92.png"/><Relationship Id="rId79" Type="http://schemas.openxmlformats.org/officeDocument/2006/relationships/image" Target="../media/image93.png"/><Relationship Id="rId80" Type="http://schemas.openxmlformats.org/officeDocument/2006/relationships/image" Target="../media/image94.png"/><Relationship Id="rId81" Type="http://schemas.openxmlformats.org/officeDocument/2006/relationships/image" Target="../media/image95.png"/><Relationship Id="rId82" Type="http://schemas.openxmlformats.org/officeDocument/2006/relationships/image" Target="../media/image96.png"/><Relationship Id="rId83" Type="http://schemas.openxmlformats.org/officeDocument/2006/relationships/image" Target="../media/image97.png"/><Relationship Id="rId84" Type="http://schemas.openxmlformats.org/officeDocument/2006/relationships/image" Target="../media/image98.png"/><Relationship Id="rId85" Type="http://schemas.openxmlformats.org/officeDocument/2006/relationships/image" Target="../media/image99.png"/><Relationship Id="rId86" Type="http://schemas.openxmlformats.org/officeDocument/2006/relationships/image" Target="../media/image100.png"/><Relationship Id="rId87" Type="http://schemas.openxmlformats.org/officeDocument/2006/relationships/image" Target="../media/image101.png"/><Relationship Id="rId88" Type="http://schemas.openxmlformats.org/officeDocument/2006/relationships/image" Target="../media/image102.png"/><Relationship Id="rId89" Type="http://schemas.openxmlformats.org/officeDocument/2006/relationships/image" Target="../media/image103.png"/><Relationship Id="rId90" Type="http://schemas.openxmlformats.org/officeDocument/2006/relationships/image" Target="../media/image104.png"/><Relationship Id="rId91" Type="http://schemas.openxmlformats.org/officeDocument/2006/relationships/image" Target="../media/image105.png"/><Relationship Id="rId92" Type="http://schemas.openxmlformats.org/officeDocument/2006/relationships/image" Target="../media/image106.png"/><Relationship Id="rId93" Type="http://schemas.openxmlformats.org/officeDocument/2006/relationships/image" Target="../media/image107.png"/><Relationship Id="rId94" Type="http://schemas.openxmlformats.org/officeDocument/2006/relationships/image" Target="../media/image108.png"/><Relationship Id="rId95" Type="http://schemas.openxmlformats.org/officeDocument/2006/relationships/image" Target="../media/image109.png"/><Relationship Id="rId96" Type="http://schemas.openxmlformats.org/officeDocument/2006/relationships/image" Target="../media/image110.png"/><Relationship Id="rId97" Type="http://schemas.openxmlformats.org/officeDocument/2006/relationships/image" Target="../media/image111.png"/><Relationship Id="rId98" Type="http://schemas.openxmlformats.org/officeDocument/2006/relationships/image" Target="../media/image112.png"/><Relationship Id="rId99" Type="http://schemas.openxmlformats.org/officeDocument/2006/relationships/image" Target="../media/image113.png"/><Relationship Id="rId100" Type="http://schemas.openxmlformats.org/officeDocument/2006/relationships/image" Target="../media/image114.png"/><Relationship Id="rId101" Type="http://schemas.openxmlformats.org/officeDocument/2006/relationships/image" Target="../media/image115.png"/><Relationship Id="rId102" Type="http://schemas.openxmlformats.org/officeDocument/2006/relationships/image" Target="../media/image116.png"/><Relationship Id="rId103" Type="http://schemas.openxmlformats.org/officeDocument/2006/relationships/image" Target="../media/image117.png"/><Relationship Id="rId104" Type="http://schemas.openxmlformats.org/officeDocument/2006/relationships/image" Target="../media/image118.png"/><Relationship Id="rId105" Type="http://schemas.openxmlformats.org/officeDocument/2006/relationships/image" Target="../media/image119.png"/><Relationship Id="rId106" Type="http://schemas.openxmlformats.org/officeDocument/2006/relationships/image" Target="../media/image120.png"/><Relationship Id="rId107" Type="http://schemas.openxmlformats.org/officeDocument/2006/relationships/image" Target="../media/image121.png"/><Relationship Id="rId108" Type="http://schemas.openxmlformats.org/officeDocument/2006/relationships/image" Target="../media/image122.png"/><Relationship Id="rId109" Type="http://schemas.openxmlformats.org/officeDocument/2006/relationships/image" Target="../media/image123.png"/><Relationship Id="rId110" Type="http://schemas.openxmlformats.org/officeDocument/2006/relationships/image" Target="../media/image124.png"/><Relationship Id="rId111" Type="http://schemas.openxmlformats.org/officeDocument/2006/relationships/image" Target="../media/image125.png"/><Relationship Id="rId112" Type="http://schemas.openxmlformats.org/officeDocument/2006/relationships/image" Target="../media/image126.png"/><Relationship Id="rId113" Type="http://schemas.openxmlformats.org/officeDocument/2006/relationships/image" Target="../media/image127.png"/><Relationship Id="rId114" Type="http://schemas.openxmlformats.org/officeDocument/2006/relationships/image" Target="../media/image128.png"/><Relationship Id="rId115" Type="http://schemas.openxmlformats.org/officeDocument/2006/relationships/image" Target="../media/image129.png"/><Relationship Id="rId116" Type="http://schemas.openxmlformats.org/officeDocument/2006/relationships/image" Target="../media/image130.png"/><Relationship Id="rId117" Type="http://schemas.openxmlformats.org/officeDocument/2006/relationships/image" Target="../media/image131.png"/><Relationship Id="rId118" Type="http://schemas.openxmlformats.org/officeDocument/2006/relationships/image" Target="../media/image132.png"/><Relationship Id="rId119" Type="http://schemas.openxmlformats.org/officeDocument/2006/relationships/image" Target="../media/image133.png"/><Relationship Id="rId120" Type="http://schemas.openxmlformats.org/officeDocument/2006/relationships/image" Target="../media/image134.png"/><Relationship Id="rId121" Type="http://schemas.openxmlformats.org/officeDocument/2006/relationships/image" Target="../media/image135.png"/><Relationship Id="rId122" Type="http://schemas.openxmlformats.org/officeDocument/2006/relationships/image" Target="../media/image136.png"/><Relationship Id="rId123" Type="http://schemas.openxmlformats.org/officeDocument/2006/relationships/image" Target="../media/image137.png"/><Relationship Id="rId124" Type="http://schemas.openxmlformats.org/officeDocument/2006/relationships/image" Target="../media/image138.png"/><Relationship Id="rId125" Type="http://schemas.openxmlformats.org/officeDocument/2006/relationships/image" Target="../media/image139.png"/><Relationship Id="rId126" Type="http://schemas.openxmlformats.org/officeDocument/2006/relationships/image" Target="../media/image140.png"/><Relationship Id="rId127" Type="http://schemas.openxmlformats.org/officeDocument/2006/relationships/image" Target="../media/image141.png"/><Relationship Id="rId128" Type="http://schemas.openxmlformats.org/officeDocument/2006/relationships/image" Target="../media/image142.png"/><Relationship Id="rId129" Type="http://schemas.openxmlformats.org/officeDocument/2006/relationships/image" Target="../media/image143.png"/><Relationship Id="rId130" Type="http://schemas.openxmlformats.org/officeDocument/2006/relationships/image" Target="../media/image144.png"/><Relationship Id="rId131" Type="http://schemas.openxmlformats.org/officeDocument/2006/relationships/image" Target="../media/image145.png"/><Relationship Id="rId132" Type="http://schemas.openxmlformats.org/officeDocument/2006/relationships/image" Target="../media/image146.png"/><Relationship Id="rId133" Type="http://schemas.openxmlformats.org/officeDocument/2006/relationships/image" Target="../media/image147.png"/><Relationship Id="rId134" Type="http://schemas.openxmlformats.org/officeDocument/2006/relationships/image" Target="../media/image148.png"/><Relationship Id="rId135" Type="http://schemas.openxmlformats.org/officeDocument/2006/relationships/image" Target="../media/image149.png"/><Relationship Id="rId136" Type="http://schemas.openxmlformats.org/officeDocument/2006/relationships/image" Target="../media/image150.png"/><Relationship Id="rId137" Type="http://schemas.openxmlformats.org/officeDocument/2006/relationships/image" Target="../media/image151.png"/><Relationship Id="rId138" Type="http://schemas.openxmlformats.org/officeDocument/2006/relationships/image" Target="../media/image152.png"/><Relationship Id="rId139" Type="http://schemas.openxmlformats.org/officeDocument/2006/relationships/image" Target="../media/image153.png"/><Relationship Id="rId140" Type="http://schemas.openxmlformats.org/officeDocument/2006/relationships/image" Target="../media/image154.png"/><Relationship Id="rId141" Type="http://schemas.openxmlformats.org/officeDocument/2006/relationships/image" Target="../media/image155.png"/><Relationship Id="rId142" Type="http://schemas.openxmlformats.org/officeDocument/2006/relationships/image" Target="../media/image15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9.png"/><Relationship Id="rId3" Type="http://schemas.openxmlformats.org/officeDocument/2006/relationships/image" Target="../media/image610.png"/><Relationship Id="rId4" Type="http://schemas.openxmlformats.org/officeDocument/2006/relationships/image" Target="../media/image611.png"/><Relationship Id="rId5" Type="http://schemas.openxmlformats.org/officeDocument/2006/relationships/image" Target="../media/image612.png"/><Relationship Id="rId6" Type="http://schemas.openxmlformats.org/officeDocument/2006/relationships/image" Target="../media/image613.png"/><Relationship Id="rId7" Type="http://schemas.openxmlformats.org/officeDocument/2006/relationships/image" Target="../media/image614.png"/><Relationship Id="rId8" Type="http://schemas.openxmlformats.org/officeDocument/2006/relationships/image" Target="../media/image615.png"/><Relationship Id="rId9" Type="http://schemas.openxmlformats.org/officeDocument/2006/relationships/image" Target="../media/image616.png"/><Relationship Id="rId10" Type="http://schemas.openxmlformats.org/officeDocument/2006/relationships/image" Target="../media/image617.png"/><Relationship Id="rId11" Type="http://schemas.openxmlformats.org/officeDocument/2006/relationships/image" Target="../media/image618.png"/><Relationship Id="rId12" Type="http://schemas.openxmlformats.org/officeDocument/2006/relationships/image" Target="../media/image619.png"/><Relationship Id="rId13" Type="http://schemas.openxmlformats.org/officeDocument/2006/relationships/image" Target="../media/image620.png"/><Relationship Id="rId14" Type="http://schemas.openxmlformats.org/officeDocument/2006/relationships/image" Target="../media/image621.png"/><Relationship Id="rId15" Type="http://schemas.openxmlformats.org/officeDocument/2006/relationships/image" Target="../media/image622.png"/><Relationship Id="rId16" Type="http://schemas.openxmlformats.org/officeDocument/2006/relationships/image" Target="../media/image623.png"/><Relationship Id="rId17" Type="http://schemas.openxmlformats.org/officeDocument/2006/relationships/image" Target="../media/image624.png"/><Relationship Id="rId18" Type="http://schemas.openxmlformats.org/officeDocument/2006/relationships/image" Target="../media/image625.png"/><Relationship Id="rId19" Type="http://schemas.openxmlformats.org/officeDocument/2006/relationships/image" Target="../media/image626.png"/><Relationship Id="rId20" Type="http://schemas.openxmlformats.org/officeDocument/2006/relationships/image" Target="../media/image627.png"/><Relationship Id="rId21" Type="http://schemas.openxmlformats.org/officeDocument/2006/relationships/image" Target="../media/image628.png"/><Relationship Id="rId22" Type="http://schemas.openxmlformats.org/officeDocument/2006/relationships/image" Target="../media/image629.png"/><Relationship Id="rId23" Type="http://schemas.openxmlformats.org/officeDocument/2006/relationships/image" Target="../media/image630.png"/><Relationship Id="rId24" Type="http://schemas.openxmlformats.org/officeDocument/2006/relationships/image" Target="../media/image631.png"/><Relationship Id="rId25" Type="http://schemas.openxmlformats.org/officeDocument/2006/relationships/image" Target="../media/image632.png"/><Relationship Id="rId26" Type="http://schemas.openxmlformats.org/officeDocument/2006/relationships/image" Target="../media/image633.png"/><Relationship Id="rId27" Type="http://schemas.openxmlformats.org/officeDocument/2006/relationships/image" Target="../media/image634.png"/><Relationship Id="rId28" Type="http://schemas.openxmlformats.org/officeDocument/2006/relationships/image" Target="../media/image635.png"/><Relationship Id="rId29" Type="http://schemas.openxmlformats.org/officeDocument/2006/relationships/image" Target="../media/image636.png"/><Relationship Id="rId30" Type="http://schemas.openxmlformats.org/officeDocument/2006/relationships/image" Target="../media/image637.png"/><Relationship Id="rId31" Type="http://schemas.openxmlformats.org/officeDocument/2006/relationships/image" Target="../media/image638.png"/><Relationship Id="rId32" Type="http://schemas.openxmlformats.org/officeDocument/2006/relationships/image" Target="../media/image170.png"/><Relationship Id="rId33" Type="http://schemas.openxmlformats.org/officeDocument/2006/relationships/image" Target="../media/image171.png"/><Relationship Id="rId34" Type="http://schemas.openxmlformats.org/officeDocument/2006/relationships/image" Target="../media/image608.png"/><Relationship Id="rId35" Type="http://schemas.openxmlformats.org/officeDocument/2006/relationships/image" Target="../media/image254.png"/><Relationship Id="rId36" Type="http://schemas.openxmlformats.org/officeDocument/2006/relationships/image" Target="../media/image639.png"/><Relationship Id="rId37" Type="http://schemas.openxmlformats.org/officeDocument/2006/relationships/image" Target="../media/image173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40.png"/><Relationship Id="rId9" Type="http://schemas.openxmlformats.org/officeDocument/2006/relationships/image" Target="../media/image641.png"/><Relationship Id="rId10" Type="http://schemas.openxmlformats.org/officeDocument/2006/relationships/image" Target="../media/image642.png"/><Relationship Id="rId11" Type="http://schemas.openxmlformats.org/officeDocument/2006/relationships/image" Target="../media/image643.png"/><Relationship Id="rId12" Type="http://schemas.openxmlformats.org/officeDocument/2006/relationships/image" Target="../media/image644.png"/><Relationship Id="rId13" Type="http://schemas.openxmlformats.org/officeDocument/2006/relationships/image" Target="../media/image645.png"/><Relationship Id="rId14" Type="http://schemas.openxmlformats.org/officeDocument/2006/relationships/image" Target="../media/image646.png"/><Relationship Id="rId15" Type="http://schemas.openxmlformats.org/officeDocument/2006/relationships/image" Target="../media/image647.png"/><Relationship Id="rId16" Type="http://schemas.openxmlformats.org/officeDocument/2006/relationships/image" Target="../media/image648.png"/><Relationship Id="rId17" Type="http://schemas.openxmlformats.org/officeDocument/2006/relationships/image" Target="../media/image649.png"/><Relationship Id="rId18" Type="http://schemas.openxmlformats.org/officeDocument/2006/relationships/image" Target="../media/image650.png"/><Relationship Id="rId19" Type="http://schemas.openxmlformats.org/officeDocument/2006/relationships/image" Target="../media/image651.png"/><Relationship Id="rId20" Type="http://schemas.openxmlformats.org/officeDocument/2006/relationships/image" Target="../media/image652.png"/><Relationship Id="rId21" Type="http://schemas.openxmlformats.org/officeDocument/2006/relationships/image" Target="../media/image653.png"/><Relationship Id="rId22" Type="http://schemas.openxmlformats.org/officeDocument/2006/relationships/image" Target="../media/image654.png"/><Relationship Id="rId23" Type="http://schemas.openxmlformats.org/officeDocument/2006/relationships/image" Target="../media/image655.png"/><Relationship Id="rId24" Type="http://schemas.openxmlformats.org/officeDocument/2006/relationships/image" Target="../media/image656.png"/><Relationship Id="rId25" Type="http://schemas.openxmlformats.org/officeDocument/2006/relationships/image" Target="../media/image657.png"/><Relationship Id="rId26" Type="http://schemas.openxmlformats.org/officeDocument/2006/relationships/image" Target="../media/image658.png"/><Relationship Id="rId27" Type="http://schemas.openxmlformats.org/officeDocument/2006/relationships/image" Target="../media/image659.png"/><Relationship Id="rId28" Type="http://schemas.openxmlformats.org/officeDocument/2006/relationships/image" Target="../media/image660.png"/><Relationship Id="rId29" Type="http://schemas.openxmlformats.org/officeDocument/2006/relationships/image" Target="../media/image661.png"/><Relationship Id="rId30" Type="http://schemas.openxmlformats.org/officeDocument/2006/relationships/image" Target="../media/image662.png"/><Relationship Id="rId31" Type="http://schemas.openxmlformats.org/officeDocument/2006/relationships/image" Target="../media/image663.png"/><Relationship Id="rId32" Type="http://schemas.openxmlformats.org/officeDocument/2006/relationships/image" Target="../media/image664.png"/><Relationship Id="rId33" Type="http://schemas.openxmlformats.org/officeDocument/2006/relationships/image" Target="../media/image665.png"/><Relationship Id="rId34" Type="http://schemas.openxmlformats.org/officeDocument/2006/relationships/image" Target="../media/image666.png"/><Relationship Id="rId35" Type="http://schemas.openxmlformats.org/officeDocument/2006/relationships/image" Target="../media/image667.png"/><Relationship Id="rId36" Type="http://schemas.openxmlformats.org/officeDocument/2006/relationships/image" Target="../media/image668.png"/><Relationship Id="rId37" Type="http://schemas.openxmlformats.org/officeDocument/2006/relationships/image" Target="../media/image669.png"/><Relationship Id="rId38" Type="http://schemas.openxmlformats.org/officeDocument/2006/relationships/image" Target="../media/image670.png"/><Relationship Id="rId39" Type="http://schemas.openxmlformats.org/officeDocument/2006/relationships/image" Target="../media/image671.png"/><Relationship Id="rId40" Type="http://schemas.openxmlformats.org/officeDocument/2006/relationships/image" Target="../media/image672.png"/><Relationship Id="rId41" Type="http://schemas.openxmlformats.org/officeDocument/2006/relationships/image" Target="../media/image673.png"/><Relationship Id="rId42" Type="http://schemas.openxmlformats.org/officeDocument/2006/relationships/image" Target="../media/image674.png"/><Relationship Id="rId43" Type="http://schemas.openxmlformats.org/officeDocument/2006/relationships/image" Target="../media/image675.png"/><Relationship Id="rId44" Type="http://schemas.openxmlformats.org/officeDocument/2006/relationships/image" Target="../media/image676.png"/><Relationship Id="rId45" Type="http://schemas.openxmlformats.org/officeDocument/2006/relationships/image" Target="../media/image677.png"/><Relationship Id="rId46" Type="http://schemas.openxmlformats.org/officeDocument/2006/relationships/image" Target="../media/image678.png"/><Relationship Id="rId47" Type="http://schemas.openxmlformats.org/officeDocument/2006/relationships/image" Target="../media/image679.png"/><Relationship Id="rId48" Type="http://schemas.openxmlformats.org/officeDocument/2006/relationships/image" Target="../media/image680.png"/><Relationship Id="rId49" Type="http://schemas.openxmlformats.org/officeDocument/2006/relationships/image" Target="../media/image681.png"/><Relationship Id="rId50" Type="http://schemas.openxmlformats.org/officeDocument/2006/relationships/image" Target="../media/image682.png"/><Relationship Id="rId51" Type="http://schemas.openxmlformats.org/officeDocument/2006/relationships/image" Target="../media/image683.png"/><Relationship Id="rId52" Type="http://schemas.openxmlformats.org/officeDocument/2006/relationships/image" Target="../media/image684.png"/><Relationship Id="rId53" Type="http://schemas.openxmlformats.org/officeDocument/2006/relationships/image" Target="../media/image685.png"/><Relationship Id="rId54" Type="http://schemas.openxmlformats.org/officeDocument/2006/relationships/image" Target="../media/image686.png"/><Relationship Id="rId55" Type="http://schemas.openxmlformats.org/officeDocument/2006/relationships/image" Target="../media/image687.png"/><Relationship Id="rId56" Type="http://schemas.openxmlformats.org/officeDocument/2006/relationships/image" Target="../media/image688.png"/><Relationship Id="rId57" Type="http://schemas.openxmlformats.org/officeDocument/2006/relationships/image" Target="../media/image689.png"/><Relationship Id="rId58" Type="http://schemas.openxmlformats.org/officeDocument/2006/relationships/image" Target="../media/image170.png"/><Relationship Id="rId59" Type="http://schemas.openxmlformats.org/officeDocument/2006/relationships/image" Target="../media/image171.png"/><Relationship Id="rId60" Type="http://schemas.openxmlformats.org/officeDocument/2006/relationships/image" Target="../media/image690.png"/><Relationship Id="rId61" Type="http://schemas.openxmlformats.org/officeDocument/2006/relationships/image" Target="../media/image254.png"/><Relationship Id="rId62" Type="http://schemas.openxmlformats.org/officeDocument/2006/relationships/image" Target="../media/image691.png"/><Relationship Id="rId63" Type="http://schemas.openxmlformats.org/officeDocument/2006/relationships/image" Target="../media/image173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92.png"/><Relationship Id="rId9" Type="http://schemas.openxmlformats.org/officeDocument/2006/relationships/image" Target="../media/image693.png"/><Relationship Id="rId10" Type="http://schemas.openxmlformats.org/officeDocument/2006/relationships/image" Target="../media/image542.png"/><Relationship Id="rId11" Type="http://schemas.openxmlformats.org/officeDocument/2006/relationships/image" Target="../media/image694.png"/><Relationship Id="rId12" Type="http://schemas.openxmlformats.org/officeDocument/2006/relationships/image" Target="../media/image695.png"/><Relationship Id="rId13" Type="http://schemas.openxmlformats.org/officeDocument/2006/relationships/image" Target="../media/image696.png"/><Relationship Id="rId14" Type="http://schemas.openxmlformats.org/officeDocument/2006/relationships/image" Target="../media/image697.png"/><Relationship Id="rId15" Type="http://schemas.openxmlformats.org/officeDocument/2006/relationships/image" Target="../media/image698.png"/><Relationship Id="rId16" Type="http://schemas.openxmlformats.org/officeDocument/2006/relationships/image" Target="../media/image699.png"/><Relationship Id="rId17" Type="http://schemas.openxmlformats.org/officeDocument/2006/relationships/image" Target="../media/image700.png"/><Relationship Id="rId18" Type="http://schemas.openxmlformats.org/officeDocument/2006/relationships/image" Target="../media/image701.png"/><Relationship Id="rId19" Type="http://schemas.openxmlformats.org/officeDocument/2006/relationships/image" Target="../media/image702.png"/><Relationship Id="rId20" Type="http://schemas.openxmlformats.org/officeDocument/2006/relationships/image" Target="../media/image486.png"/><Relationship Id="rId21" Type="http://schemas.openxmlformats.org/officeDocument/2006/relationships/image" Target="../media/image703.png"/><Relationship Id="rId22" Type="http://schemas.openxmlformats.org/officeDocument/2006/relationships/image" Target="../media/image704.png"/><Relationship Id="rId23" Type="http://schemas.openxmlformats.org/officeDocument/2006/relationships/image" Target="../media/image705.png"/><Relationship Id="rId24" Type="http://schemas.openxmlformats.org/officeDocument/2006/relationships/image" Target="../media/image706.png"/><Relationship Id="rId25" Type="http://schemas.openxmlformats.org/officeDocument/2006/relationships/image" Target="../media/image707.png"/><Relationship Id="rId26" Type="http://schemas.openxmlformats.org/officeDocument/2006/relationships/image" Target="../media/image708.png"/><Relationship Id="rId27" Type="http://schemas.openxmlformats.org/officeDocument/2006/relationships/image" Target="../media/image709.png"/><Relationship Id="rId28" Type="http://schemas.openxmlformats.org/officeDocument/2006/relationships/image" Target="../media/image710.png"/><Relationship Id="rId29" Type="http://schemas.openxmlformats.org/officeDocument/2006/relationships/image" Target="../media/image711.png"/><Relationship Id="rId30" Type="http://schemas.openxmlformats.org/officeDocument/2006/relationships/image" Target="../media/image712.png"/><Relationship Id="rId31" Type="http://schemas.openxmlformats.org/officeDocument/2006/relationships/image" Target="../media/image170.png"/><Relationship Id="rId32" Type="http://schemas.openxmlformats.org/officeDocument/2006/relationships/image" Target="../media/image171.png"/><Relationship Id="rId33" Type="http://schemas.openxmlformats.org/officeDocument/2006/relationships/image" Target="../media/image713.png"/><Relationship Id="rId34" Type="http://schemas.openxmlformats.org/officeDocument/2006/relationships/image" Target="../media/image254.png"/><Relationship Id="rId35" Type="http://schemas.openxmlformats.org/officeDocument/2006/relationships/image" Target="../media/image714.png"/><Relationship Id="rId36" Type="http://schemas.openxmlformats.org/officeDocument/2006/relationships/image" Target="../media/image173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5.png"/><Relationship Id="rId3" Type="http://schemas.openxmlformats.org/officeDocument/2006/relationships/image" Target="../media/image716.png"/><Relationship Id="rId4" Type="http://schemas.openxmlformats.org/officeDocument/2006/relationships/image" Target="../media/image717.png"/><Relationship Id="rId5" Type="http://schemas.openxmlformats.org/officeDocument/2006/relationships/image" Target="../media/image718.png"/><Relationship Id="rId6" Type="http://schemas.openxmlformats.org/officeDocument/2006/relationships/image" Target="../media/image719.png"/><Relationship Id="rId7" Type="http://schemas.openxmlformats.org/officeDocument/2006/relationships/image" Target="../media/image720.png"/><Relationship Id="rId8" Type="http://schemas.openxmlformats.org/officeDocument/2006/relationships/image" Target="../media/image721.png"/><Relationship Id="rId9" Type="http://schemas.openxmlformats.org/officeDocument/2006/relationships/image" Target="../media/image722.png"/><Relationship Id="rId10" Type="http://schemas.openxmlformats.org/officeDocument/2006/relationships/image" Target="../media/image723.png"/><Relationship Id="rId11" Type="http://schemas.openxmlformats.org/officeDocument/2006/relationships/image" Target="../media/image489.png"/><Relationship Id="rId12" Type="http://schemas.openxmlformats.org/officeDocument/2006/relationships/image" Target="../media/image357.png"/><Relationship Id="rId13" Type="http://schemas.openxmlformats.org/officeDocument/2006/relationships/image" Target="../media/image724.png"/><Relationship Id="rId14" Type="http://schemas.openxmlformats.org/officeDocument/2006/relationships/image" Target="../media/image725.png"/><Relationship Id="rId15" Type="http://schemas.openxmlformats.org/officeDocument/2006/relationships/image" Target="../media/image726.png"/><Relationship Id="rId16" Type="http://schemas.openxmlformats.org/officeDocument/2006/relationships/image" Target="../media/image727.png"/><Relationship Id="rId17" Type="http://schemas.openxmlformats.org/officeDocument/2006/relationships/image" Target="../media/image170.png"/><Relationship Id="rId18" Type="http://schemas.openxmlformats.org/officeDocument/2006/relationships/image" Target="../media/image171.png"/><Relationship Id="rId19" Type="http://schemas.openxmlformats.org/officeDocument/2006/relationships/image" Target="../media/image728.png"/><Relationship Id="rId20" Type="http://schemas.openxmlformats.org/officeDocument/2006/relationships/image" Target="../media/image254.png"/><Relationship Id="rId21" Type="http://schemas.openxmlformats.org/officeDocument/2006/relationships/image" Target="../media/image729.png"/><Relationship Id="rId22" Type="http://schemas.openxmlformats.org/officeDocument/2006/relationships/image" Target="../media/image173.png"/><Relationship Id="rId23" Type="http://schemas.openxmlformats.org/officeDocument/2006/relationships/image" Target="../media/image730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1.png"/><Relationship Id="rId3" Type="http://schemas.openxmlformats.org/officeDocument/2006/relationships/image" Target="../media/image732.png"/><Relationship Id="rId4" Type="http://schemas.openxmlformats.org/officeDocument/2006/relationships/image" Target="../media/image733.png"/><Relationship Id="rId5" Type="http://schemas.openxmlformats.org/officeDocument/2006/relationships/image" Target="../media/image612.png"/><Relationship Id="rId6" Type="http://schemas.openxmlformats.org/officeDocument/2006/relationships/image" Target="../media/image734.png"/><Relationship Id="rId7" Type="http://schemas.openxmlformats.org/officeDocument/2006/relationships/image" Target="../media/image614.png"/><Relationship Id="rId8" Type="http://schemas.openxmlformats.org/officeDocument/2006/relationships/image" Target="../media/image735.png"/><Relationship Id="rId9" Type="http://schemas.openxmlformats.org/officeDocument/2006/relationships/image" Target="../media/image697.png"/><Relationship Id="rId10" Type="http://schemas.openxmlformats.org/officeDocument/2006/relationships/image" Target="../media/image545.png"/><Relationship Id="rId11" Type="http://schemas.openxmlformats.org/officeDocument/2006/relationships/image" Target="../media/image546.png"/><Relationship Id="rId12" Type="http://schemas.openxmlformats.org/officeDocument/2006/relationships/image" Target="../media/image547.png"/><Relationship Id="rId13" Type="http://schemas.openxmlformats.org/officeDocument/2006/relationships/image" Target="../media/image548.png"/><Relationship Id="rId14" Type="http://schemas.openxmlformats.org/officeDocument/2006/relationships/image" Target="../media/image549.png"/><Relationship Id="rId15" Type="http://schemas.openxmlformats.org/officeDocument/2006/relationships/image" Target="../media/image550.png"/><Relationship Id="rId16" Type="http://schemas.openxmlformats.org/officeDocument/2006/relationships/image" Target="../media/image736.png"/><Relationship Id="rId17" Type="http://schemas.openxmlformats.org/officeDocument/2006/relationships/image" Target="../media/image357.png"/><Relationship Id="rId18" Type="http://schemas.openxmlformats.org/officeDocument/2006/relationships/image" Target="../media/image737.png"/><Relationship Id="rId19" Type="http://schemas.openxmlformats.org/officeDocument/2006/relationships/image" Target="../media/image738.png"/><Relationship Id="rId20" Type="http://schemas.openxmlformats.org/officeDocument/2006/relationships/image" Target="../media/image723.png"/><Relationship Id="rId21" Type="http://schemas.openxmlformats.org/officeDocument/2006/relationships/image" Target="../media/image379.png"/><Relationship Id="rId22" Type="http://schemas.openxmlformats.org/officeDocument/2006/relationships/image" Target="../media/image739.png"/><Relationship Id="rId23" Type="http://schemas.openxmlformats.org/officeDocument/2006/relationships/image" Target="../media/image706.png"/><Relationship Id="rId24" Type="http://schemas.openxmlformats.org/officeDocument/2006/relationships/image" Target="../media/image740.png"/><Relationship Id="rId25" Type="http://schemas.openxmlformats.org/officeDocument/2006/relationships/image" Target="../media/image741.png"/><Relationship Id="rId26" Type="http://schemas.openxmlformats.org/officeDocument/2006/relationships/image" Target="../media/image742.png"/><Relationship Id="rId27" Type="http://schemas.openxmlformats.org/officeDocument/2006/relationships/image" Target="../media/image743.png"/><Relationship Id="rId28" Type="http://schemas.openxmlformats.org/officeDocument/2006/relationships/image" Target="../media/image744.png"/><Relationship Id="rId29" Type="http://schemas.openxmlformats.org/officeDocument/2006/relationships/image" Target="../media/image745.png"/><Relationship Id="rId30" Type="http://schemas.openxmlformats.org/officeDocument/2006/relationships/image" Target="../media/image746.png"/><Relationship Id="rId31" Type="http://schemas.openxmlformats.org/officeDocument/2006/relationships/image" Target="../media/image707.png"/><Relationship Id="rId32" Type="http://schemas.openxmlformats.org/officeDocument/2006/relationships/image" Target="../media/image747.png"/><Relationship Id="rId33" Type="http://schemas.openxmlformats.org/officeDocument/2006/relationships/image" Target="../media/image748.png"/><Relationship Id="rId34" Type="http://schemas.openxmlformats.org/officeDocument/2006/relationships/image" Target="../media/image170.png"/><Relationship Id="rId35" Type="http://schemas.openxmlformats.org/officeDocument/2006/relationships/image" Target="../media/image171.png"/><Relationship Id="rId36" Type="http://schemas.openxmlformats.org/officeDocument/2006/relationships/image" Target="../media/image749.png"/><Relationship Id="rId37" Type="http://schemas.openxmlformats.org/officeDocument/2006/relationships/image" Target="../media/image254.png"/><Relationship Id="rId38" Type="http://schemas.openxmlformats.org/officeDocument/2006/relationships/image" Target="../media/image750.png"/><Relationship Id="rId39" Type="http://schemas.openxmlformats.org/officeDocument/2006/relationships/image" Target="../media/image173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751.png"/><Relationship Id="rId9" Type="http://schemas.openxmlformats.org/officeDocument/2006/relationships/image" Target="../media/image752.png"/><Relationship Id="rId10" Type="http://schemas.openxmlformats.org/officeDocument/2006/relationships/image" Target="../media/image753.png"/><Relationship Id="rId11" Type="http://schemas.openxmlformats.org/officeDocument/2006/relationships/image" Target="../media/image754.png"/><Relationship Id="rId12" Type="http://schemas.openxmlformats.org/officeDocument/2006/relationships/image" Target="../media/image755.png"/><Relationship Id="rId13" Type="http://schemas.openxmlformats.org/officeDocument/2006/relationships/image" Target="../media/image462.png"/><Relationship Id="rId14" Type="http://schemas.openxmlformats.org/officeDocument/2006/relationships/image" Target="../media/image756.png"/><Relationship Id="rId15" Type="http://schemas.openxmlformats.org/officeDocument/2006/relationships/image" Target="../media/image757.png"/><Relationship Id="rId16" Type="http://schemas.openxmlformats.org/officeDocument/2006/relationships/image" Target="../media/image758.png"/><Relationship Id="rId17" Type="http://schemas.openxmlformats.org/officeDocument/2006/relationships/image" Target="../media/image759.png"/><Relationship Id="rId18" Type="http://schemas.openxmlformats.org/officeDocument/2006/relationships/image" Target="../media/image473.png"/><Relationship Id="rId19" Type="http://schemas.openxmlformats.org/officeDocument/2006/relationships/image" Target="../media/image467.png"/><Relationship Id="rId20" Type="http://schemas.openxmlformats.org/officeDocument/2006/relationships/image" Target="../media/image760.png"/><Relationship Id="rId21" Type="http://schemas.openxmlformats.org/officeDocument/2006/relationships/image" Target="../media/image761.png"/><Relationship Id="rId22" Type="http://schemas.openxmlformats.org/officeDocument/2006/relationships/image" Target="../media/image762.png"/><Relationship Id="rId23" Type="http://schemas.openxmlformats.org/officeDocument/2006/relationships/image" Target="../media/image763.png"/><Relationship Id="rId24" Type="http://schemas.openxmlformats.org/officeDocument/2006/relationships/image" Target="../media/image764.png"/><Relationship Id="rId25" Type="http://schemas.openxmlformats.org/officeDocument/2006/relationships/image" Target="../media/image765.png"/><Relationship Id="rId26" Type="http://schemas.openxmlformats.org/officeDocument/2006/relationships/image" Target="../media/image766.png"/><Relationship Id="rId27" Type="http://schemas.openxmlformats.org/officeDocument/2006/relationships/image" Target="../media/image767.png"/><Relationship Id="rId28" Type="http://schemas.openxmlformats.org/officeDocument/2006/relationships/image" Target="../media/image768.png"/><Relationship Id="rId29" Type="http://schemas.openxmlformats.org/officeDocument/2006/relationships/image" Target="../media/image432.png"/><Relationship Id="rId30" Type="http://schemas.openxmlformats.org/officeDocument/2006/relationships/image" Target="../media/image769.png"/><Relationship Id="rId31" Type="http://schemas.openxmlformats.org/officeDocument/2006/relationships/image" Target="../media/image770.png"/><Relationship Id="rId32" Type="http://schemas.openxmlformats.org/officeDocument/2006/relationships/image" Target="../media/image771.png"/><Relationship Id="rId33" Type="http://schemas.openxmlformats.org/officeDocument/2006/relationships/image" Target="../media/image772.png"/><Relationship Id="rId34" Type="http://schemas.openxmlformats.org/officeDocument/2006/relationships/image" Target="../media/image773.png"/><Relationship Id="rId35" Type="http://schemas.openxmlformats.org/officeDocument/2006/relationships/image" Target="../media/image774.png"/><Relationship Id="rId36" Type="http://schemas.openxmlformats.org/officeDocument/2006/relationships/image" Target="../media/image775.png"/><Relationship Id="rId37" Type="http://schemas.openxmlformats.org/officeDocument/2006/relationships/image" Target="../media/image776.png"/><Relationship Id="rId38" Type="http://schemas.openxmlformats.org/officeDocument/2006/relationships/image" Target="../media/image777.png"/><Relationship Id="rId39" Type="http://schemas.openxmlformats.org/officeDocument/2006/relationships/image" Target="../media/image778.png"/><Relationship Id="rId40" Type="http://schemas.openxmlformats.org/officeDocument/2006/relationships/image" Target="../media/image779.png"/><Relationship Id="rId41" Type="http://schemas.openxmlformats.org/officeDocument/2006/relationships/image" Target="../media/image780.png"/><Relationship Id="rId42" Type="http://schemas.openxmlformats.org/officeDocument/2006/relationships/image" Target="../media/image781.png"/><Relationship Id="rId43" Type="http://schemas.openxmlformats.org/officeDocument/2006/relationships/image" Target="../media/image782.png"/><Relationship Id="rId44" Type="http://schemas.openxmlformats.org/officeDocument/2006/relationships/image" Target="../media/image170.png"/><Relationship Id="rId45" Type="http://schemas.openxmlformats.org/officeDocument/2006/relationships/image" Target="../media/image171.png"/><Relationship Id="rId46" Type="http://schemas.openxmlformats.org/officeDocument/2006/relationships/image" Target="../media/image750.png"/><Relationship Id="rId47" Type="http://schemas.openxmlformats.org/officeDocument/2006/relationships/image" Target="../media/image173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783.png"/><Relationship Id="rId9" Type="http://schemas.openxmlformats.org/officeDocument/2006/relationships/image" Target="../media/image784.png"/><Relationship Id="rId10" Type="http://schemas.openxmlformats.org/officeDocument/2006/relationships/image" Target="../media/image785.png"/><Relationship Id="rId11" Type="http://schemas.openxmlformats.org/officeDocument/2006/relationships/image" Target="../media/image786.png"/><Relationship Id="rId12" Type="http://schemas.openxmlformats.org/officeDocument/2006/relationships/image" Target="../media/image787.png"/><Relationship Id="rId13" Type="http://schemas.openxmlformats.org/officeDocument/2006/relationships/image" Target="../media/image441.png"/><Relationship Id="rId14" Type="http://schemas.openxmlformats.org/officeDocument/2006/relationships/image" Target="../media/image788.png"/><Relationship Id="rId15" Type="http://schemas.openxmlformats.org/officeDocument/2006/relationships/image" Target="../media/image486.png"/><Relationship Id="rId16" Type="http://schemas.openxmlformats.org/officeDocument/2006/relationships/image" Target="../media/image789.png"/><Relationship Id="rId17" Type="http://schemas.openxmlformats.org/officeDocument/2006/relationships/image" Target="../media/image790.png"/><Relationship Id="rId18" Type="http://schemas.openxmlformats.org/officeDocument/2006/relationships/image" Target="../media/image791.png"/><Relationship Id="rId19" Type="http://schemas.openxmlformats.org/officeDocument/2006/relationships/image" Target="../media/image792.png"/><Relationship Id="rId20" Type="http://schemas.openxmlformats.org/officeDocument/2006/relationships/image" Target="../media/image793.png"/><Relationship Id="rId21" Type="http://schemas.openxmlformats.org/officeDocument/2006/relationships/image" Target="../media/image794.png"/><Relationship Id="rId22" Type="http://schemas.openxmlformats.org/officeDocument/2006/relationships/image" Target="../media/image795.png"/><Relationship Id="rId23" Type="http://schemas.openxmlformats.org/officeDocument/2006/relationships/image" Target="../media/image796.png"/><Relationship Id="rId24" Type="http://schemas.openxmlformats.org/officeDocument/2006/relationships/image" Target="../media/image797.png"/><Relationship Id="rId25" Type="http://schemas.openxmlformats.org/officeDocument/2006/relationships/image" Target="../media/image798.png"/><Relationship Id="rId26" Type="http://schemas.openxmlformats.org/officeDocument/2006/relationships/image" Target="../media/image799.png"/><Relationship Id="rId27" Type="http://schemas.openxmlformats.org/officeDocument/2006/relationships/image" Target="../media/image800.png"/><Relationship Id="rId28" Type="http://schemas.openxmlformats.org/officeDocument/2006/relationships/image" Target="../media/image801.png"/><Relationship Id="rId29" Type="http://schemas.openxmlformats.org/officeDocument/2006/relationships/image" Target="../media/image802.png"/><Relationship Id="rId30" Type="http://schemas.openxmlformats.org/officeDocument/2006/relationships/image" Target="../media/image803.png"/><Relationship Id="rId31" Type="http://schemas.openxmlformats.org/officeDocument/2006/relationships/image" Target="../media/image170.png"/><Relationship Id="rId32" Type="http://schemas.openxmlformats.org/officeDocument/2006/relationships/image" Target="../media/image171.png"/><Relationship Id="rId33" Type="http://schemas.openxmlformats.org/officeDocument/2006/relationships/image" Target="../media/image804.png"/><Relationship Id="rId34" Type="http://schemas.openxmlformats.org/officeDocument/2006/relationships/image" Target="../media/image254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805.png"/><Relationship Id="rId9" Type="http://schemas.openxmlformats.org/officeDocument/2006/relationships/image" Target="../media/image806.png"/><Relationship Id="rId10" Type="http://schemas.openxmlformats.org/officeDocument/2006/relationships/image" Target="../media/image739.png"/><Relationship Id="rId11" Type="http://schemas.openxmlformats.org/officeDocument/2006/relationships/image" Target="../media/image807.png"/><Relationship Id="rId12" Type="http://schemas.openxmlformats.org/officeDocument/2006/relationships/image" Target="../media/image808.png"/><Relationship Id="rId13" Type="http://schemas.openxmlformats.org/officeDocument/2006/relationships/image" Target="../media/image809.png"/><Relationship Id="rId14" Type="http://schemas.openxmlformats.org/officeDocument/2006/relationships/image" Target="../media/image810.png"/><Relationship Id="rId15" Type="http://schemas.openxmlformats.org/officeDocument/2006/relationships/image" Target="../media/image445.png"/><Relationship Id="rId16" Type="http://schemas.openxmlformats.org/officeDocument/2006/relationships/image" Target="../media/image811.png"/><Relationship Id="rId17" Type="http://schemas.openxmlformats.org/officeDocument/2006/relationships/image" Target="../media/image486.png"/><Relationship Id="rId18" Type="http://schemas.openxmlformats.org/officeDocument/2006/relationships/image" Target="../media/image812.png"/><Relationship Id="rId19" Type="http://schemas.openxmlformats.org/officeDocument/2006/relationships/image" Target="../media/image813.png"/><Relationship Id="rId20" Type="http://schemas.openxmlformats.org/officeDocument/2006/relationships/image" Target="../media/image814.png"/><Relationship Id="rId21" Type="http://schemas.openxmlformats.org/officeDocument/2006/relationships/image" Target="../media/image815.png"/><Relationship Id="rId22" Type="http://schemas.openxmlformats.org/officeDocument/2006/relationships/image" Target="../media/image170.png"/><Relationship Id="rId23" Type="http://schemas.openxmlformats.org/officeDocument/2006/relationships/image" Target="../media/image171.png"/><Relationship Id="rId24" Type="http://schemas.openxmlformats.org/officeDocument/2006/relationships/image" Target="../media/image804.png"/><Relationship Id="rId25" Type="http://schemas.openxmlformats.org/officeDocument/2006/relationships/image" Target="../media/image254.png"/><Relationship Id="rId26" Type="http://schemas.openxmlformats.org/officeDocument/2006/relationships/image" Target="../media/image816.png"/><Relationship Id="rId27" Type="http://schemas.openxmlformats.org/officeDocument/2006/relationships/image" Target="../media/image173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817.png"/><Relationship Id="rId9" Type="http://schemas.openxmlformats.org/officeDocument/2006/relationships/image" Target="../media/image818.png"/><Relationship Id="rId10" Type="http://schemas.openxmlformats.org/officeDocument/2006/relationships/image" Target="../media/image819.png"/><Relationship Id="rId11" Type="http://schemas.openxmlformats.org/officeDocument/2006/relationships/image" Target="../media/image820.png"/><Relationship Id="rId12" Type="http://schemas.openxmlformats.org/officeDocument/2006/relationships/image" Target="../media/image821.png"/><Relationship Id="rId13" Type="http://schemas.openxmlformats.org/officeDocument/2006/relationships/image" Target="../media/image486.png"/><Relationship Id="rId14" Type="http://schemas.openxmlformats.org/officeDocument/2006/relationships/image" Target="../media/image822.png"/><Relationship Id="rId15" Type="http://schemas.openxmlformats.org/officeDocument/2006/relationships/image" Target="../media/image823.png"/><Relationship Id="rId16" Type="http://schemas.openxmlformats.org/officeDocument/2006/relationships/image" Target="../media/image824.png"/><Relationship Id="rId17" Type="http://schemas.openxmlformats.org/officeDocument/2006/relationships/image" Target="../media/image825.png"/><Relationship Id="rId18" Type="http://schemas.openxmlformats.org/officeDocument/2006/relationships/image" Target="../media/image826.png"/><Relationship Id="rId19" Type="http://schemas.openxmlformats.org/officeDocument/2006/relationships/image" Target="../media/image827.png"/><Relationship Id="rId20" Type="http://schemas.openxmlformats.org/officeDocument/2006/relationships/image" Target="../media/image828.png"/><Relationship Id="rId21" Type="http://schemas.openxmlformats.org/officeDocument/2006/relationships/image" Target="../media/image829.png"/><Relationship Id="rId22" Type="http://schemas.openxmlformats.org/officeDocument/2006/relationships/image" Target="../media/image830.png"/><Relationship Id="rId23" Type="http://schemas.openxmlformats.org/officeDocument/2006/relationships/image" Target="../media/image170.png"/><Relationship Id="rId24" Type="http://schemas.openxmlformats.org/officeDocument/2006/relationships/image" Target="../media/image171.png"/><Relationship Id="rId25" Type="http://schemas.openxmlformats.org/officeDocument/2006/relationships/image" Target="../media/image816.png"/><Relationship Id="rId26" Type="http://schemas.openxmlformats.org/officeDocument/2006/relationships/image" Target="../media/image173.png"/><Relationship Id="rId27" Type="http://schemas.openxmlformats.org/officeDocument/2006/relationships/image" Target="../media/image831.png"/><Relationship Id="rId28" Type="http://schemas.openxmlformats.org/officeDocument/2006/relationships/image" Target="../media/image832.png"/><Relationship Id="rId29" Type="http://schemas.openxmlformats.org/officeDocument/2006/relationships/image" Target="../media/image254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833.png"/><Relationship Id="rId9" Type="http://schemas.openxmlformats.org/officeDocument/2006/relationships/image" Target="../media/image834.png"/><Relationship Id="rId10" Type="http://schemas.openxmlformats.org/officeDocument/2006/relationships/image" Target="../media/image835.png"/><Relationship Id="rId11" Type="http://schemas.openxmlformats.org/officeDocument/2006/relationships/image" Target="../media/image836.png"/><Relationship Id="rId12" Type="http://schemas.openxmlformats.org/officeDocument/2006/relationships/image" Target="../media/image837.png"/><Relationship Id="rId13" Type="http://schemas.openxmlformats.org/officeDocument/2006/relationships/image" Target="../media/image838.png"/><Relationship Id="rId14" Type="http://schemas.openxmlformats.org/officeDocument/2006/relationships/image" Target="../media/image839.png"/><Relationship Id="rId15" Type="http://schemas.openxmlformats.org/officeDocument/2006/relationships/image" Target="../media/image840.png"/><Relationship Id="rId16" Type="http://schemas.openxmlformats.org/officeDocument/2006/relationships/image" Target="../media/image841.png"/><Relationship Id="rId17" Type="http://schemas.openxmlformats.org/officeDocument/2006/relationships/image" Target="../media/image842.png"/><Relationship Id="rId18" Type="http://schemas.openxmlformats.org/officeDocument/2006/relationships/image" Target="../media/image843.png"/><Relationship Id="rId19" Type="http://schemas.openxmlformats.org/officeDocument/2006/relationships/image" Target="../media/image844.png"/><Relationship Id="rId20" Type="http://schemas.openxmlformats.org/officeDocument/2006/relationships/image" Target="../media/image845.png"/><Relationship Id="rId21" Type="http://schemas.openxmlformats.org/officeDocument/2006/relationships/image" Target="../media/image846.png"/><Relationship Id="rId22" Type="http://schemas.openxmlformats.org/officeDocument/2006/relationships/image" Target="../media/image847.png"/><Relationship Id="rId23" Type="http://schemas.openxmlformats.org/officeDocument/2006/relationships/image" Target="../media/image848.png"/><Relationship Id="rId24" Type="http://schemas.openxmlformats.org/officeDocument/2006/relationships/image" Target="../media/image849.png"/><Relationship Id="rId25" Type="http://schemas.openxmlformats.org/officeDocument/2006/relationships/image" Target="../media/image850.png"/><Relationship Id="rId26" Type="http://schemas.openxmlformats.org/officeDocument/2006/relationships/image" Target="../media/image851.png"/><Relationship Id="rId27" Type="http://schemas.openxmlformats.org/officeDocument/2006/relationships/image" Target="../media/image170.png"/><Relationship Id="rId28" Type="http://schemas.openxmlformats.org/officeDocument/2006/relationships/image" Target="../media/image171.png"/><Relationship Id="rId29" Type="http://schemas.openxmlformats.org/officeDocument/2006/relationships/image" Target="../media/image832.png"/><Relationship Id="rId30" Type="http://schemas.openxmlformats.org/officeDocument/2006/relationships/image" Target="../media/image254.png"/><Relationship Id="rId31" Type="http://schemas.openxmlformats.org/officeDocument/2006/relationships/image" Target="../media/image852.png"/><Relationship Id="rId32" Type="http://schemas.openxmlformats.org/officeDocument/2006/relationships/image" Target="../media/image17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57.png"/><Relationship Id="rId9" Type="http://schemas.openxmlformats.org/officeDocument/2006/relationships/image" Target="../media/image158.png"/><Relationship Id="rId10" Type="http://schemas.openxmlformats.org/officeDocument/2006/relationships/image" Target="../media/image159.png"/><Relationship Id="rId11" Type="http://schemas.openxmlformats.org/officeDocument/2006/relationships/image" Target="../media/image160.png"/><Relationship Id="rId12" Type="http://schemas.openxmlformats.org/officeDocument/2006/relationships/image" Target="../media/image161.png"/><Relationship Id="rId13" Type="http://schemas.openxmlformats.org/officeDocument/2006/relationships/image" Target="../media/image162.png"/><Relationship Id="rId14" Type="http://schemas.openxmlformats.org/officeDocument/2006/relationships/image" Target="../media/image163.png"/><Relationship Id="rId15" Type="http://schemas.openxmlformats.org/officeDocument/2006/relationships/image" Target="../media/image164.png"/><Relationship Id="rId16" Type="http://schemas.openxmlformats.org/officeDocument/2006/relationships/image" Target="../media/image165.png"/><Relationship Id="rId17" Type="http://schemas.openxmlformats.org/officeDocument/2006/relationships/image" Target="../media/image166.png"/><Relationship Id="rId18" Type="http://schemas.openxmlformats.org/officeDocument/2006/relationships/image" Target="../media/image167.png"/><Relationship Id="rId19" Type="http://schemas.openxmlformats.org/officeDocument/2006/relationships/image" Target="../media/image168.png"/><Relationship Id="rId20" Type="http://schemas.openxmlformats.org/officeDocument/2006/relationships/image" Target="../media/image169.png"/><Relationship Id="rId21" Type="http://schemas.openxmlformats.org/officeDocument/2006/relationships/image" Target="../media/image170.png"/><Relationship Id="rId22" Type="http://schemas.openxmlformats.org/officeDocument/2006/relationships/image" Target="../media/image171.png"/><Relationship Id="rId23" Type="http://schemas.openxmlformats.org/officeDocument/2006/relationships/image" Target="../media/image172.png"/><Relationship Id="rId24" Type="http://schemas.openxmlformats.org/officeDocument/2006/relationships/image" Target="../media/image173.png"/><Relationship Id="rId25" Type="http://schemas.openxmlformats.org/officeDocument/2006/relationships/image" Target="../media/image174.png"/><Relationship Id="rId26" Type="http://schemas.openxmlformats.org/officeDocument/2006/relationships/image" Target="../media/image175.png"/><Relationship Id="rId27" Type="http://schemas.openxmlformats.org/officeDocument/2006/relationships/image" Target="../media/image176.png"/><Relationship Id="rId28" Type="http://schemas.openxmlformats.org/officeDocument/2006/relationships/image" Target="../media/image177.png"/><Relationship Id="rId29" Type="http://schemas.openxmlformats.org/officeDocument/2006/relationships/image" Target="../media/image178.png"/><Relationship Id="rId30" Type="http://schemas.openxmlformats.org/officeDocument/2006/relationships/image" Target="../media/image179.png"/><Relationship Id="rId31" Type="http://schemas.openxmlformats.org/officeDocument/2006/relationships/image" Target="../media/image180.png"/><Relationship Id="rId32" Type="http://schemas.openxmlformats.org/officeDocument/2006/relationships/image" Target="../media/image181.png"/><Relationship Id="rId33" Type="http://schemas.openxmlformats.org/officeDocument/2006/relationships/image" Target="../media/image182.png"/><Relationship Id="rId34" Type="http://schemas.openxmlformats.org/officeDocument/2006/relationships/image" Target="../media/image183.png"/><Relationship Id="rId35" Type="http://schemas.openxmlformats.org/officeDocument/2006/relationships/image" Target="../media/image184.png"/><Relationship Id="rId36" Type="http://schemas.openxmlformats.org/officeDocument/2006/relationships/image" Target="../media/image185.png"/><Relationship Id="rId37" Type="http://schemas.openxmlformats.org/officeDocument/2006/relationships/image" Target="../media/image186.png"/><Relationship Id="rId38" Type="http://schemas.openxmlformats.org/officeDocument/2006/relationships/image" Target="../media/image187.png"/><Relationship Id="rId39" Type="http://schemas.openxmlformats.org/officeDocument/2006/relationships/image" Target="../media/image188.png"/><Relationship Id="rId40" Type="http://schemas.openxmlformats.org/officeDocument/2006/relationships/image" Target="../media/image189.png"/><Relationship Id="rId41" Type="http://schemas.openxmlformats.org/officeDocument/2006/relationships/image" Target="../media/image190.png"/><Relationship Id="rId42" Type="http://schemas.openxmlformats.org/officeDocument/2006/relationships/image" Target="../media/image191.png"/><Relationship Id="rId43" Type="http://schemas.openxmlformats.org/officeDocument/2006/relationships/image" Target="../media/image192.png"/><Relationship Id="rId44" Type="http://schemas.openxmlformats.org/officeDocument/2006/relationships/image" Target="../media/image193.png"/><Relationship Id="rId45" Type="http://schemas.openxmlformats.org/officeDocument/2006/relationships/image" Target="../media/image194.png"/><Relationship Id="rId46" Type="http://schemas.openxmlformats.org/officeDocument/2006/relationships/image" Target="../media/image195.png"/><Relationship Id="rId47" Type="http://schemas.openxmlformats.org/officeDocument/2006/relationships/image" Target="../media/image196.png"/><Relationship Id="rId48" Type="http://schemas.openxmlformats.org/officeDocument/2006/relationships/image" Target="../media/image197.png"/><Relationship Id="rId49" Type="http://schemas.openxmlformats.org/officeDocument/2006/relationships/image" Target="../media/image198.png"/><Relationship Id="rId50" Type="http://schemas.openxmlformats.org/officeDocument/2006/relationships/image" Target="../media/image199.png"/><Relationship Id="rId51" Type="http://schemas.openxmlformats.org/officeDocument/2006/relationships/image" Target="../media/image200.png"/><Relationship Id="rId52" Type="http://schemas.openxmlformats.org/officeDocument/2006/relationships/image" Target="../media/image201.png"/><Relationship Id="rId53" Type="http://schemas.openxmlformats.org/officeDocument/2006/relationships/image" Target="../media/image202.png"/><Relationship Id="rId54" Type="http://schemas.openxmlformats.org/officeDocument/2006/relationships/image" Target="../media/image203.png"/><Relationship Id="rId55" Type="http://schemas.openxmlformats.org/officeDocument/2006/relationships/image" Target="../media/image204.png"/><Relationship Id="rId56" Type="http://schemas.openxmlformats.org/officeDocument/2006/relationships/image" Target="../media/image205.png"/><Relationship Id="rId57" Type="http://schemas.openxmlformats.org/officeDocument/2006/relationships/image" Target="../media/image206.png"/><Relationship Id="rId58" Type="http://schemas.openxmlformats.org/officeDocument/2006/relationships/image" Target="../media/image207.png"/><Relationship Id="rId59" Type="http://schemas.openxmlformats.org/officeDocument/2006/relationships/image" Target="../media/image208.png"/><Relationship Id="rId60" Type="http://schemas.openxmlformats.org/officeDocument/2006/relationships/image" Target="../media/image209.png"/><Relationship Id="rId61" Type="http://schemas.openxmlformats.org/officeDocument/2006/relationships/image" Target="../media/image210.png"/><Relationship Id="rId62" Type="http://schemas.openxmlformats.org/officeDocument/2006/relationships/image" Target="../media/image211.png"/><Relationship Id="rId63" Type="http://schemas.openxmlformats.org/officeDocument/2006/relationships/image" Target="../media/image212.png"/><Relationship Id="rId64" Type="http://schemas.openxmlformats.org/officeDocument/2006/relationships/image" Target="../media/image213.png"/><Relationship Id="rId65" Type="http://schemas.openxmlformats.org/officeDocument/2006/relationships/image" Target="../media/image214.png"/><Relationship Id="rId66" Type="http://schemas.openxmlformats.org/officeDocument/2006/relationships/image" Target="../media/image215.png"/><Relationship Id="rId67" Type="http://schemas.openxmlformats.org/officeDocument/2006/relationships/image" Target="../media/image216.png"/><Relationship Id="rId68" Type="http://schemas.openxmlformats.org/officeDocument/2006/relationships/image" Target="../media/image217.png"/><Relationship Id="rId69" Type="http://schemas.openxmlformats.org/officeDocument/2006/relationships/image" Target="../media/image218.png"/><Relationship Id="rId70" Type="http://schemas.openxmlformats.org/officeDocument/2006/relationships/image" Target="../media/image219.png"/><Relationship Id="rId71" Type="http://schemas.openxmlformats.org/officeDocument/2006/relationships/image" Target="../media/image220.png"/><Relationship Id="rId72" Type="http://schemas.openxmlformats.org/officeDocument/2006/relationships/image" Target="../media/image221.png"/><Relationship Id="rId73" Type="http://schemas.openxmlformats.org/officeDocument/2006/relationships/image" Target="../media/image222.png"/><Relationship Id="rId74" Type="http://schemas.openxmlformats.org/officeDocument/2006/relationships/image" Target="../media/image223.png"/><Relationship Id="rId75" Type="http://schemas.openxmlformats.org/officeDocument/2006/relationships/image" Target="../media/image224.png"/><Relationship Id="rId76" Type="http://schemas.openxmlformats.org/officeDocument/2006/relationships/image" Target="../media/image225.png"/><Relationship Id="rId77" Type="http://schemas.openxmlformats.org/officeDocument/2006/relationships/image" Target="../media/image226.png"/><Relationship Id="rId78" Type="http://schemas.openxmlformats.org/officeDocument/2006/relationships/image" Target="../media/image227.png"/><Relationship Id="rId79" Type="http://schemas.openxmlformats.org/officeDocument/2006/relationships/image" Target="../media/image228.png"/><Relationship Id="rId80" Type="http://schemas.openxmlformats.org/officeDocument/2006/relationships/image" Target="../media/image229.png"/><Relationship Id="rId81" Type="http://schemas.openxmlformats.org/officeDocument/2006/relationships/image" Target="../media/image230.png"/><Relationship Id="rId82" Type="http://schemas.openxmlformats.org/officeDocument/2006/relationships/image" Target="../media/image231.png"/><Relationship Id="rId83" Type="http://schemas.openxmlformats.org/officeDocument/2006/relationships/image" Target="../media/image232.png"/><Relationship Id="rId84" Type="http://schemas.openxmlformats.org/officeDocument/2006/relationships/image" Target="../media/image233.png"/><Relationship Id="rId85" Type="http://schemas.openxmlformats.org/officeDocument/2006/relationships/image" Target="../media/image234.png"/><Relationship Id="rId86" Type="http://schemas.openxmlformats.org/officeDocument/2006/relationships/image" Target="../media/image235.png"/><Relationship Id="rId87" Type="http://schemas.openxmlformats.org/officeDocument/2006/relationships/image" Target="../media/image236.png"/><Relationship Id="rId88" Type="http://schemas.openxmlformats.org/officeDocument/2006/relationships/image" Target="../media/image237.png"/><Relationship Id="rId89" Type="http://schemas.openxmlformats.org/officeDocument/2006/relationships/image" Target="../media/image238.png"/><Relationship Id="rId90" Type="http://schemas.openxmlformats.org/officeDocument/2006/relationships/image" Target="../media/image239.png"/><Relationship Id="rId91" Type="http://schemas.openxmlformats.org/officeDocument/2006/relationships/image" Target="../media/image240.png"/><Relationship Id="rId92" Type="http://schemas.openxmlformats.org/officeDocument/2006/relationships/image" Target="../media/image241.png"/><Relationship Id="rId93" Type="http://schemas.openxmlformats.org/officeDocument/2006/relationships/image" Target="../media/image242.png"/><Relationship Id="rId94" Type="http://schemas.openxmlformats.org/officeDocument/2006/relationships/image" Target="../media/image243.png"/><Relationship Id="rId95" Type="http://schemas.openxmlformats.org/officeDocument/2006/relationships/image" Target="../media/image244.png"/><Relationship Id="rId96" Type="http://schemas.openxmlformats.org/officeDocument/2006/relationships/image" Target="../media/image245.png"/><Relationship Id="rId97" Type="http://schemas.openxmlformats.org/officeDocument/2006/relationships/image" Target="../media/image246.png"/><Relationship Id="rId98" Type="http://schemas.openxmlformats.org/officeDocument/2006/relationships/image" Target="../media/image247.png"/><Relationship Id="rId99" Type="http://schemas.openxmlformats.org/officeDocument/2006/relationships/image" Target="../media/image248.png"/><Relationship Id="rId100" Type="http://schemas.openxmlformats.org/officeDocument/2006/relationships/image" Target="../media/image249.png"/><Relationship Id="rId101" Type="http://schemas.openxmlformats.org/officeDocument/2006/relationships/image" Target="../media/image250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833.png"/><Relationship Id="rId9" Type="http://schemas.openxmlformats.org/officeDocument/2006/relationships/image" Target="../media/image834.png"/><Relationship Id="rId10" Type="http://schemas.openxmlformats.org/officeDocument/2006/relationships/image" Target="../media/image853.png"/><Relationship Id="rId11" Type="http://schemas.openxmlformats.org/officeDocument/2006/relationships/image" Target="../media/image854.png"/><Relationship Id="rId12" Type="http://schemas.openxmlformats.org/officeDocument/2006/relationships/image" Target="../media/image855.png"/><Relationship Id="rId13" Type="http://schemas.openxmlformats.org/officeDocument/2006/relationships/image" Target="../media/image856.png"/><Relationship Id="rId14" Type="http://schemas.openxmlformats.org/officeDocument/2006/relationships/image" Target="../media/image846.png"/><Relationship Id="rId15" Type="http://schemas.openxmlformats.org/officeDocument/2006/relationships/image" Target="../media/image847.png"/><Relationship Id="rId16" Type="http://schemas.openxmlformats.org/officeDocument/2006/relationships/image" Target="../media/image857.png"/><Relationship Id="rId17" Type="http://schemas.openxmlformats.org/officeDocument/2006/relationships/image" Target="../media/image858.png"/><Relationship Id="rId18" Type="http://schemas.openxmlformats.org/officeDocument/2006/relationships/image" Target="../media/image859.png"/><Relationship Id="rId19" Type="http://schemas.openxmlformats.org/officeDocument/2006/relationships/image" Target="../media/image860.png"/><Relationship Id="rId20" Type="http://schemas.openxmlformats.org/officeDocument/2006/relationships/image" Target="../media/image861.png"/><Relationship Id="rId21" Type="http://schemas.openxmlformats.org/officeDocument/2006/relationships/image" Target="../media/image862.png"/><Relationship Id="rId22" Type="http://schemas.openxmlformats.org/officeDocument/2006/relationships/image" Target="../media/image863.png"/><Relationship Id="rId23" Type="http://schemas.openxmlformats.org/officeDocument/2006/relationships/image" Target="../media/image864.png"/><Relationship Id="rId24" Type="http://schemas.openxmlformats.org/officeDocument/2006/relationships/image" Target="../media/image170.png"/><Relationship Id="rId25" Type="http://schemas.openxmlformats.org/officeDocument/2006/relationships/image" Target="../media/image171.png"/><Relationship Id="rId26" Type="http://schemas.openxmlformats.org/officeDocument/2006/relationships/image" Target="../media/image865.png"/><Relationship Id="rId27" Type="http://schemas.openxmlformats.org/officeDocument/2006/relationships/image" Target="../media/image254.png"/><Relationship Id="rId28" Type="http://schemas.openxmlformats.org/officeDocument/2006/relationships/image" Target="../media/image866.png"/><Relationship Id="rId29" Type="http://schemas.openxmlformats.org/officeDocument/2006/relationships/image" Target="../media/image173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833.png"/><Relationship Id="rId9" Type="http://schemas.openxmlformats.org/officeDocument/2006/relationships/image" Target="../media/image834.png"/><Relationship Id="rId10" Type="http://schemas.openxmlformats.org/officeDocument/2006/relationships/image" Target="../media/image853.png"/><Relationship Id="rId11" Type="http://schemas.openxmlformats.org/officeDocument/2006/relationships/image" Target="../media/image867.png"/><Relationship Id="rId12" Type="http://schemas.openxmlformats.org/officeDocument/2006/relationships/image" Target="../media/image868.png"/><Relationship Id="rId13" Type="http://schemas.openxmlformats.org/officeDocument/2006/relationships/image" Target="../media/image869.png"/><Relationship Id="rId14" Type="http://schemas.openxmlformats.org/officeDocument/2006/relationships/image" Target="../media/image870.png"/><Relationship Id="rId15" Type="http://schemas.openxmlformats.org/officeDocument/2006/relationships/image" Target="../media/image871.png"/><Relationship Id="rId16" Type="http://schemas.openxmlformats.org/officeDocument/2006/relationships/image" Target="../media/image872.png"/><Relationship Id="rId17" Type="http://schemas.openxmlformats.org/officeDocument/2006/relationships/image" Target="../media/image873.png"/><Relationship Id="rId18" Type="http://schemas.openxmlformats.org/officeDocument/2006/relationships/image" Target="../media/image874.png"/><Relationship Id="rId19" Type="http://schemas.openxmlformats.org/officeDocument/2006/relationships/image" Target="../media/image875.png"/><Relationship Id="rId20" Type="http://schemas.openxmlformats.org/officeDocument/2006/relationships/image" Target="../media/image876.png"/><Relationship Id="rId21" Type="http://schemas.openxmlformats.org/officeDocument/2006/relationships/image" Target="../media/image877.png"/><Relationship Id="rId22" Type="http://schemas.openxmlformats.org/officeDocument/2006/relationships/image" Target="../media/image878.png"/><Relationship Id="rId23" Type="http://schemas.openxmlformats.org/officeDocument/2006/relationships/image" Target="../media/image879.png"/><Relationship Id="rId24" Type="http://schemas.openxmlformats.org/officeDocument/2006/relationships/image" Target="../media/image880.png"/><Relationship Id="rId25" Type="http://schemas.openxmlformats.org/officeDocument/2006/relationships/image" Target="../media/image881.png"/><Relationship Id="rId26" Type="http://schemas.openxmlformats.org/officeDocument/2006/relationships/image" Target="../media/image882.png"/><Relationship Id="rId27" Type="http://schemas.openxmlformats.org/officeDocument/2006/relationships/image" Target="../media/image883.png"/><Relationship Id="rId28" Type="http://schemas.openxmlformats.org/officeDocument/2006/relationships/image" Target="../media/image884.png"/><Relationship Id="rId29" Type="http://schemas.openxmlformats.org/officeDocument/2006/relationships/image" Target="../media/image885.png"/><Relationship Id="rId30" Type="http://schemas.openxmlformats.org/officeDocument/2006/relationships/image" Target="../media/image886.png"/><Relationship Id="rId31" Type="http://schemas.openxmlformats.org/officeDocument/2006/relationships/image" Target="../media/image170.png"/><Relationship Id="rId32" Type="http://schemas.openxmlformats.org/officeDocument/2006/relationships/image" Target="../media/image171.png"/><Relationship Id="rId33" Type="http://schemas.openxmlformats.org/officeDocument/2006/relationships/image" Target="../media/image887.png"/><Relationship Id="rId34" Type="http://schemas.openxmlformats.org/officeDocument/2006/relationships/image" Target="../media/image254.png"/><Relationship Id="rId35" Type="http://schemas.openxmlformats.org/officeDocument/2006/relationships/image" Target="../media/image888.png"/><Relationship Id="rId36" Type="http://schemas.openxmlformats.org/officeDocument/2006/relationships/image" Target="../media/image173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833.png"/><Relationship Id="rId9" Type="http://schemas.openxmlformats.org/officeDocument/2006/relationships/image" Target="../media/image834.png"/><Relationship Id="rId10" Type="http://schemas.openxmlformats.org/officeDocument/2006/relationships/image" Target="../media/image853.png"/><Relationship Id="rId11" Type="http://schemas.openxmlformats.org/officeDocument/2006/relationships/image" Target="../media/image889.png"/><Relationship Id="rId12" Type="http://schemas.openxmlformats.org/officeDocument/2006/relationships/image" Target="../media/image868.png"/><Relationship Id="rId13" Type="http://schemas.openxmlformats.org/officeDocument/2006/relationships/image" Target="../media/image869.png"/><Relationship Id="rId14" Type="http://schemas.openxmlformats.org/officeDocument/2006/relationships/image" Target="../media/image890.png"/><Relationship Id="rId15" Type="http://schemas.openxmlformats.org/officeDocument/2006/relationships/image" Target="../media/image891.png"/><Relationship Id="rId16" Type="http://schemas.openxmlformats.org/officeDocument/2006/relationships/image" Target="../media/image892.png"/><Relationship Id="rId17" Type="http://schemas.openxmlformats.org/officeDocument/2006/relationships/image" Target="../media/image893.png"/><Relationship Id="rId18" Type="http://schemas.openxmlformats.org/officeDocument/2006/relationships/image" Target="../media/image894.png"/><Relationship Id="rId19" Type="http://schemas.openxmlformats.org/officeDocument/2006/relationships/image" Target="../media/image895.png"/><Relationship Id="rId20" Type="http://schemas.openxmlformats.org/officeDocument/2006/relationships/image" Target="../media/image896.png"/><Relationship Id="rId21" Type="http://schemas.openxmlformats.org/officeDocument/2006/relationships/image" Target="../media/image878.png"/><Relationship Id="rId22" Type="http://schemas.openxmlformats.org/officeDocument/2006/relationships/image" Target="../media/image879.png"/><Relationship Id="rId23" Type="http://schemas.openxmlformats.org/officeDocument/2006/relationships/image" Target="../media/image897.png"/><Relationship Id="rId24" Type="http://schemas.openxmlformats.org/officeDocument/2006/relationships/image" Target="../media/image898.png"/><Relationship Id="rId25" Type="http://schemas.openxmlformats.org/officeDocument/2006/relationships/image" Target="../media/image899.png"/><Relationship Id="rId26" Type="http://schemas.openxmlformats.org/officeDocument/2006/relationships/image" Target="../media/image884.png"/><Relationship Id="rId27" Type="http://schemas.openxmlformats.org/officeDocument/2006/relationships/image" Target="../media/image900.png"/><Relationship Id="rId28" Type="http://schemas.openxmlformats.org/officeDocument/2006/relationships/image" Target="../media/image901.png"/><Relationship Id="rId29" Type="http://schemas.openxmlformats.org/officeDocument/2006/relationships/image" Target="../media/image170.png"/><Relationship Id="rId30" Type="http://schemas.openxmlformats.org/officeDocument/2006/relationships/image" Target="../media/image171.png"/><Relationship Id="rId31" Type="http://schemas.openxmlformats.org/officeDocument/2006/relationships/image" Target="../media/image902.png"/><Relationship Id="rId32" Type="http://schemas.openxmlformats.org/officeDocument/2006/relationships/image" Target="../media/image254.png"/><Relationship Id="rId33" Type="http://schemas.openxmlformats.org/officeDocument/2006/relationships/image" Target="../media/image903.png"/><Relationship Id="rId34" Type="http://schemas.openxmlformats.org/officeDocument/2006/relationships/image" Target="../media/image173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833.png"/><Relationship Id="rId9" Type="http://schemas.openxmlformats.org/officeDocument/2006/relationships/image" Target="../media/image834.png"/><Relationship Id="rId10" Type="http://schemas.openxmlformats.org/officeDocument/2006/relationships/image" Target="../media/image853.png"/><Relationship Id="rId11" Type="http://schemas.openxmlformats.org/officeDocument/2006/relationships/image" Target="../media/image904.png"/><Relationship Id="rId12" Type="http://schemas.openxmlformats.org/officeDocument/2006/relationships/image" Target="../media/image868.png"/><Relationship Id="rId13" Type="http://schemas.openxmlformats.org/officeDocument/2006/relationships/image" Target="../media/image869.png"/><Relationship Id="rId14" Type="http://schemas.openxmlformats.org/officeDocument/2006/relationships/image" Target="../media/image905.png"/><Relationship Id="rId15" Type="http://schemas.openxmlformats.org/officeDocument/2006/relationships/image" Target="../media/image906.png"/><Relationship Id="rId16" Type="http://schemas.openxmlformats.org/officeDocument/2006/relationships/image" Target="../media/image907.png"/><Relationship Id="rId17" Type="http://schemas.openxmlformats.org/officeDocument/2006/relationships/image" Target="../media/image908.png"/><Relationship Id="rId18" Type="http://schemas.openxmlformats.org/officeDocument/2006/relationships/image" Target="../media/image909.png"/><Relationship Id="rId19" Type="http://schemas.openxmlformats.org/officeDocument/2006/relationships/image" Target="../media/image910.png"/><Relationship Id="rId20" Type="http://schemas.openxmlformats.org/officeDocument/2006/relationships/image" Target="../media/image911.png"/><Relationship Id="rId21" Type="http://schemas.openxmlformats.org/officeDocument/2006/relationships/image" Target="../media/image912.png"/><Relationship Id="rId22" Type="http://schemas.openxmlformats.org/officeDocument/2006/relationships/image" Target="../media/image913.png"/><Relationship Id="rId23" Type="http://schemas.openxmlformats.org/officeDocument/2006/relationships/image" Target="../media/image914.png"/><Relationship Id="rId24" Type="http://schemas.openxmlformats.org/officeDocument/2006/relationships/image" Target="../media/image915.png"/><Relationship Id="rId25" Type="http://schemas.openxmlformats.org/officeDocument/2006/relationships/image" Target="../media/image916.png"/><Relationship Id="rId26" Type="http://schemas.openxmlformats.org/officeDocument/2006/relationships/image" Target="../media/image896.png"/><Relationship Id="rId27" Type="http://schemas.openxmlformats.org/officeDocument/2006/relationships/image" Target="../media/image917.png"/><Relationship Id="rId28" Type="http://schemas.openxmlformats.org/officeDocument/2006/relationships/image" Target="../media/image918.png"/><Relationship Id="rId29" Type="http://schemas.openxmlformats.org/officeDocument/2006/relationships/image" Target="../media/image170.png"/><Relationship Id="rId30" Type="http://schemas.openxmlformats.org/officeDocument/2006/relationships/image" Target="../media/image171.png"/><Relationship Id="rId31" Type="http://schemas.openxmlformats.org/officeDocument/2006/relationships/image" Target="../media/image919.png"/><Relationship Id="rId32" Type="http://schemas.openxmlformats.org/officeDocument/2006/relationships/image" Target="../media/image254.png"/><Relationship Id="rId33" Type="http://schemas.openxmlformats.org/officeDocument/2006/relationships/image" Target="../media/image920.png"/><Relationship Id="rId34" Type="http://schemas.openxmlformats.org/officeDocument/2006/relationships/image" Target="../media/image17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833.png"/><Relationship Id="rId9" Type="http://schemas.openxmlformats.org/officeDocument/2006/relationships/image" Target="../media/image834.png"/><Relationship Id="rId10" Type="http://schemas.openxmlformats.org/officeDocument/2006/relationships/image" Target="../media/image853.png"/><Relationship Id="rId11" Type="http://schemas.openxmlformats.org/officeDocument/2006/relationships/image" Target="../media/image921.png"/><Relationship Id="rId12" Type="http://schemas.openxmlformats.org/officeDocument/2006/relationships/image" Target="../media/image922.png"/><Relationship Id="rId13" Type="http://schemas.openxmlformats.org/officeDocument/2006/relationships/image" Target="../media/image923.png"/><Relationship Id="rId14" Type="http://schemas.openxmlformats.org/officeDocument/2006/relationships/image" Target="../media/image924.png"/><Relationship Id="rId15" Type="http://schemas.openxmlformats.org/officeDocument/2006/relationships/image" Target="../media/image925.png"/><Relationship Id="rId16" Type="http://schemas.openxmlformats.org/officeDocument/2006/relationships/image" Target="../media/image926.png"/><Relationship Id="rId17" Type="http://schemas.openxmlformats.org/officeDocument/2006/relationships/image" Target="../media/image927.png"/><Relationship Id="rId18" Type="http://schemas.openxmlformats.org/officeDocument/2006/relationships/image" Target="../media/image928.png"/><Relationship Id="rId19" Type="http://schemas.openxmlformats.org/officeDocument/2006/relationships/image" Target="../media/image929.png"/><Relationship Id="rId20" Type="http://schemas.openxmlformats.org/officeDocument/2006/relationships/image" Target="../media/image930.png"/><Relationship Id="rId21" Type="http://schemas.openxmlformats.org/officeDocument/2006/relationships/image" Target="../media/image931.png"/><Relationship Id="rId22" Type="http://schemas.openxmlformats.org/officeDocument/2006/relationships/image" Target="../media/image932.png"/><Relationship Id="rId23" Type="http://schemas.openxmlformats.org/officeDocument/2006/relationships/image" Target="../media/image933.png"/><Relationship Id="rId24" Type="http://schemas.openxmlformats.org/officeDocument/2006/relationships/image" Target="../media/image934.png"/><Relationship Id="rId25" Type="http://schemas.openxmlformats.org/officeDocument/2006/relationships/image" Target="../media/image935.png"/><Relationship Id="rId26" Type="http://schemas.openxmlformats.org/officeDocument/2006/relationships/image" Target="../media/image936.png"/><Relationship Id="rId27" Type="http://schemas.openxmlformats.org/officeDocument/2006/relationships/image" Target="../media/image937.png"/><Relationship Id="rId28" Type="http://schemas.openxmlformats.org/officeDocument/2006/relationships/image" Target="../media/image938.png"/><Relationship Id="rId29" Type="http://schemas.openxmlformats.org/officeDocument/2006/relationships/image" Target="../media/image939.png"/><Relationship Id="rId30" Type="http://schemas.openxmlformats.org/officeDocument/2006/relationships/image" Target="../media/image940.png"/><Relationship Id="rId31" Type="http://schemas.openxmlformats.org/officeDocument/2006/relationships/image" Target="../media/image170.png"/><Relationship Id="rId32" Type="http://schemas.openxmlformats.org/officeDocument/2006/relationships/image" Target="../media/image171.png"/><Relationship Id="rId33" Type="http://schemas.openxmlformats.org/officeDocument/2006/relationships/image" Target="../media/image920.png"/><Relationship Id="rId34" Type="http://schemas.openxmlformats.org/officeDocument/2006/relationships/image" Target="../media/image173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41.png"/><Relationship Id="rId9" Type="http://schemas.openxmlformats.org/officeDocument/2006/relationships/image" Target="../media/image942.png"/><Relationship Id="rId10" Type="http://schemas.openxmlformats.org/officeDocument/2006/relationships/image" Target="../media/image943.png"/><Relationship Id="rId11" Type="http://schemas.openxmlformats.org/officeDocument/2006/relationships/image" Target="../media/image944.png"/><Relationship Id="rId12" Type="http://schemas.openxmlformats.org/officeDocument/2006/relationships/image" Target="../media/image945.png"/><Relationship Id="rId13" Type="http://schemas.openxmlformats.org/officeDocument/2006/relationships/image" Target="../media/image946.png"/><Relationship Id="rId14" Type="http://schemas.openxmlformats.org/officeDocument/2006/relationships/image" Target="../media/image441.png"/><Relationship Id="rId15" Type="http://schemas.openxmlformats.org/officeDocument/2006/relationships/image" Target="../media/image822.png"/><Relationship Id="rId16" Type="http://schemas.openxmlformats.org/officeDocument/2006/relationships/image" Target="../media/image947.png"/><Relationship Id="rId17" Type="http://schemas.openxmlformats.org/officeDocument/2006/relationships/image" Target="../media/image948.png"/><Relationship Id="rId18" Type="http://schemas.openxmlformats.org/officeDocument/2006/relationships/image" Target="../media/image949.png"/><Relationship Id="rId19" Type="http://schemas.openxmlformats.org/officeDocument/2006/relationships/image" Target="../media/image950.png"/><Relationship Id="rId20" Type="http://schemas.openxmlformats.org/officeDocument/2006/relationships/image" Target="../media/image951.png"/><Relationship Id="rId21" Type="http://schemas.openxmlformats.org/officeDocument/2006/relationships/image" Target="../media/image952.png"/><Relationship Id="rId22" Type="http://schemas.openxmlformats.org/officeDocument/2006/relationships/image" Target="../media/image953.png"/><Relationship Id="rId23" Type="http://schemas.openxmlformats.org/officeDocument/2006/relationships/image" Target="../media/image954.png"/><Relationship Id="rId24" Type="http://schemas.openxmlformats.org/officeDocument/2006/relationships/image" Target="../media/image170.png"/><Relationship Id="rId25" Type="http://schemas.openxmlformats.org/officeDocument/2006/relationships/image" Target="../media/image171.png"/><Relationship Id="rId26" Type="http://schemas.openxmlformats.org/officeDocument/2006/relationships/image" Target="../media/image955.png"/><Relationship Id="rId27" Type="http://schemas.openxmlformats.org/officeDocument/2006/relationships/image" Target="../media/image254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41.png"/><Relationship Id="rId9" Type="http://schemas.openxmlformats.org/officeDocument/2006/relationships/image" Target="../media/image942.png"/><Relationship Id="rId10" Type="http://schemas.openxmlformats.org/officeDocument/2006/relationships/image" Target="../media/image956.png"/><Relationship Id="rId11" Type="http://schemas.openxmlformats.org/officeDocument/2006/relationships/image" Target="../media/image957.png"/><Relationship Id="rId12" Type="http://schemas.openxmlformats.org/officeDocument/2006/relationships/image" Target="../media/image958.png"/><Relationship Id="rId13" Type="http://schemas.openxmlformats.org/officeDocument/2006/relationships/image" Target="../media/image959.png"/><Relationship Id="rId14" Type="http://schemas.openxmlformats.org/officeDocument/2006/relationships/image" Target="../media/image960.png"/><Relationship Id="rId15" Type="http://schemas.openxmlformats.org/officeDocument/2006/relationships/image" Target="../media/image961.png"/><Relationship Id="rId16" Type="http://schemas.openxmlformats.org/officeDocument/2006/relationships/image" Target="../media/image962.png"/><Relationship Id="rId17" Type="http://schemas.openxmlformats.org/officeDocument/2006/relationships/image" Target="../media/image963.png"/><Relationship Id="rId18" Type="http://schemas.openxmlformats.org/officeDocument/2006/relationships/image" Target="../media/image964.png"/><Relationship Id="rId19" Type="http://schemas.openxmlformats.org/officeDocument/2006/relationships/image" Target="../media/image965.png"/><Relationship Id="rId20" Type="http://schemas.openxmlformats.org/officeDocument/2006/relationships/image" Target="../media/image966.png"/><Relationship Id="rId21" Type="http://schemas.openxmlformats.org/officeDocument/2006/relationships/image" Target="../media/image967.png"/><Relationship Id="rId22" Type="http://schemas.openxmlformats.org/officeDocument/2006/relationships/image" Target="../media/image968.png"/><Relationship Id="rId23" Type="http://schemas.openxmlformats.org/officeDocument/2006/relationships/image" Target="../media/image969.png"/><Relationship Id="rId24" Type="http://schemas.openxmlformats.org/officeDocument/2006/relationships/image" Target="../media/image970.png"/><Relationship Id="rId25" Type="http://schemas.openxmlformats.org/officeDocument/2006/relationships/image" Target="../media/image971.png"/><Relationship Id="rId26" Type="http://schemas.openxmlformats.org/officeDocument/2006/relationships/image" Target="../media/image972.png"/><Relationship Id="rId27" Type="http://schemas.openxmlformats.org/officeDocument/2006/relationships/image" Target="../media/image973.png"/><Relationship Id="rId28" Type="http://schemas.openxmlformats.org/officeDocument/2006/relationships/image" Target="../media/image974.png"/><Relationship Id="rId29" Type="http://schemas.openxmlformats.org/officeDocument/2006/relationships/image" Target="../media/image975.png"/><Relationship Id="rId30" Type="http://schemas.openxmlformats.org/officeDocument/2006/relationships/image" Target="../media/image976.png"/><Relationship Id="rId31" Type="http://schemas.openxmlformats.org/officeDocument/2006/relationships/image" Target="../media/image977.png"/><Relationship Id="rId32" Type="http://schemas.openxmlformats.org/officeDocument/2006/relationships/image" Target="../media/image978.png"/><Relationship Id="rId33" Type="http://schemas.openxmlformats.org/officeDocument/2006/relationships/image" Target="../media/image979.png"/><Relationship Id="rId34" Type="http://schemas.openxmlformats.org/officeDocument/2006/relationships/image" Target="../media/image980.png"/><Relationship Id="rId35" Type="http://schemas.openxmlformats.org/officeDocument/2006/relationships/image" Target="../media/image981.png"/><Relationship Id="rId36" Type="http://schemas.openxmlformats.org/officeDocument/2006/relationships/image" Target="../media/image982.png"/><Relationship Id="rId37" Type="http://schemas.openxmlformats.org/officeDocument/2006/relationships/image" Target="../media/image983.png"/><Relationship Id="rId38" Type="http://schemas.openxmlformats.org/officeDocument/2006/relationships/image" Target="../media/image984.png"/><Relationship Id="rId39" Type="http://schemas.openxmlformats.org/officeDocument/2006/relationships/image" Target="../media/image985.png"/><Relationship Id="rId40" Type="http://schemas.openxmlformats.org/officeDocument/2006/relationships/image" Target="../media/image986.png"/><Relationship Id="rId41" Type="http://schemas.openxmlformats.org/officeDocument/2006/relationships/image" Target="../media/image987.png"/><Relationship Id="rId42" Type="http://schemas.openxmlformats.org/officeDocument/2006/relationships/image" Target="../media/image988.png"/><Relationship Id="rId43" Type="http://schemas.openxmlformats.org/officeDocument/2006/relationships/image" Target="../media/image989.png"/><Relationship Id="rId44" Type="http://schemas.openxmlformats.org/officeDocument/2006/relationships/image" Target="../media/image990.png"/><Relationship Id="rId45" Type="http://schemas.openxmlformats.org/officeDocument/2006/relationships/image" Target="../media/image991.png"/><Relationship Id="rId46" Type="http://schemas.openxmlformats.org/officeDocument/2006/relationships/image" Target="../media/image992.png"/><Relationship Id="rId47" Type="http://schemas.openxmlformats.org/officeDocument/2006/relationships/image" Target="../media/image993.png"/><Relationship Id="rId48" Type="http://schemas.openxmlformats.org/officeDocument/2006/relationships/image" Target="../media/image994.png"/><Relationship Id="rId49" Type="http://schemas.openxmlformats.org/officeDocument/2006/relationships/image" Target="../media/image995.png"/><Relationship Id="rId50" Type="http://schemas.openxmlformats.org/officeDocument/2006/relationships/image" Target="../media/image996.png"/><Relationship Id="rId51" Type="http://schemas.openxmlformats.org/officeDocument/2006/relationships/image" Target="../media/image997.png"/><Relationship Id="rId52" Type="http://schemas.openxmlformats.org/officeDocument/2006/relationships/image" Target="../media/image998.png"/><Relationship Id="rId53" Type="http://schemas.openxmlformats.org/officeDocument/2006/relationships/image" Target="../media/image999.png"/><Relationship Id="rId54" Type="http://schemas.openxmlformats.org/officeDocument/2006/relationships/image" Target="../media/image1000.png"/><Relationship Id="rId55" Type="http://schemas.openxmlformats.org/officeDocument/2006/relationships/image" Target="../media/image1001.png"/><Relationship Id="rId56" Type="http://schemas.openxmlformats.org/officeDocument/2006/relationships/image" Target="../media/image1002.png"/><Relationship Id="rId57" Type="http://schemas.openxmlformats.org/officeDocument/2006/relationships/image" Target="../media/image1003.png"/><Relationship Id="rId58" Type="http://schemas.openxmlformats.org/officeDocument/2006/relationships/image" Target="../media/image1004.png"/><Relationship Id="rId59" Type="http://schemas.openxmlformats.org/officeDocument/2006/relationships/image" Target="../media/image1005.png"/><Relationship Id="rId60" Type="http://schemas.openxmlformats.org/officeDocument/2006/relationships/image" Target="../media/image1006.png"/><Relationship Id="rId61" Type="http://schemas.openxmlformats.org/officeDocument/2006/relationships/image" Target="../media/image1007.png"/><Relationship Id="rId62" Type="http://schemas.openxmlformats.org/officeDocument/2006/relationships/image" Target="../media/image1008.png"/><Relationship Id="rId63" Type="http://schemas.openxmlformats.org/officeDocument/2006/relationships/image" Target="../media/image1009.png"/><Relationship Id="rId64" Type="http://schemas.openxmlformats.org/officeDocument/2006/relationships/image" Target="../media/image1010.png"/><Relationship Id="rId65" Type="http://schemas.openxmlformats.org/officeDocument/2006/relationships/image" Target="../media/image170.png"/><Relationship Id="rId66" Type="http://schemas.openxmlformats.org/officeDocument/2006/relationships/image" Target="../media/image171.png"/><Relationship Id="rId67" Type="http://schemas.openxmlformats.org/officeDocument/2006/relationships/image" Target="../media/image955.png"/><Relationship Id="rId68" Type="http://schemas.openxmlformats.org/officeDocument/2006/relationships/image" Target="../media/image254.png"/><Relationship Id="rId69" Type="http://schemas.openxmlformats.org/officeDocument/2006/relationships/image" Target="../media/image1011.png"/><Relationship Id="rId70" Type="http://schemas.openxmlformats.org/officeDocument/2006/relationships/image" Target="../media/image173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41.png"/><Relationship Id="rId9" Type="http://schemas.openxmlformats.org/officeDocument/2006/relationships/image" Target="../media/image942.png"/><Relationship Id="rId10" Type="http://schemas.openxmlformats.org/officeDocument/2006/relationships/image" Target="../media/image1012.png"/><Relationship Id="rId11" Type="http://schemas.openxmlformats.org/officeDocument/2006/relationships/image" Target="../media/image723.png"/><Relationship Id="rId12" Type="http://schemas.openxmlformats.org/officeDocument/2006/relationships/image" Target="../media/image489.png"/><Relationship Id="rId13" Type="http://schemas.openxmlformats.org/officeDocument/2006/relationships/image" Target="../media/image357.png"/><Relationship Id="rId14" Type="http://schemas.openxmlformats.org/officeDocument/2006/relationships/image" Target="../media/image822.png"/><Relationship Id="rId15" Type="http://schemas.openxmlformats.org/officeDocument/2006/relationships/image" Target="../media/image1013.png"/><Relationship Id="rId16" Type="http://schemas.openxmlformats.org/officeDocument/2006/relationships/image" Target="../media/image1014.png"/><Relationship Id="rId17" Type="http://schemas.openxmlformats.org/officeDocument/2006/relationships/image" Target="../media/image1015.png"/><Relationship Id="rId18" Type="http://schemas.openxmlformats.org/officeDocument/2006/relationships/image" Target="../media/image1016.png"/><Relationship Id="rId19" Type="http://schemas.openxmlformats.org/officeDocument/2006/relationships/image" Target="../media/image1017.png"/><Relationship Id="rId20" Type="http://schemas.openxmlformats.org/officeDocument/2006/relationships/image" Target="../media/image1018.png"/><Relationship Id="rId21" Type="http://schemas.openxmlformats.org/officeDocument/2006/relationships/image" Target="../media/image1019.png"/><Relationship Id="rId22" Type="http://schemas.openxmlformats.org/officeDocument/2006/relationships/image" Target="../media/image1020.png"/><Relationship Id="rId23" Type="http://schemas.openxmlformats.org/officeDocument/2006/relationships/image" Target="../media/image486.png"/><Relationship Id="rId24" Type="http://schemas.openxmlformats.org/officeDocument/2006/relationships/image" Target="../media/image1021.png"/><Relationship Id="rId25" Type="http://schemas.openxmlformats.org/officeDocument/2006/relationships/image" Target="../media/image497.png"/><Relationship Id="rId26" Type="http://schemas.openxmlformats.org/officeDocument/2006/relationships/image" Target="../media/image1022.png"/><Relationship Id="rId27" Type="http://schemas.openxmlformats.org/officeDocument/2006/relationships/image" Target="../media/image1023.png"/><Relationship Id="rId28" Type="http://schemas.openxmlformats.org/officeDocument/2006/relationships/image" Target="../media/image1024.png"/><Relationship Id="rId29" Type="http://schemas.openxmlformats.org/officeDocument/2006/relationships/image" Target="../media/image1025.png"/><Relationship Id="rId30" Type="http://schemas.openxmlformats.org/officeDocument/2006/relationships/image" Target="../media/image170.png"/><Relationship Id="rId31" Type="http://schemas.openxmlformats.org/officeDocument/2006/relationships/image" Target="../media/image171.png"/><Relationship Id="rId32" Type="http://schemas.openxmlformats.org/officeDocument/2006/relationships/image" Target="../media/image1011.png"/><Relationship Id="rId33" Type="http://schemas.openxmlformats.org/officeDocument/2006/relationships/image" Target="../media/image173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026.png"/><Relationship Id="rId9" Type="http://schemas.openxmlformats.org/officeDocument/2006/relationships/image" Target="../media/image1027.png"/><Relationship Id="rId10" Type="http://schemas.openxmlformats.org/officeDocument/2006/relationships/image" Target="../media/image1028.png"/><Relationship Id="rId11" Type="http://schemas.openxmlformats.org/officeDocument/2006/relationships/image" Target="../media/image1029.png"/><Relationship Id="rId12" Type="http://schemas.openxmlformats.org/officeDocument/2006/relationships/image" Target="../media/image1030.png"/><Relationship Id="rId13" Type="http://schemas.openxmlformats.org/officeDocument/2006/relationships/image" Target="../media/image1031.png"/><Relationship Id="rId14" Type="http://schemas.openxmlformats.org/officeDocument/2006/relationships/image" Target="../media/image1032.png"/><Relationship Id="rId15" Type="http://schemas.openxmlformats.org/officeDocument/2006/relationships/image" Target="../media/image1033.png"/><Relationship Id="rId16" Type="http://schemas.openxmlformats.org/officeDocument/2006/relationships/image" Target="../media/image1034.png"/><Relationship Id="rId17" Type="http://schemas.openxmlformats.org/officeDocument/2006/relationships/image" Target="../media/image1035.png"/><Relationship Id="rId18" Type="http://schemas.openxmlformats.org/officeDocument/2006/relationships/image" Target="../media/image1036.png"/><Relationship Id="rId19" Type="http://schemas.openxmlformats.org/officeDocument/2006/relationships/image" Target="../media/image1037.png"/><Relationship Id="rId20" Type="http://schemas.openxmlformats.org/officeDocument/2006/relationships/image" Target="../media/image1038.png"/><Relationship Id="rId21" Type="http://schemas.openxmlformats.org/officeDocument/2006/relationships/image" Target="../media/image1039.png"/><Relationship Id="rId22" Type="http://schemas.openxmlformats.org/officeDocument/2006/relationships/image" Target="../media/image1040.png"/><Relationship Id="rId23" Type="http://schemas.openxmlformats.org/officeDocument/2006/relationships/image" Target="../media/image1041.png"/><Relationship Id="rId24" Type="http://schemas.openxmlformats.org/officeDocument/2006/relationships/image" Target="../media/image1042.png"/><Relationship Id="rId25" Type="http://schemas.openxmlformats.org/officeDocument/2006/relationships/image" Target="../media/image1043.png"/><Relationship Id="rId26" Type="http://schemas.openxmlformats.org/officeDocument/2006/relationships/image" Target="../media/image1044.png"/><Relationship Id="rId27" Type="http://schemas.openxmlformats.org/officeDocument/2006/relationships/image" Target="../media/image1045.png"/><Relationship Id="rId28" Type="http://schemas.openxmlformats.org/officeDocument/2006/relationships/image" Target="../media/image1046.png"/><Relationship Id="rId29" Type="http://schemas.openxmlformats.org/officeDocument/2006/relationships/image" Target="../media/image1047.png"/><Relationship Id="rId30" Type="http://schemas.openxmlformats.org/officeDocument/2006/relationships/image" Target="../media/image170.png"/><Relationship Id="rId31" Type="http://schemas.openxmlformats.org/officeDocument/2006/relationships/image" Target="../media/image171.png"/><Relationship Id="rId32" Type="http://schemas.openxmlformats.org/officeDocument/2006/relationships/image" Target="../media/image1048.png"/><Relationship Id="rId33" Type="http://schemas.openxmlformats.org/officeDocument/2006/relationships/image" Target="../media/image254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049.png"/><Relationship Id="rId9" Type="http://schemas.openxmlformats.org/officeDocument/2006/relationships/image" Target="../media/image1050.png"/><Relationship Id="rId10" Type="http://schemas.openxmlformats.org/officeDocument/2006/relationships/image" Target="../media/image1051.png"/><Relationship Id="rId11" Type="http://schemas.openxmlformats.org/officeDocument/2006/relationships/image" Target="../media/image1052.png"/><Relationship Id="rId12" Type="http://schemas.openxmlformats.org/officeDocument/2006/relationships/image" Target="../media/image1053.png"/><Relationship Id="rId13" Type="http://schemas.openxmlformats.org/officeDocument/2006/relationships/image" Target="../media/image1054.png"/><Relationship Id="rId14" Type="http://schemas.openxmlformats.org/officeDocument/2006/relationships/image" Target="../media/image1055.png"/><Relationship Id="rId15" Type="http://schemas.openxmlformats.org/officeDocument/2006/relationships/image" Target="../media/image1056.png"/><Relationship Id="rId16" Type="http://schemas.openxmlformats.org/officeDocument/2006/relationships/image" Target="../media/image822.png"/><Relationship Id="rId17" Type="http://schemas.openxmlformats.org/officeDocument/2006/relationships/image" Target="../media/image1057.png"/><Relationship Id="rId18" Type="http://schemas.openxmlformats.org/officeDocument/2006/relationships/image" Target="../media/image545.png"/><Relationship Id="rId19" Type="http://schemas.openxmlformats.org/officeDocument/2006/relationships/image" Target="../media/image1058.png"/><Relationship Id="rId20" Type="http://schemas.openxmlformats.org/officeDocument/2006/relationships/image" Target="../media/image1059.png"/><Relationship Id="rId21" Type="http://schemas.openxmlformats.org/officeDocument/2006/relationships/image" Target="../media/image1060.png"/><Relationship Id="rId22" Type="http://schemas.openxmlformats.org/officeDocument/2006/relationships/image" Target="../media/image1061.png"/><Relationship Id="rId23" Type="http://schemas.openxmlformats.org/officeDocument/2006/relationships/image" Target="../media/image1062.png"/><Relationship Id="rId24" Type="http://schemas.openxmlformats.org/officeDocument/2006/relationships/image" Target="../media/image486.png"/><Relationship Id="rId25" Type="http://schemas.openxmlformats.org/officeDocument/2006/relationships/image" Target="../media/image1063.png"/><Relationship Id="rId26" Type="http://schemas.openxmlformats.org/officeDocument/2006/relationships/image" Target="../media/image1064.png"/><Relationship Id="rId27" Type="http://schemas.openxmlformats.org/officeDocument/2006/relationships/image" Target="../media/image1065.png"/><Relationship Id="rId28" Type="http://schemas.openxmlformats.org/officeDocument/2006/relationships/image" Target="../media/image1066.png"/><Relationship Id="rId29" Type="http://schemas.openxmlformats.org/officeDocument/2006/relationships/image" Target="../media/image1067.png"/><Relationship Id="rId30" Type="http://schemas.openxmlformats.org/officeDocument/2006/relationships/image" Target="../media/image1068.png"/><Relationship Id="rId31" Type="http://schemas.openxmlformats.org/officeDocument/2006/relationships/image" Target="../media/image1069.png"/><Relationship Id="rId32" Type="http://schemas.openxmlformats.org/officeDocument/2006/relationships/image" Target="../media/image1070.png"/><Relationship Id="rId33" Type="http://schemas.openxmlformats.org/officeDocument/2006/relationships/image" Target="../media/image1071.png"/><Relationship Id="rId34" Type="http://schemas.openxmlformats.org/officeDocument/2006/relationships/image" Target="../media/image1072.png"/><Relationship Id="rId35" Type="http://schemas.openxmlformats.org/officeDocument/2006/relationships/image" Target="../media/image1073.png"/><Relationship Id="rId36" Type="http://schemas.openxmlformats.org/officeDocument/2006/relationships/image" Target="../media/image1074.png"/><Relationship Id="rId37" Type="http://schemas.openxmlformats.org/officeDocument/2006/relationships/image" Target="../media/image1075.png"/><Relationship Id="rId38" Type="http://schemas.openxmlformats.org/officeDocument/2006/relationships/image" Target="../media/image1028.png"/><Relationship Id="rId39" Type="http://schemas.openxmlformats.org/officeDocument/2006/relationships/image" Target="../media/image1030.png"/><Relationship Id="rId40" Type="http://schemas.openxmlformats.org/officeDocument/2006/relationships/image" Target="../media/image170.png"/><Relationship Id="rId41" Type="http://schemas.openxmlformats.org/officeDocument/2006/relationships/image" Target="../media/image171.png"/><Relationship Id="rId42" Type="http://schemas.openxmlformats.org/officeDocument/2006/relationships/image" Target="../media/image1048.png"/><Relationship Id="rId43" Type="http://schemas.openxmlformats.org/officeDocument/2006/relationships/image" Target="../media/image254.png"/><Relationship Id="rId44" Type="http://schemas.openxmlformats.org/officeDocument/2006/relationships/image" Target="../media/image1076.png"/><Relationship Id="rId45" Type="http://schemas.openxmlformats.org/officeDocument/2006/relationships/image" Target="../media/image17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1.png"/><Relationship Id="rId3" Type="http://schemas.openxmlformats.org/officeDocument/2006/relationships/image" Target="../media/image252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253.png"/><Relationship Id="rId7" Type="http://schemas.openxmlformats.org/officeDocument/2006/relationships/image" Target="../media/image254.png"/><Relationship Id="rId8" Type="http://schemas.openxmlformats.org/officeDocument/2006/relationships/image" Target="../media/image255.png"/><Relationship Id="rId9" Type="http://schemas.openxmlformats.org/officeDocument/2006/relationships/image" Target="../media/image173.png"/><Relationship Id="rId10" Type="http://schemas.openxmlformats.org/officeDocument/2006/relationships/image" Target="../media/image256.png"/><Relationship Id="rId11" Type="http://schemas.openxmlformats.org/officeDocument/2006/relationships/image" Target="../media/image257.png"/><Relationship Id="rId12" Type="http://schemas.openxmlformats.org/officeDocument/2006/relationships/image" Target="../media/image258.png"/><Relationship Id="rId13" Type="http://schemas.openxmlformats.org/officeDocument/2006/relationships/image" Target="../media/image259.png"/><Relationship Id="rId14" Type="http://schemas.openxmlformats.org/officeDocument/2006/relationships/image" Target="../media/image260.png"/><Relationship Id="rId15" Type="http://schemas.openxmlformats.org/officeDocument/2006/relationships/image" Target="../media/image261.png"/><Relationship Id="rId16" Type="http://schemas.openxmlformats.org/officeDocument/2006/relationships/image" Target="../media/image262.png"/><Relationship Id="rId17" Type="http://schemas.openxmlformats.org/officeDocument/2006/relationships/image" Target="../media/image263.png"/><Relationship Id="rId18" Type="http://schemas.openxmlformats.org/officeDocument/2006/relationships/image" Target="../media/image264.png"/><Relationship Id="rId19" Type="http://schemas.openxmlformats.org/officeDocument/2006/relationships/image" Target="../media/image265.png"/><Relationship Id="rId20" Type="http://schemas.openxmlformats.org/officeDocument/2006/relationships/image" Target="../media/image266.png"/><Relationship Id="rId21" Type="http://schemas.openxmlformats.org/officeDocument/2006/relationships/image" Target="../media/image267.png"/><Relationship Id="rId22" Type="http://schemas.openxmlformats.org/officeDocument/2006/relationships/image" Target="../media/image268.png"/><Relationship Id="rId23" Type="http://schemas.openxmlformats.org/officeDocument/2006/relationships/image" Target="../media/image269.png"/><Relationship Id="rId24" Type="http://schemas.openxmlformats.org/officeDocument/2006/relationships/image" Target="../media/image270.png"/><Relationship Id="rId25" Type="http://schemas.openxmlformats.org/officeDocument/2006/relationships/image" Target="../media/image271.png"/><Relationship Id="rId26" Type="http://schemas.openxmlformats.org/officeDocument/2006/relationships/image" Target="../media/image272.png"/><Relationship Id="rId27" Type="http://schemas.openxmlformats.org/officeDocument/2006/relationships/image" Target="../media/image273.png"/><Relationship Id="rId28" Type="http://schemas.openxmlformats.org/officeDocument/2006/relationships/image" Target="../media/image274.png"/><Relationship Id="rId29" Type="http://schemas.openxmlformats.org/officeDocument/2006/relationships/image" Target="../media/image275.png"/><Relationship Id="rId30" Type="http://schemas.openxmlformats.org/officeDocument/2006/relationships/image" Target="../media/image276.png"/><Relationship Id="rId31" Type="http://schemas.openxmlformats.org/officeDocument/2006/relationships/image" Target="../media/image277.png"/><Relationship Id="rId32" Type="http://schemas.openxmlformats.org/officeDocument/2006/relationships/image" Target="../media/image278.png"/><Relationship Id="rId33" Type="http://schemas.openxmlformats.org/officeDocument/2006/relationships/image" Target="../media/image279.png"/><Relationship Id="rId34" Type="http://schemas.openxmlformats.org/officeDocument/2006/relationships/image" Target="../media/image280.png"/><Relationship Id="rId35" Type="http://schemas.openxmlformats.org/officeDocument/2006/relationships/image" Target="../media/image281.png"/><Relationship Id="rId36" Type="http://schemas.openxmlformats.org/officeDocument/2006/relationships/image" Target="../media/image282.png"/><Relationship Id="rId37" Type="http://schemas.openxmlformats.org/officeDocument/2006/relationships/image" Target="../media/image283.png"/><Relationship Id="rId38" Type="http://schemas.openxmlformats.org/officeDocument/2006/relationships/image" Target="../media/image284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9.png"/><Relationship Id="rId3" Type="http://schemas.openxmlformats.org/officeDocument/2006/relationships/image" Target="../media/image1077.png"/><Relationship Id="rId4" Type="http://schemas.openxmlformats.org/officeDocument/2006/relationships/image" Target="../media/image1051.png"/><Relationship Id="rId5" Type="http://schemas.openxmlformats.org/officeDocument/2006/relationships/image" Target="../media/image1052.png"/><Relationship Id="rId6" Type="http://schemas.openxmlformats.org/officeDocument/2006/relationships/image" Target="../media/image1053.png"/><Relationship Id="rId7" Type="http://schemas.openxmlformats.org/officeDocument/2006/relationships/image" Target="../media/image1054.png"/><Relationship Id="rId8" Type="http://schemas.openxmlformats.org/officeDocument/2006/relationships/image" Target="../media/image1078.png"/><Relationship Id="rId9" Type="http://schemas.openxmlformats.org/officeDocument/2006/relationships/image" Target="../media/image1056.png"/><Relationship Id="rId10" Type="http://schemas.openxmlformats.org/officeDocument/2006/relationships/image" Target="../media/image1079.png"/><Relationship Id="rId11" Type="http://schemas.openxmlformats.org/officeDocument/2006/relationships/image" Target="../media/image1080.png"/><Relationship Id="rId12" Type="http://schemas.openxmlformats.org/officeDocument/2006/relationships/image" Target="../media/image1081.png"/><Relationship Id="rId13" Type="http://schemas.openxmlformats.org/officeDocument/2006/relationships/image" Target="../media/image170.png"/><Relationship Id="rId14" Type="http://schemas.openxmlformats.org/officeDocument/2006/relationships/image" Target="../media/image171.png"/><Relationship Id="rId15" Type="http://schemas.openxmlformats.org/officeDocument/2006/relationships/image" Target="../media/image1082.png"/><Relationship Id="rId16" Type="http://schemas.openxmlformats.org/officeDocument/2006/relationships/image" Target="../media/image254.png"/><Relationship Id="rId17" Type="http://schemas.openxmlformats.org/officeDocument/2006/relationships/image" Target="../media/image1083.png"/><Relationship Id="rId18" Type="http://schemas.openxmlformats.org/officeDocument/2006/relationships/image" Target="../media/image173.png"/><Relationship Id="rId19" Type="http://schemas.openxmlformats.org/officeDocument/2006/relationships/image" Target="../media/image1084.png"/><Relationship Id="rId20" Type="http://schemas.openxmlformats.org/officeDocument/2006/relationships/image" Target="../media/image1085.png"/><Relationship Id="rId21" Type="http://schemas.openxmlformats.org/officeDocument/2006/relationships/image" Target="../media/image1086.png"/><Relationship Id="rId22" Type="http://schemas.openxmlformats.org/officeDocument/2006/relationships/image" Target="../media/image1087.png"/><Relationship Id="rId23" Type="http://schemas.openxmlformats.org/officeDocument/2006/relationships/image" Target="../media/image1088.png"/><Relationship Id="rId24" Type="http://schemas.openxmlformats.org/officeDocument/2006/relationships/image" Target="../media/image1037.png"/><Relationship Id="rId25" Type="http://schemas.openxmlformats.org/officeDocument/2006/relationships/image" Target="../media/image1089.png"/><Relationship Id="rId26" Type="http://schemas.openxmlformats.org/officeDocument/2006/relationships/image" Target="../media/image1090.png"/><Relationship Id="rId27" Type="http://schemas.openxmlformats.org/officeDocument/2006/relationships/image" Target="../media/image1091.png"/><Relationship Id="rId28" Type="http://schemas.openxmlformats.org/officeDocument/2006/relationships/image" Target="../media/image1092.png"/><Relationship Id="rId29" Type="http://schemas.openxmlformats.org/officeDocument/2006/relationships/image" Target="../media/image1093.png"/><Relationship Id="rId30" Type="http://schemas.openxmlformats.org/officeDocument/2006/relationships/image" Target="../media/image1094.png"/><Relationship Id="rId31" Type="http://schemas.openxmlformats.org/officeDocument/2006/relationships/image" Target="../media/image1095.png"/><Relationship Id="rId32" Type="http://schemas.openxmlformats.org/officeDocument/2006/relationships/image" Target="../media/image1096.png"/><Relationship Id="rId33" Type="http://schemas.openxmlformats.org/officeDocument/2006/relationships/image" Target="../media/image1097.png"/><Relationship Id="rId34" Type="http://schemas.openxmlformats.org/officeDocument/2006/relationships/image" Target="../media/image1098.png"/><Relationship Id="rId35" Type="http://schemas.openxmlformats.org/officeDocument/2006/relationships/image" Target="../media/image1099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9.png"/><Relationship Id="rId3" Type="http://schemas.openxmlformats.org/officeDocument/2006/relationships/image" Target="../media/image1100.png"/><Relationship Id="rId4" Type="http://schemas.openxmlformats.org/officeDocument/2006/relationships/image" Target="../media/image1051.png"/><Relationship Id="rId5" Type="http://schemas.openxmlformats.org/officeDocument/2006/relationships/image" Target="../media/image1052.png"/><Relationship Id="rId6" Type="http://schemas.openxmlformats.org/officeDocument/2006/relationships/image" Target="../media/image1053.png"/><Relationship Id="rId7" Type="http://schemas.openxmlformats.org/officeDocument/2006/relationships/image" Target="../media/image1054.png"/><Relationship Id="rId8" Type="http://schemas.openxmlformats.org/officeDocument/2006/relationships/image" Target="../media/image1101.png"/><Relationship Id="rId9" Type="http://schemas.openxmlformats.org/officeDocument/2006/relationships/image" Target="../media/image1056.png"/><Relationship Id="rId10" Type="http://schemas.openxmlformats.org/officeDocument/2006/relationships/image" Target="../media/image1102.png"/><Relationship Id="rId11" Type="http://schemas.openxmlformats.org/officeDocument/2006/relationships/image" Target="../media/image1103.png"/><Relationship Id="rId12" Type="http://schemas.openxmlformats.org/officeDocument/2006/relationships/image" Target="../media/image1104.png"/><Relationship Id="rId13" Type="http://schemas.openxmlformats.org/officeDocument/2006/relationships/image" Target="../media/image1105.png"/><Relationship Id="rId14" Type="http://schemas.openxmlformats.org/officeDocument/2006/relationships/image" Target="../media/image1080.png"/><Relationship Id="rId15" Type="http://schemas.openxmlformats.org/officeDocument/2006/relationships/image" Target="../media/image1081.png"/><Relationship Id="rId16" Type="http://schemas.openxmlformats.org/officeDocument/2006/relationships/image" Target="../media/image170.png"/><Relationship Id="rId17" Type="http://schemas.openxmlformats.org/officeDocument/2006/relationships/image" Target="../media/image171.png"/><Relationship Id="rId18" Type="http://schemas.openxmlformats.org/officeDocument/2006/relationships/image" Target="../media/image1106.png"/><Relationship Id="rId19" Type="http://schemas.openxmlformats.org/officeDocument/2006/relationships/image" Target="../media/image254.png"/><Relationship Id="rId20" Type="http://schemas.openxmlformats.org/officeDocument/2006/relationships/image" Target="../media/image1107.png"/><Relationship Id="rId21" Type="http://schemas.openxmlformats.org/officeDocument/2006/relationships/image" Target="../media/image173.png"/><Relationship Id="rId22" Type="http://schemas.openxmlformats.org/officeDocument/2006/relationships/image" Target="../media/image1108.png"/><Relationship Id="rId23" Type="http://schemas.openxmlformats.org/officeDocument/2006/relationships/image" Target="../media/image1109.png"/><Relationship Id="rId24" Type="http://schemas.openxmlformats.org/officeDocument/2006/relationships/image" Target="../media/image1110.png"/><Relationship Id="rId25" Type="http://schemas.openxmlformats.org/officeDocument/2006/relationships/image" Target="../media/image1111.png"/><Relationship Id="rId26" Type="http://schemas.openxmlformats.org/officeDocument/2006/relationships/image" Target="../media/image1112.png"/><Relationship Id="rId27" Type="http://schemas.openxmlformats.org/officeDocument/2006/relationships/image" Target="../media/image1113.png"/><Relationship Id="rId28" Type="http://schemas.openxmlformats.org/officeDocument/2006/relationships/image" Target="../media/image1037.png"/><Relationship Id="rId29" Type="http://schemas.openxmlformats.org/officeDocument/2006/relationships/image" Target="../media/image1114.png"/><Relationship Id="rId30" Type="http://schemas.openxmlformats.org/officeDocument/2006/relationships/image" Target="../media/image1115.png"/><Relationship Id="rId31" Type="http://schemas.openxmlformats.org/officeDocument/2006/relationships/image" Target="../media/image1116.png"/><Relationship Id="rId32" Type="http://schemas.openxmlformats.org/officeDocument/2006/relationships/image" Target="../media/image1117.png"/><Relationship Id="rId33" Type="http://schemas.openxmlformats.org/officeDocument/2006/relationships/image" Target="../media/image1118.png"/><Relationship Id="rId34" Type="http://schemas.openxmlformats.org/officeDocument/2006/relationships/image" Target="../media/image1119.png"/><Relationship Id="rId35" Type="http://schemas.openxmlformats.org/officeDocument/2006/relationships/image" Target="../media/image1120.png"/><Relationship Id="rId36" Type="http://schemas.openxmlformats.org/officeDocument/2006/relationships/image" Target="../media/image1121.png"/><Relationship Id="rId37" Type="http://schemas.openxmlformats.org/officeDocument/2006/relationships/image" Target="../media/image1122.png"/><Relationship Id="rId38" Type="http://schemas.openxmlformats.org/officeDocument/2006/relationships/image" Target="../media/image1123.png"/><Relationship Id="rId39" Type="http://schemas.openxmlformats.org/officeDocument/2006/relationships/image" Target="../media/image1124.png"/><Relationship Id="rId40" Type="http://schemas.openxmlformats.org/officeDocument/2006/relationships/image" Target="../media/image1125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6.png"/><Relationship Id="rId3" Type="http://schemas.openxmlformats.org/officeDocument/2006/relationships/image" Target="../media/image1127.png"/><Relationship Id="rId4" Type="http://schemas.openxmlformats.org/officeDocument/2006/relationships/image" Target="../media/image1128.png"/><Relationship Id="rId5" Type="http://schemas.openxmlformats.org/officeDocument/2006/relationships/image" Target="../media/image1129.png"/><Relationship Id="rId6" Type="http://schemas.openxmlformats.org/officeDocument/2006/relationships/image" Target="../media/image1130.png"/><Relationship Id="rId7" Type="http://schemas.openxmlformats.org/officeDocument/2006/relationships/image" Target="../media/image479.png"/><Relationship Id="rId8" Type="http://schemas.openxmlformats.org/officeDocument/2006/relationships/image" Target="../media/image1131.png"/><Relationship Id="rId9" Type="http://schemas.openxmlformats.org/officeDocument/2006/relationships/image" Target="../media/image1132.png"/><Relationship Id="rId10" Type="http://schemas.openxmlformats.org/officeDocument/2006/relationships/image" Target="../media/image1133.png"/><Relationship Id="rId11" Type="http://schemas.openxmlformats.org/officeDocument/2006/relationships/image" Target="../media/image1134.png"/><Relationship Id="rId12" Type="http://schemas.openxmlformats.org/officeDocument/2006/relationships/image" Target="../media/image1135.png"/><Relationship Id="rId13" Type="http://schemas.openxmlformats.org/officeDocument/2006/relationships/image" Target="../media/image1136.png"/><Relationship Id="rId14" Type="http://schemas.openxmlformats.org/officeDocument/2006/relationships/image" Target="../media/image1137.png"/><Relationship Id="rId15" Type="http://schemas.openxmlformats.org/officeDocument/2006/relationships/image" Target="../media/image1138.png"/><Relationship Id="rId16" Type="http://schemas.openxmlformats.org/officeDocument/2006/relationships/image" Target="../media/image1139.png"/><Relationship Id="rId17" Type="http://schemas.openxmlformats.org/officeDocument/2006/relationships/image" Target="../media/image1140.png"/><Relationship Id="rId18" Type="http://schemas.openxmlformats.org/officeDocument/2006/relationships/image" Target="../media/image170.png"/><Relationship Id="rId19" Type="http://schemas.openxmlformats.org/officeDocument/2006/relationships/image" Target="../media/image171.png"/><Relationship Id="rId20" Type="http://schemas.openxmlformats.org/officeDocument/2006/relationships/image" Target="../media/image1141.png"/><Relationship Id="rId21" Type="http://schemas.openxmlformats.org/officeDocument/2006/relationships/image" Target="../media/image254.png"/><Relationship Id="rId22" Type="http://schemas.openxmlformats.org/officeDocument/2006/relationships/image" Target="../media/image1142.png"/><Relationship Id="rId23" Type="http://schemas.openxmlformats.org/officeDocument/2006/relationships/image" Target="../media/image173.png"/><Relationship Id="rId24" Type="http://schemas.openxmlformats.org/officeDocument/2006/relationships/image" Target="../media/image1143.png"/><Relationship Id="rId25" Type="http://schemas.openxmlformats.org/officeDocument/2006/relationships/image" Target="../media/image1144.png"/><Relationship Id="rId26" Type="http://schemas.openxmlformats.org/officeDocument/2006/relationships/image" Target="../media/image1145.png"/><Relationship Id="rId27" Type="http://schemas.openxmlformats.org/officeDocument/2006/relationships/image" Target="../media/image1146.png"/><Relationship Id="rId28" Type="http://schemas.openxmlformats.org/officeDocument/2006/relationships/image" Target="../media/image1147.png"/><Relationship Id="rId29" Type="http://schemas.openxmlformats.org/officeDocument/2006/relationships/image" Target="../media/image1148.png"/><Relationship Id="rId30" Type="http://schemas.openxmlformats.org/officeDocument/2006/relationships/image" Target="../media/image1149.png"/><Relationship Id="rId31" Type="http://schemas.openxmlformats.org/officeDocument/2006/relationships/image" Target="../media/image1150.png"/><Relationship Id="rId32" Type="http://schemas.openxmlformats.org/officeDocument/2006/relationships/image" Target="../media/image1151.png"/><Relationship Id="rId33" Type="http://schemas.openxmlformats.org/officeDocument/2006/relationships/image" Target="../media/image1152.png"/><Relationship Id="rId34" Type="http://schemas.openxmlformats.org/officeDocument/2006/relationships/image" Target="../media/image1153.png"/><Relationship Id="rId35" Type="http://schemas.openxmlformats.org/officeDocument/2006/relationships/image" Target="../media/image1154.png"/><Relationship Id="rId36" Type="http://schemas.openxmlformats.org/officeDocument/2006/relationships/image" Target="../media/image1155.png"/><Relationship Id="rId37" Type="http://schemas.openxmlformats.org/officeDocument/2006/relationships/image" Target="../media/image1156.png"/><Relationship Id="rId38" Type="http://schemas.openxmlformats.org/officeDocument/2006/relationships/image" Target="../media/image1157.png"/><Relationship Id="rId39" Type="http://schemas.openxmlformats.org/officeDocument/2006/relationships/image" Target="../media/image1158.png"/><Relationship Id="rId40" Type="http://schemas.openxmlformats.org/officeDocument/2006/relationships/image" Target="../media/image1159.png"/><Relationship Id="rId41" Type="http://schemas.openxmlformats.org/officeDocument/2006/relationships/image" Target="../media/image1160.png"/><Relationship Id="rId42" Type="http://schemas.openxmlformats.org/officeDocument/2006/relationships/image" Target="../media/image1161.png"/><Relationship Id="rId43" Type="http://schemas.openxmlformats.org/officeDocument/2006/relationships/image" Target="../media/image1162.png"/><Relationship Id="rId44" Type="http://schemas.openxmlformats.org/officeDocument/2006/relationships/image" Target="../media/image1163.png"/><Relationship Id="rId45" Type="http://schemas.openxmlformats.org/officeDocument/2006/relationships/image" Target="../media/image1164.png"/><Relationship Id="rId46" Type="http://schemas.openxmlformats.org/officeDocument/2006/relationships/image" Target="../media/image1165.png"/><Relationship Id="rId47" Type="http://schemas.openxmlformats.org/officeDocument/2006/relationships/image" Target="../media/image1166.png"/><Relationship Id="rId48" Type="http://schemas.openxmlformats.org/officeDocument/2006/relationships/image" Target="../media/image1167.png"/><Relationship Id="rId49" Type="http://schemas.openxmlformats.org/officeDocument/2006/relationships/image" Target="../media/image1168.png"/><Relationship Id="rId50" Type="http://schemas.openxmlformats.org/officeDocument/2006/relationships/image" Target="../media/image1169.png"/><Relationship Id="rId51" Type="http://schemas.openxmlformats.org/officeDocument/2006/relationships/image" Target="../media/image1170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6.png"/><Relationship Id="rId3" Type="http://schemas.openxmlformats.org/officeDocument/2006/relationships/image" Target="../media/image1171.png"/><Relationship Id="rId4" Type="http://schemas.openxmlformats.org/officeDocument/2006/relationships/image" Target="../media/image1128.png"/><Relationship Id="rId5" Type="http://schemas.openxmlformats.org/officeDocument/2006/relationships/image" Target="../media/image1172.png"/><Relationship Id="rId6" Type="http://schemas.openxmlformats.org/officeDocument/2006/relationships/image" Target="../media/image1130.png"/><Relationship Id="rId7" Type="http://schemas.openxmlformats.org/officeDocument/2006/relationships/image" Target="../media/image479.png"/><Relationship Id="rId8" Type="http://schemas.openxmlformats.org/officeDocument/2006/relationships/image" Target="../media/image1131.png"/><Relationship Id="rId9" Type="http://schemas.openxmlformats.org/officeDocument/2006/relationships/image" Target="../media/image1132.png"/><Relationship Id="rId10" Type="http://schemas.openxmlformats.org/officeDocument/2006/relationships/image" Target="../media/image1133.png"/><Relationship Id="rId11" Type="http://schemas.openxmlformats.org/officeDocument/2006/relationships/image" Target="../media/image1134.png"/><Relationship Id="rId12" Type="http://schemas.openxmlformats.org/officeDocument/2006/relationships/image" Target="../media/image1135.png"/><Relationship Id="rId13" Type="http://schemas.openxmlformats.org/officeDocument/2006/relationships/image" Target="../media/image1136.png"/><Relationship Id="rId14" Type="http://schemas.openxmlformats.org/officeDocument/2006/relationships/image" Target="../media/image1137.png"/><Relationship Id="rId15" Type="http://schemas.openxmlformats.org/officeDocument/2006/relationships/image" Target="../media/image1138.png"/><Relationship Id="rId16" Type="http://schemas.openxmlformats.org/officeDocument/2006/relationships/image" Target="../media/image1139.png"/><Relationship Id="rId17" Type="http://schemas.openxmlformats.org/officeDocument/2006/relationships/image" Target="../media/image1140.png"/><Relationship Id="rId18" Type="http://schemas.openxmlformats.org/officeDocument/2006/relationships/image" Target="../media/image170.png"/><Relationship Id="rId19" Type="http://schemas.openxmlformats.org/officeDocument/2006/relationships/image" Target="../media/image171.png"/><Relationship Id="rId20" Type="http://schemas.openxmlformats.org/officeDocument/2006/relationships/image" Target="../media/image1173.png"/><Relationship Id="rId21" Type="http://schemas.openxmlformats.org/officeDocument/2006/relationships/image" Target="../media/image254.png"/><Relationship Id="rId22" Type="http://schemas.openxmlformats.org/officeDocument/2006/relationships/image" Target="../media/image1174.png"/><Relationship Id="rId23" Type="http://schemas.openxmlformats.org/officeDocument/2006/relationships/image" Target="../media/image173.png"/><Relationship Id="rId24" Type="http://schemas.openxmlformats.org/officeDocument/2006/relationships/image" Target="../media/image1175.png"/><Relationship Id="rId25" Type="http://schemas.openxmlformats.org/officeDocument/2006/relationships/image" Target="../media/image1176.png"/><Relationship Id="rId26" Type="http://schemas.openxmlformats.org/officeDocument/2006/relationships/image" Target="../media/image1177.png"/><Relationship Id="rId27" Type="http://schemas.openxmlformats.org/officeDocument/2006/relationships/image" Target="../media/image1178.png"/><Relationship Id="rId28" Type="http://schemas.openxmlformats.org/officeDocument/2006/relationships/image" Target="../media/image1148.png"/><Relationship Id="rId29" Type="http://schemas.openxmlformats.org/officeDocument/2006/relationships/image" Target="../media/image1179.png"/><Relationship Id="rId30" Type="http://schemas.openxmlformats.org/officeDocument/2006/relationships/image" Target="../media/image1180.png"/><Relationship Id="rId31" Type="http://schemas.openxmlformats.org/officeDocument/2006/relationships/image" Target="../media/image1181.png"/><Relationship Id="rId32" Type="http://schemas.openxmlformats.org/officeDocument/2006/relationships/image" Target="../media/image1182.png"/><Relationship Id="rId33" Type="http://schemas.openxmlformats.org/officeDocument/2006/relationships/image" Target="../media/image1183.png"/><Relationship Id="rId34" Type="http://schemas.openxmlformats.org/officeDocument/2006/relationships/image" Target="../media/image1184.png"/><Relationship Id="rId35" Type="http://schemas.openxmlformats.org/officeDocument/2006/relationships/image" Target="../media/image1185.png"/><Relationship Id="rId36" Type="http://schemas.openxmlformats.org/officeDocument/2006/relationships/image" Target="../media/image1186.png"/><Relationship Id="rId37" Type="http://schemas.openxmlformats.org/officeDocument/2006/relationships/image" Target="../media/image1187.png"/><Relationship Id="rId38" Type="http://schemas.openxmlformats.org/officeDocument/2006/relationships/image" Target="../media/image1188.png"/><Relationship Id="rId39" Type="http://schemas.openxmlformats.org/officeDocument/2006/relationships/image" Target="../media/image1189.png"/><Relationship Id="rId40" Type="http://schemas.openxmlformats.org/officeDocument/2006/relationships/image" Target="../media/image1190.png"/><Relationship Id="rId41" Type="http://schemas.openxmlformats.org/officeDocument/2006/relationships/image" Target="../media/image1191.png"/><Relationship Id="rId42" Type="http://schemas.openxmlformats.org/officeDocument/2006/relationships/image" Target="../media/image1192.png"/><Relationship Id="rId43" Type="http://schemas.openxmlformats.org/officeDocument/2006/relationships/image" Target="../media/image1193.png"/><Relationship Id="rId44" Type="http://schemas.openxmlformats.org/officeDocument/2006/relationships/image" Target="../media/image1164.png"/><Relationship Id="rId45" Type="http://schemas.openxmlformats.org/officeDocument/2006/relationships/image" Target="../media/image1194.png"/><Relationship Id="rId46" Type="http://schemas.openxmlformats.org/officeDocument/2006/relationships/image" Target="../media/image1195.png"/><Relationship Id="rId47" Type="http://schemas.openxmlformats.org/officeDocument/2006/relationships/image" Target="../media/image1196.png"/><Relationship Id="rId48" Type="http://schemas.openxmlformats.org/officeDocument/2006/relationships/image" Target="../media/image1197.png"/><Relationship Id="rId49" Type="http://schemas.openxmlformats.org/officeDocument/2006/relationships/image" Target="../media/image1198.png"/><Relationship Id="rId50" Type="http://schemas.openxmlformats.org/officeDocument/2006/relationships/image" Target="../media/image1199.png"/><Relationship Id="rId51" Type="http://schemas.openxmlformats.org/officeDocument/2006/relationships/image" Target="../media/image1200.png"/><Relationship Id="rId52" Type="http://schemas.openxmlformats.org/officeDocument/2006/relationships/image" Target="../media/image1201.png"/><Relationship Id="rId53" Type="http://schemas.openxmlformats.org/officeDocument/2006/relationships/image" Target="../media/image1202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126.png"/><Relationship Id="rId9" Type="http://schemas.openxmlformats.org/officeDocument/2006/relationships/image" Target="../media/image1203.png"/><Relationship Id="rId10" Type="http://schemas.openxmlformats.org/officeDocument/2006/relationships/image" Target="../media/image1128.png"/><Relationship Id="rId11" Type="http://schemas.openxmlformats.org/officeDocument/2006/relationships/image" Target="../media/image1204.png"/><Relationship Id="rId12" Type="http://schemas.openxmlformats.org/officeDocument/2006/relationships/image" Target="../media/image1130.png"/><Relationship Id="rId13" Type="http://schemas.openxmlformats.org/officeDocument/2006/relationships/image" Target="../media/image479.png"/><Relationship Id="rId14" Type="http://schemas.openxmlformats.org/officeDocument/2006/relationships/image" Target="../media/image1131.png"/><Relationship Id="rId15" Type="http://schemas.openxmlformats.org/officeDocument/2006/relationships/image" Target="../media/image1132.png"/><Relationship Id="rId16" Type="http://schemas.openxmlformats.org/officeDocument/2006/relationships/image" Target="../media/image170.png"/><Relationship Id="rId17" Type="http://schemas.openxmlformats.org/officeDocument/2006/relationships/image" Target="../media/image171.png"/><Relationship Id="rId18" Type="http://schemas.openxmlformats.org/officeDocument/2006/relationships/image" Target="../media/image1174.png"/><Relationship Id="rId19" Type="http://schemas.openxmlformats.org/officeDocument/2006/relationships/image" Target="../media/image173.png"/><Relationship Id="rId20" Type="http://schemas.openxmlformats.org/officeDocument/2006/relationships/image" Target="../media/image1205.png"/><Relationship Id="rId21" Type="http://schemas.openxmlformats.org/officeDocument/2006/relationships/image" Target="../media/image1206.png"/><Relationship Id="rId22" Type="http://schemas.openxmlformats.org/officeDocument/2006/relationships/image" Target="../media/image1207.png"/><Relationship Id="rId23" Type="http://schemas.openxmlformats.org/officeDocument/2006/relationships/image" Target="../media/image1208.png"/><Relationship Id="rId24" Type="http://schemas.openxmlformats.org/officeDocument/2006/relationships/image" Target="../media/image1209.png"/><Relationship Id="rId25" Type="http://schemas.openxmlformats.org/officeDocument/2006/relationships/image" Target="../media/image1210.png"/><Relationship Id="rId26" Type="http://schemas.openxmlformats.org/officeDocument/2006/relationships/image" Target="../media/image1148.png"/><Relationship Id="rId27" Type="http://schemas.openxmlformats.org/officeDocument/2006/relationships/image" Target="../media/image1211.png"/><Relationship Id="rId28" Type="http://schemas.openxmlformats.org/officeDocument/2006/relationships/image" Target="../media/image1212.png"/><Relationship Id="rId29" Type="http://schemas.openxmlformats.org/officeDocument/2006/relationships/image" Target="../media/image1213.png"/><Relationship Id="rId30" Type="http://schemas.openxmlformats.org/officeDocument/2006/relationships/image" Target="../media/image1214.png"/><Relationship Id="rId31" Type="http://schemas.openxmlformats.org/officeDocument/2006/relationships/image" Target="../media/image1215.png"/><Relationship Id="rId32" Type="http://schemas.openxmlformats.org/officeDocument/2006/relationships/image" Target="../media/image1216.png"/><Relationship Id="rId33" Type="http://schemas.openxmlformats.org/officeDocument/2006/relationships/image" Target="../media/image1217.png"/><Relationship Id="rId34" Type="http://schemas.openxmlformats.org/officeDocument/2006/relationships/image" Target="../media/image1218.png"/><Relationship Id="rId35" Type="http://schemas.openxmlformats.org/officeDocument/2006/relationships/image" Target="../media/image1219.png"/><Relationship Id="rId36" Type="http://schemas.openxmlformats.org/officeDocument/2006/relationships/image" Target="../media/image1220.png"/><Relationship Id="rId37" Type="http://schemas.openxmlformats.org/officeDocument/2006/relationships/image" Target="../media/image1221.png"/><Relationship Id="rId38" Type="http://schemas.openxmlformats.org/officeDocument/2006/relationships/image" Target="../media/image1222.png"/><Relationship Id="rId39" Type="http://schemas.openxmlformats.org/officeDocument/2006/relationships/image" Target="../media/image1223.png"/><Relationship Id="rId40" Type="http://schemas.openxmlformats.org/officeDocument/2006/relationships/image" Target="../media/image1224.png"/><Relationship Id="rId41" Type="http://schemas.openxmlformats.org/officeDocument/2006/relationships/image" Target="../media/image1225.png"/><Relationship Id="rId42" Type="http://schemas.openxmlformats.org/officeDocument/2006/relationships/image" Target="../media/image1226.png"/><Relationship Id="rId43" Type="http://schemas.openxmlformats.org/officeDocument/2006/relationships/image" Target="../media/image1227.png"/><Relationship Id="rId44" Type="http://schemas.openxmlformats.org/officeDocument/2006/relationships/image" Target="../media/image1228.png"/><Relationship Id="rId45" Type="http://schemas.openxmlformats.org/officeDocument/2006/relationships/image" Target="../media/image1229.png"/><Relationship Id="rId46" Type="http://schemas.openxmlformats.org/officeDocument/2006/relationships/image" Target="../media/image1230.png"/><Relationship Id="rId47" Type="http://schemas.openxmlformats.org/officeDocument/2006/relationships/image" Target="../media/image1231.png"/><Relationship Id="rId48" Type="http://schemas.openxmlformats.org/officeDocument/2006/relationships/image" Target="../media/image1232.png"/><Relationship Id="rId49" Type="http://schemas.openxmlformats.org/officeDocument/2006/relationships/image" Target="../media/image1233.png"/><Relationship Id="rId50" Type="http://schemas.openxmlformats.org/officeDocument/2006/relationships/image" Target="../media/image1234.png"/><Relationship Id="rId51" Type="http://schemas.openxmlformats.org/officeDocument/2006/relationships/image" Target="../media/image1235.png"/><Relationship Id="rId52" Type="http://schemas.openxmlformats.org/officeDocument/2006/relationships/image" Target="../media/image1236.png"/><Relationship Id="rId53" Type="http://schemas.openxmlformats.org/officeDocument/2006/relationships/image" Target="../media/image1237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238.png"/><Relationship Id="rId9" Type="http://schemas.openxmlformats.org/officeDocument/2006/relationships/image" Target="../media/image1239.png"/><Relationship Id="rId10" Type="http://schemas.openxmlformats.org/officeDocument/2006/relationships/image" Target="../media/image1240.png"/><Relationship Id="rId11" Type="http://schemas.openxmlformats.org/officeDocument/2006/relationships/image" Target="../media/image1241.png"/><Relationship Id="rId12" Type="http://schemas.openxmlformats.org/officeDocument/2006/relationships/image" Target="../media/image1242.png"/><Relationship Id="rId13" Type="http://schemas.openxmlformats.org/officeDocument/2006/relationships/image" Target="../media/image1243.png"/><Relationship Id="rId14" Type="http://schemas.openxmlformats.org/officeDocument/2006/relationships/image" Target="../media/image1244.png"/><Relationship Id="rId15" Type="http://schemas.openxmlformats.org/officeDocument/2006/relationships/image" Target="../media/image1245.png"/><Relationship Id="rId16" Type="http://schemas.openxmlformats.org/officeDocument/2006/relationships/image" Target="../media/image1246.png"/><Relationship Id="rId17" Type="http://schemas.openxmlformats.org/officeDocument/2006/relationships/image" Target="../media/image1247.png"/><Relationship Id="rId18" Type="http://schemas.openxmlformats.org/officeDocument/2006/relationships/image" Target="../media/image1248.png"/><Relationship Id="rId19" Type="http://schemas.openxmlformats.org/officeDocument/2006/relationships/image" Target="../media/image1249.png"/><Relationship Id="rId20" Type="http://schemas.openxmlformats.org/officeDocument/2006/relationships/image" Target="../media/image1250.png"/><Relationship Id="rId21" Type="http://schemas.openxmlformats.org/officeDocument/2006/relationships/image" Target="../media/image1251.png"/><Relationship Id="rId22" Type="http://schemas.openxmlformats.org/officeDocument/2006/relationships/image" Target="../media/image1252.png"/><Relationship Id="rId23" Type="http://schemas.openxmlformats.org/officeDocument/2006/relationships/image" Target="../media/image1253.png"/><Relationship Id="rId24" Type="http://schemas.openxmlformats.org/officeDocument/2006/relationships/image" Target="../media/image1254.png"/><Relationship Id="rId25" Type="http://schemas.openxmlformats.org/officeDocument/2006/relationships/image" Target="../media/image1255.png"/><Relationship Id="rId26" Type="http://schemas.openxmlformats.org/officeDocument/2006/relationships/image" Target="../media/image1256.png"/><Relationship Id="rId27" Type="http://schemas.openxmlformats.org/officeDocument/2006/relationships/image" Target="../media/image1257.png"/><Relationship Id="rId28" Type="http://schemas.openxmlformats.org/officeDocument/2006/relationships/image" Target="../media/image1258.png"/><Relationship Id="rId29" Type="http://schemas.openxmlformats.org/officeDocument/2006/relationships/image" Target="../media/image1259.png"/><Relationship Id="rId30" Type="http://schemas.openxmlformats.org/officeDocument/2006/relationships/image" Target="../media/image1260.png"/><Relationship Id="rId31" Type="http://schemas.openxmlformats.org/officeDocument/2006/relationships/image" Target="../media/image1261.png"/><Relationship Id="rId32" Type="http://schemas.openxmlformats.org/officeDocument/2006/relationships/image" Target="../media/image1262.png"/><Relationship Id="rId33" Type="http://schemas.openxmlformats.org/officeDocument/2006/relationships/image" Target="../media/image1263.png"/><Relationship Id="rId34" Type="http://schemas.openxmlformats.org/officeDocument/2006/relationships/image" Target="../media/image1264.png"/><Relationship Id="rId35" Type="http://schemas.openxmlformats.org/officeDocument/2006/relationships/image" Target="../media/image1265.png"/><Relationship Id="rId36" Type="http://schemas.openxmlformats.org/officeDocument/2006/relationships/image" Target="../media/image1266.png"/><Relationship Id="rId37" Type="http://schemas.openxmlformats.org/officeDocument/2006/relationships/image" Target="../media/image1267.png"/><Relationship Id="rId38" Type="http://schemas.openxmlformats.org/officeDocument/2006/relationships/image" Target="../media/image1268.png"/><Relationship Id="rId39" Type="http://schemas.openxmlformats.org/officeDocument/2006/relationships/image" Target="../media/image1269.png"/><Relationship Id="rId40" Type="http://schemas.openxmlformats.org/officeDocument/2006/relationships/image" Target="../media/image1270.png"/><Relationship Id="rId41" Type="http://schemas.openxmlformats.org/officeDocument/2006/relationships/image" Target="../media/image1271.png"/><Relationship Id="rId42" Type="http://schemas.openxmlformats.org/officeDocument/2006/relationships/image" Target="../media/image1272.png"/><Relationship Id="rId43" Type="http://schemas.openxmlformats.org/officeDocument/2006/relationships/image" Target="../media/image1273.png"/><Relationship Id="rId44" Type="http://schemas.openxmlformats.org/officeDocument/2006/relationships/image" Target="../media/image1274.png"/><Relationship Id="rId45" Type="http://schemas.openxmlformats.org/officeDocument/2006/relationships/image" Target="../media/image1275.png"/><Relationship Id="rId46" Type="http://schemas.openxmlformats.org/officeDocument/2006/relationships/image" Target="../media/image1276.png"/><Relationship Id="rId47" Type="http://schemas.openxmlformats.org/officeDocument/2006/relationships/image" Target="../media/image1277.png"/><Relationship Id="rId48" Type="http://schemas.openxmlformats.org/officeDocument/2006/relationships/image" Target="../media/image1278.png"/><Relationship Id="rId49" Type="http://schemas.openxmlformats.org/officeDocument/2006/relationships/image" Target="../media/image1279.png"/><Relationship Id="rId50" Type="http://schemas.openxmlformats.org/officeDocument/2006/relationships/image" Target="../media/image1280.png"/><Relationship Id="rId51" Type="http://schemas.openxmlformats.org/officeDocument/2006/relationships/image" Target="../media/image1281.png"/><Relationship Id="rId52" Type="http://schemas.openxmlformats.org/officeDocument/2006/relationships/image" Target="../media/image1282.png"/><Relationship Id="rId53" Type="http://schemas.openxmlformats.org/officeDocument/2006/relationships/image" Target="../media/image1283.png"/><Relationship Id="rId54" Type="http://schemas.openxmlformats.org/officeDocument/2006/relationships/image" Target="../media/image1284.png"/><Relationship Id="rId55" Type="http://schemas.openxmlformats.org/officeDocument/2006/relationships/image" Target="../media/image1285.png"/><Relationship Id="rId56" Type="http://schemas.openxmlformats.org/officeDocument/2006/relationships/image" Target="../media/image1286.png"/><Relationship Id="rId57" Type="http://schemas.openxmlformats.org/officeDocument/2006/relationships/image" Target="../media/image1287.png"/><Relationship Id="rId58" Type="http://schemas.openxmlformats.org/officeDocument/2006/relationships/image" Target="../media/image170.png"/><Relationship Id="rId59" Type="http://schemas.openxmlformats.org/officeDocument/2006/relationships/image" Target="../media/image171.png"/><Relationship Id="rId60" Type="http://schemas.openxmlformats.org/officeDocument/2006/relationships/image" Target="../media/image1288.png"/><Relationship Id="rId61" Type="http://schemas.openxmlformats.org/officeDocument/2006/relationships/image" Target="../media/image254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238.png"/><Relationship Id="rId9" Type="http://schemas.openxmlformats.org/officeDocument/2006/relationships/image" Target="../media/image1239.png"/><Relationship Id="rId10" Type="http://schemas.openxmlformats.org/officeDocument/2006/relationships/image" Target="../media/image1289.png"/><Relationship Id="rId11" Type="http://schemas.openxmlformats.org/officeDocument/2006/relationships/image" Target="../media/image1290.png"/><Relationship Id="rId12" Type="http://schemas.openxmlformats.org/officeDocument/2006/relationships/image" Target="../media/image1291.png"/><Relationship Id="rId13" Type="http://schemas.openxmlformats.org/officeDocument/2006/relationships/image" Target="../media/image1292.png"/><Relationship Id="rId14" Type="http://schemas.openxmlformats.org/officeDocument/2006/relationships/image" Target="../media/image600.png"/><Relationship Id="rId15" Type="http://schemas.openxmlformats.org/officeDocument/2006/relationships/image" Target="../media/image1293.png"/><Relationship Id="rId16" Type="http://schemas.openxmlformats.org/officeDocument/2006/relationships/image" Target="../media/image1294.png"/><Relationship Id="rId17" Type="http://schemas.openxmlformats.org/officeDocument/2006/relationships/image" Target="../media/image1295.png"/><Relationship Id="rId18" Type="http://schemas.openxmlformats.org/officeDocument/2006/relationships/image" Target="../media/image1296.png"/><Relationship Id="rId19" Type="http://schemas.openxmlformats.org/officeDocument/2006/relationships/image" Target="../media/image1297.png"/><Relationship Id="rId20" Type="http://schemas.openxmlformats.org/officeDocument/2006/relationships/image" Target="../media/image1298.png"/><Relationship Id="rId21" Type="http://schemas.openxmlformats.org/officeDocument/2006/relationships/image" Target="../media/image1299.png"/><Relationship Id="rId22" Type="http://schemas.openxmlformats.org/officeDocument/2006/relationships/image" Target="../media/image170.png"/><Relationship Id="rId23" Type="http://schemas.openxmlformats.org/officeDocument/2006/relationships/image" Target="../media/image171.png"/><Relationship Id="rId24" Type="http://schemas.openxmlformats.org/officeDocument/2006/relationships/image" Target="../media/image1288.png"/><Relationship Id="rId25" Type="http://schemas.openxmlformats.org/officeDocument/2006/relationships/image" Target="../media/image254.png"/><Relationship Id="rId26" Type="http://schemas.openxmlformats.org/officeDocument/2006/relationships/image" Target="../media/image1300.png"/><Relationship Id="rId27" Type="http://schemas.openxmlformats.org/officeDocument/2006/relationships/image" Target="../media/image173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301.png"/><Relationship Id="rId9" Type="http://schemas.openxmlformats.org/officeDocument/2006/relationships/image" Target="../media/image1302.png"/><Relationship Id="rId10" Type="http://schemas.openxmlformats.org/officeDocument/2006/relationships/image" Target="../media/image481.png"/><Relationship Id="rId11" Type="http://schemas.openxmlformats.org/officeDocument/2006/relationships/image" Target="../media/image1303.png"/><Relationship Id="rId12" Type="http://schemas.openxmlformats.org/officeDocument/2006/relationships/image" Target="../media/image1304.png"/><Relationship Id="rId13" Type="http://schemas.openxmlformats.org/officeDocument/2006/relationships/image" Target="../media/image600.png"/><Relationship Id="rId14" Type="http://schemas.openxmlformats.org/officeDocument/2006/relationships/image" Target="../media/image1305.png"/><Relationship Id="rId15" Type="http://schemas.openxmlformats.org/officeDocument/2006/relationships/image" Target="../media/image1306.png"/><Relationship Id="rId16" Type="http://schemas.openxmlformats.org/officeDocument/2006/relationships/image" Target="../media/image1307.png"/><Relationship Id="rId17" Type="http://schemas.openxmlformats.org/officeDocument/2006/relationships/image" Target="../media/image1308.png"/><Relationship Id="rId18" Type="http://schemas.openxmlformats.org/officeDocument/2006/relationships/image" Target="../media/image1309.png"/><Relationship Id="rId19" Type="http://schemas.openxmlformats.org/officeDocument/2006/relationships/image" Target="../media/image1310.png"/><Relationship Id="rId20" Type="http://schemas.openxmlformats.org/officeDocument/2006/relationships/image" Target="../media/image1311.png"/><Relationship Id="rId21" Type="http://schemas.openxmlformats.org/officeDocument/2006/relationships/image" Target="../media/image1312.png"/><Relationship Id="rId22" Type="http://schemas.openxmlformats.org/officeDocument/2006/relationships/image" Target="../media/image1313.png"/><Relationship Id="rId23" Type="http://schemas.openxmlformats.org/officeDocument/2006/relationships/image" Target="../media/image1314.png"/><Relationship Id="rId24" Type="http://schemas.openxmlformats.org/officeDocument/2006/relationships/image" Target="../media/image1315.png"/><Relationship Id="rId25" Type="http://schemas.openxmlformats.org/officeDocument/2006/relationships/image" Target="../media/image1316.png"/><Relationship Id="rId26" Type="http://schemas.openxmlformats.org/officeDocument/2006/relationships/image" Target="../media/image170.png"/><Relationship Id="rId27" Type="http://schemas.openxmlformats.org/officeDocument/2006/relationships/image" Target="../media/image171.png"/><Relationship Id="rId28" Type="http://schemas.openxmlformats.org/officeDocument/2006/relationships/image" Target="../media/image1317.png"/><Relationship Id="rId29" Type="http://schemas.openxmlformats.org/officeDocument/2006/relationships/image" Target="../media/image254.png"/><Relationship Id="rId30" Type="http://schemas.openxmlformats.org/officeDocument/2006/relationships/image" Target="../media/image1318.png"/><Relationship Id="rId31" Type="http://schemas.openxmlformats.org/officeDocument/2006/relationships/image" Target="../media/image173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319.png"/><Relationship Id="rId9" Type="http://schemas.openxmlformats.org/officeDocument/2006/relationships/image" Target="../media/image1320.png"/><Relationship Id="rId10" Type="http://schemas.openxmlformats.org/officeDocument/2006/relationships/image" Target="../media/image822.png"/><Relationship Id="rId11" Type="http://schemas.openxmlformats.org/officeDocument/2006/relationships/image" Target="../media/image1321.png"/><Relationship Id="rId12" Type="http://schemas.openxmlformats.org/officeDocument/2006/relationships/image" Target="../media/image1322.png"/><Relationship Id="rId13" Type="http://schemas.openxmlformats.org/officeDocument/2006/relationships/image" Target="../media/image1323.png"/><Relationship Id="rId14" Type="http://schemas.openxmlformats.org/officeDocument/2006/relationships/image" Target="../media/image1324.png"/><Relationship Id="rId15" Type="http://schemas.openxmlformats.org/officeDocument/2006/relationships/image" Target="../media/image1325.png"/><Relationship Id="rId16" Type="http://schemas.openxmlformats.org/officeDocument/2006/relationships/image" Target="../media/image1326.png"/><Relationship Id="rId17" Type="http://schemas.openxmlformats.org/officeDocument/2006/relationships/image" Target="../media/image1327.png"/><Relationship Id="rId18" Type="http://schemas.openxmlformats.org/officeDocument/2006/relationships/image" Target="../media/image1328.png"/><Relationship Id="rId19" Type="http://schemas.openxmlformats.org/officeDocument/2006/relationships/image" Target="../media/image170.png"/><Relationship Id="rId20" Type="http://schemas.openxmlformats.org/officeDocument/2006/relationships/image" Target="../media/image171.png"/><Relationship Id="rId21" Type="http://schemas.openxmlformats.org/officeDocument/2006/relationships/image" Target="../media/image1329.png"/><Relationship Id="rId22" Type="http://schemas.openxmlformats.org/officeDocument/2006/relationships/image" Target="../media/image254.png"/><Relationship Id="rId23" Type="http://schemas.openxmlformats.org/officeDocument/2006/relationships/image" Target="../media/image1330.png"/><Relationship Id="rId24" Type="http://schemas.openxmlformats.org/officeDocument/2006/relationships/image" Target="../media/image173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331.png"/><Relationship Id="rId9" Type="http://schemas.openxmlformats.org/officeDocument/2006/relationships/image" Target="../media/image1332.png"/><Relationship Id="rId10" Type="http://schemas.openxmlformats.org/officeDocument/2006/relationships/image" Target="../media/image1333.png"/><Relationship Id="rId11" Type="http://schemas.openxmlformats.org/officeDocument/2006/relationships/image" Target="../media/image1334.png"/><Relationship Id="rId12" Type="http://schemas.openxmlformats.org/officeDocument/2006/relationships/image" Target="../media/image1335.png"/><Relationship Id="rId13" Type="http://schemas.openxmlformats.org/officeDocument/2006/relationships/image" Target="../media/image1037.png"/><Relationship Id="rId14" Type="http://schemas.openxmlformats.org/officeDocument/2006/relationships/image" Target="../media/image1336.png"/><Relationship Id="rId15" Type="http://schemas.openxmlformats.org/officeDocument/2006/relationships/image" Target="../media/image1337.png"/><Relationship Id="rId16" Type="http://schemas.openxmlformats.org/officeDocument/2006/relationships/image" Target="../media/image1338.png"/><Relationship Id="rId17" Type="http://schemas.openxmlformats.org/officeDocument/2006/relationships/image" Target="../media/image1339.png"/><Relationship Id="rId18" Type="http://schemas.openxmlformats.org/officeDocument/2006/relationships/image" Target="../media/image1340.png"/><Relationship Id="rId19" Type="http://schemas.openxmlformats.org/officeDocument/2006/relationships/image" Target="../media/image1341.png"/><Relationship Id="rId20" Type="http://schemas.openxmlformats.org/officeDocument/2006/relationships/image" Target="../media/image1342.png"/><Relationship Id="rId21" Type="http://schemas.openxmlformats.org/officeDocument/2006/relationships/image" Target="../media/image1343.png"/><Relationship Id="rId22" Type="http://schemas.openxmlformats.org/officeDocument/2006/relationships/image" Target="../media/image1344.png"/><Relationship Id="rId23" Type="http://schemas.openxmlformats.org/officeDocument/2006/relationships/image" Target="../media/image1345.png"/><Relationship Id="rId24" Type="http://schemas.openxmlformats.org/officeDocument/2006/relationships/image" Target="../media/image1346.png"/><Relationship Id="rId25" Type="http://schemas.openxmlformats.org/officeDocument/2006/relationships/image" Target="../media/image1347.png"/><Relationship Id="rId26" Type="http://schemas.openxmlformats.org/officeDocument/2006/relationships/image" Target="../media/image1348.png"/><Relationship Id="rId27" Type="http://schemas.openxmlformats.org/officeDocument/2006/relationships/image" Target="../media/image1349.png"/><Relationship Id="rId28" Type="http://schemas.openxmlformats.org/officeDocument/2006/relationships/image" Target="../media/image1350.png"/><Relationship Id="rId29" Type="http://schemas.openxmlformats.org/officeDocument/2006/relationships/image" Target="../media/image170.png"/><Relationship Id="rId30" Type="http://schemas.openxmlformats.org/officeDocument/2006/relationships/image" Target="../media/image171.png"/><Relationship Id="rId31" Type="http://schemas.openxmlformats.org/officeDocument/2006/relationships/image" Target="../media/image1351.png"/><Relationship Id="rId32" Type="http://schemas.openxmlformats.org/officeDocument/2006/relationships/image" Target="../media/image254.png"/><Relationship Id="rId33" Type="http://schemas.openxmlformats.org/officeDocument/2006/relationships/image" Target="../media/image1352.png"/><Relationship Id="rId34" Type="http://schemas.openxmlformats.org/officeDocument/2006/relationships/image" Target="../media/image17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51.png"/><Relationship Id="rId9" Type="http://schemas.openxmlformats.org/officeDocument/2006/relationships/image" Target="../media/image25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85.png"/><Relationship Id="rId13" Type="http://schemas.openxmlformats.org/officeDocument/2006/relationships/image" Target="../media/image254.png"/><Relationship Id="rId14" Type="http://schemas.openxmlformats.org/officeDocument/2006/relationships/image" Target="../media/image286.png"/><Relationship Id="rId15" Type="http://schemas.openxmlformats.org/officeDocument/2006/relationships/image" Target="../media/image173.png"/><Relationship Id="rId16" Type="http://schemas.openxmlformats.org/officeDocument/2006/relationships/image" Target="../media/image287.png"/><Relationship Id="rId17" Type="http://schemas.openxmlformats.org/officeDocument/2006/relationships/image" Target="../media/image257.png"/><Relationship Id="rId18" Type="http://schemas.openxmlformats.org/officeDocument/2006/relationships/image" Target="../media/image258.png"/><Relationship Id="rId19" Type="http://schemas.openxmlformats.org/officeDocument/2006/relationships/image" Target="../media/image288.png"/><Relationship Id="rId20" Type="http://schemas.openxmlformats.org/officeDocument/2006/relationships/image" Target="../media/image289.png"/><Relationship Id="rId21" Type="http://schemas.openxmlformats.org/officeDocument/2006/relationships/image" Target="../media/image290.png"/><Relationship Id="rId22" Type="http://schemas.openxmlformats.org/officeDocument/2006/relationships/image" Target="../media/image291.png"/><Relationship Id="rId23" Type="http://schemas.openxmlformats.org/officeDocument/2006/relationships/image" Target="../media/image292.png"/><Relationship Id="rId24" Type="http://schemas.openxmlformats.org/officeDocument/2006/relationships/image" Target="../media/image293.png"/><Relationship Id="rId25" Type="http://schemas.openxmlformats.org/officeDocument/2006/relationships/image" Target="../media/image294.png"/><Relationship Id="rId26" Type="http://schemas.openxmlformats.org/officeDocument/2006/relationships/image" Target="../media/image295.png"/><Relationship Id="rId27" Type="http://schemas.openxmlformats.org/officeDocument/2006/relationships/image" Target="../media/image296.png"/><Relationship Id="rId28" Type="http://schemas.openxmlformats.org/officeDocument/2006/relationships/image" Target="../media/image297.png"/><Relationship Id="rId29" Type="http://schemas.openxmlformats.org/officeDocument/2006/relationships/image" Target="../media/image298.png"/><Relationship Id="rId30" Type="http://schemas.openxmlformats.org/officeDocument/2006/relationships/image" Target="../media/image299.png"/><Relationship Id="rId31" Type="http://schemas.openxmlformats.org/officeDocument/2006/relationships/image" Target="../media/image300.png"/><Relationship Id="rId32" Type="http://schemas.openxmlformats.org/officeDocument/2006/relationships/image" Target="../media/image301.png"/><Relationship Id="rId33" Type="http://schemas.openxmlformats.org/officeDocument/2006/relationships/image" Target="../media/image302.png"/><Relationship Id="rId34" Type="http://schemas.openxmlformats.org/officeDocument/2006/relationships/image" Target="../media/image303.png"/><Relationship Id="rId35" Type="http://schemas.openxmlformats.org/officeDocument/2006/relationships/image" Target="../media/image304.png"/><Relationship Id="rId36" Type="http://schemas.openxmlformats.org/officeDocument/2006/relationships/image" Target="../media/image305.png"/><Relationship Id="rId37" Type="http://schemas.openxmlformats.org/officeDocument/2006/relationships/image" Target="../media/image306.png"/><Relationship Id="rId38" Type="http://schemas.openxmlformats.org/officeDocument/2006/relationships/image" Target="../media/image307.png"/><Relationship Id="rId39" Type="http://schemas.openxmlformats.org/officeDocument/2006/relationships/image" Target="../media/image308.png"/><Relationship Id="rId40" Type="http://schemas.openxmlformats.org/officeDocument/2006/relationships/image" Target="../media/image309.png"/><Relationship Id="rId41" Type="http://schemas.openxmlformats.org/officeDocument/2006/relationships/image" Target="../media/image310.png"/><Relationship Id="rId42" Type="http://schemas.openxmlformats.org/officeDocument/2006/relationships/image" Target="../media/image311.png"/><Relationship Id="rId43" Type="http://schemas.openxmlformats.org/officeDocument/2006/relationships/image" Target="../media/image312.png"/><Relationship Id="rId44" Type="http://schemas.openxmlformats.org/officeDocument/2006/relationships/image" Target="../media/image313.png"/><Relationship Id="rId45" Type="http://schemas.openxmlformats.org/officeDocument/2006/relationships/image" Target="../media/image314.png"/><Relationship Id="rId46" Type="http://schemas.openxmlformats.org/officeDocument/2006/relationships/image" Target="../media/image315.png"/><Relationship Id="rId47" Type="http://schemas.openxmlformats.org/officeDocument/2006/relationships/image" Target="../media/image316.png"/><Relationship Id="rId48" Type="http://schemas.openxmlformats.org/officeDocument/2006/relationships/image" Target="../media/image317.png"/><Relationship Id="rId49" Type="http://schemas.openxmlformats.org/officeDocument/2006/relationships/image" Target="../media/image318.png"/><Relationship Id="rId50" Type="http://schemas.openxmlformats.org/officeDocument/2006/relationships/image" Target="../media/image319.png"/><Relationship Id="rId51" Type="http://schemas.openxmlformats.org/officeDocument/2006/relationships/image" Target="../media/image320.png"/><Relationship Id="rId52" Type="http://schemas.openxmlformats.org/officeDocument/2006/relationships/image" Target="../media/image321.png"/><Relationship Id="rId53" Type="http://schemas.openxmlformats.org/officeDocument/2006/relationships/image" Target="../media/image322.png"/><Relationship Id="rId54" Type="http://schemas.openxmlformats.org/officeDocument/2006/relationships/image" Target="../media/image323.png"/><Relationship Id="rId55" Type="http://schemas.openxmlformats.org/officeDocument/2006/relationships/image" Target="../media/image324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331.png"/><Relationship Id="rId9" Type="http://schemas.openxmlformats.org/officeDocument/2006/relationships/image" Target="../media/image1332.png"/><Relationship Id="rId10" Type="http://schemas.openxmlformats.org/officeDocument/2006/relationships/image" Target="../media/image1353.png"/><Relationship Id="rId11" Type="http://schemas.openxmlformats.org/officeDocument/2006/relationships/image" Target="../media/image1354.png"/><Relationship Id="rId12" Type="http://schemas.openxmlformats.org/officeDocument/2006/relationships/image" Target="../media/image1355.png"/><Relationship Id="rId13" Type="http://schemas.openxmlformats.org/officeDocument/2006/relationships/image" Target="../media/image1356.png"/><Relationship Id="rId14" Type="http://schemas.openxmlformats.org/officeDocument/2006/relationships/image" Target="../media/image1357.png"/><Relationship Id="rId15" Type="http://schemas.openxmlformats.org/officeDocument/2006/relationships/image" Target="../media/image1358.png"/><Relationship Id="rId16" Type="http://schemas.openxmlformats.org/officeDocument/2006/relationships/image" Target="../media/image1359.png"/><Relationship Id="rId17" Type="http://schemas.openxmlformats.org/officeDocument/2006/relationships/image" Target="../media/image1337.png"/><Relationship Id="rId18" Type="http://schemas.openxmlformats.org/officeDocument/2006/relationships/image" Target="../media/image1360.png"/><Relationship Id="rId19" Type="http://schemas.openxmlformats.org/officeDocument/2006/relationships/image" Target="../media/image1361.png"/><Relationship Id="rId20" Type="http://schemas.openxmlformats.org/officeDocument/2006/relationships/image" Target="../media/image1362.png"/><Relationship Id="rId21" Type="http://schemas.openxmlformats.org/officeDocument/2006/relationships/image" Target="../media/image1363.png"/><Relationship Id="rId22" Type="http://schemas.openxmlformats.org/officeDocument/2006/relationships/image" Target="../media/image432.png"/><Relationship Id="rId23" Type="http://schemas.openxmlformats.org/officeDocument/2006/relationships/image" Target="../media/image1364.png"/><Relationship Id="rId24" Type="http://schemas.openxmlformats.org/officeDocument/2006/relationships/image" Target="../media/image1365.png"/><Relationship Id="rId25" Type="http://schemas.openxmlformats.org/officeDocument/2006/relationships/image" Target="../media/image1366.png"/><Relationship Id="rId26" Type="http://schemas.openxmlformats.org/officeDocument/2006/relationships/image" Target="../media/image1367.png"/><Relationship Id="rId27" Type="http://schemas.openxmlformats.org/officeDocument/2006/relationships/image" Target="../media/image1368.png"/><Relationship Id="rId28" Type="http://schemas.openxmlformats.org/officeDocument/2006/relationships/image" Target="../media/image1369.png"/><Relationship Id="rId29" Type="http://schemas.openxmlformats.org/officeDocument/2006/relationships/image" Target="../media/image1370.png"/><Relationship Id="rId30" Type="http://schemas.openxmlformats.org/officeDocument/2006/relationships/image" Target="../media/image1371.png"/><Relationship Id="rId31" Type="http://schemas.openxmlformats.org/officeDocument/2006/relationships/image" Target="../media/image1372.png"/><Relationship Id="rId32" Type="http://schemas.openxmlformats.org/officeDocument/2006/relationships/image" Target="../media/image170.png"/><Relationship Id="rId33" Type="http://schemas.openxmlformats.org/officeDocument/2006/relationships/image" Target="../media/image171.png"/><Relationship Id="rId34" Type="http://schemas.openxmlformats.org/officeDocument/2006/relationships/image" Target="../media/image1373.png"/><Relationship Id="rId35" Type="http://schemas.openxmlformats.org/officeDocument/2006/relationships/image" Target="../media/image254.png"/><Relationship Id="rId36" Type="http://schemas.openxmlformats.org/officeDocument/2006/relationships/image" Target="../media/image1374.png"/><Relationship Id="rId37" Type="http://schemas.openxmlformats.org/officeDocument/2006/relationships/image" Target="../media/image173.png"/><Relationship Id="rId38" Type="http://schemas.openxmlformats.org/officeDocument/2006/relationships/image" Target="../media/image1375.png"/><Relationship Id="rId39" Type="http://schemas.openxmlformats.org/officeDocument/2006/relationships/image" Target="../media/image1376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331.png"/><Relationship Id="rId9" Type="http://schemas.openxmlformats.org/officeDocument/2006/relationships/image" Target="../media/image1332.png"/><Relationship Id="rId10" Type="http://schemas.openxmlformats.org/officeDocument/2006/relationships/image" Target="../media/image1377.png"/><Relationship Id="rId11" Type="http://schemas.openxmlformats.org/officeDocument/2006/relationships/image" Target="../media/image1354.png"/><Relationship Id="rId12" Type="http://schemas.openxmlformats.org/officeDocument/2006/relationships/image" Target="../media/image1378.png"/><Relationship Id="rId13" Type="http://schemas.openxmlformats.org/officeDocument/2006/relationships/image" Target="../media/image1379.png"/><Relationship Id="rId14" Type="http://schemas.openxmlformats.org/officeDocument/2006/relationships/image" Target="../media/image1380.png"/><Relationship Id="rId15" Type="http://schemas.openxmlformats.org/officeDocument/2006/relationships/image" Target="../media/image1381.png"/><Relationship Id="rId16" Type="http://schemas.openxmlformats.org/officeDocument/2006/relationships/image" Target="../media/image1382.png"/><Relationship Id="rId17" Type="http://schemas.openxmlformats.org/officeDocument/2006/relationships/image" Target="../media/image1383.png"/><Relationship Id="rId18" Type="http://schemas.openxmlformats.org/officeDocument/2006/relationships/image" Target="../media/image1384.png"/><Relationship Id="rId19" Type="http://schemas.openxmlformats.org/officeDocument/2006/relationships/image" Target="../media/image1385.png"/><Relationship Id="rId20" Type="http://schemas.openxmlformats.org/officeDocument/2006/relationships/image" Target="../media/image1386.png"/><Relationship Id="rId21" Type="http://schemas.openxmlformats.org/officeDocument/2006/relationships/image" Target="../media/image1387.png"/><Relationship Id="rId22" Type="http://schemas.openxmlformats.org/officeDocument/2006/relationships/image" Target="../media/image1388.png"/><Relationship Id="rId23" Type="http://schemas.openxmlformats.org/officeDocument/2006/relationships/image" Target="../media/image1337.png"/><Relationship Id="rId24" Type="http://schemas.openxmlformats.org/officeDocument/2006/relationships/image" Target="../media/image1389.png"/><Relationship Id="rId25" Type="http://schemas.openxmlformats.org/officeDocument/2006/relationships/image" Target="../media/image1390.png"/><Relationship Id="rId26" Type="http://schemas.openxmlformats.org/officeDocument/2006/relationships/image" Target="../media/image1391.png"/><Relationship Id="rId27" Type="http://schemas.openxmlformats.org/officeDocument/2006/relationships/image" Target="../media/image1363.png"/><Relationship Id="rId28" Type="http://schemas.openxmlformats.org/officeDocument/2006/relationships/image" Target="../media/image432.png"/><Relationship Id="rId29" Type="http://schemas.openxmlformats.org/officeDocument/2006/relationships/image" Target="../media/image1364.png"/><Relationship Id="rId30" Type="http://schemas.openxmlformats.org/officeDocument/2006/relationships/image" Target="../media/image1392.png"/><Relationship Id="rId31" Type="http://schemas.openxmlformats.org/officeDocument/2006/relationships/image" Target="../media/image1366.png"/><Relationship Id="rId32" Type="http://schemas.openxmlformats.org/officeDocument/2006/relationships/image" Target="../media/image1393.png"/><Relationship Id="rId33" Type="http://schemas.openxmlformats.org/officeDocument/2006/relationships/image" Target="../media/image1394.png"/><Relationship Id="rId34" Type="http://schemas.openxmlformats.org/officeDocument/2006/relationships/image" Target="../media/image1369.png"/><Relationship Id="rId35" Type="http://schemas.openxmlformats.org/officeDocument/2006/relationships/image" Target="../media/image1395.png"/><Relationship Id="rId36" Type="http://schemas.openxmlformats.org/officeDocument/2006/relationships/image" Target="../media/image1396.png"/><Relationship Id="rId37" Type="http://schemas.openxmlformats.org/officeDocument/2006/relationships/image" Target="../media/image1397.png"/><Relationship Id="rId38" Type="http://schemas.openxmlformats.org/officeDocument/2006/relationships/image" Target="../media/image170.png"/><Relationship Id="rId39" Type="http://schemas.openxmlformats.org/officeDocument/2006/relationships/image" Target="../media/image171.png"/><Relationship Id="rId40" Type="http://schemas.openxmlformats.org/officeDocument/2006/relationships/image" Target="../media/image1398.png"/><Relationship Id="rId41" Type="http://schemas.openxmlformats.org/officeDocument/2006/relationships/image" Target="../media/image254.png"/><Relationship Id="rId42" Type="http://schemas.openxmlformats.org/officeDocument/2006/relationships/image" Target="../media/image1399.png"/><Relationship Id="rId43" Type="http://schemas.openxmlformats.org/officeDocument/2006/relationships/image" Target="../media/image173.png"/><Relationship Id="rId44" Type="http://schemas.openxmlformats.org/officeDocument/2006/relationships/image" Target="../media/image1375.png"/><Relationship Id="rId45" Type="http://schemas.openxmlformats.org/officeDocument/2006/relationships/image" Target="../media/image1400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331.png"/><Relationship Id="rId9" Type="http://schemas.openxmlformats.org/officeDocument/2006/relationships/image" Target="../media/image1332.png"/><Relationship Id="rId10" Type="http://schemas.openxmlformats.org/officeDocument/2006/relationships/image" Target="../media/image1401.png"/><Relationship Id="rId11" Type="http://schemas.openxmlformats.org/officeDocument/2006/relationships/image" Target="../media/image1402.png"/><Relationship Id="rId12" Type="http://schemas.openxmlformats.org/officeDocument/2006/relationships/image" Target="../media/image1403.png"/><Relationship Id="rId13" Type="http://schemas.openxmlformats.org/officeDocument/2006/relationships/image" Target="../media/image1404.png"/><Relationship Id="rId14" Type="http://schemas.openxmlformats.org/officeDocument/2006/relationships/image" Target="../media/image1405.png"/><Relationship Id="rId15" Type="http://schemas.openxmlformats.org/officeDocument/2006/relationships/image" Target="../media/image1406.png"/><Relationship Id="rId16" Type="http://schemas.openxmlformats.org/officeDocument/2006/relationships/image" Target="../media/image1407.png"/><Relationship Id="rId17" Type="http://schemas.openxmlformats.org/officeDocument/2006/relationships/image" Target="../media/image1408.png"/><Relationship Id="rId18" Type="http://schemas.openxmlformats.org/officeDocument/2006/relationships/image" Target="../media/image1409.png"/><Relationship Id="rId19" Type="http://schemas.openxmlformats.org/officeDocument/2006/relationships/image" Target="../media/image1410.png"/><Relationship Id="rId20" Type="http://schemas.openxmlformats.org/officeDocument/2006/relationships/image" Target="../media/image1411.png"/><Relationship Id="rId21" Type="http://schemas.openxmlformats.org/officeDocument/2006/relationships/image" Target="../media/image1412.png"/><Relationship Id="rId22" Type="http://schemas.openxmlformats.org/officeDocument/2006/relationships/image" Target="../media/image1413.png"/><Relationship Id="rId23" Type="http://schemas.openxmlformats.org/officeDocument/2006/relationships/image" Target="../media/image1414.png"/><Relationship Id="rId24" Type="http://schemas.openxmlformats.org/officeDocument/2006/relationships/image" Target="../media/image1415.png"/><Relationship Id="rId25" Type="http://schemas.openxmlformats.org/officeDocument/2006/relationships/image" Target="../media/image1416.png"/><Relationship Id="rId26" Type="http://schemas.openxmlformats.org/officeDocument/2006/relationships/image" Target="../media/image1417.png"/><Relationship Id="rId27" Type="http://schemas.openxmlformats.org/officeDocument/2006/relationships/image" Target="../media/image1337.png"/><Relationship Id="rId28" Type="http://schemas.openxmlformats.org/officeDocument/2006/relationships/image" Target="../media/image1418.png"/><Relationship Id="rId29" Type="http://schemas.openxmlformats.org/officeDocument/2006/relationships/image" Target="../media/image1419.png"/><Relationship Id="rId30" Type="http://schemas.openxmlformats.org/officeDocument/2006/relationships/image" Target="../media/image1420.png"/><Relationship Id="rId31" Type="http://schemas.openxmlformats.org/officeDocument/2006/relationships/image" Target="../media/image1421.png"/><Relationship Id="rId32" Type="http://schemas.openxmlformats.org/officeDocument/2006/relationships/image" Target="../media/image1422.png"/><Relationship Id="rId33" Type="http://schemas.openxmlformats.org/officeDocument/2006/relationships/image" Target="../media/image1423.png"/><Relationship Id="rId34" Type="http://schemas.openxmlformats.org/officeDocument/2006/relationships/image" Target="../media/image1424.png"/><Relationship Id="rId35" Type="http://schemas.openxmlformats.org/officeDocument/2006/relationships/image" Target="../media/image1425.png"/><Relationship Id="rId36" Type="http://schemas.openxmlformats.org/officeDocument/2006/relationships/image" Target="../media/image1426.png"/><Relationship Id="rId37" Type="http://schemas.openxmlformats.org/officeDocument/2006/relationships/image" Target="../media/image1427.png"/><Relationship Id="rId38" Type="http://schemas.openxmlformats.org/officeDocument/2006/relationships/image" Target="../media/image170.png"/><Relationship Id="rId39" Type="http://schemas.openxmlformats.org/officeDocument/2006/relationships/image" Target="../media/image171.png"/><Relationship Id="rId40" Type="http://schemas.openxmlformats.org/officeDocument/2006/relationships/image" Target="../media/image1428.png"/><Relationship Id="rId41" Type="http://schemas.openxmlformats.org/officeDocument/2006/relationships/image" Target="../media/image254.png"/><Relationship Id="rId42" Type="http://schemas.openxmlformats.org/officeDocument/2006/relationships/image" Target="../media/image1429.png"/><Relationship Id="rId43" Type="http://schemas.openxmlformats.org/officeDocument/2006/relationships/image" Target="../media/image173.png"/><Relationship Id="rId44" Type="http://schemas.openxmlformats.org/officeDocument/2006/relationships/image" Target="../media/image1430.png"/><Relationship Id="rId45" Type="http://schemas.openxmlformats.org/officeDocument/2006/relationships/image" Target="../media/image1431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331.png"/><Relationship Id="rId9" Type="http://schemas.openxmlformats.org/officeDocument/2006/relationships/image" Target="../media/image1332.png"/><Relationship Id="rId10" Type="http://schemas.openxmlformats.org/officeDocument/2006/relationships/image" Target="../media/image1432.png"/><Relationship Id="rId11" Type="http://schemas.openxmlformats.org/officeDocument/2006/relationships/image" Target="../media/image1433.png"/><Relationship Id="rId12" Type="http://schemas.openxmlformats.org/officeDocument/2006/relationships/image" Target="../media/image1434.png"/><Relationship Id="rId13" Type="http://schemas.openxmlformats.org/officeDocument/2006/relationships/image" Target="../media/image1435.png"/><Relationship Id="rId14" Type="http://schemas.openxmlformats.org/officeDocument/2006/relationships/image" Target="../media/image1436.png"/><Relationship Id="rId15" Type="http://schemas.openxmlformats.org/officeDocument/2006/relationships/image" Target="../media/image1437.png"/><Relationship Id="rId16" Type="http://schemas.openxmlformats.org/officeDocument/2006/relationships/image" Target="../media/image1438.png"/><Relationship Id="rId17" Type="http://schemas.openxmlformats.org/officeDocument/2006/relationships/image" Target="../media/image1439.png"/><Relationship Id="rId18" Type="http://schemas.openxmlformats.org/officeDocument/2006/relationships/image" Target="../media/image1440.png"/><Relationship Id="rId19" Type="http://schemas.openxmlformats.org/officeDocument/2006/relationships/image" Target="../media/image1441.png"/><Relationship Id="rId20" Type="http://schemas.openxmlformats.org/officeDocument/2006/relationships/image" Target="../media/image1442.png"/><Relationship Id="rId21" Type="http://schemas.openxmlformats.org/officeDocument/2006/relationships/image" Target="../media/image1443.png"/><Relationship Id="rId22" Type="http://schemas.openxmlformats.org/officeDocument/2006/relationships/image" Target="../media/image1444.png"/><Relationship Id="rId23" Type="http://schemas.openxmlformats.org/officeDocument/2006/relationships/image" Target="../media/image170.png"/><Relationship Id="rId24" Type="http://schemas.openxmlformats.org/officeDocument/2006/relationships/image" Target="../media/image171.png"/><Relationship Id="rId25" Type="http://schemas.openxmlformats.org/officeDocument/2006/relationships/image" Target="../media/image1445.png"/><Relationship Id="rId26" Type="http://schemas.openxmlformats.org/officeDocument/2006/relationships/image" Target="../media/image254.png"/><Relationship Id="rId27" Type="http://schemas.openxmlformats.org/officeDocument/2006/relationships/image" Target="../media/image1446.png"/><Relationship Id="rId28" Type="http://schemas.openxmlformats.org/officeDocument/2006/relationships/image" Target="../media/image173.png"/><Relationship Id="rId29" Type="http://schemas.openxmlformats.org/officeDocument/2006/relationships/image" Target="../media/image1447.png"/><Relationship Id="rId30" Type="http://schemas.openxmlformats.org/officeDocument/2006/relationships/image" Target="../media/image1448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331.png"/><Relationship Id="rId9" Type="http://schemas.openxmlformats.org/officeDocument/2006/relationships/image" Target="../media/image1332.png"/><Relationship Id="rId10" Type="http://schemas.openxmlformats.org/officeDocument/2006/relationships/image" Target="../media/image1449.png"/><Relationship Id="rId11" Type="http://schemas.openxmlformats.org/officeDocument/2006/relationships/image" Target="../media/image1450.png"/><Relationship Id="rId12" Type="http://schemas.openxmlformats.org/officeDocument/2006/relationships/image" Target="../media/image1451.png"/><Relationship Id="rId13" Type="http://schemas.openxmlformats.org/officeDocument/2006/relationships/image" Target="../media/image1452.png"/><Relationship Id="rId14" Type="http://schemas.openxmlformats.org/officeDocument/2006/relationships/image" Target="../media/image1453.png"/><Relationship Id="rId15" Type="http://schemas.openxmlformats.org/officeDocument/2006/relationships/image" Target="../media/image1454.png"/><Relationship Id="rId16" Type="http://schemas.openxmlformats.org/officeDocument/2006/relationships/image" Target="../media/image1455.png"/><Relationship Id="rId17" Type="http://schemas.openxmlformats.org/officeDocument/2006/relationships/image" Target="../media/image1456.png"/><Relationship Id="rId18" Type="http://schemas.openxmlformats.org/officeDocument/2006/relationships/image" Target="../media/image1457.png"/><Relationship Id="rId19" Type="http://schemas.openxmlformats.org/officeDocument/2006/relationships/image" Target="../media/image1458.png"/><Relationship Id="rId20" Type="http://schemas.openxmlformats.org/officeDocument/2006/relationships/image" Target="../media/image1459.png"/><Relationship Id="rId21" Type="http://schemas.openxmlformats.org/officeDocument/2006/relationships/image" Target="../media/image1460.png"/><Relationship Id="rId22" Type="http://schemas.openxmlformats.org/officeDocument/2006/relationships/image" Target="../media/image600.png"/><Relationship Id="rId23" Type="http://schemas.openxmlformats.org/officeDocument/2006/relationships/image" Target="../media/image170.png"/><Relationship Id="rId24" Type="http://schemas.openxmlformats.org/officeDocument/2006/relationships/image" Target="../media/image171.png"/><Relationship Id="rId25" Type="http://schemas.openxmlformats.org/officeDocument/2006/relationships/image" Target="../media/image1446.png"/><Relationship Id="rId26" Type="http://schemas.openxmlformats.org/officeDocument/2006/relationships/image" Target="../media/image173.png"/><Relationship Id="rId27" Type="http://schemas.openxmlformats.org/officeDocument/2006/relationships/image" Target="../media/image1461.png"/><Relationship Id="rId28" Type="http://schemas.openxmlformats.org/officeDocument/2006/relationships/image" Target="../media/image1462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463.png"/><Relationship Id="rId9" Type="http://schemas.openxmlformats.org/officeDocument/2006/relationships/image" Target="../media/image1464.png"/><Relationship Id="rId10" Type="http://schemas.openxmlformats.org/officeDocument/2006/relationships/image" Target="../media/image1465.png"/><Relationship Id="rId11" Type="http://schemas.openxmlformats.org/officeDocument/2006/relationships/image" Target="../media/image1466.png"/><Relationship Id="rId12" Type="http://schemas.openxmlformats.org/officeDocument/2006/relationships/image" Target="../media/image1467.png"/><Relationship Id="rId13" Type="http://schemas.openxmlformats.org/officeDocument/2006/relationships/image" Target="../media/image1436.png"/><Relationship Id="rId14" Type="http://schemas.openxmlformats.org/officeDocument/2006/relationships/image" Target="../media/image1468.png"/><Relationship Id="rId15" Type="http://schemas.openxmlformats.org/officeDocument/2006/relationships/image" Target="../media/image822.png"/><Relationship Id="rId16" Type="http://schemas.openxmlformats.org/officeDocument/2006/relationships/image" Target="../media/image1469.png"/><Relationship Id="rId17" Type="http://schemas.openxmlformats.org/officeDocument/2006/relationships/image" Target="../media/image1470.png"/><Relationship Id="rId18" Type="http://schemas.openxmlformats.org/officeDocument/2006/relationships/image" Target="../media/image1471.png"/><Relationship Id="rId19" Type="http://schemas.openxmlformats.org/officeDocument/2006/relationships/image" Target="../media/image1472.png"/><Relationship Id="rId20" Type="http://schemas.openxmlformats.org/officeDocument/2006/relationships/image" Target="../media/image1473.png"/><Relationship Id="rId21" Type="http://schemas.openxmlformats.org/officeDocument/2006/relationships/image" Target="../media/image1474.png"/><Relationship Id="rId22" Type="http://schemas.openxmlformats.org/officeDocument/2006/relationships/image" Target="../media/image1475.png"/><Relationship Id="rId23" Type="http://schemas.openxmlformats.org/officeDocument/2006/relationships/image" Target="../media/image1476.png"/><Relationship Id="rId24" Type="http://schemas.openxmlformats.org/officeDocument/2006/relationships/image" Target="../media/image1477.png"/><Relationship Id="rId25" Type="http://schemas.openxmlformats.org/officeDocument/2006/relationships/image" Target="../media/image1478.png"/><Relationship Id="rId26" Type="http://schemas.openxmlformats.org/officeDocument/2006/relationships/image" Target="../media/image1479.png"/><Relationship Id="rId27" Type="http://schemas.openxmlformats.org/officeDocument/2006/relationships/image" Target="../media/image1480.png"/><Relationship Id="rId28" Type="http://schemas.openxmlformats.org/officeDocument/2006/relationships/image" Target="../media/image1481.png"/><Relationship Id="rId29" Type="http://schemas.openxmlformats.org/officeDocument/2006/relationships/image" Target="../media/image1482.png"/><Relationship Id="rId30" Type="http://schemas.openxmlformats.org/officeDocument/2006/relationships/image" Target="../media/image1483.png"/><Relationship Id="rId31" Type="http://schemas.openxmlformats.org/officeDocument/2006/relationships/image" Target="../media/image1484.png"/><Relationship Id="rId32" Type="http://schemas.openxmlformats.org/officeDocument/2006/relationships/image" Target="../media/image1485.png"/><Relationship Id="rId33" Type="http://schemas.openxmlformats.org/officeDocument/2006/relationships/image" Target="../media/image1486.png"/><Relationship Id="rId34" Type="http://schemas.openxmlformats.org/officeDocument/2006/relationships/image" Target="../media/image1487.png"/><Relationship Id="rId35" Type="http://schemas.openxmlformats.org/officeDocument/2006/relationships/image" Target="../media/image1488.png"/><Relationship Id="rId36" Type="http://schemas.openxmlformats.org/officeDocument/2006/relationships/image" Target="../media/image441.png"/><Relationship Id="rId37" Type="http://schemas.openxmlformats.org/officeDocument/2006/relationships/image" Target="../media/image496.png"/><Relationship Id="rId38" Type="http://schemas.openxmlformats.org/officeDocument/2006/relationships/image" Target="../media/image497.png"/><Relationship Id="rId39" Type="http://schemas.openxmlformats.org/officeDocument/2006/relationships/image" Target="../media/image1489.png"/><Relationship Id="rId40" Type="http://schemas.openxmlformats.org/officeDocument/2006/relationships/image" Target="../media/image1490.png"/><Relationship Id="rId41" Type="http://schemas.openxmlformats.org/officeDocument/2006/relationships/image" Target="../media/image1491.png"/><Relationship Id="rId42" Type="http://schemas.openxmlformats.org/officeDocument/2006/relationships/image" Target="../media/image1492.png"/><Relationship Id="rId43" Type="http://schemas.openxmlformats.org/officeDocument/2006/relationships/image" Target="../media/image1493.png"/><Relationship Id="rId44" Type="http://schemas.openxmlformats.org/officeDocument/2006/relationships/image" Target="../media/image1494.png"/><Relationship Id="rId45" Type="http://schemas.openxmlformats.org/officeDocument/2006/relationships/image" Target="../media/image1495.png"/><Relationship Id="rId46" Type="http://schemas.openxmlformats.org/officeDocument/2006/relationships/image" Target="../media/image1496.png"/><Relationship Id="rId47" Type="http://schemas.openxmlformats.org/officeDocument/2006/relationships/image" Target="../media/image1497.png"/><Relationship Id="rId48" Type="http://schemas.openxmlformats.org/officeDocument/2006/relationships/image" Target="../media/image1498.png"/><Relationship Id="rId49" Type="http://schemas.openxmlformats.org/officeDocument/2006/relationships/image" Target="../media/image1499.png"/><Relationship Id="rId50" Type="http://schemas.openxmlformats.org/officeDocument/2006/relationships/image" Target="../media/image1500.png"/><Relationship Id="rId51" Type="http://schemas.openxmlformats.org/officeDocument/2006/relationships/image" Target="../media/image1501.png"/><Relationship Id="rId52" Type="http://schemas.openxmlformats.org/officeDocument/2006/relationships/image" Target="../media/image1502.png"/><Relationship Id="rId53" Type="http://schemas.openxmlformats.org/officeDocument/2006/relationships/image" Target="../media/image170.png"/><Relationship Id="rId54" Type="http://schemas.openxmlformats.org/officeDocument/2006/relationships/image" Target="../media/image171.png"/><Relationship Id="rId55" Type="http://schemas.openxmlformats.org/officeDocument/2006/relationships/image" Target="../media/image1503.png"/><Relationship Id="rId56" Type="http://schemas.openxmlformats.org/officeDocument/2006/relationships/image" Target="../media/image254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463.png"/><Relationship Id="rId9" Type="http://schemas.openxmlformats.org/officeDocument/2006/relationships/image" Target="../media/image1464.png"/><Relationship Id="rId10" Type="http://schemas.openxmlformats.org/officeDocument/2006/relationships/image" Target="../media/image1504.png"/><Relationship Id="rId11" Type="http://schemas.openxmlformats.org/officeDocument/2006/relationships/image" Target="../media/image1505.png"/><Relationship Id="rId12" Type="http://schemas.openxmlformats.org/officeDocument/2006/relationships/image" Target="../media/image1506.png"/><Relationship Id="rId13" Type="http://schemas.openxmlformats.org/officeDocument/2006/relationships/image" Target="../media/image1507.png"/><Relationship Id="rId14" Type="http://schemas.openxmlformats.org/officeDocument/2006/relationships/image" Target="../media/image1508.png"/><Relationship Id="rId15" Type="http://schemas.openxmlformats.org/officeDocument/2006/relationships/image" Target="../media/image1337.png"/><Relationship Id="rId16" Type="http://schemas.openxmlformats.org/officeDocument/2006/relationships/image" Target="../media/image1509.png"/><Relationship Id="rId17" Type="http://schemas.openxmlformats.org/officeDocument/2006/relationships/image" Target="../media/image1038.png"/><Relationship Id="rId18" Type="http://schemas.openxmlformats.org/officeDocument/2006/relationships/image" Target="../media/image1510.png"/><Relationship Id="rId19" Type="http://schemas.openxmlformats.org/officeDocument/2006/relationships/image" Target="../media/image1511.png"/><Relationship Id="rId20" Type="http://schemas.openxmlformats.org/officeDocument/2006/relationships/image" Target="../media/image1512.png"/><Relationship Id="rId21" Type="http://schemas.openxmlformats.org/officeDocument/2006/relationships/image" Target="../media/image1513.png"/><Relationship Id="rId22" Type="http://schemas.openxmlformats.org/officeDocument/2006/relationships/image" Target="../media/image1514.png"/><Relationship Id="rId23" Type="http://schemas.openxmlformats.org/officeDocument/2006/relationships/image" Target="../media/image1515.png"/><Relationship Id="rId24" Type="http://schemas.openxmlformats.org/officeDocument/2006/relationships/image" Target="../media/image1516.png"/><Relationship Id="rId25" Type="http://schemas.openxmlformats.org/officeDocument/2006/relationships/image" Target="../media/image1517.png"/><Relationship Id="rId26" Type="http://schemas.openxmlformats.org/officeDocument/2006/relationships/image" Target="../media/image1518.png"/><Relationship Id="rId27" Type="http://schemas.openxmlformats.org/officeDocument/2006/relationships/image" Target="../media/image1519.png"/><Relationship Id="rId28" Type="http://schemas.openxmlformats.org/officeDocument/2006/relationships/image" Target="../media/image1520.png"/><Relationship Id="rId29" Type="http://schemas.openxmlformats.org/officeDocument/2006/relationships/image" Target="../media/image1349.png"/><Relationship Id="rId30" Type="http://schemas.openxmlformats.org/officeDocument/2006/relationships/image" Target="../media/image1521.png"/><Relationship Id="rId31" Type="http://schemas.openxmlformats.org/officeDocument/2006/relationships/image" Target="../media/image1522.png"/><Relationship Id="rId32" Type="http://schemas.openxmlformats.org/officeDocument/2006/relationships/image" Target="../media/image1523.png"/><Relationship Id="rId33" Type="http://schemas.openxmlformats.org/officeDocument/2006/relationships/image" Target="../media/image1524.png"/><Relationship Id="rId34" Type="http://schemas.openxmlformats.org/officeDocument/2006/relationships/image" Target="../media/image1525.png"/><Relationship Id="rId35" Type="http://schemas.openxmlformats.org/officeDocument/2006/relationships/image" Target="../media/image1526.png"/><Relationship Id="rId36" Type="http://schemas.openxmlformats.org/officeDocument/2006/relationships/image" Target="../media/image1527.png"/><Relationship Id="rId37" Type="http://schemas.openxmlformats.org/officeDocument/2006/relationships/image" Target="../media/image1528.png"/><Relationship Id="rId38" Type="http://schemas.openxmlformats.org/officeDocument/2006/relationships/image" Target="../media/image1529.png"/><Relationship Id="rId39" Type="http://schemas.openxmlformats.org/officeDocument/2006/relationships/image" Target="../media/image1530.png"/><Relationship Id="rId40" Type="http://schemas.openxmlformats.org/officeDocument/2006/relationships/image" Target="../media/image1531.png"/><Relationship Id="rId41" Type="http://schemas.openxmlformats.org/officeDocument/2006/relationships/image" Target="../media/image1532.png"/><Relationship Id="rId42" Type="http://schemas.openxmlformats.org/officeDocument/2006/relationships/image" Target="../media/image1533.png"/><Relationship Id="rId43" Type="http://schemas.openxmlformats.org/officeDocument/2006/relationships/image" Target="../media/image1534.png"/><Relationship Id="rId44" Type="http://schemas.openxmlformats.org/officeDocument/2006/relationships/image" Target="../media/image1535.png"/><Relationship Id="rId45" Type="http://schemas.openxmlformats.org/officeDocument/2006/relationships/image" Target="../media/image1536.png"/><Relationship Id="rId46" Type="http://schemas.openxmlformats.org/officeDocument/2006/relationships/image" Target="../media/image1385.png"/><Relationship Id="rId47" Type="http://schemas.openxmlformats.org/officeDocument/2006/relationships/image" Target="../media/image1537.png"/><Relationship Id="rId48" Type="http://schemas.openxmlformats.org/officeDocument/2006/relationships/image" Target="../media/image1387.png"/><Relationship Id="rId49" Type="http://schemas.openxmlformats.org/officeDocument/2006/relationships/image" Target="../media/image1538.png"/><Relationship Id="rId50" Type="http://schemas.openxmlformats.org/officeDocument/2006/relationships/image" Target="../media/image170.png"/><Relationship Id="rId51" Type="http://schemas.openxmlformats.org/officeDocument/2006/relationships/image" Target="../media/image171.png"/><Relationship Id="rId52" Type="http://schemas.openxmlformats.org/officeDocument/2006/relationships/image" Target="../media/image1503.png"/><Relationship Id="rId53" Type="http://schemas.openxmlformats.org/officeDocument/2006/relationships/image" Target="../media/image254.png"/><Relationship Id="rId54" Type="http://schemas.openxmlformats.org/officeDocument/2006/relationships/image" Target="../media/image1539.png"/><Relationship Id="rId55" Type="http://schemas.openxmlformats.org/officeDocument/2006/relationships/image" Target="../media/image173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463.png"/><Relationship Id="rId9" Type="http://schemas.openxmlformats.org/officeDocument/2006/relationships/image" Target="../media/image1464.png"/><Relationship Id="rId10" Type="http://schemas.openxmlformats.org/officeDocument/2006/relationships/image" Target="../media/image1540.png"/><Relationship Id="rId11" Type="http://schemas.openxmlformats.org/officeDocument/2006/relationships/image" Target="../media/image1541.png"/><Relationship Id="rId12" Type="http://schemas.openxmlformats.org/officeDocument/2006/relationships/image" Target="../media/image1542.png"/><Relationship Id="rId13" Type="http://schemas.openxmlformats.org/officeDocument/2006/relationships/image" Target="../media/image1507.png"/><Relationship Id="rId14" Type="http://schemas.openxmlformats.org/officeDocument/2006/relationships/image" Target="../media/image1543.png"/><Relationship Id="rId15" Type="http://schemas.openxmlformats.org/officeDocument/2006/relationships/image" Target="../media/image1337.png"/><Relationship Id="rId16" Type="http://schemas.openxmlformats.org/officeDocument/2006/relationships/image" Target="../media/image1509.png"/><Relationship Id="rId17" Type="http://schemas.openxmlformats.org/officeDocument/2006/relationships/image" Target="../media/image1530.png"/><Relationship Id="rId18" Type="http://schemas.openxmlformats.org/officeDocument/2006/relationships/image" Target="../media/image1510.png"/><Relationship Id="rId19" Type="http://schemas.openxmlformats.org/officeDocument/2006/relationships/image" Target="../media/image1544.png"/><Relationship Id="rId20" Type="http://schemas.openxmlformats.org/officeDocument/2006/relationships/image" Target="../media/image1545.png"/><Relationship Id="rId21" Type="http://schemas.openxmlformats.org/officeDocument/2006/relationships/image" Target="../media/image1546.png"/><Relationship Id="rId22" Type="http://schemas.openxmlformats.org/officeDocument/2006/relationships/image" Target="../media/image1547.png"/><Relationship Id="rId23" Type="http://schemas.openxmlformats.org/officeDocument/2006/relationships/image" Target="../media/image1532.png"/><Relationship Id="rId24" Type="http://schemas.openxmlformats.org/officeDocument/2006/relationships/image" Target="../media/image1548.png"/><Relationship Id="rId25" Type="http://schemas.openxmlformats.org/officeDocument/2006/relationships/image" Target="../media/image1516.png"/><Relationship Id="rId26" Type="http://schemas.openxmlformats.org/officeDocument/2006/relationships/image" Target="../media/image1549.png"/><Relationship Id="rId27" Type="http://schemas.openxmlformats.org/officeDocument/2006/relationships/image" Target="../media/image1550.png"/><Relationship Id="rId28" Type="http://schemas.openxmlformats.org/officeDocument/2006/relationships/image" Target="../media/image1519.png"/><Relationship Id="rId29" Type="http://schemas.openxmlformats.org/officeDocument/2006/relationships/image" Target="../media/image1511.png"/><Relationship Id="rId30" Type="http://schemas.openxmlformats.org/officeDocument/2006/relationships/image" Target="../media/image1551.png"/><Relationship Id="rId31" Type="http://schemas.openxmlformats.org/officeDocument/2006/relationships/image" Target="../media/image1552.png"/><Relationship Id="rId32" Type="http://schemas.openxmlformats.org/officeDocument/2006/relationships/image" Target="../media/image1553.png"/><Relationship Id="rId33" Type="http://schemas.openxmlformats.org/officeDocument/2006/relationships/image" Target="../media/image1554.png"/><Relationship Id="rId34" Type="http://schemas.openxmlformats.org/officeDocument/2006/relationships/image" Target="../media/image1555.png"/><Relationship Id="rId35" Type="http://schemas.openxmlformats.org/officeDocument/2006/relationships/image" Target="../media/image1556.png"/><Relationship Id="rId36" Type="http://schemas.openxmlformats.org/officeDocument/2006/relationships/image" Target="../media/image1557.png"/><Relationship Id="rId37" Type="http://schemas.openxmlformats.org/officeDocument/2006/relationships/image" Target="../media/image1536.png"/><Relationship Id="rId38" Type="http://schemas.openxmlformats.org/officeDocument/2006/relationships/image" Target="../media/image1385.png"/><Relationship Id="rId39" Type="http://schemas.openxmlformats.org/officeDocument/2006/relationships/image" Target="../media/image1537.png"/><Relationship Id="rId40" Type="http://schemas.openxmlformats.org/officeDocument/2006/relationships/image" Target="../media/image1387.png"/><Relationship Id="rId41" Type="http://schemas.openxmlformats.org/officeDocument/2006/relationships/image" Target="../media/image1538.png"/><Relationship Id="rId42" Type="http://schemas.openxmlformats.org/officeDocument/2006/relationships/image" Target="../media/image170.png"/><Relationship Id="rId43" Type="http://schemas.openxmlformats.org/officeDocument/2006/relationships/image" Target="../media/image171.png"/><Relationship Id="rId44" Type="http://schemas.openxmlformats.org/officeDocument/2006/relationships/image" Target="../media/image1558.png"/><Relationship Id="rId45" Type="http://schemas.openxmlformats.org/officeDocument/2006/relationships/image" Target="../media/image254.png"/><Relationship Id="rId46" Type="http://schemas.openxmlformats.org/officeDocument/2006/relationships/image" Target="../media/image1559.png"/><Relationship Id="rId47" Type="http://schemas.openxmlformats.org/officeDocument/2006/relationships/image" Target="../media/image173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463.png"/><Relationship Id="rId9" Type="http://schemas.openxmlformats.org/officeDocument/2006/relationships/image" Target="../media/image1464.png"/><Relationship Id="rId10" Type="http://schemas.openxmlformats.org/officeDocument/2006/relationships/image" Target="../media/image1560.png"/><Relationship Id="rId11" Type="http://schemas.openxmlformats.org/officeDocument/2006/relationships/image" Target="../media/image1561.png"/><Relationship Id="rId12" Type="http://schemas.openxmlformats.org/officeDocument/2006/relationships/image" Target="../media/image1562.png"/><Relationship Id="rId13" Type="http://schemas.openxmlformats.org/officeDocument/2006/relationships/image" Target="../media/image1563.png"/><Relationship Id="rId14" Type="http://schemas.openxmlformats.org/officeDocument/2006/relationships/image" Target="../media/image1564.png"/><Relationship Id="rId15" Type="http://schemas.openxmlformats.org/officeDocument/2006/relationships/image" Target="../media/image1565.png"/><Relationship Id="rId16" Type="http://schemas.openxmlformats.org/officeDocument/2006/relationships/image" Target="../media/image1566.png"/><Relationship Id="rId17" Type="http://schemas.openxmlformats.org/officeDocument/2006/relationships/image" Target="../media/image1567.png"/><Relationship Id="rId18" Type="http://schemas.openxmlformats.org/officeDocument/2006/relationships/image" Target="../media/image1568.png"/><Relationship Id="rId19" Type="http://schemas.openxmlformats.org/officeDocument/2006/relationships/image" Target="../media/image1569.png"/><Relationship Id="rId20" Type="http://schemas.openxmlformats.org/officeDocument/2006/relationships/image" Target="../media/image1570.png"/><Relationship Id="rId21" Type="http://schemas.openxmlformats.org/officeDocument/2006/relationships/image" Target="../media/image1571.png"/><Relationship Id="rId22" Type="http://schemas.openxmlformats.org/officeDocument/2006/relationships/image" Target="../media/image1572.png"/><Relationship Id="rId23" Type="http://schemas.openxmlformats.org/officeDocument/2006/relationships/image" Target="../media/image1573.png"/><Relationship Id="rId24" Type="http://schemas.openxmlformats.org/officeDocument/2006/relationships/image" Target="../media/image1574.png"/><Relationship Id="rId25" Type="http://schemas.openxmlformats.org/officeDocument/2006/relationships/image" Target="../media/image1575.png"/><Relationship Id="rId26" Type="http://schemas.openxmlformats.org/officeDocument/2006/relationships/image" Target="../media/image1576.png"/><Relationship Id="rId27" Type="http://schemas.openxmlformats.org/officeDocument/2006/relationships/image" Target="../media/image1577.png"/><Relationship Id="rId28" Type="http://schemas.openxmlformats.org/officeDocument/2006/relationships/image" Target="../media/image1578.png"/><Relationship Id="rId29" Type="http://schemas.openxmlformats.org/officeDocument/2006/relationships/image" Target="../media/image1579.png"/><Relationship Id="rId30" Type="http://schemas.openxmlformats.org/officeDocument/2006/relationships/image" Target="../media/image1580.png"/><Relationship Id="rId31" Type="http://schemas.openxmlformats.org/officeDocument/2006/relationships/image" Target="../media/image1581.png"/><Relationship Id="rId32" Type="http://schemas.openxmlformats.org/officeDocument/2006/relationships/image" Target="../media/image1582.png"/><Relationship Id="rId33" Type="http://schemas.openxmlformats.org/officeDocument/2006/relationships/image" Target="../media/image1583.png"/><Relationship Id="rId34" Type="http://schemas.openxmlformats.org/officeDocument/2006/relationships/image" Target="../media/image1584.png"/><Relationship Id="rId35" Type="http://schemas.openxmlformats.org/officeDocument/2006/relationships/image" Target="../media/image1585.png"/><Relationship Id="rId36" Type="http://schemas.openxmlformats.org/officeDocument/2006/relationships/image" Target="../media/image170.png"/><Relationship Id="rId37" Type="http://schemas.openxmlformats.org/officeDocument/2006/relationships/image" Target="../media/image171.png"/><Relationship Id="rId38" Type="http://schemas.openxmlformats.org/officeDocument/2006/relationships/image" Target="../media/image1586.png"/><Relationship Id="rId39" Type="http://schemas.openxmlformats.org/officeDocument/2006/relationships/image" Target="../media/image254.png"/><Relationship Id="rId40" Type="http://schemas.openxmlformats.org/officeDocument/2006/relationships/image" Target="../media/image1587.png"/><Relationship Id="rId41" Type="http://schemas.openxmlformats.org/officeDocument/2006/relationships/image" Target="../media/image173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463.png"/><Relationship Id="rId9" Type="http://schemas.openxmlformats.org/officeDocument/2006/relationships/image" Target="../media/image1464.png"/><Relationship Id="rId10" Type="http://schemas.openxmlformats.org/officeDocument/2006/relationships/image" Target="../media/image1588.png"/><Relationship Id="rId11" Type="http://schemas.openxmlformats.org/officeDocument/2006/relationships/image" Target="../media/image1589.png"/><Relationship Id="rId12" Type="http://schemas.openxmlformats.org/officeDocument/2006/relationships/image" Target="../media/image1590.png"/><Relationship Id="rId13" Type="http://schemas.openxmlformats.org/officeDocument/2006/relationships/image" Target="../media/image1591.png"/><Relationship Id="rId14" Type="http://schemas.openxmlformats.org/officeDocument/2006/relationships/image" Target="../media/image1592.png"/><Relationship Id="rId15" Type="http://schemas.openxmlformats.org/officeDocument/2006/relationships/image" Target="../media/image1593.png"/><Relationship Id="rId16" Type="http://schemas.openxmlformats.org/officeDocument/2006/relationships/image" Target="../media/image1594.png"/><Relationship Id="rId17" Type="http://schemas.openxmlformats.org/officeDocument/2006/relationships/image" Target="../media/image1595.png"/><Relationship Id="rId18" Type="http://schemas.openxmlformats.org/officeDocument/2006/relationships/image" Target="../media/image1596.png"/><Relationship Id="rId19" Type="http://schemas.openxmlformats.org/officeDocument/2006/relationships/image" Target="../media/image1597.png"/><Relationship Id="rId20" Type="http://schemas.openxmlformats.org/officeDocument/2006/relationships/image" Target="../media/image1598.png"/><Relationship Id="rId21" Type="http://schemas.openxmlformats.org/officeDocument/2006/relationships/image" Target="../media/image1599.png"/><Relationship Id="rId22" Type="http://schemas.openxmlformats.org/officeDocument/2006/relationships/image" Target="../media/image1600.png"/><Relationship Id="rId23" Type="http://schemas.openxmlformats.org/officeDocument/2006/relationships/image" Target="../media/image1601.png"/><Relationship Id="rId24" Type="http://schemas.openxmlformats.org/officeDocument/2006/relationships/image" Target="../media/image1602.png"/><Relationship Id="rId25" Type="http://schemas.openxmlformats.org/officeDocument/2006/relationships/image" Target="../media/image1603.png"/><Relationship Id="rId26" Type="http://schemas.openxmlformats.org/officeDocument/2006/relationships/image" Target="../media/image1604.png"/><Relationship Id="rId27" Type="http://schemas.openxmlformats.org/officeDocument/2006/relationships/image" Target="../media/image1605.png"/><Relationship Id="rId28" Type="http://schemas.openxmlformats.org/officeDocument/2006/relationships/image" Target="../media/image1606.png"/><Relationship Id="rId29" Type="http://schemas.openxmlformats.org/officeDocument/2006/relationships/image" Target="../media/image1607.png"/><Relationship Id="rId30" Type="http://schemas.openxmlformats.org/officeDocument/2006/relationships/image" Target="../media/image1608.png"/><Relationship Id="rId31" Type="http://schemas.openxmlformats.org/officeDocument/2006/relationships/image" Target="../media/image1609.png"/><Relationship Id="rId32" Type="http://schemas.openxmlformats.org/officeDocument/2006/relationships/image" Target="../media/image170.png"/><Relationship Id="rId33" Type="http://schemas.openxmlformats.org/officeDocument/2006/relationships/image" Target="../media/image171.png"/><Relationship Id="rId34" Type="http://schemas.openxmlformats.org/officeDocument/2006/relationships/image" Target="../media/image1610.png"/><Relationship Id="rId35" Type="http://schemas.openxmlformats.org/officeDocument/2006/relationships/image" Target="../media/image254.png"/><Relationship Id="rId36" Type="http://schemas.openxmlformats.org/officeDocument/2006/relationships/image" Target="../media/image1611.png"/><Relationship Id="rId37" Type="http://schemas.openxmlformats.org/officeDocument/2006/relationships/image" Target="../media/image17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51.png"/><Relationship Id="rId9" Type="http://schemas.openxmlformats.org/officeDocument/2006/relationships/image" Target="../media/image25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325.png"/><Relationship Id="rId13" Type="http://schemas.openxmlformats.org/officeDocument/2006/relationships/image" Target="../media/image254.png"/><Relationship Id="rId14" Type="http://schemas.openxmlformats.org/officeDocument/2006/relationships/image" Target="../media/image326.png"/><Relationship Id="rId15" Type="http://schemas.openxmlformats.org/officeDocument/2006/relationships/image" Target="../media/image173.png"/><Relationship Id="rId16" Type="http://schemas.openxmlformats.org/officeDocument/2006/relationships/image" Target="../media/image327.png"/><Relationship Id="rId17" Type="http://schemas.openxmlformats.org/officeDocument/2006/relationships/image" Target="../media/image257.png"/><Relationship Id="rId18" Type="http://schemas.openxmlformats.org/officeDocument/2006/relationships/image" Target="../media/image258.png"/><Relationship Id="rId19" Type="http://schemas.openxmlformats.org/officeDocument/2006/relationships/image" Target="../media/image328.png"/><Relationship Id="rId20" Type="http://schemas.openxmlformats.org/officeDocument/2006/relationships/image" Target="../media/image329.png"/><Relationship Id="rId21" Type="http://schemas.openxmlformats.org/officeDocument/2006/relationships/image" Target="../media/image330.png"/><Relationship Id="rId22" Type="http://schemas.openxmlformats.org/officeDocument/2006/relationships/image" Target="../media/image331.png"/><Relationship Id="rId23" Type="http://schemas.openxmlformats.org/officeDocument/2006/relationships/image" Target="../media/image332.png"/><Relationship Id="rId24" Type="http://schemas.openxmlformats.org/officeDocument/2006/relationships/image" Target="../media/image333.png"/><Relationship Id="rId25" Type="http://schemas.openxmlformats.org/officeDocument/2006/relationships/image" Target="../media/image334.png"/><Relationship Id="rId26" Type="http://schemas.openxmlformats.org/officeDocument/2006/relationships/image" Target="../media/image335.png"/><Relationship Id="rId27" Type="http://schemas.openxmlformats.org/officeDocument/2006/relationships/image" Target="../media/image336.png"/><Relationship Id="rId28" Type="http://schemas.openxmlformats.org/officeDocument/2006/relationships/image" Target="../media/image337.png"/><Relationship Id="rId29" Type="http://schemas.openxmlformats.org/officeDocument/2006/relationships/image" Target="../media/image338.png"/><Relationship Id="rId30" Type="http://schemas.openxmlformats.org/officeDocument/2006/relationships/image" Target="../media/image339.png"/><Relationship Id="rId31" Type="http://schemas.openxmlformats.org/officeDocument/2006/relationships/image" Target="../media/image340.png"/><Relationship Id="rId32" Type="http://schemas.openxmlformats.org/officeDocument/2006/relationships/image" Target="../media/image341.png"/><Relationship Id="rId33" Type="http://schemas.openxmlformats.org/officeDocument/2006/relationships/image" Target="../media/image342.png"/><Relationship Id="rId34" Type="http://schemas.openxmlformats.org/officeDocument/2006/relationships/image" Target="../media/image343.png"/><Relationship Id="rId35" Type="http://schemas.openxmlformats.org/officeDocument/2006/relationships/image" Target="../media/image344.png"/><Relationship Id="rId36" Type="http://schemas.openxmlformats.org/officeDocument/2006/relationships/image" Target="../media/image345.png"/><Relationship Id="rId37" Type="http://schemas.openxmlformats.org/officeDocument/2006/relationships/image" Target="../media/image346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12.png"/><Relationship Id="rId9" Type="http://schemas.openxmlformats.org/officeDocument/2006/relationships/image" Target="../media/image1613.png"/><Relationship Id="rId10" Type="http://schemas.openxmlformats.org/officeDocument/2006/relationships/image" Target="../media/image1614.png"/><Relationship Id="rId11" Type="http://schemas.openxmlformats.org/officeDocument/2006/relationships/image" Target="../media/image1615.png"/><Relationship Id="rId12" Type="http://schemas.openxmlformats.org/officeDocument/2006/relationships/image" Target="../media/image1616.png"/><Relationship Id="rId13" Type="http://schemas.openxmlformats.org/officeDocument/2006/relationships/image" Target="../media/image1617.png"/><Relationship Id="rId14" Type="http://schemas.openxmlformats.org/officeDocument/2006/relationships/image" Target="../media/image775.png"/><Relationship Id="rId15" Type="http://schemas.openxmlformats.org/officeDocument/2006/relationships/image" Target="../media/image1618.png"/><Relationship Id="rId16" Type="http://schemas.openxmlformats.org/officeDocument/2006/relationships/image" Target="../media/image1619.png"/><Relationship Id="rId17" Type="http://schemas.openxmlformats.org/officeDocument/2006/relationships/image" Target="../media/image1620.png"/><Relationship Id="rId18" Type="http://schemas.openxmlformats.org/officeDocument/2006/relationships/image" Target="../media/image1621.png"/><Relationship Id="rId19" Type="http://schemas.openxmlformats.org/officeDocument/2006/relationships/image" Target="../media/image1622.png"/><Relationship Id="rId20" Type="http://schemas.openxmlformats.org/officeDocument/2006/relationships/image" Target="../media/image1623.png"/><Relationship Id="rId21" Type="http://schemas.openxmlformats.org/officeDocument/2006/relationships/image" Target="../media/image1624.png"/><Relationship Id="rId22" Type="http://schemas.openxmlformats.org/officeDocument/2006/relationships/image" Target="../media/image1625.png"/><Relationship Id="rId23" Type="http://schemas.openxmlformats.org/officeDocument/2006/relationships/image" Target="../media/image1626.png"/><Relationship Id="rId24" Type="http://schemas.openxmlformats.org/officeDocument/2006/relationships/image" Target="../media/image1627.png"/><Relationship Id="rId25" Type="http://schemas.openxmlformats.org/officeDocument/2006/relationships/image" Target="../media/image1628.png"/><Relationship Id="rId26" Type="http://schemas.openxmlformats.org/officeDocument/2006/relationships/image" Target="../media/image1629.png"/><Relationship Id="rId27" Type="http://schemas.openxmlformats.org/officeDocument/2006/relationships/image" Target="../media/image1630.png"/><Relationship Id="rId28" Type="http://schemas.openxmlformats.org/officeDocument/2006/relationships/image" Target="../media/image1631.png"/><Relationship Id="rId29" Type="http://schemas.openxmlformats.org/officeDocument/2006/relationships/image" Target="../media/image1632.png"/><Relationship Id="rId30" Type="http://schemas.openxmlformats.org/officeDocument/2006/relationships/image" Target="../media/image1633.png"/><Relationship Id="rId31" Type="http://schemas.openxmlformats.org/officeDocument/2006/relationships/image" Target="../media/image1634.png"/><Relationship Id="rId32" Type="http://schemas.openxmlformats.org/officeDocument/2006/relationships/image" Target="../media/image1635.png"/><Relationship Id="rId33" Type="http://schemas.openxmlformats.org/officeDocument/2006/relationships/image" Target="../media/image1636.png"/><Relationship Id="rId34" Type="http://schemas.openxmlformats.org/officeDocument/2006/relationships/image" Target="../media/image1637.png"/><Relationship Id="rId35" Type="http://schemas.openxmlformats.org/officeDocument/2006/relationships/image" Target="../media/image600.png"/><Relationship Id="rId36" Type="http://schemas.openxmlformats.org/officeDocument/2006/relationships/image" Target="../media/image1638.png"/><Relationship Id="rId37" Type="http://schemas.openxmlformats.org/officeDocument/2006/relationships/image" Target="../media/image1639.png"/><Relationship Id="rId38" Type="http://schemas.openxmlformats.org/officeDocument/2006/relationships/image" Target="../media/image170.png"/><Relationship Id="rId39" Type="http://schemas.openxmlformats.org/officeDocument/2006/relationships/image" Target="../media/image171.png"/><Relationship Id="rId40" Type="http://schemas.openxmlformats.org/officeDocument/2006/relationships/image" Target="../media/image1640.png"/><Relationship Id="rId41" Type="http://schemas.openxmlformats.org/officeDocument/2006/relationships/image" Target="../media/image254.png"/><Relationship Id="rId42" Type="http://schemas.openxmlformats.org/officeDocument/2006/relationships/image" Target="../media/image1641.png"/><Relationship Id="rId43" Type="http://schemas.openxmlformats.org/officeDocument/2006/relationships/image" Target="../media/image173.png"/><Relationship Id="rId44" Type="http://schemas.openxmlformats.org/officeDocument/2006/relationships/image" Target="../media/image1642.png"/><Relationship Id="rId45" Type="http://schemas.openxmlformats.org/officeDocument/2006/relationships/image" Target="../media/image1643.png"/><Relationship Id="rId46" Type="http://schemas.openxmlformats.org/officeDocument/2006/relationships/image" Target="../media/image1644.png"/><Relationship Id="rId47" Type="http://schemas.openxmlformats.org/officeDocument/2006/relationships/image" Target="../media/image1645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12.png"/><Relationship Id="rId9" Type="http://schemas.openxmlformats.org/officeDocument/2006/relationships/image" Target="../media/image1613.png"/><Relationship Id="rId10" Type="http://schemas.openxmlformats.org/officeDocument/2006/relationships/image" Target="../media/image1614.png"/><Relationship Id="rId11" Type="http://schemas.openxmlformats.org/officeDocument/2006/relationships/image" Target="../media/image1646.png"/><Relationship Id="rId12" Type="http://schemas.openxmlformats.org/officeDocument/2006/relationships/image" Target="../media/image1647.png"/><Relationship Id="rId13" Type="http://schemas.openxmlformats.org/officeDocument/2006/relationships/image" Target="../media/image1648.png"/><Relationship Id="rId14" Type="http://schemas.openxmlformats.org/officeDocument/2006/relationships/image" Target="../media/image1649.png"/><Relationship Id="rId15" Type="http://schemas.openxmlformats.org/officeDocument/2006/relationships/image" Target="../media/image1650.png"/><Relationship Id="rId16" Type="http://schemas.openxmlformats.org/officeDocument/2006/relationships/image" Target="../media/image1651.png"/><Relationship Id="rId17" Type="http://schemas.openxmlformats.org/officeDocument/2006/relationships/image" Target="../media/image1652.png"/><Relationship Id="rId18" Type="http://schemas.openxmlformats.org/officeDocument/2006/relationships/image" Target="../media/image1653.png"/><Relationship Id="rId19" Type="http://schemas.openxmlformats.org/officeDocument/2006/relationships/image" Target="../media/image1654.png"/><Relationship Id="rId20" Type="http://schemas.openxmlformats.org/officeDocument/2006/relationships/image" Target="../media/image1037.png"/><Relationship Id="rId21" Type="http://schemas.openxmlformats.org/officeDocument/2006/relationships/image" Target="../media/image1655.png"/><Relationship Id="rId22" Type="http://schemas.openxmlformats.org/officeDocument/2006/relationships/image" Target="../media/image1656.png"/><Relationship Id="rId23" Type="http://schemas.openxmlformats.org/officeDocument/2006/relationships/image" Target="../media/image1657.png"/><Relationship Id="rId24" Type="http://schemas.openxmlformats.org/officeDocument/2006/relationships/image" Target="../media/image1658.png"/><Relationship Id="rId25" Type="http://schemas.openxmlformats.org/officeDocument/2006/relationships/image" Target="../media/image1659.png"/><Relationship Id="rId26" Type="http://schemas.openxmlformats.org/officeDocument/2006/relationships/image" Target="../media/image1660.png"/><Relationship Id="rId27" Type="http://schemas.openxmlformats.org/officeDocument/2006/relationships/image" Target="../media/image1661.png"/><Relationship Id="rId28" Type="http://schemas.openxmlformats.org/officeDocument/2006/relationships/image" Target="../media/image1662.png"/><Relationship Id="rId29" Type="http://schemas.openxmlformats.org/officeDocument/2006/relationships/image" Target="../media/image170.png"/><Relationship Id="rId30" Type="http://schemas.openxmlformats.org/officeDocument/2006/relationships/image" Target="../media/image171.png"/><Relationship Id="rId31" Type="http://schemas.openxmlformats.org/officeDocument/2006/relationships/image" Target="../media/image1663.png"/><Relationship Id="rId32" Type="http://schemas.openxmlformats.org/officeDocument/2006/relationships/image" Target="../media/image254.png"/><Relationship Id="rId33" Type="http://schemas.openxmlformats.org/officeDocument/2006/relationships/image" Target="../media/image1664.png"/><Relationship Id="rId34" Type="http://schemas.openxmlformats.org/officeDocument/2006/relationships/image" Target="../media/image173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12.png"/><Relationship Id="rId9" Type="http://schemas.openxmlformats.org/officeDocument/2006/relationships/image" Target="../media/image1613.png"/><Relationship Id="rId10" Type="http://schemas.openxmlformats.org/officeDocument/2006/relationships/image" Target="../media/image1614.png"/><Relationship Id="rId11" Type="http://schemas.openxmlformats.org/officeDocument/2006/relationships/image" Target="../media/image1665.png"/><Relationship Id="rId12" Type="http://schemas.openxmlformats.org/officeDocument/2006/relationships/image" Target="../media/image441.png"/><Relationship Id="rId13" Type="http://schemas.openxmlformats.org/officeDocument/2006/relationships/image" Target="../media/image1666.png"/><Relationship Id="rId14" Type="http://schemas.openxmlformats.org/officeDocument/2006/relationships/image" Target="../media/image1667.png"/><Relationship Id="rId15" Type="http://schemas.openxmlformats.org/officeDocument/2006/relationships/image" Target="../media/image1668.png"/><Relationship Id="rId16" Type="http://schemas.openxmlformats.org/officeDocument/2006/relationships/image" Target="../media/image1669.png"/><Relationship Id="rId17" Type="http://schemas.openxmlformats.org/officeDocument/2006/relationships/image" Target="../media/image1670.png"/><Relationship Id="rId18" Type="http://schemas.openxmlformats.org/officeDocument/2006/relationships/image" Target="../media/image1671.png"/><Relationship Id="rId19" Type="http://schemas.openxmlformats.org/officeDocument/2006/relationships/image" Target="../media/image1672.png"/><Relationship Id="rId20" Type="http://schemas.openxmlformats.org/officeDocument/2006/relationships/image" Target="../media/image1673.png"/><Relationship Id="rId21" Type="http://schemas.openxmlformats.org/officeDocument/2006/relationships/image" Target="../media/image1674.png"/><Relationship Id="rId22" Type="http://schemas.openxmlformats.org/officeDocument/2006/relationships/image" Target="../media/image1675.png"/><Relationship Id="rId23" Type="http://schemas.openxmlformats.org/officeDocument/2006/relationships/image" Target="../media/image486.png"/><Relationship Id="rId24" Type="http://schemas.openxmlformats.org/officeDocument/2006/relationships/image" Target="../media/image1676.png"/><Relationship Id="rId25" Type="http://schemas.openxmlformats.org/officeDocument/2006/relationships/image" Target="../media/image1677.png"/><Relationship Id="rId26" Type="http://schemas.openxmlformats.org/officeDocument/2006/relationships/image" Target="../media/image1678.png"/><Relationship Id="rId27" Type="http://schemas.openxmlformats.org/officeDocument/2006/relationships/image" Target="../media/image1679.png"/><Relationship Id="rId28" Type="http://schemas.openxmlformats.org/officeDocument/2006/relationships/image" Target="../media/image1680.png"/><Relationship Id="rId29" Type="http://schemas.openxmlformats.org/officeDocument/2006/relationships/image" Target="../media/image1681.png"/><Relationship Id="rId30" Type="http://schemas.openxmlformats.org/officeDocument/2006/relationships/image" Target="../media/image1682.png"/><Relationship Id="rId31" Type="http://schemas.openxmlformats.org/officeDocument/2006/relationships/image" Target="../media/image1650.png"/><Relationship Id="rId32" Type="http://schemas.openxmlformats.org/officeDocument/2006/relationships/image" Target="../media/image1683.png"/><Relationship Id="rId33" Type="http://schemas.openxmlformats.org/officeDocument/2006/relationships/image" Target="../media/image170.png"/><Relationship Id="rId34" Type="http://schemas.openxmlformats.org/officeDocument/2006/relationships/image" Target="../media/image171.png"/><Relationship Id="rId35" Type="http://schemas.openxmlformats.org/officeDocument/2006/relationships/image" Target="../media/image1664.png"/><Relationship Id="rId36" Type="http://schemas.openxmlformats.org/officeDocument/2006/relationships/image" Target="../media/image173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84.png"/><Relationship Id="rId9" Type="http://schemas.openxmlformats.org/officeDocument/2006/relationships/image" Target="../media/image1685.png"/><Relationship Id="rId10" Type="http://schemas.openxmlformats.org/officeDocument/2006/relationships/image" Target="../media/image1686.png"/><Relationship Id="rId11" Type="http://schemas.openxmlformats.org/officeDocument/2006/relationships/image" Target="../media/image1687.png"/><Relationship Id="rId12" Type="http://schemas.openxmlformats.org/officeDocument/2006/relationships/image" Target="../media/image1688.png"/><Relationship Id="rId13" Type="http://schemas.openxmlformats.org/officeDocument/2006/relationships/image" Target="../media/image1689.png"/><Relationship Id="rId14" Type="http://schemas.openxmlformats.org/officeDocument/2006/relationships/image" Target="../media/image1690.png"/><Relationship Id="rId15" Type="http://schemas.openxmlformats.org/officeDocument/2006/relationships/image" Target="../media/image1691.png"/><Relationship Id="rId16" Type="http://schemas.openxmlformats.org/officeDocument/2006/relationships/image" Target="../media/image1692.png"/><Relationship Id="rId17" Type="http://schemas.openxmlformats.org/officeDocument/2006/relationships/image" Target="../media/image1693.png"/><Relationship Id="rId18" Type="http://schemas.openxmlformats.org/officeDocument/2006/relationships/image" Target="../media/image1694.png"/><Relationship Id="rId19" Type="http://schemas.openxmlformats.org/officeDocument/2006/relationships/image" Target="../media/image1695.png"/><Relationship Id="rId20" Type="http://schemas.openxmlformats.org/officeDocument/2006/relationships/image" Target="../media/image1696.png"/><Relationship Id="rId21" Type="http://schemas.openxmlformats.org/officeDocument/2006/relationships/image" Target="../media/image1697.png"/><Relationship Id="rId22" Type="http://schemas.openxmlformats.org/officeDocument/2006/relationships/image" Target="../media/image1698.png"/><Relationship Id="rId23" Type="http://schemas.openxmlformats.org/officeDocument/2006/relationships/image" Target="../media/image1699.png"/><Relationship Id="rId24" Type="http://schemas.openxmlformats.org/officeDocument/2006/relationships/image" Target="../media/image1700.png"/><Relationship Id="rId25" Type="http://schemas.openxmlformats.org/officeDocument/2006/relationships/image" Target="../media/image1701.png"/><Relationship Id="rId26" Type="http://schemas.openxmlformats.org/officeDocument/2006/relationships/image" Target="../media/image1702.png"/><Relationship Id="rId27" Type="http://schemas.openxmlformats.org/officeDocument/2006/relationships/image" Target="../media/image1703.png"/><Relationship Id="rId28" Type="http://schemas.openxmlformats.org/officeDocument/2006/relationships/image" Target="../media/image1704.png"/><Relationship Id="rId29" Type="http://schemas.openxmlformats.org/officeDocument/2006/relationships/image" Target="../media/image1705.png"/><Relationship Id="rId30" Type="http://schemas.openxmlformats.org/officeDocument/2006/relationships/image" Target="../media/image1706.png"/><Relationship Id="rId31" Type="http://schemas.openxmlformats.org/officeDocument/2006/relationships/image" Target="../media/image1707.png"/><Relationship Id="rId32" Type="http://schemas.openxmlformats.org/officeDocument/2006/relationships/image" Target="../media/image1708.png"/><Relationship Id="rId33" Type="http://schemas.openxmlformats.org/officeDocument/2006/relationships/image" Target="../media/image1709.png"/><Relationship Id="rId34" Type="http://schemas.openxmlformats.org/officeDocument/2006/relationships/image" Target="../media/image1710.png"/><Relationship Id="rId35" Type="http://schemas.openxmlformats.org/officeDocument/2006/relationships/image" Target="../media/image1711.png"/><Relationship Id="rId36" Type="http://schemas.openxmlformats.org/officeDocument/2006/relationships/image" Target="../media/image1712.png"/><Relationship Id="rId37" Type="http://schemas.openxmlformats.org/officeDocument/2006/relationships/image" Target="../media/image1713.png"/><Relationship Id="rId38" Type="http://schemas.openxmlformats.org/officeDocument/2006/relationships/image" Target="../media/image1714.png"/><Relationship Id="rId39" Type="http://schemas.openxmlformats.org/officeDocument/2006/relationships/image" Target="../media/image1715.png"/><Relationship Id="rId40" Type="http://schemas.openxmlformats.org/officeDocument/2006/relationships/image" Target="../media/image1716.png"/><Relationship Id="rId41" Type="http://schemas.openxmlformats.org/officeDocument/2006/relationships/image" Target="../media/image170.png"/><Relationship Id="rId42" Type="http://schemas.openxmlformats.org/officeDocument/2006/relationships/image" Target="../media/image171.png"/><Relationship Id="rId43" Type="http://schemas.openxmlformats.org/officeDocument/2006/relationships/image" Target="../media/image1717.png"/><Relationship Id="rId44" Type="http://schemas.openxmlformats.org/officeDocument/2006/relationships/image" Target="../media/image254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84.png"/><Relationship Id="rId9" Type="http://schemas.openxmlformats.org/officeDocument/2006/relationships/image" Target="../media/image1685.png"/><Relationship Id="rId10" Type="http://schemas.openxmlformats.org/officeDocument/2006/relationships/image" Target="../media/image1718.png"/><Relationship Id="rId11" Type="http://schemas.openxmlformats.org/officeDocument/2006/relationships/image" Target="../media/image1719.png"/><Relationship Id="rId12" Type="http://schemas.openxmlformats.org/officeDocument/2006/relationships/image" Target="../media/image1720.png"/><Relationship Id="rId13" Type="http://schemas.openxmlformats.org/officeDocument/2006/relationships/image" Target="../media/image1721.png"/><Relationship Id="rId14" Type="http://schemas.openxmlformats.org/officeDocument/2006/relationships/image" Target="../media/image1722.png"/><Relationship Id="rId15" Type="http://schemas.openxmlformats.org/officeDocument/2006/relationships/image" Target="../media/image1723.png"/><Relationship Id="rId16" Type="http://schemas.openxmlformats.org/officeDocument/2006/relationships/image" Target="../media/image1724.png"/><Relationship Id="rId17" Type="http://schemas.openxmlformats.org/officeDocument/2006/relationships/image" Target="../media/image1725.png"/><Relationship Id="rId18" Type="http://schemas.openxmlformats.org/officeDocument/2006/relationships/image" Target="../media/image1707.png"/><Relationship Id="rId19" Type="http://schemas.openxmlformats.org/officeDocument/2006/relationships/image" Target="../media/image1726.png"/><Relationship Id="rId20" Type="http://schemas.openxmlformats.org/officeDocument/2006/relationships/image" Target="../media/image1727.png"/><Relationship Id="rId21" Type="http://schemas.openxmlformats.org/officeDocument/2006/relationships/image" Target="../media/image1728.png"/><Relationship Id="rId22" Type="http://schemas.openxmlformats.org/officeDocument/2006/relationships/image" Target="../media/image1729.png"/><Relationship Id="rId23" Type="http://schemas.openxmlformats.org/officeDocument/2006/relationships/image" Target="../media/image1730.png"/><Relationship Id="rId24" Type="http://schemas.openxmlformats.org/officeDocument/2006/relationships/image" Target="../media/image1731.png"/><Relationship Id="rId25" Type="http://schemas.openxmlformats.org/officeDocument/2006/relationships/image" Target="../media/image1732.png"/><Relationship Id="rId26" Type="http://schemas.openxmlformats.org/officeDocument/2006/relationships/image" Target="../media/image1700.png"/><Relationship Id="rId27" Type="http://schemas.openxmlformats.org/officeDocument/2006/relationships/image" Target="../media/image1733.png"/><Relationship Id="rId28" Type="http://schemas.openxmlformats.org/officeDocument/2006/relationships/image" Target="../media/image1734.png"/><Relationship Id="rId29" Type="http://schemas.openxmlformats.org/officeDocument/2006/relationships/image" Target="../media/image1735.png"/><Relationship Id="rId30" Type="http://schemas.openxmlformats.org/officeDocument/2006/relationships/image" Target="../media/image1736.png"/><Relationship Id="rId31" Type="http://schemas.openxmlformats.org/officeDocument/2006/relationships/image" Target="../media/image1737.png"/><Relationship Id="rId32" Type="http://schemas.openxmlformats.org/officeDocument/2006/relationships/image" Target="../media/image1738.png"/><Relationship Id="rId33" Type="http://schemas.openxmlformats.org/officeDocument/2006/relationships/image" Target="../media/image1739.png"/><Relationship Id="rId34" Type="http://schemas.openxmlformats.org/officeDocument/2006/relationships/image" Target="../media/image1740.png"/><Relationship Id="rId35" Type="http://schemas.openxmlformats.org/officeDocument/2006/relationships/image" Target="../media/image1741.png"/><Relationship Id="rId36" Type="http://schemas.openxmlformats.org/officeDocument/2006/relationships/image" Target="../media/image1742.png"/><Relationship Id="rId37" Type="http://schemas.openxmlformats.org/officeDocument/2006/relationships/image" Target="../media/image1743.png"/><Relationship Id="rId38" Type="http://schemas.openxmlformats.org/officeDocument/2006/relationships/image" Target="../media/image1744.png"/><Relationship Id="rId39" Type="http://schemas.openxmlformats.org/officeDocument/2006/relationships/image" Target="../media/image1745.png"/><Relationship Id="rId40" Type="http://schemas.openxmlformats.org/officeDocument/2006/relationships/image" Target="../media/image1746.png"/><Relationship Id="rId41" Type="http://schemas.openxmlformats.org/officeDocument/2006/relationships/image" Target="../media/image1747.png"/><Relationship Id="rId42" Type="http://schemas.openxmlformats.org/officeDocument/2006/relationships/image" Target="../media/image1748.png"/><Relationship Id="rId43" Type="http://schemas.openxmlformats.org/officeDocument/2006/relationships/image" Target="../media/image170.png"/><Relationship Id="rId44" Type="http://schemas.openxmlformats.org/officeDocument/2006/relationships/image" Target="../media/image171.png"/><Relationship Id="rId45" Type="http://schemas.openxmlformats.org/officeDocument/2006/relationships/image" Target="../media/image1749.png"/><Relationship Id="rId46" Type="http://schemas.openxmlformats.org/officeDocument/2006/relationships/image" Target="../media/image173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750.png"/><Relationship Id="rId9" Type="http://schemas.openxmlformats.org/officeDocument/2006/relationships/image" Target="../media/image1751.png"/><Relationship Id="rId10" Type="http://schemas.openxmlformats.org/officeDocument/2006/relationships/image" Target="../media/image1752.png"/><Relationship Id="rId11" Type="http://schemas.openxmlformats.org/officeDocument/2006/relationships/image" Target="../media/image1753.png"/><Relationship Id="rId12" Type="http://schemas.openxmlformats.org/officeDocument/2006/relationships/image" Target="../media/image1754.png"/><Relationship Id="rId13" Type="http://schemas.openxmlformats.org/officeDocument/2006/relationships/image" Target="../media/image1037.png"/><Relationship Id="rId14" Type="http://schemas.openxmlformats.org/officeDocument/2006/relationships/image" Target="../media/image1755.png"/><Relationship Id="rId15" Type="http://schemas.openxmlformats.org/officeDocument/2006/relationships/image" Target="../media/image1756.png"/><Relationship Id="rId16" Type="http://schemas.openxmlformats.org/officeDocument/2006/relationships/image" Target="../media/image1757.png"/><Relationship Id="rId17" Type="http://schemas.openxmlformats.org/officeDocument/2006/relationships/image" Target="../media/image1758.png"/><Relationship Id="rId18" Type="http://schemas.openxmlformats.org/officeDocument/2006/relationships/image" Target="../media/image1759.png"/><Relationship Id="rId19" Type="http://schemas.openxmlformats.org/officeDocument/2006/relationships/image" Target="../media/image1760.png"/><Relationship Id="rId20" Type="http://schemas.openxmlformats.org/officeDocument/2006/relationships/image" Target="../media/image170.png"/><Relationship Id="rId21" Type="http://schemas.openxmlformats.org/officeDocument/2006/relationships/image" Target="../media/image171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761.png"/><Relationship Id="rId9" Type="http://schemas.openxmlformats.org/officeDocument/2006/relationships/image" Target="../media/image1762.png"/><Relationship Id="rId10" Type="http://schemas.openxmlformats.org/officeDocument/2006/relationships/image" Target="../media/image1763.png"/><Relationship Id="rId11" Type="http://schemas.openxmlformats.org/officeDocument/2006/relationships/image" Target="../media/image1067.png"/><Relationship Id="rId12" Type="http://schemas.openxmlformats.org/officeDocument/2006/relationships/image" Target="../media/image1467.png"/><Relationship Id="rId13" Type="http://schemas.openxmlformats.org/officeDocument/2006/relationships/image" Target="../media/image1436.png"/><Relationship Id="rId14" Type="http://schemas.openxmlformats.org/officeDocument/2006/relationships/image" Target="../media/image1468.png"/><Relationship Id="rId15" Type="http://schemas.openxmlformats.org/officeDocument/2006/relationships/image" Target="../media/image1469.png"/><Relationship Id="rId16" Type="http://schemas.openxmlformats.org/officeDocument/2006/relationships/image" Target="../media/image1470.png"/><Relationship Id="rId17" Type="http://schemas.openxmlformats.org/officeDocument/2006/relationships/image" Target="../media/image1471.png"/><Relationship Id="rId18" Type="http://schemas.openxmlformats.org/officeDocument/2006/relationships/image" Target="../media/image1472.png"/><Relationship Id="rId19" Type="http://schemas.openxmlformats.org/officeDocument/2006/relationships/image" Target="../media/image1473.png"/><Relationship Id="rId20" Type="http://schemas.openxmlformats.org/officeDocument/2006/relationships/image" Target="../media/image1474.png"/><Relationship Id="rId21" Type="http://schemas.openxmlformats.org/officeDocument/2006/relationships/image" Target="../media/image1475.png"/><Relationship Id="rId22" Type="http://schemas.openxmlformats.org/officeDocument/2006/relationships/image" Target="../media/image1476.png"/><Relationship Id="rId23" Type="http://schemas.openxmlformats.org/officeDocument/2006/relationships/image" Target="../media/image1477.png"/><Relationship Id="rId24" Type="http://schemas.openxmlformats.org/officeDocument/2006/relationships/image" Target="../media/image1764.png"/><Relationship Id="rId25" Type="http://schemas.openxmlformats.org/officeDocument/2006/relationships/image" Target="../media/image1765.png"/><Relationship Id="rId26" Type="http://schemas.openxmlformats.org/officeDocument/2006/relationships/image" Target="../media/image1480.png"/><Relationship Id="rId27" Type="http://schemas.openxmlformats.org/officeDocument/2006/relationships/image" Target="../media/image1481.png"/><Relationship Id="rId28" Type="http://schemas.openxmlformats.org/officeDocument/2006/relationships/image" Target="../media/image1482.png"/><Relationship Id="rId29" Type="http://schemas.openxmlformats.org/officeDocument/2006/relationships/image" Target="../media/image1483.png"/><Relationship Id="rId30" Type="http://schemas.openxmlformats.org/officeDocument/2006/relationships/image" Target="../media/image1484.png"/><Relationship Id="rId31" Type="http://schemas.openxmlformats.org/officeDocument/2006/relationships/image" Target="../media/image1485.png"/><Relationship Id="rId32" Type="http://schemas.openxmlformats.org/officeDocument/2006/relationships/image" Target="../media/image1486.png"/><Relationship Id="rId33" Type="http://schemas.openxmlformats.org/officeDocument/2006/relationships/image" Target="../media/image1487.png"/><Relationship Id="rId34" Type="http://schemas.openxmlformats.org/officeDocument/2006/relationships/image" Target="../media/image1488.png"/><Relationship Id="rId35" Type="http://schemas.openxmlformats.org/officeDocument/2006/relationships/image" Target="../media/image441.png"/><Relationship Id="rId36" Type="http://schemas.openxmlformats.org/officeDocument/2006/relationships/image" Target="../media/image1766.png"/><Relationship Id="rId37" Type="http://schemas.openxmlformats.org/officeDocument/2006/relationships/image" Target="../media/image496.png"/><Relationship Id="rId38" Type="http://schemas.openxmlformats.org/officeDocument/2006/relationships/image" Target="../media/image497.png"/><Relationship Id="rId39" Type="http://schemas.openxmlformats.org/officeDocument/2006/relationships/image" Target="../media/image1767.png"/><Relationship Id="rId40" Type="http://schemas.openxmlformats.org/officeDocument/2006/relationships/image" Target="../media/image1768.png"/><Relationship Id="rId41" Type="http://schemas.openxmlformats.org/officeDocument/2006/relationships/image" Target="../media/image1769.png"/><Relationship Id="rId42" Type="http://schemas.openxmlformats.org/officeDocument/2006/relationships/image" Target="../media/image1770.png"/><Relationship Id="rId43" Type="http://schemas.openxmlformats.org/officeDocument/2006/relationships/image" Target="../media/image1493.png"/><Relationship Id="rId44" Type="http://schemas.openxmlformats.org/officeDocument/2006/relationships/image" Target="../media/image1771.png"/><Relationship Id="rId45" Type="http://schemas.openxmlformats.org/officeDocument/2006/relationships/image" Target="../media/image1772.png"/><Relationship Id="rId46" Type="http://schemas.openxmlformats.org/officeDocument/2006/relationships/image" Target="../media/image1494.png"/><Relationship Id="rId47" Type="http://schemas.openxmlformats.org/officeDocument/2006/relationships/image" Target="../media/image170.png"/><Relationship Id="rId48" Type="http://schemas.openxmlformats.org/officeDocument/2006/relationships/image" Target="../media/image171.png"/><Relationship Id="rId49" Type="http://schemas.openxmlformats.org/officeDocument/2006/relationships/image" Target="../media/image1773.png"/><Relationship Id="rId50" Type="http://schemas.openxmlformats.org/officeDocument/2006/relationships/image" Target="../media/image254.png"/><Relationship Id="rId51" Type="http://schemas.openxmlformats.org/officeDocument/2006/relationships/image" Target="../media/image1774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775.png"/><Relationship Id="rId9" Type="http://schemas.openxmlformats.org/officeDocument/2006/relationships/image" Target="../media/image1776.png"/><Relationship Id="rId10" Type="http://schemas.openxmlformats.org/officeDocument/2006/relationships/image" Target="../media/image1777.png"/><Relationship Id="rId11" Type="http://schemas.openxmlformats.org/officeDocument/2006/relationships/image" Target="../media/image1778.png"/><Relationship Id="rId12" Type="http://schemas.openxmlformats.org/officeDocument/2006/relationships/image" Target="../media/image1779.png"/><Relationship Id="rId13" Type="http://schemas.openxmlformats.org/officeDocument/2006/relationships/image" Target="../media/image1780.png"/><Relationship Id="rId14" Type="http://schemas.openxmlformats.org/officeDocument/2006/relationships/image" Target="../media/image1781.png"/><Relationship Id="rId15" Type="http://schemas.openxmlformats.org/officeDocument/2006/relationships/image" Target="../media/image1782.png"/><Relationship Id="rId16" Type="http://schemas.openxmlformats.org/officeDocument/2006/relationships/image" Target="../media/image1783.png"/><Relationship Id="rId17" Type="http://schemas.openxmlformats.org/officeDocument/2006/relationships/image" Target="../media/image1784.png"/><Relationship Id="rId18" Type="http://schemas.openxmlformats.org/officeDocument/2006/relationships/image" Target="../media/image1785.png"/><Relationship Id="rId19" Type="http://schemas.openxmlformats.org/officeDocument/2006/relationships/image" Target="../media/image1786.png"/><Relationship Id="rId20" Type="http://schemas.openxmlformats.org/officeDocument/2006/relationships/image" Target="../media/image1787.png"/><Relationship Id="rId21" Type="http://schemas.openxmlformats.org/officeDocument/2006/relationships/image" Target="../media/image1788.png"/><Relationship Id="rId22" Type="http://schemas.openxmlformats.org/officeDocument/2006/relationships/image" Target="../media/image1789.png"/><Relationship Id="rId23" Type="http://schemas.openxmlformats.org/officeDocument/2006/relationships/image" Target="../media/image1790.png"/><Relationship Id="rId24" Type="http://schemas.openxmlformats.org/officeDocument/2006/relationships/image" Target="../media/image1791.png"/><Relationship Id="rId25" Type="http://schemas.openxmlformats.org/officeDocument/2006/relationships/image" Target="../media/image170.png"/><Relationship Id="rId26" Type="http://schemas.openxmlformats.org/officeDocument/2006/relationships/image" Target="../media/image171.png"/><Relationship Id="rId27" Type="http://schemas.openxmlformats.org/officeDocument/2006/relationships/image" Target="../media/image1773.png"/><Relationship Id="rId28" Type="http://schemas.openxmlformats.org/officeDocument/2006/relationships/image" Target="../media/image254.png"/><Relationship Id="rId29" Type="http://schemas.openxmlformats.org/officeDocument/2006/relationships/image" Target="../media/image1792.png"/><Relationship Id="rId30" Type="http://schemas.openxmlformats.org/officeDocument/2006/relationships/image" Target="../media/image173.png"/><Relationship Id="rId31" Type="http://schemas.openxmlformats.org/officeDocument/2006/relationships/image" Target="../media/image1793.png"/><Relationship Id="rId32" Type="http://schemas.openxmlformats.org/officeDocument/2006/relationships/image" Target="../media/image1794.png"/><Relationship Id="rId33" Type="http://schemas.openxmlformats.org/officeDocument/2006/relationships/image" Target="../media/image1795.png"/><Relationship Id="rId34" Type="http://schemas.openxmlformats.org/officeDocument/2006/relationships/image" Target="../media/image1796.png"/><Relationship Id="rId35" Type="http://schemas.openxmlformats.org/officeDocument/2006/relationships/image" Target="../media/image1797.png"/><Relationship Id="rId36" Type="http://schemas.openxmlformats.org/officeDocument/2006/relationships/image" Target="../media/image1798.png"/><Relationship Id="rId37" Type="http://schemas.openxmlformats.org/officeDocument/2006/relationships/image" Target="../media/image1799.png"/><Relationship Id="rId38" Type="http://schemas.openxmlformats.org/officeDocument/2006/relationships/image" Target="../media/image1800.png"/><Relationship Id="rId39" Type="http://schemas.openxmlformats.org/officeDocument/2006/relationships/image" Target="../media/image1801.png"/><Relationship Id="rId40" Type="http://schemas.openxmlformats.org/officeDocument/2006/relationships/image" Target="../media/image1802.png"/><Relationship Id="rId41" Type="http://schemas.openxmlformats.org/officeDocument/2006/relationships/image" Target="../media/image1803.png"/><Relationship Id="rId42" Type="http://schemas.openxmlformats.org/officeDocument/2006/relationships/image" Target="../media/image1804.png"/><Relationship Id="rId43" Type="http://schemas.openxmlformats.org/officeDocument/2006/relationships/image" Target="../media/image1805.png"/><Relationship Id="rId44" Type="http://schemas.openxmlformats.org/officeDocument/2006/relationships/image" Target="../media/image1806.png"/><Relationship Id="rId45" Type="http://schemas.openxmlformats.org/officeDocument/2006/relationships/image" Target="../media/image1807.png"/><Relationship Id="rId46" Type="http://schemas.openxmlformats.org/officeDocument/2006/relationships/image" Target="../media/image1808.png"/><Relationship Id="rId47" Type="http://schemas.openxmlformats.org/officeDocument/2006/relationships/image" Target="../media/image1809.png"/><Relationship Id="rId48" Type="http://schemas.openxmlformats.org/officeDocument/2006/relationships/image" Target="../media/image1810.png"/><Relationship Id="rId49" Type="http://schemas.openxmlformats.org/officeDocument/2006/relationships/image" Target="../media/image1811.png"/><Relationship Id="rId50" Type="http://schemas.openxmlformats.org/officeDocument/2006/relationships/image" Target="../media/image1761.png"/><Relationship Id="rId51" Type="http://schemas.openxmlformats.org/officeDocument/2006/relationships/image" Target="../media/image1762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761.png"/><Relationship Id="rId9" Type="http://schemas.openxmlformats.org/officeDocument/2006/relationships/image" Target="../media/image1812.png"/><Relationship Id="rId10" Type="http://schemas.openxmlformats.org/officeDocument/2006/relationships/image" Target="../media/image1813.png"/><Relationship Id="rId11" Type="http://schemas.openxmlformats.org/officeDocument/2006/relationships/image" Target="../media/image1814.png"/><Relationship Id="rId12" Type="http://schemas.openxmlformats.org/officeDocument/2006/relationships/image" Target="../media/image1815.png"/><Relationship Id="rId13" Type="http://schemas.openxmlformats.org/officeDocument/2006/relationships/image" Target="../media/image1816.png"/><Relationship Id="rId14" Type="http://schemas.openxmlformats.org/officeDocument/2006/relationships/image" Target="../media/image1817.png"/><Relationship Id="rId15" Type="http://schemas.openxmlformats.org/officeDocument/2006/relationships/image" Target="../media/image1818.png"/><Relationship Id="rId16" Type="http://schemas.openxmlformats.org/officeDocument/2006/relationships/image" Target="../media/image1819.png"/><Relationship Id="rId17" Type="http://schemas.openxmlformats.org/officeDocument/2006/relationships/image" Target="../media/image600.png"/><Relationship Id="rId18" Type="http://schemas.openxmlformats.org/officeDocument/2006/relationships/image" Target="../media/image1820.png"/><Relationship Id="rId19" Type="http://schemas.openxmlformats.org/officeDocument/2006/relationships/image" Target="../media/image1821.png"/><Relationship Id="rId20" Type="http://schemas.openxmlformats.org/officeDocument/2006/relationships/image" Target="../media/image1822.png"/><Relationship Id="rId21" Type="http://schemas.openxmlformats.org/officeDocument/2006/relationships/image" Target="../media/image1823.png"/><Relationship Id="rId22" Type="http://schemas.openxmlformats.org/officeDocument/2006/relationships/image" Target="../media/image170.png"/><Relationship Id="rId23" Type="http://schemas.openxmlformats.org/officeDocument/2006/relationships/image" Target="../media/image171.png"/><Relationship Id="rId24" Type="http://schemas.openxmlformats.org/officeDocument/2006/relationships/image" Target="../media/image1792.png"/><Relationship Id="rId25" Type="http://schemas.openxmlformats.org/officeDocument/2006/relationships/image" Target="../media/image173.png"/><Relationship Id="rId26" Type="http://schemas.openxmlformats.org/officeDocument/2006/relationships/image" Target="../media/image1824.png"/><Relationship Id="rId27" Type="http://schemas.openxmlformats.org/officeDocument/2006/relationships/image" Target="../media/image1825.png"/><Relationship Id="rId28" Type="http://schemas.openxmlformats.org/officeDocument/2006/relationships/image" Target="../media/image1826.png"/><Relationship Id="rId29" Type="http://schemas.openxmlformats.org/officeDocument/2006/relationships/image" Target="../media/image1827.png"/><Relationship Id="rId30" Type="http://schemas.openxmlformats.org/officeDocument/2006/relationships/image" Target="../media/image1828.png"/><Relationship Id="rId31" Type="http://schemas.openxmlformats.org/officeDocument/2006/relationships/image" Target="../media/image1829.png"/><Relationship Id="rId32" Type="http://schemas.openxmlformats.org/officeDocument/2006/relationships/image" Target="../media/image1830.png"/><Relationship Id="rId33" Type="http://schemas.openxmlformats.org/officeDocument/2006/relationships/image" Target="../media/image1831.png"/><Relationship Id="rId34" Type="http://schemas.openxmlformats.org/officeDocument/2006/relationships/image" Target="../media/image1832.png"/><Relationship Id="rId35" Type="http://schemas.openxmlformats.org/officeDocument/2006/relationships/image" Target="../media/image1833.png"/><Relationship Id="rId36" Type="http://schemas.openxmlformats.org/officeDocument/2006/relationships/image" Target="../media/image1834.png"/><Relationship Id="rId37" Type="http://schemas.openxmlformats.org/officeDocument/2006/relationships/image" Target="../media/image1835.png"/><Relationship Id="rId38" Type="http://schemas.openxmlformats.org/officeDocument/2006/relationships/image" Target="../media/image1836.png"/><Relationship Id="rId39" Type="http://schemas.openxmlformats.org/officeDocument/2006/relationships/image" Target="../media/image1837.png"/><Relationship Id="rId40" Type="http://schemas.openxmlformats.org/officeDocument/2006/relationships/image" Target="../media/image1838.png"/><Relationship Id="rId41" Type="http://schemas.openxmlformats.org/officeDocument/2006/relationships/image" Target="../media/image1839.png"/><Relationship Id="rId42" Type="http://schemas.openxmlformats.org/officeDocument/2006/relationships/image" Target="../media/image1840.png"/><Relationship Id="rId43" Type="http://schemas.openxmlformats.org/officeDocument/2006/relationships/image" Target="../media/image1841.png"/><Relationship Id="rId44" Type="http://schemas.openxmlformats.org/officeDocument/2006/relationships/image" Target="../media/image1842.png"/><Relationship Id="rId45" Type="http://schemas.openxmlformats.org/officeDocument/2006/relationships/image" Target="../media/image1843.png"/><Relationship Id="rId46" Type="http://schemas.openxmlformats.org/officeDocument/2006/relationships/image" Target="../media/image1844.png"/><Relationship Id="rId47" Type="http://schemas.openxmlformats.org/officeDocument/2006/relationships/image" Target="../media/image1845.png"/><Relationship Id="rId48" Type="http://schemas.openxmlformats.org/officeDocument/2006/relationships/image" Target="../media/image1846.png"/><Relationship Id="rId49" Type="http://schemas.openxmlformats.org/officeDocument/2006/relationships/image" Target="../media/image1847.png"/><Relationship Id="rId50" Type="http://schemas.openxmlformats.org/officeDocument/2006/relationships/image" Target="../media/image1848.png"/><Relationship Id="rId51" Type="http://schemas.openxmlformats.org/officeDocument/2006/relationships/image" Target="../media/image1849.png"/><Relationship Id="rId52" Type="http://schemas.openxmlformats.org/officeDocument/2006/relationships/image" Target="../media/image1850.png"/><Relationship Id="rId53" Type="http://schemas.openxmlformats.org/officeDocument/2006/relationships/image" Target="../media/image1851.png"/><Relationship Id="rId54" Type="http://schemas.openxmlformats.org/officeDocument/2006/relationships/image" Target="../media/image1852.png"/><Relationship Id="rId55" Type="http://schemas.openxmlformats.org/officeDocument/2006/relationships/image" Target="../media/image1853.png"/><Relationship Id="rId56" Type="http://schemas.openxmlformats.org/officeDocument/2006/relationships/image" Target="../media/image1854.png"/><Relationship Id="rId57" Type="http://schemas.openxmlformats.org/officeDocument/2006/relationships/image" Target="../media/image1855.png"/><Relationship Id="rId58" Type="http://schemas.openxmlformats.org/officeDocument/2006/relationships/image" Target="../media/image1856.png"/><Relationship Id="rId59" Type="http://schemas.openxmlformats.org/officeDocument/2006/relationships/image" Target="../media/image1857.png"/><Relationship Id="rId60" Type="http://schemas.openxmlformats.org/officeDocument/2006/relationships/image" Target="../media/image1858.png"/><Relationship Id="rId61" Type="http://schemas.openxmlformats.org/officeDocument/2006/relationships/image" Target="../media/image1859.png"/><Relationship Id="rId62" Type="http://schemas.openxmlformats.org/officeDocument/2006/relationships/image" Target="../media/image1860.png"/><Relationship Id="rId63" Type="http://schemas.openxmlformats.org/officeDocument/2006/relationships/image" Target="../media/image1861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862.png"/><Relationship Id="rId9" Type="http://schemas.openxmlformats.org/officeDocument/2006/relationships/image" Target="../media/image1863.png"/><Relationship Id="rId10" Type="http://schemas.openxmlformats.org/officeDocument/2006/relationships/image" Target="../media/image600.png"/><Relationship Id="rId11" Type="http://schemas.openxmlformats.org/officeDocument/2006/relationships/image" Target="../media/image1864.png"/><Relationship Id="rId12" Type="http://schemas.openxmlformats.org/officeDocument/2006/relationships/image" Target="../media/image1865.png"/><Relationship Id="rId13" Type="http://schemas.openxmlformats.org/officeDocument/2006/relationships/image" Target="../media/image1758.png"/><Relationship Id="rId14" Type="http://schemas.openxmlformats.org/officeDocument/2006/relationships/image" Target="../media/image1866.png"/><Relationship Id="rId15" Type="http://schemas.openxmlformats.org/officeDocument/2006/relationships/image" Target="../media/image1867.png"/><Relationship Id="rId16" Type="http://schemas.openxmlformats.org/officeDocument/2006/relationships/image" Target="../media/image1868.png"/><Relationship Id="rId17" Type="http://schemas.openxmlformats.org/officeDocument/2006/relationships/image" Target="../media/image1869.png"/><Relationship Id="rId18" Type="http://schemas.openxmlformats.org/officeDocument/2006/relationships/image" Target="../media/image1870.png"/><Relationship Id="rId19" Type="http://schemas.openxmlformats.org/officeDocument/2006/relationships/image" Target="../media/image1871.png"/><Relationship Id="rId20" Type="http://schemas.openxmlformats.org/officeDocument/2006/relationships/image" Target="../media/image1872.png"/><Relationship Id="rId21" Type="http://schemas.openxmlformats.org/officeDocument/2006/relationships/image" Target="../media/image1873.png"/><Relationship Id="rId22" Type="http://schemas.openxmlformats.org/officeDocument/2006/relationships/image" Target="../media/image1874.png"/><Relationship Id="rId23" Type="http://schemas.openxmlformats.org/officeDocument/2006/relationships/image" Target="../media/image1875.png"/><Relationship Id="rId24" Type="http://schemas.openxmlformats.org/officeDocument/2006/relationships/image" Target="../media/image1876.png"/><Relationship Id="rId25" Type="http://schemas.openxmlformats.org/officeDocument/2006/relationships/image" Target="../media/image1877.png"/><Relationship Id="rId26" Type="http://schemas.openxmlformats.org/officeDocument/2006/relationships/image" Target="../media/image1878.png"/><Relationship Id="rId27" Type="http://schemas.openxmlformats.org/officeDocument/2006/relationships/image" Target="../media/image1879.png"/><Relationship Id="rId28" Type="http://schemas.openxmlformats.org/officeDocument/2006/relationships/image" Target="../media/image1880.png"/><Relationship Id="rId29" Type="http://schemas.openxmlformats.org/officeDocument/2006/relationships/image" Target="../media/image1881.png"/><Relationship Id="rId30" Type="http://schemas.openxmlformats.org/officeDocument/2006/relationships/image" Target="../media/image1882.png"/><Relationship Id="rId31" Type="http://schemas.openxmlformats.org/officeDocument/2006/relationships/image" Target="../media/image1883.png"/><Relationship Id="rId32" Type="http://schemas.openxmlformats.org/officeDocument/2006/relationships/image" Target="../media/image170.png"/><Relationship Id="rId33" Type="http://schemas.openxmlformats.org/officeDocument/2006/relationships/image" Target="../media/image171.png"/><Relationship Id="rId34" Type="http://schemas.openxmlformats.org/officeDocument/2006/relationships/image" Target="../media/image1884.png"/><Relationship Id="rId35" Type="http://schemas.openxmlformats.org/officeDocument/2006/relationships/image" Target="../media/image254.png"/><Relationship Id="rId36" Type="http://schemas.openxmlformats.org/officeDocument/2006/relationships/image" Target="../media/image1885.png"/><Relationship Id="rId37" Type="http://schemas.openxmlformats.org/officeDocument/2006/relationships/image" Target="../media/image1886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47.png"/><Relationship Id="rId9" Type="http://schemas.openxmlformats.org/officeDocument/2006/relationships/image" Target="../media/image348.png"/><Relationship Id="rId10" Type="http://schemas.openxmlformats.org/officeDocument/2006/relationships/image" Target="../media/image349.png"/><Relationship Id="rId11" Type="http://schemas.openxmlformats.org/officeDocument/2006/relationships/image" Target="../media/image350.png"/><Relationship Id="rId12" Type="http://schemas.openxmlformats.org/officeDocument/2006/relationships/image" Target="../media/image351.png"/><Relationship Id="rId13" Type="http://schemas.openxmlformats.org/officeDocument/2006/relationships/image" Target="../media/image352.png"/><Relationship Id="rId14" Type="http://schemas.openxmlformats.org/officeDocument/2006/relationships/image" Target="../media/image353.png"/><Relationship Id="rId15" Type="http://schemas.openxmlformats.org/officeDocument/2006/relationships/image" Target="../media/image354.png"/><Relationship Id="rId16" Type="http://schemas.openxmlformats.org/officeDocument/2006/relationships/image" Target="../media/image355.png"/><Relationship Id="rId17" Type="http://schemas.openxmlformats.org/officeDocument/2006/relationships/image" Target="../media/image356.png"/><Relationship Id="rId18" Type="http://schemas.openxmlformats.org/officeDocument/2006/relationships/image" Target="../media/image357.png"/><Relationship Id="rId19" Type="http://schemas.openxmlformats.org/officeDocument/2006/relationships/image" Target="../media/image358.png"/><Relationship Id="rId20" Type="http://schemas.openxmlformats.org/officeDocument/2006/relationships/image" Target="../media/image359.png"/><Relationship Id="rId21" Type="http://schemas.openxmlformats.org/officeDocument/2006/relationships/image" Target="../media/image360.png"/><Relationship Id="rId22" Type="http://schemas.openxmlformats.org/officeDocument/2006/relationships/image" Target="../media/image361.png"/><Relationship Id="rId23" Type="http://schemas.openxmlformats.org/officeDocument/2006/relationships/image" Target="../media/image362.png"/><Relationship Id="rId24" Type="http://schemas.openxmlformats.org/officeDocument/2006/relationships/image" Target="../media/image363.png"/><Relationship Id="rId25" Type="http://schemas.openxmlformats.org/officeDocument/2006/relationships/image" Target="../media/image170.png"/><Relationship Id="rId26" Type="http://schemas.openxmlformats.org/officeDocument/2006/relationships/image" Target="../media/image171.png"/><Relationship Id="rId27" Type="http://schemas.openxmlformats.org/officeDocument/2006/relationships/image" Target="../media/image326.png"/><Relationship Id="rId28" Type="http://schemas.openxmlformats.org/officeDocument/2006/relationships/image" Target="../media/image173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887.png"/><Relationship Id="rId9" Type="http://schemas.openxmlformats.org/officeDocument/2006/relationships/image" Target="../media/image1885.png"/><Relationship Id="rId10" Type="http://schemas.openxmlformats.org/officeDocument/2006/relationships/image" Target="../media/image1886.png"/><Relationship Id="rId11" Type="http://schemas.openxmlformats.org/officeDocument/2006/relationships/image" Target="../media/image1888.png"/><Relationship Id="rId12" Type="http://schemas.openxmlformats.org/officeDocument/2006/relationships/image" Target="../media/image1889.png"/><Relationship Id="rId13" Type="http://schemas.openxmlformats.org/officeDocument/2006/relationships/image" Target="../media/image1890.png"/><Relationship Id="rId14" Type="http://schemas.openxmlformats.org/officeDocument/2006/relationships/image" Target="../media/image1891.png"/><Relationship Id="rId15" Type="http://schemas.openxmlformats.org/officeDocument/2006/relationships/image" Target="../media/image1892.png"/><Relationship Id="rId16" Type="http://schemas.openxmlformats.org/officeDocument/2006/relationships/image" Target="../media/image1893.png"/><Relationship Id="rId17" Type="http://schemas.openxmlformats.org/officeDocument/2006/relationships/image" Target="../media/image1894.png"/><Relationship Id="rId18" Type="http://schemas.openxmlformats.org/officeDocument/2006/relationships/image" Target="../media/image1895.png"/><Relationship Id="rId19" Type="http://schemas.openxmlformats.org/officeDocument/2006/relationships/image" Target="../media/image1896.png"/><Relationship Id="rId20" Type="http://schemas.openxmlformats.org/officeDocument/2006/relationships/image" Target="../media/image1897.png"/><Relationship Id="rId21" Type="http://schemas.openxmlformats.org/officeDocument/2006/relationships/image" Target="../media/image1898.png"/><Relationship Id="rId22" Type="http://schemas.openxmlformats.org/officeDocument/2006/relationships/image" Target="../media/image1899.png"/><Relationship Id="rId23" Type="http://schemas.openxmlformats.org/officeDocument/2006/relationships/image" Target="../media/image1900.png"/><Relationship Id="rId24" Type="http://schemas.openxmlformats.org/officeDocument/2006/relationships/image" Target="../media/image1901.png"/><Relationship Id="rId25" Type="http://schemas.openxmlformats.org/officeDocument/2006/relationships/image" Target="../media/image1902.png"/><Relationship Id="rId26" Type="http://schemas.openxmlformats.org/officeDocument/2006/relationships/image" Target="../media/image1903.png"/><Relationship Id="rId27" Type="http://schemas.openxmlformats.org/officeDocument/2006/relationships/image" Target="../media/image1904.png"/><Relationship Id="rId28" Type="http://schemas.openxmlformats.org/officeDocument/2006/relationships/image" Target="../media/image1905.png"/><Relationship Id="rId29" Type="http://schemas.openxmlformats.org/officeDocument/2006/relationships/image" Target="../media/image1906.png"/><Relationship Id="rId30" Type="http://schemas.openxmlformats.org/officeDocument/2006/relationships/image" Target="../media/image1907.png"/><Relationship Id="rId31" Type="http://schemas.openxmlformats.org/officeDocument/2006/relationships/image" Target="../media/image1908.png"/><Relationship Id="rId32" Type="http://schemas.openxmlformats.org/officeDocument/2006/relationships/image" Target="../media/image1909.png"/><Relationship Id="rId33" Type="http://schemas.openxmlformats.org/officeDocument/2006/relationships/image" Target="../media/image1910.png"/><Relationship Id="rId34" Type="http://schemas.openxmlformats.org/officeDocument/2006/relationships/image" Target="../media/image1911.png"/><Relationship Id="rId35" Type="http://schemas.openxmlformats.org/officeDocument/2006/relationships/image" Target="../media/image1912.png"/><Relationship Id="rId36" Type="http://schemas.openxmlformats.org/officeDocument/2006/relationships/image" Target="../media/image1629.png"/><Relationship Id="rId37" Type="http://schemas.openxmlformats.org/officeDocument/2006/relationships/image" Target="../media/image1913.png"/><Relationship Id="rId38" Type="http://schemas.openxmlformats.org/officeDocument/2006/relationships/image" Target="../media/image600.png"/><Relationship Id="rId39" Type="http://schemas.openxmlformats.org/officeDocument/2006/relationships/image" Target="../media/image1914.png"/><Relationship Id="rId40" Type="http://schemas.openxmlformats.org/officeDocument/2006/relationships/image" Target="../media/image1915.png"/><Relationship Id="rId41" Type="http://schemas.openxmlformats.org/officeDocument/2006/relationships/image" Target="../media/image1916.png"/><Relationship Id="rId42" Type="http://schemas.openxmlformats.org/officeDocument/2006/relationships/image" Target="../media/image1917.png"/><Relationship Id="rId43" Type="http://schemas.openxmlformats.org/officeDocument/2006/relationships/image" Target="../media/image1918.png"/><Relationship Id="rId44" Type="http://schemas.openxmlformats.org/officeDocument/2006/relationships/image" Target="../media/image1919.png"/><Relationship Id="rId45" Type="http://schemas.openxmlformats.org/officeDocument/2006/relationships/image" Target="../media/image1920.png"/><Relationship Id="rId46" Type="http://schemas.openxmlformats.org/officeDocument/2006/relationships/image" Target="../media/image1921.png"/><Relationship Id="rId47" Type="http://schemas.openxmlformats.org/officeDocument/2006/relationships/image" Target="../media/image1922.png"/><Relationship Id="rId48" Type="http://schemas.openxmlformats.org/officeDocument/2006/relationships/image" Target="../media/image170.png"/><Relationship Id="rId49" Type="http://schemas.openxmlformats.org/officeDocument/2006/relationships/image" Target="../media/image171.png"/><Relationship Id="rId50" Type="http://schemas.openxmlformats.org/officeDocument/2006/relationships/image" Target="../media/image1884.png"/><Relationship Id="rId51" Type="http://schemas.openxmlformats.org/officeDocument/2006/relationships/image" Target="../media/image254.png"/><Relationship Id="rId52" Type="http://schemas.openxmlformats.org/officeDocument/2006/relationships/image" Target="../media/image1923.png"/><Relationship Id="rId53" Type="http://schemas.openxmlformats.org/officeDocument/2006/relationships/image" Target="../media/image173.png"/><Relationship Id="rId54" Type="http://schemas.openxmlformats.org/officeDocument/2006/relationships/image" Target="../media/image1862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887.png"/><Relationship Id="rId9" Type="http://schemas.openxmlformats.org/officeDocument/2006/relationships/image" Target="../media/image1924.png"/><Relationship Id="rId10" Type="http://schemas.openxmlformats.org/officeDocument/2006/relationships/image" Target="../media/image486.png"/><Relationship Id="rId11" Type="http://schemas.openxmlformats.org/officeDocument/2006/relationships/image" Target="../media/image1925.png"/><Relationship Id="rId12" Type="http://schemas.openxmlformats.org/officeDocument/2006/relationships/image" Target="../media/image1926.png"/><Relationship Id="rId13" Type="http://schemas.openxmlformats.org/officeDocument/2006/relationships/image" Target="../media/image1927.png"/><Relationship Id="rId14" Type="http://schemas.openxmlformats.org/officeDocument/2006/relationships/image" Target="../media/image1928.png"/><Relationship Id="rId15" Type="http://schemas.openxmlformats.org/officeDocument/2006/relationships/image" Target="../media/image441.png"/><Relationship Id="rId16" Type="http://schemas.openxmlformats.org/officeDocument/2006/relationships/image" Target="../media/image1929.png"/><Relationship Id="rId17" Type="http://schemas.openxmlformats.org/officeDocument/2006/relationships/image" Target="../media/image1930.png"/><Relationship Id="rId18" Type="http://schemas.openxmlformats.org/officeDocument/2006/relationships/image" Target="../media/image1931.png"/><Relationship Id="rId19" Type="http://schemas.openxmlformats.org/officeDocument/2006/relationships/image" Target="../media/image1932.png"/><Relationship Id="rId20" Type="http://schemas.openxmlformats.org/officeDocument/2006/relationships/image" Target="../media/image1933.png"/><Relationship Id="rId21" Type="http://schemas.openxmlformats.org/officeDocument/2006/relationships/image" Target="../media/image1934.png"/><Relationship Id="rId22" Type="http://schemas.openxmlformats.org/officeDocument/2006/relationships/image" Target="../media/image1935.png"/><Relationship Id="rId23" Type="http://schemas.openxmlformats.org/officeDocument/2006/relationships/image" Target="../media/image1936.png"/><Relationship Id="rId24" Type="http://schemas.openxmlformats.org/officeDocument/2006/relationships/image" Target="../media/image1937.png"/><Relationship Id="rId25" Type="http://schemas.openxmlformats.org/officeDocument/2006/relationships/image" Target="../media/image1938.png"/><Relationship Id="rId26" Type="http://schemas.openxmlformats.org/officeDocument/2006/relationships/image" Target="../media/image1939.png"/><Relationship Id="rId27" Type="http://schemas.openxmlformats.org/officeDocument/2006/relationships/image" Target="../media/image1940.png"/><Relationship Id="rId28" Type="http://schemas.openxmlformats.org/officeDocument/2006/relationships/image" Target="../media/image1941.png"/><Relationship Id="rId29" Type="http://schemas.openxmlformats.org/officeDocument/2006/relationships/image" Target="../media/image170.png"/><Relationship Id="rId30" Type="http://schemas.openxmlformats.org/officeDocument/2006/relationships/image" Target="../media/image171.png"/><Relationship Id="rId31" Type="http://schemas.openxmlformats.org/officeDocument/2006/relationships/image" Target="../media/image1942.png"/><Relationship Id="rId32" Type="http://schemas.openxmlformats.org/officeDocument/2006/relationships/image" Target="../media/image254.png"/><Relationship Id="rId33" Type="http://schemas.openxmlformats.org/officeDocument/2006/relationships/image" Target="../media/image1943.png"/><Relationship Id="rId34" Type="http://schemas.openxmlformats.org/officeDocument/2006/relationships/image" Target="../media/image173.png"/><Relationship Id="rId35" Type="http://schemas.openxmlformats.org/officeDocument/2006/relationships/image" Target="../media/image1885.png"/><Relationship Id="rId36" Type="http://schemas.openxmlformats.org/officeDocument/2006/relationships/image" Target="../media/image1886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887.png"/><Relationship Id="rId9" Type="http://schemas.openxmlformats.org/officeDocument/2006/relationships/image" Target="../media/image1885.png"/><Relationship Id="rId10" Type="http://schemas.openxmlformats.org/officeDocument/2006/relationships/image" Target="../media/image1886.png"/><Relationship Id="rId11" Type="http://schemas.openxmlformats.org/officeDocument/2006/relationships/image" Target="../media/image1944.png"/><Relationship Id="rId12" Type="http://schemas.openxmlformats.org/officeDocument/2006/relationships/image" Target="../media/image1945.png"/><Relationship Id="rId13" Type="http://schemas.openxmlformats.org/officeDocument/2006/relationships/image" Target="../media/image1946.png"/><Relationship Id="rId14" Type="http://schemas.openxmlformats.org/officeDocument/2006/relationships/image" Target="../media/image1947.png"/><Relationship Id="rId15" Type="http://schemas.openxmlformats.org/officeDocument/2006/relationships/image" Target="../media/image1888.png"/><Relationship Id="rId16" Type="http://schemas.openxmlformats.org/officeDocument/2006/relationships/image" Target="../media/image1889.png"/><Relationship Id="rId17" Type="http://schemas.openxmlformats.org/officeDocument/2006/relationships/image" Target="../media/image490.png"/><Relationship Id="rId18" Type="http://schemas.openxmlformats.org/officeDocument/2006/relationships/image" Target="../media/image1948.png"/><Relationship Id="rId19" Type="http://schemas.openxmlformats.org/officeDocument/2006/relationships/image" Target="../media/image1949.png"/><Relationship Id="rId20" Type="http://schemas.openxmlformats.org/officeDocument/2006/relationships/image" Target="../media/image1950.png"/><Relationship Id="rId21" Type="http://schemas.openxmlformats.org/officeDocument/2006/relationships/image" Target="../media/image1951.png"/><Relationship Id="rId22" Type="http://schemas.openxmlformats.org/officeDocument/2006/relationships/image" Target="../media/image1952.png"/><Relationship Id="rId23" Type="http://schemas.openxmlformats.org/officeDocument/2006/relationships/image" Target="../media/image495.png"/><Relationship Id="rId24" Type="http://schemas.openxmlformats.org/officeDocument/2006/relationships/image" Target="../media/image496.png"/><Relationship Id="rId25" Type="http://schemas.openxmlformats.org/officeDocument/2006/relationships/image" Target="../media/image1953.png"/><Relationship Id="rId26" Type="http://schemas.openxmlformats.org/officeDocument/2006/relationships/image" Target="../media/image1954.png"/><Relationship Id="rId27" Type="http://schemas.openxmlformats.org/officeDocument/2006/relationships/image" Target="../media/image1955.png"/><Relationship Id="rId28" Type="http://schemas.openxmlformats.org/officeDocument/2006/relationships/image" Target="../media/image825.png"/><Relationship Id="rId29" Type="http://schemas.openxmlformats.org/officeDocument/2006/relationships/image" Target="../media/image1956.png"/><Relationship Id="rId30" Type="http://schemas.openxmlformats.org/officeDocument/2006/relationships/image" Target="../media/image1957.png"/><Relationship Id="rId31" Type="http://schemas.openxmlformats.org/officeDocument/2006/relationships/image" Target="../media/image1958.png"/><Relationship Id="rId32" Type="http://schemas.openxmlformats.org/officeDocument/2006/relationships/image" Target="../media/image1959.png"/><Relationship Id="rId33" Type="http://schemas.openxmlformats.org/officeDocument/2006/relationships/image" Target="../media/image1960.png"/><Relationship Id="rId34" Type="http://schemas.openxmlformats.org/officeDocument/2006/relationships/image" Target="../media/image170.png"/><Relationship Id="rId35" Type="http://schemas.openxmlformats.org/officeDocument/2006/relationships/image" Target="../media/image171.png"/><Relationship Id="rId36" Type="http://schemas.openxmlformats.org/officeDocument/2006/relationships/image" Target="../media/image1961.png"/><Relationship Id="rId37" Type="http://schemas.openxmlformats.org/officeDocument/2006/relationships/image" Target="../media/image254.png"/><Relationship Id="rId38" Type="http://schemas.openxmlformats.org/officeDocument/2006/relationships/image" Target="../media/image1962.png"/><Relationship Id="rId39" Type="http://schemas.openxmlformats.org/officeDocument/2006/relationships/image" Target="../media/image173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887.png"/><Relationship Id="rId9" Type="http://schemas.openxmlformats.org/officeDocument/2006/relationships/image" Target="../media/image1885.png"/><Relationship Id="rId10" Type="http://schemas.openxmlformats.org/officeDocument/2006/relationships/image" Target="../media/image1886.png"/><Relationship Id="rId11" Type="http://schemas.openxmlformats.org/officeDocument/2006/relationships/image" Target="../media/image1963.png"/><Relationship Id="rId12" Type="http://schemas.openxmlformats.org/officeDocument/2006/relationships/image" Target="../media/image1037.png"/><Relationship Id="rId13" Type="http://schemas.openxmlformats.org/officeDocument/2006/relationships/image" Target="../media/image1964.png"/><Relationship Id="rId14" Type="http://schemas.openxmlformats.org/officeDocument/2006/relationships/image" Target="../media/image1965.png"/><Relationship Id="rId15" Type="http://schemas.openxmlformats.org/officeDocument/2006/relationships/image" Target="../media/image1966.png"/><Relationship Id="rId16" Type="http://schemas.openxmlformats.org/officeDocument/2006/relationships/image" Target="../media/image1967.png"/><Relationship Id="rId17" Type="http://schemas.openxmlformats.org/officeDocument/2006/relationships/image" Target="../media/image1968.png"/><Relationship Id="rId18" Type="http://schemas.openxmlformats.org/officeDocument/2006/relationships/image" Target="../media/image1969.png"/><Relationship Id="rId19" Type="http://schemas.openxmlformats.org/officeDocument/2006/relationships/image" Target="../media/image1337.png"/><Relationship Id="rId20" Type="http://schemas.openxmlformats.org/officeDocument/2006/relationships/image" Target="../media/image1970.png"/><Relationship Id="rId21" Type="http://schemas.openxmlformats.org/officeDocument/2006/relationships/image" Target="../media/image1971.png"/><Relationship Id="rId22" Type="http://schemas.openxmlformats.org/officeDocument/2006/relationships/image" Target="../media/image1972.png"/><Relationship Id="rId23" Type="http://schemas.openxmlformats.org/officeDocument/2006/relationships/image" Target="../media/image1973.png"/><Relationship Id="rId24" Type="http://schemas.openxmlformats.org/officeDocument/2006/relationships/image" Target="../media/image1974.png"/><Relationship Id="rId25" Type="http://schemas.openxmlformats.org/officeDocument/2006/relationships/image" Target="../media/image1975.png"/><Relationship Id="rId26" Type="http://schemas.openxmlformats.org/officeDocument/2006/relationships/image" Target="../media/image1976.png"/><Relationship Id="rId27" Type="http://schemas.openxmlformats.org/officeDocument/2006/relationships/image" Target="../media/image1977.png"/><Relationship Id="rId28" Type="http://schemas.openxmlformats.org/officeDocument/2006/relationships/image" Target="../media/image1978.png"/><Relationship Id="rId29" Type="http://schemas.openxmlformats.org/officeDocument/2006/relationships/image" Target="../media/image1979.png"/><Relationship Id="rId30" Type="http://schemas.openxmlformats.org/officeDocument/2006/relationships/image" Target="../media/image1980.png"/><Relationship Id="rId31" Type="http://schemas.openxmlformats.org/officeDocument/2006/relationships/image" Target="../media/image1981.png"/><Relationship Id="rId32" Type="http://schemas.openxmlformats.org/officeDocument/2006/relationships/image" Target="../media/image1982.png"/><Relationship Id="rId33" Type="http://schemas.openxmlformats.org/officeDocument/2006/relationships/image" Target="../media/image170.png"/><Relationship Id="rId34" Type="http://schemas.openxmlformats.org/officeDocument/2006/relationships/image" Target="../media/image171.png"/><Relationship Id="rId35" Type="http://schemas.openxmlformats.org/officeDocument/2006/relationships/image" Target="../media/image1983.png"/><Relationship Id="rId36" Type="http://schemas.openxmlformats.org/officeDocument/2006/relationships/image" Target="../media/image254.png"/><Relationship Id="rId37" Type="http://schemas.openxmlformats.org/officeDocument/2006/relationships/image" Target="../media/image1984.png"/><Relationship Id="rId38" Type="http://schemas.openxmlformats.org/officeDocument/2006/relationships/image" Target="../media/image173.png"/><Relationship Id="rId39" Type="http://schemas.openxmlformats.org/officeDocument/2006/relationships/image" Target="../media/image1985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5.png"/><Relationship Id="rId9" Type="http://schemas.openxmlformats.org/officeDocument/2006/relationships/image" Target="../media/image1986.png"/><Relationship Id="rId10" Type="http://schemas.openxmlformats.org/officeDocument/2006/relationships/image" Target="../media/image1987.png"/><Relationship Id="rId11" Type="http://schemas.openxmlformats.org/officeDocument/2006/relationships/image" Target="../media/image1888.png"/><Relationship Id="rId12" Type="http://schemas.openxmlformats.org/officeDocument/2006/relationships/image" Target="../media/image1889.png"/><Relationship Id="rId13" Type="http://schemas.openxmlformats.org/officeDocument/2006/relationships/image" Target="../media/image1914.png"/><Relationship Id="rId14" Type="http://schemas.openxmlformats.org/officeDocument/2006/relationships/image" Target="../media/image1988.png"/><Relationship Id="rId15" Type="http://schemas.openxmlformats.org/officeDocument/2006/relationships/image" Target="../media/image1989.png"/><Relationship Id="rId16" Type="http://schemas.openxmlformats.org/officeDocument/2006/relationships/image" Target="../media/image1990.png"/><Relationship Id="rId17" Type="http://schemas.openxmlformats.org/officeDocument/2006/relationships/image" Target="../media/image1991.png"/><Relationship Id="rId18" Type="http://schemas.openxmlformats.org/officeDocument/2006/relationships/image" Target="../media/image1919.png"/><Relationship Id="rId19" Type="http://schemas.openxmlformats.org/officeDocument/2006/relationships/image" Target="../media/image1896.png"/><Relationship Id="rId20" Type="http://schemas.openxmlformats.org/officeDocument/2006/relationships/image" Target="../media/image1897.png"/><Relationship Id="rId21" Type="http://schemas.openxmlformats.org/officeDocument/2006/relationships/image" Target="../media/image1992.png"/><Relationship Id="rId22" Type="http://schemas.openxmlformats.org/officeDocument/2006/relationships/image" Target="../media/image1993.png"/><Relationship Id="rId23" Type="http://schemas.openxmlformats.org/officeDocument/2006/relationships/image" Target="../media/image1903.png"/><Relationship Id="rId24" Type="http://schemas.openxmlformats.org/officeDocument/2006/relationships/image" Target="../media/image1994.png"/><Relationship Id="rId25" Type="http://schemas.openxmlformats.org/officeDocument/2006/relationships/image" Target="../media/image1995.png"/><Relationship Id="rId26" Type="http://schemas.openxmlformats.org/officeDocument/2006/relationships/image" Target="../media/image1996.png"/><Relationship Id="rId27" Type="http://schemas.openxmlformats.org/officeDocument/2006/relationships/image" Target="../media/image1997.png"/><Relationship Id="rId28" Type="http://schemas.openxmlformats.org/officeDocument/2006/relationships/image" Target="../media/image1998.png"/><Relationship Id="rId29" Type="http://schemas.openxmlformats.org/officeDocument/2006/relationships/image" Target="../media/image1758.png"/><Relationship Id="rId30" Type="http://schemas.openxmlformats.org/officeDocument/2006/relationships/image" Target="../media/image1999.png"/><Relationship Id="rId31" Type="http://schemas.openxmlformats.org/officeDocument/2006/relationships/image" Target="../media/image170.png"/><Relationship Id="rId32" Type="http://schemas.openxmlformats.org/officeDocument/2006/relationships/image" Target="../media/image171.png"/><Relationship Id="rId33" Type="http://schemas.openxmlformats.org/officeDocument/2006/relationships/image" Target="../media/image2000.png"/><Relationship Id="rId34" Type="http://schemas.openxmlformats.org/officeDocument/2006/relationships/image" Target="../media/image254.png"/><Relationship Id="rId35" Type="http://schemas.openxmlformats.org/officeDocument/2006/relationships/image" Target="../media/image2001.png"/><Relationship Id="rId36" Type="http://schemas.openxmlformats.org/officeDocument/2006/relationships/image" Target="../media/image173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885.png"/><Relationship Id="rId9" Type="http://schemas.openxmlformats.org/officeDocument/2006/relationships/image" Target="../media/image1886.png"/><Relationship Id="rId10" Type="http://schemas.openxmlformats.org/officeDocument/2006/relationships/image" Target="../media/image2002.png"/><Relationship Id="rId11" Type="http://schemas.openxmlformats.org/officeDocument/2006/relationships/image" Target="../media/image1037.png"/><Relationship Id="rId12" Type="http://schemas.openxmlformats.org/officeDocument/2006/relationships/image" Target="../media/image2003.png"/><Relationship Id="rId13" Type="http://schemas.openxmlformats.org/officeDocument/2006/relationships/image" Target="../media/image1337.png"/><Relationship Id="rId14" Type="http://schemas.openxmlformats.org/officeDocument/2006/relationships/image" Target="../media/image2004.png"/><Relationship Id="rId15" Type="http://schemas.openxmlformats.org/officeDocument/2006/relationships/image" Target="../media/image2005.png"/><Relationship Id="rId16" Type="http://schemas.openxmlformats.org/officeDocument/2006/relationships/image" Target="../media/image2006.png"/><Relationship Id="rId17" Type="http://schemas.openxmlformats.org/officeDocument/2006/relationships/image" Target="../media/image2007.png"/><Relationship Id="rId18" Type="http://schemas.openxmlformats.org/officeDocument/2006/relationships/image" Target="../media/image2008.png"/><Relationship Id="rId19" Type="http://schemas.openxmlformats.org/officeDocument/2006/relationships/image" Target="../media/image2009.png"/><Relationship Id="rId20" Type="http://schemas.openxmlformats.org/officeDocument/2006/relationships/image" Target="../media/image2010.png"/><Relationship Id="rId21" Type="http://schemas.openxmlformats.org/officeDocument/2006/relationships/image" Target="../media/image2011.png"/><Relationship Id="rId22" Type="http://schemas.openxmlformats.org/officeDocument/2006/relationships/image" Target="../media/image2012.png"/><Relationship Id="rId23" Type="http://schemas.openxmlformats.org/officeDocument/2006/relationships/image" Target="../media/image2013.png"/><Relationship Id="rId24" Type="http://schemas.openxmlformats.org/officeDocument/2006/relationships/image" Target="../media/image2014.png"/><Relationship Id="rId25" Type="http://schemas.openxmlformats.org/officeDocument/2006/relationships/image" Target="../media/image2015.png"/><Relationship Id="rId26" Type="http://schemas.openxmlformats.org/officeDocument/2006/relationships/image" Target="../media/image2016.png"/><Relationship Id="rId27" Type="http://schemas.openxmlformats.org/officeDocument/2006/relationships/image" Target="../media/image2017.png"/><Relationship Id="rId28" Type="http://schemas.openxmlformats.org/officeDocument/2006/relationships/image" Target="../media/image2018.png"/><Relationship Id="rId29" Type="http://schemas.openxmlformats.org/officeDocument/2006/relationships/image" Target="../media/image2019.png"/><Relationship Id="rId30" Type="http://schemas.openxmlformats.org/officeDocument/2006/relationships/image" Target="../media/image2020.png"/><Relationship Id="rId31" Type="http://schemas.openxmlformats.org/officeDocument/2006/relationships/image" Target="../media/image170.png"/><Relationship Id="rId32" Type="http://schemas.openxmlformats.org/officeDocument/2006/relationships/image" Target="../media/image171.png"/><Relationship Id="rId33" Type="http://schemas.openxmlformats.org/officeDocument/2006/relationships/image" Target="../media/image2021.png"/><Relationship Id="rId34" Type="http://schemas.openxmlformats.org/officeDocument/2006/relationships/image" Target="../media/image254.png"/><Relationship Id="rId35" Type="http://schemas.openxmlformats.org/officeDocument/2006/relationships/image" Target="../media/image2022.png"/><Relationship Id="rId36" Type="http://schemas.openxmlformats.org/officeDocument/2006/relationships/image" Target="../media/image173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1888.png"/><Relationship Id="rId11" Type="http://schemas.openxmlformats.org/officeDocument/2006/relationships/image" Target="../media/image1889.png"/><Relationship Id="rId12" Type="http://schemas.openxmlformats.org/officeDocument/2006/relationships/image" Target="../media/image490.png"/><Relationship Id="rId13" Type="http://schemas.openxmlformats.org/officeDocument/2006/relationships/image" Target="../media/image2023.png"/><Relationship Id="rId14" Type="http://schemas.openxmlformats.org/officeDocument/2006/relationships/image" Target="../media/image2024.png"/><Relationship Id="rId15" Type="http://schemas.openxmlformats.org/officeDocument/2006/relationships/image" Target="../media/image2025.png"/><Relationship Id="rId16" Type="http://schemas.openxmlformats.org/officeDocument/2006/relationships/image" Target="../media/image2026.png"/><Relationship Id="rId17" Type="http://schemas.openxmlformats.org/officeDocument/2006/relationships/image" Target="../media/image825.png"/><Relationship Id="rId18" Type="http://schemas.openxmlformats.org/officeDocument/2006/relationships/image" Target="../media/image2027.png"/><Relationship Id="rId19" Type="http://schemas.openxmlformats.org/officeDocument/2006/relationships/image" Target="../media/image496.png"/><Relationship Id="rId20" Type="http://schemas.openxmlformats.org/officeDocument/2006/relationships/image" Target="../media/image2028.png"/><Relationship Id="rId21" Type="http://schemas.openxmlformats.org/officeDocument/2006/relationships/image" Target="../media/image2029.png"/><Relationship Id="rId22" Type="http://schemas.openxmlformats.org/officeDocument/2006/relationships/image" Target="../media/image2030.png"/><Relationship Id="rId23" Type="http://schemas.openxmlformats.org/officeDocument/2006/relationships/image" Target="../media/image2031.png"/><Relationship Id="rId24" Type="http://schemas.openxmlformats.org/officeDocument/2006/relationships/image" Target="../media/image2032.png"/><Relationship Id="rId25" Type="http://schemas.openxmlformats.org/officeDocument/2006/relationships/image" Target="../media/image2033.png"/><Relationship Id="rId26" Type="http://schemas.openxmlformats.org/officeDocument/2006/relationships/image" Target="../media/image2034.png"/><Relationship Id="rId27" Type="http://schemas.openxmlformats.org/officeDocument/2006/relationships/image" Target="../media/image170.png"/><Relationship Id="rId28" Type="http://schemas.openxmlformats.org/officeDocument/2006/relationships/image" Target="../media/image171.png"/><Relationship Id="rId29" Type="http://schemas.openxmlformats.org/officeDocument/2006/relationships/image" Target="../media/image2035.png"/><Relationship Id="rId30" Type="http://schemas.openxmlformats.org/officeDocument/2006/relationships/image" Target="../media/image254.png"/><Relationship Id="rId31" Type="http://schemas.openxmlformats.org/officeDocument/2006/relationships/image" Target="../media/image2036.png"/><Relationship Id="rId32" Type="http://schemas.openxmlformats.org/officeDocument/2006/relationships/image" Target="../media/image173.png"/><Relationship Id="rId33" Type="http://schemas.openxmlformats.org/officeDocument/2006/relationships/image" Target="../media/image2019.png"/><Relationship Id="rId34" Type="http://schemas.openxmlformats.org/officeDocument/2006/relationships/image" Target="../media/image2020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037.png"/><Relationship Id="rId9" Type="http://schemas.openxmlformats.org/officeDocument/2006/relationships/image" Target="../media/image2038.png"/><Relationship Id="rId10" Type="http://schemas.openxmlformats.org/officeDocument/2006/relationships/image" Target="../media/image2039.png"/><Relationship Id="rId11" Type="http://schemas.openxmlformats.org/officeDocument/2006/relationships/image" Target="../media/image2040.png"/><Relationship Id="rId12" Type="http://schemas.openxmlformats.org/officeDocument/2006/relationships/image" Target="../media/image2041.png"/><Relationship Id="rId13" Type="http://schemas.openxmlformats.org/officeDocument/2006/relationships/image" Target="../media/image2042.png"/><Relationship Id="rId14" Type="http://schemas.openxmlformats.org/officeDocument/2006/relationships/image" Target="../media/image2043.png"/><Relationship Id="rId15" Type="http://schemas.openxmlformats.org/officeDocument/2006/relationships/image" Target="../media/image2044.png"/><Relationship Id="rId16" Type="http://schemas.openxmlformats.org/officeDocument/2006/relationships/image" Target="../media/image2045.png"/><Relationship Id="rId17" Type="http://schemas.openxmlformats.org/officeDocument/2006/relationships/image" Target="../media/image2046.png"/><Relationship Id="rId18" Type="http://schemas.openxmlformats.org/officeDocument/2006/relationships/image" Target="../media/image2047.png"/><Relationship Id="rId19" Type="http://schemas.openxmlformats.org/officeDocument/2006/relationships/image" Target="../media/image2048.png"/><Relationship Id="rId20" Type="http://schemas.openxmlformats.org/officeDocument/2006/relationships/image" Target="../media/image2049.png"/><Relationship Id="rId21" Type="http://schemas.openxmlformats.org/officeDocument/2006/relationships/image" Target="../media/image2050.png"/><Relationship Id="rId22" Type="http://schemas.openxmlformats.org/officeDocument/2006/relationships/image" Target="../media/image2051.png"/><Relationship Id="rId23" Type="http://schemas.openxmlformats.org/officeDocument/2006/relationships/image" Target="../media/image2052.png"/><Relationship Id="rId24" Type="http://schemas.openxmlformats.org/officeDocument/2006/relationships/image" Target="../media/image2053.png"/><Relationship Id="rId25" Type="http://schemas.openxmlformats.org/officeDocument/2006/relationships/image" Target="../media/image2054.png"/><Relationship Id="rId26" Type="http://schemas.openxmlformats.org/officeDocument/2006/relationships/image" Target="../media/image2055.png"/><Relationship Id="rId27" Type="http://schemas.openxmlformats.org/officeDocument/2006/relationships/image" Target="../media/image2056.png"/><Relationship Id="rId28" Type="http://schemas.openxmlformats.org/officeDocument/2006/relationships/image" Target="../media/image2057.png"/><Relationship Id="rId29" Type="http://schemas.openxmlformats.org/officeDocument/2006/relationships/image" Target="../media/image2058.png"/><Relationship Id="rId30" Type="http://schemas.openxmlformats.org/officeDocument/2006/relationships/image" Target="../media/image2059.png"/><Relationship Id="rId31" Type="http://schemas.openxmlformats.org/officeDocument/2006/relationships/image" Target="../media/image2060.png"/><Relationship Id="rId32" Type="http://schemas.openxmlformats.org/officeDocument/2006/relationships/image" Target="../media/image2061.png"/><Relationship Id="rId33" Type="http://schemas.openxmlformats.org/officeDocument/2006/relationships/image" Target="../media/image2062.png"/><Relationship Id="rId34" Type="http://schemas.openxmlformats.org/officeDocument/2006/relationships/image" Target="../media/image2063.png"/><Relationship Id="rId35" Type="http://schemas.openxmlformats.org/officeDocument/2006/relationships/image" Target="../media/image2064.png"/><Relationship Id="rId36" Type="http://schemas.openxmlformats.org/officeDocument/2006/relationships/image" Target="../media/image2065.png"/><Relationship Id="rId37" Type="http://schemas.openxmlformats.org/officeDocument/2006/relationships/image" Target="../media/image2066.png"/><Relationship Id="rId38" Type="http://schemas.openxmlformats.org/officeDocument/2006/relationships/image" Target="../media/image2067.png"/><Relationship Id="rId39" Type="http://schemas.openxmlformats.org/officeDocument/2006/relationships/image" Target="../media/image2068.png"/><Relationship Id="rId40" Type="http://schemas.openxmlformats.org/officeDocument/2006/relationships/image" Target="../media/image2069.png"/><Relationship Id="rId41" Type="http://schemas.openxmlformats.org/officeDocument/2006/relationships/image" Target="../media/image2070.png"/><Relationship Id="rId42" Type="http://schemas.openxmlformats.org/officeDocument/2006/relationships/image" Target="../media/image2071.png"/><Relationship Id="rId43" Type="http://schemas.openxmlformats.org/officeDocument/2006/relationships/image" Target="../media/image2072.png"/><Relationship Id="rId44" Type="http://schemas.openxmlformats.org/officeDocument/2006/relationships/image" Target="../media/image2073.png"/><Relationship Id="rId45" Type="http://schemas.openxmlformats.org/officeDocument/2006/relationships/image" Target="../media/image2074.png"/><Relationship Id="rId46" Type="http://schemas.openxmlformats.org/officeDocument/2006/relationships/image" Target="../media/image170.png"/><Relationship Id="rId47" Type="http://schemas.openxmlformats.org/officeDocument/2006/relationships/image" Target="../media/image171.png"/><Relationship Id="rId48" Type="http://schemas.openxmlformats.org/officeDocument/2006/relationships/image" Target="../media/image2075.png"/><Relationship Id="rId49" Type="http://schemas.openxmlformats.org/officeDocument/2006/relationships/image" Target="../media/image254.png"/><Relationship Id="rId50" Type="http://schemas.openxmlformats.org/officeDocument/2006/relationships/image" Target="../media/image2076.png"/><Relationship Id="rId51" Type="http://schemas.openxmlformats.org/officeDocument/2006/relationships/image" Target="../media/image173.png"/><Relationship Id="rId52" Type="http://schemas.openxmlformats.org/officeDocument/2006/relationships/image" Target="../media/image2019.png"/><Relationship Id="rId53" Type="http://schemas.openxmlformats.org/officeDocument/2006/relationships/image" Target="../media/image2020.png"/><Relationship Id="rId54" Type="http://schemas.openxmlformats.org/officeDocument/2006/relationships/image" Target="../media/image1885.png"/><Relationship Id="rId55" Type="http://schemas.openxmlformats.org/officeDocument/2006/relationships/image" Target="../media/image1886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2077.png"/><Relationship Id="rId11" Type="http://schemas.openxmlformats.org/officeDocument/2006/relationships/image" Target="../media/image600.png"/><Relationship Id="rId12" Type="http://schemas.openxmlformats.org/officeDocument/2006/relationships/image" Target="../media/image2078.png"/><Relationship Id="rId13" Type="http://schemas.openxmlformats.org/officeDocument/2006/relationships/image" Target="../media/image1758.png"/><Relationship Id="rId14" Type="http://schemas.openxmlformats.org/officeDocument/2006/relationships/image" Target="../media/image2079.png"/><Relationship Id="rId15" Type="http://schemas.openxmlformats.org/officeDocument/2006/relationships/image" Target="../media/image2080.png"/><Relationship Id="rId16" Type="http://schemas.openxmlformats.org/officeDocument/2006/relationships/image" Target="../media/image2081.png"/><Relationship Id="rId17" Type="http://schemas.openxmlformats.org/officeDocument/2006/relationships/image" Target="../media/image2082.png"/><Relationship Id="rId18" Type="http://schemas.openxmlformats.org/officeDocument/2006/relationships/image" Target="../media/image2083.png"/><Relationship Id="rId19" Type="http://schemas.openxmlformats.org/officeDocument/2006/relationships/image" Target="../media/image2084.png"/><Relationship Id="rId20" Type="http://schemas.openxmlformats.org/officeDocument/2006/relationships/image" Target="../media/image2085.png"/><Relationship Id="rId21" Type="http://schemas.openxmlformats.org/officeDocument/2006/relationships/image" Target="../media/image2086.png"/><Relationship Id="rId22" Type="http://schemas.openxmlformats.org/officeDocument/2006/relationships/image" Target="../media/image2087.png"/><Relationship Id="rId23" Type="http://schemas.openxmlformats.org/officeDocument/2006/relationships/image" Target="../media/image2088.png"/><Relationship Id="rId24" Type="http://schemas.openxmlformats.org/officeDocument/2006/relationships/image" Target="../media/image2089.png"/><Relationship Id="rId25" Type="http://schemas.openxmlformats.org/officeDocument/2006/relationships/image" Target="../media/image2090.png"/><Relationship Id="rId26" Type="http://schemas.openxmlformats.org/officeDocument/2006/relationships/image" Target="../media/image2091.png"/><Relationship Id="rId27" Type="http://schemas.openxmlformats.org/officeDocument/2006/relationships/image" Target="../media/image170.png"/><Relationship Id="rId28" Type="http://schemas.openxmlformats.org/officeDocument/2006/relationships/image" Target="../media/image171.png"/><Relationship Id="rId29" Type="http://schemas.openxmlformats.org/officeDocument/2006/relationships/image" Target="../media/image2092.png"/><Relationship Id="rId30" Type="http://schemas.openxmlformats.org/officeDocument/2006/relationships/image" Target="../media/image254.png"/><Relationship Id="rId31" Type="http://schemas.openxmlformats.org/officeDocument/2006/relationships/image" Target="../media/image2093.png"/><Relationship Id="rId32" Type="http://schemas.openxmlformats.org/officeDocument/2006/relationships/image" Target="../media/image173.png"/><Relationship Id="rId33" Type="http://schemas.openxmlformats.org/officeDocument/2006/relationships/image" Target="../media/image2019.png"/><Relationship Id="rId34" Type="http://schemas.openxmlformats.org/officeDocument/2006/relationships/image" Target="../media/image2094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1888.png"/><Relationship Id="rId11" Type="http://schemas.openxmlformats.org/officeDocument/2006/relationships/image" Target="../media/image1889.png"/><Relationship Id="rId12" Type="http://schemas.openxmlformats.org/officeDocument/2006/relationships/image" Target="../media/image2095.png"/><Relationship Id="rId13" Type="http://schemas.openxmlformats.org/officeDocument/2006/relationships/image" Target="../media/image1988.png"/><Relationship Id="rId14" Type="http://schemas.openxmlformats.org/officeDocument/2006/relationships/image" Target="../media/image2096.png"/><Relationship Id="rId15" Type="http://schemas.openxmlformats.org/officeDocument/2006/relationships/image" Target="../media/image2097.png"/><Relationship Id="rId16" Type="http://schemas.openxmlformats.org/officeDocument/2006/relationships/image" Target="../media/image2098.png"/><Relationship Id="rId17" Type="http://schemas.openxmlformats.org/officeDocument/2006/relationships/image" Target="../media/image2099.png"/><Relationship Id="rId18" Type="http://schemas.openxmlformats.org/officeDocument/2006/relationships/image" Target="../media/image2100.png"/><Relationship Id="rId19" Type="http://schemas.openxmlformats.org/officeDocument/2006/relationships/image" Target="../media/image2101.png"/><Relationship Id="rId20" Type="http://schemas.openxmlformats.org/officeDocument/2006/relationships/image" Target="../media/image2102.png"/><Relationship Id="rId21" Type="http://schemas.openxmlformats.org/officeDocument/2006/relationships/image" Target="../media/image1623.png"/><Relationship Id="rId22" Type="http://schemas.openxmlformats.org/officeDocument/2006/relationships/image" Target="../media/image2103.png"/><Relationship Id="rId23" Type="http://schemas.openxmlformats.org/officeDocument/2006/relationships/image" Target="../media/image2104.png"/><Relationship Id="rId24" Type="http://schemas.openxmlformats.org/officeDocument/2006/relationships/image" Target="../media/image2105.png"/><Relationship Id="rId25" Type="http://schemas.openxmlformats.org/officeDocument/2006/relationships/image" Target="../media/image2106.png"/><Relationship Id="rId26" Type="http://schemas.openxmlformats.org/officeDocument/2006/relationships/image" Target="../media/image600.png"/><Relationship Id="rId27" Type="http://schemas.openxmlformats.org/officeDocument/2006/relationships/image" Target="../media/image2107.png"/><Relationship Id="rId28" Type="http://schemas.openxmlformats.org/officeDocument/2006/relationships/image" Target="../media/image2108.png"/><Relationship Id="rId29" Type="http://schemas.openxmlformats.org/officeDocument/2006/relationships/image" Target="../media/image2109.png"/><Relationship Id="rId30" Type="http://schemas.openxmlformats.org/officeDocument/2006/relationships/image" Target="../media/image2110.png"/><Relationship Id="rId31" Type="http://schemas.openxmlformats.org/officeDocument/2006/relationships/image" Target="../media/image2111.png"/><Relationship Id="rId32" Type="http://schemas.openxmlformats.org/officeDocument/2006/relationships/image" Target="../media/image2112.png"/><Relationship Id="rId33" Type="http://schemas.openxmlformats.org/officeDocument/2006/relationships/image" Target="../media/image2113.png"/><Relationship Id="rId34" Type="http://schemas.openxmlformats.org/officeDocument/2006/relationships/image" Target="../media/image1895.png"/><Relationship Id="rId35" Type="http://schemas.openxmlformats.org/officeDocument/2006/relationships/image" Target="../media/image2114.png"/><Relationship Id="rId36" Type="http://schemas.openxmlformats.org/officeDocument/2006/relationships/image" Target="../media/image2115.png"/><Relationship Id="rId37" Type="http://schemas.openxmlformats.org/officeDocument/2006/relationships/image" Target="../media/image1616.png"/><Relationship Id="rId38" Type="http://schemas.openxmlformats.org/officeDocument/2006/relationships/image" Target="../media/image2116.png"/><Relationship Id="rId39" Type="http://schemas.openxmlformats.org/officeDocument/2006/relationships/image" Target="../media/image2117.png"/><Relationship Id="rId40" Type="http://schemas.openxmlformats.org/officeDocument/2006/relationships/image" Target="../media/image170.png"/><Relationship Id="rId41" Type="http://schemas.openxmlformats.org/officeDocument/2006/relationships/image" Target="../media/image171.png"/><Relationship Id="rId42" Type="http://schemas.openxmlformats.org/officeDocument/2006/relationships/image" Target="../media/image2118.png"/><Relationship Id="rId43" Type="http://schemas.openxmlformats.org/officeDocument/2006/relationships/image" Target="../media/image254.png"/><Relationship Id="rId44" Type="http://schemas.openxmlformats.org/officeDocument/2006/relationships/image" Target="../media/image2119.png"/><Relationship Id="rId45" Type="http://schemas.openxmlformats.org/officeDocument/2006/relationships/image" Target="../media/image173.png"/><Relationship Id="rId46" Type="http://schemas.openxmlformats.org/officeDocument/2006/relationships/image" Target="../media/image2019.png"/><Relationship Id="rId47" Type="http://schemas.openxmlformats.org/officeDocument/2006/relationships/image" Target="../media/image2120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64.png"/><Relationship Id="rId9" Type="http://schemas.openxmlformats.org/officeDocument/2006/relationships/image" Target="../media/image365.png"/><Relationship Id="rId10" Type="http://schemas.openxmlformats.org/officeDocument/2006/relationships/image" Target="../media/image366.png"/><Relationship Id="rId11" Type="http://schemas.openxmlformats.org/officeDocument/2006/relationships/image" Target="../media/image367.png"/><Relationship Id="rId12" Type="http://schemas.openxmlformats.org/officeDocument/2006/relationships/image" Target="../media/image368.png"/><Relationship Id="rId13" Type="http://schemas.openxmlformats.org/officeDocument/2006/relationships/image" Target="../media/image369.png"/><Relationship Id="rId14" Type="http://schemas.openxmlformats.org/officeDocument/2006/relationships/image" Target="../media/image370.png"/><Relationship Id="rId15" Type="http://schemas.openxmlformats.org/officeDocument/2006/relationships/image" Target="../media/image371.png"/><Relationship Id="rId16" Type="http://schemas.openxmlformats.org/officeDocument/2006/relationships/image" Target="../media/image372.png"/><Relationship Id="rId17" Type="http://schemas.openxmlformats.org/officeDocument/2006/relationships/image" Target="../media/image373.png"/><Relationship Id="rId18" Type="http://schemas.openxmlformats.org/officeDocument/2006/relationships/image" Target="../media/image170.png"/><Relationship Id="rId19" Type="http://schemas.openxmlformats.org/officeDocument/2006/relationships/image" Target="../media/image171.png"/><Relationship Id="rId20" Type="http://schemas.openxmlformats.org/officeDocument/2006/relationships/image" Target="../media/image374.png"/><Relationship Id="rId21" Type="http://schemas.openxmlformats.org/officeDocument/2006/relationships/image" Target="../media/image254.png"/><Relationship Id="rId22" Type="http://schemas.openxmlformats.org/officeDocument/2006/relationships/image" Target="../media/image375.png"/><Relationship Id="rId23" Type="http://schemas.openxmlformats.org/officeDocument/2006/relationships/image" Target="../media/image173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1888.png"/><Relationship Id="rId11" Type="http://schemas.openxmlformats.org/officeDocument/2006/relationships/image" Target="../media/image1889.png"/><Relationship Id="rId12" Type="http://schemas.openxmlformats.org/officeDocument/2006/relationships/image" Target="../media/image1912.png"/><Relationship Id="rId13" Type="http://schemas.openxmlformats.org/officeDocument/2006/relationships/image" Target="../media/image1629.png"/><Relationship Id="rId14" Type="http://schemas.openxmlformats.org/officeDocument/2006/relationships/image" Target="../media/image2121.png"/><Relationship Id="rId15" Type="http://schemas.openxmlformats.org/officeDocument/2006/relationships/image" Target="../media/image2122.png"/><Relationship Id="rId16" Type="http://schemas.openxmlformats.org/officeDocument/2006/relationships/image" Target="../media/image2123.png"/><Relationship Id="rId17" Type="http://schemas.openxmlformats.org/officeDocument/2006/relationships/image" Target="../media/image1758.png"/><Relationship Id="rId18" Type="http://schemas.openxmlformats.org/officeDocument/2006/relationships/image" Target="../media/image2124.png"/><Relationship Id="rId19" Type="http://schemas.openxmlformats.org/officeDocument/2006/relationships/image" Target="../media/image2125.png"/><Relationship Id="rId20" Type="http://schemas.openxmlformats.org/officeDocument/2006/relationships/image" Target="../media/image2126.png"/><Relationship Id="rId21" Type="http://schemas.openxmlformats.org/officeDocument/2006/relationships/image" Target="../media/image2127.png"/><Relationship Id="rId22" Type="http://schemas.openxmlformats.org/officeDocument/2006/relationships/image" Target="../media/image2128.png"/><Relationship Id="rId23" Type="http://schemas.openxmlformats.org/officeDocument/2006/relationships/image" Target="../media/image2129.png"/><Relationship Id="rId24" Type="http://schemas.openxmlformats.org/officeDocument/2006/relationships/image" Target="../media/image2130.png"/><Relationship Id="rId25" Type="http://schemas.openxmlformats.org/officeDocument/2006/relationships/image" Target="../media/image2131.png"/><Relationship Id="rId26" Type="http://schemas.openxmlformats.org/officeDocument/2006/relationships/image" Target="../media/image1895.png"/><Relationship Id="rId27" Type="http://schemas.openxmlformats.org/officeDocument/2006/relationships/image" Target="../media/image2132.png"/><Relationship Id="rId28" Type="http://schemas.openxmlformats.org/officeDocument/2006/relationships/image" Target="../media/image2133.png"/><Relationship Id="rId29" Type="http://schemas.openxmlformats.org/officeDocument/2006/relationships/image" Target="../media/image2112.png"/><Relationship Id="rId30" Type="http://schemas.openxmlformats.org/officeDocument/2006/relationships/image" Target="../media/image2113.png"/><Relationship Id="rId31" Type="http://schemas.openxmlformats.org/officeDocument/2006/relationships/image" Target="../media/image2083.png"/><Relationship Id="rId32" Type="http://schemas.openxmlformats.org/officeDocument/2006/relationships/image" Target="../media/image2134.png"/><Relationship Id="rId33" Type="http://schemas.openxmlformats.org/officeDocument/2006/relationships/image" Target="../media/image2135.png"/><Relationship Id="rId34" Type="http://schemas.openxmlformats.org/officeDocument/2006/relationships/image" Target="../media/image2110.png"/><Relationship Id="rId35" Type="http://schemas.openxmlformats.org/officeDocument/2006/relationships/image" Target="../media/image2136.png"/><Relationship Id="rId36" Type="http://schemas.openxmlformats.org/officeDocument/2006/relationships/image" Target="../media/image170.png"/><Relationship Id="rId37" Type="http://schemas.openxmlformats.org/officeDocument/2006/relationships/image" Target="../media/image171.png"/><Relationship Id="rId38" Type="http://schemas.openxmlformats.org/officeDocument/2006/relationships/image" Target="../media/image2137.png"/><Relationship Id="rId39" Type="http://schemas.openxmlformats.org/officeDocument/2006/relationships/image" Target="../media/image254.png"/><Relationship Id="rId40" Type="http://schemas.openxmlformats.org/officeDocument/2006/relationships/image" Target="../media/image2138.png"/><Relationship Id="rId41" Type="http://schemas.openxmlformats.org/officeDocument/2006/relationships/image" Target="../media/image173.png"/><Relationship Id="rId42" Type="http://schemas.openxmlformats.org/officeDocument/2006/relationships/image" Target="../media/image2019.png"/><Relationship Id="rId43" Type="http://schemas.openxmlformats.org/officeDocument/2006/relationships/image" Target="../media/image2120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2139.png"/><Relationship Id="rId11" Type="http://schemas.openxmlformats.org/officeDocument/2006/relationships/image" Target="../media/image357.png"/><Relationship Id="rId12" Type="http://schemas.openxmlformats.org/officeDocument/2006/relationships/image" Target="../media/image2140.png"/><Relationship Id="rId13" Type="http://schemas.openxmlformats.org/officeDocument/2006/relationships/image" Target="../media/image2141.png"/><Relationship Id="rId14" Type="http://schemas.openxmlformats.org/officeDocument/2006/relationships/image" Target="../media/image2142.png"/><Relationship Id="rId15" Type="http://schemas.openxmlformats.org/officeDocument/2006/relationships/image" Target="../media/image2143.png"/><Relationship Id="rId16" Type="http://schemas.openxmlformats.org/officeDocument/2006/relationships/image" Target="../media/image723.png"/><Relationship Id="rId17" Type="http://schemas.openxmlformats.org/officeDocument/2006/relationships/image" Target="../media/image2144.png"/><Relationship Id="rId18" Type="http://schemas.openxmlformats.org/officeDocument/2006/relationships/image" Target="../media/image2145.png"/><Relationship Id="rId19" Type="http://schemas.openxmlformats.org/officeDocument/2006/relationships/image" Target="../media/image2146.png"/><Relationship Id="rId20" Type="http://schemas.openxmlformats.org/officeDocument/2006/relationships/image" Target="../media/image170.png"/><Relationship Id="rId21" Type="http://schemas.openxmlformats.org/officeDocument/2006/relationships/image" Target="../media/image171.png"/><Relationship Id="rId22" Type="http://schemas.openxmlformats.org/officeDocument/2006/relationships/image" Target="../media/image2147.png"/><Relationship Id="rId23" Type="http://schemas.openxmlformats.org/officeDocument/2006/relationships/image" Target="../media/image254.png"/><Relationship Id="rId24" Type="http://schemas.openxmlformats.org/officeDocument/2006/relationships/image" Target="../media/image2148.png"/><Relationship Id="rId25" Type="http://schemas.openxmlformats.org/officeDocument/2006/relationships/image" Target="../media/image173.png"/><Relationship Id="rId26" Type="http://schemas.openxmlformats.org/officeDocument/2006/relationships/image" Target="../media/image2019.png"/><Relationship Id="rId27" Type="http://schemas.openxmlformats.org/officeDocument/2006/relationships/image" Target="../media/image2120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2149.png"/><Relationship Id="rId11" Type="http://schemas.openxmlformats.org/officeDocument/2006/relationships/image" Target="../media/image1037.png"/><Relationship Id="rId12" Type="http://schemas.openxmlformats.org/officeDocument/2006/relationships/image" Target="../media/image2003.png"/><Relationship Id="rId13" Type="http://schemas.openxmlformats.org/officeDocument/2006/relationships/image" Target="../media/image1337.png"/><Relationship Id="rId14" Type="http://schemas.openxmlformats.org/officeDocument/2006/relationships/image" Target="../media/image2007.png"/><Relationship Id="rId15" Type="http://schemas.openxmlformats.org/officeDocument/2006/relationships/image" Target="../media/image170.png"/><Relationship Id="rId16" Type="http://schemas.openxmlformats.org/officeDocument/2006/relationships/image" Target="../media/image171.png"/><Relationship Id="rId17" Type="http://schemas.openxmlformats.org/officeDocument/2006/relationships/image" Target="../media/image2150.png"/><Relationship Id="rId18" Type="http://schemas.openxmlformats.org/officeDocument/2006/relationships/image" Target="../media/image254.png"/><Relationship Id="rId19" Type="http://schemas.openxmlformats.org/officeDocument/2006/relationships/image" Target="../media/image2151.png"/><Relationship Id="rId20" Type="http://schemas.openxmlformats.org/officeDocument/2006/relationships/image" Target="../media/image173.png"/><Relationship Id="rId21" Type="http://schemas.openxmlformats.org/officeDocument/2006/relationships/image" Target="../media/image2152.png"/><Relationship Id="rId22" Type="http://schemas.openxmlformats.org/officeDocument/2006/relationships/image" Target="../media/image2153.png"/><Relationship Id="rId23" Type="http://schemas.openxmlformats.org/officeDocument/2006/relationships/image" Target="../media/image2154.png"/><Relationship Id="rId24" Type="http://schemas.openxmlformats.org/officeDocument/2006/relationships/image" Target="../media/image2155.png"/><Relationship Id="rId25" Type="http://schemas.openxmlformats.org/officeDocument/2006/relationships/image" Target="../media/image2156.png"/><Relationship Id="rId26" Type="http://schemas.openxmlformats.org/officeDocument/2006/relationships/image" Target="../media/image2157.png"/><Relationship Id="rId27" Type="http://schemas.openxmlformats.org/officeDocument/2006/relationships/image" Target="../media/image2158.png"/><Relationship Id="rId28" Type="http://schemas.openxmlformats.org/officeDocument/2006/relationships/image" Target="../media/image2159.png"/><Relationship Id="rId29" Type="http://schemas.openxmlformats.org/officeDocument/2006/relationships/image" Target="../media/image2160.png"/><Relationship Id="rId30" Type="http://schemas.openxmlformats.org/officeDocument/2006/relationships/image" Target="../media/image2161.png"/><Relationship Id="rId31" Type="http://schemas.openxmlformats.org/officeDocument/2006/relationships/image" Target="../media/image2162.png"/><Relationship Id="rId32" Type="http://schemas.openxmlformats.org/officeDocument/2006/relationships/image" Target="../media/image2163.png"/><Relationship Id="rId33" Type="http://schemas.openxmlformats.org/officeDocument/2006/relationships/image" Target="../media/image2164.png"/><Relationship Id="rId34" Type="http://schemas.openxmlformats.org/officeDocument/2006/relationships/image" Target="../media/image2165.png"/><Relationship Id="rId35" Type="http://schemas.openxmlformats.org/officeDocument/2006/relationships/image" Target="../media/image2166.png"/><Relationship Id="rId36" Type="http://schemas.openxmlformats.org/officeDocument/2006/relationships/image" Target="../media/image2167.png"/><Relationship Id="rId37" Type="http://schemas.openxmlformats.org/officeDocument/2006/relationships/image" Target="../media/image2019.png"/><Relationship Id="rId38" Type="http://schemas.openxmlformats.org/officeDocument/2006/relationships/image" Target="../media/image2168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1888.png"/><Relationship Id="rId11" Type="http://schemas.openxmlformats.org/officeDocument/2006/relationships/image" Target="../media/image1889.png"/><Relationship Id="rId12" Type="http://schemas.openxmlformats.org/officeDocument/2006/relationships/image" Target="../media/image490.png"/><Relationship Id="rId13" Type="http://schemas.openxmlformats.org/officeDocument/2006/relationships/image" Target="../media/image2169.png"/><Relationship Id="rId14" Type="http://schemas.openxmlformats.org/officeDocument/2006/relationships/image" Target="../media/image2170.png"/><Relationship Id="rId15" Type="http://schemas.openxmlformats.org/officeDocument/2006/relationships/image" Target="../media/image2171.png"/><Relationship Id="rId16" Type="http://schemas.openxmlformats.org/officeDocument/2006/relationships/image" Target="../media/image1948.png"/><Relationship Id="rId17" Type="http://schemas.openxmlformats.org/officeDocument/2006/relationships/image" Target="../media/image2172.png"/><Relationship Id="rId18" Type="http://schemas.openxmlformats.org/officeDocument/2006/relationships/image" Target="../media/image2173.png"/><Relationship Id="rId19" Type="http://schemas.openxmlformats.org/officeDocument/2006/relationships/image" Target="../media/image825.png"/><Relationship Id="rId20" Type="http://schemas.openxmlformats.org/officeDocument/2006/relationships/image" Target="../media/image2174.png"/><Relationship Id="rId21" Type="http://schemas.openxmlformats.org/officeDocument/2006/relationships/image" Target="../media/image496.png"/><Relationship Id="rId22" Type="http://schemas.openxmlformats.org/officeDocument/2006/relationships/image" Target="../media/image2175.png"/><Relationship Id="rId23" Type="http://schemas.openxmlformats.org/officeDocument/2006/relationships/image" Target="../media/image2176.png"/><Relationship Id="rId24" Type="http://schemas.openxmlformats.org/officeDocument/2006/relationships/image" Target="../media/image2177.png"/><Relationship Id="rId25" Type="http://schemas.openxmlformats.org/officeDocument/2006/relationships/image" Target="../media/image2178.png"/><Relationship Id="rId26" Type="http://schemas.openxmlformats.org/officeDocument/2006/relationships/image" Target="../media/image2179.png"/><Relationship Id="rId27" Type="http://schemas.openxmlformats.org/officeDocument/2006/relationships/image" Target="../media/image170.png"/><Relationship Id="rId28" Type="http://schemas.openxmlformats.org/officeDocument/2006/relationships/image" Target="../media/image171.png"/><Relationship Id="rId29" Type="http://schemas.openxmlformats.org/officeDocument/2006/relationships/image" Target="../media/image2180.png"/><Relationship Id="rId30" Type="http://schemas.openxmlformats.org/officeDocument/2006/relationships/image" Target="../media/image254.png"/><Relationship Id="rId31" Type="http://schemas.openxmlformats.org/officeDocument/2006/relationships/image" Target="../media/image2181.png"/><Relationship Id="rId32" Type="http://schemas.openxmlformats.org/officeDocument/2006/relationships/image" Target="../media/image173.png"/><Relationship Id="rId33" Type="http://schemas.openxmlformats.org/officeDocument/2006/relationships/image" Target="../media/image2019.png"/><Relationship Id="rId34" Type="http://schemas.openxmlformats.org/officeDocument/2006/relationships/image" Target="../media/image2168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2182.png"/><Relationship Id="rId11" Type="http://schemas.openxmlformats.org/officeDocument/2006/relationships/image" Target="../media/image2183.png"/><Relationship Id="rId12" Type="http://schemas.openxmlformats.org/officeDocument/2006/relationships/image" Target="../media/image1037.png"/><Relationship Id="rId13" Type="http://schemas.openxmlformats.org/officeDocument/2006/relationships/image" Target="../media/image2184.png"/><Relationship Id="rId14" Type="http://schemas.openxmlformats.org/officeDocument/2006/relationships/image" Target="../media/image1337.png"/><Relationship Id="rId15" Type="http://schemas.openxmlformats.org/officeDocument/2006/relationships/image" Target="../media/image2007.png"/><Relationship Id="rId16" Type="http://schemas.openxmlformats.org/officeDocument/2006/relationships/image" Target="../media/image170.png"/><Relationship Id="rId17" Type="http://schemas.openxmlformats.org/officeDocument/2006/relationships/image" Target="../media/image171.png"/><Relationship Id="rId18" Type="http://schemas.openxmlformats.org/officeDocument/2006/relationships/image" Target="../media/image2185.png"/><Relationship Id="rId19" Type="http://schemas.openxmlformats.org/officeDocument/2006/relationships/image" Target="../media/image254.png"/><Relationship Id="rId20" Type="http://schemas.openxmlformats.org/officeDocument/2006/relationships/image" Target="../media/image2186.png"/><Relationship Id="rId21" Type="http://schemas.openxmlformats.org/officeDocument/2006/relationships/image" Target="../media/image173.png"/><Relationship Id="rId22" Type="http://schemas.openxmlformats.org/officeDocument/2006/relationships/image" Target="../media/image2187.png"/><Relationship Id="rId23" Type="http://schemas.openxmlformats.org/officeDocument/2006/relationships/image" Target="../media/image2188.png"/><Relationship Id="rId24" Type="http://schemas.openxmlformats.org/officeDocument/2006/relationships/image" Target="../media/image2189.png"/><Relationship Id="rId25" Type="http://schemas.openxmlformats.org/officeDocument/2006/relationships/image" Target="../media/image2190.png"/><Relationship Id="rId26" Type="http://schemas.openxmlformats.org/officeDocument/2006/relationships/image" Target="../media/image2191.png"/><Relationship Id="rId27" Type="http://schemas.openxmlformats.org/officeDocument/2006/relationships/image" Target="../media/image2192.png"/><Relationship Id="rId28" Type="http://schemas.openxmlformats.org/officeDocument/2006/relationships/image" Target="../media/image2193.png"/><Relationship Id="rId29" Type="http://schemas.openxmlformats.org/officeDocument/2006/relationships/image" Target="../media/image2194.png"/><Relationship Id="rId30" Type="http://schemas.openxmlformats.org/officeDocument/2006/relationships/image" Target="../media/image2195.png"/><Relationship Id="rId31" Type="http://schemas.openxmlformats.org/officeDocument/2006/relationships/image" Target="../media/image2196.png"/><Relationship Id="rId32" Type="http://schemas.openxmlformats.org/officeDocument/2006/relationships/image" Target="../media/image2197.png"/><Relationship Id="rId33" Type="http://schemas.openxmlformats.org/officeDocument/2006/relationships/image" Target="../media/image2198.png"/><Relationship Id="rId34" Type="http://schemas.openxmlformats.org/officeDocument/2006/relationships/image" Target="../media/image2199.png"/><Relationship Id="rId35" Type="http://schemas.openxmlformats.org/officeDocument/2006/relationships/image" Target="../media/image2200.png"/><Relationship Id="rId36" Type="http://schemas.openxmlformats.org/officeDocument/2006/relationships/image" Target="../media/image2201.png"/><Relationship Id="rId37" Type="http://schemas.openxmlformats.org/officeDocument/2006/relationships/image" Target="../media/image2202.png"/><Relationship Id="rId38" Type="http://schemas.openxmlformats.org/officeDocument/2006/relationships/image" Target="../media/image2019.png"/><Relationship Id="rId39" Type="http://schemas.openxmlformats.org/officeDocument/2006/relationships/image" Target="../media/image2203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1888.png"/><Relationship Id="rId11" Type="http://schemas.openxmlformats.org/officeDocument/2006/relationships/image" Target="../media/image1889.png"/><Relationship Id="rId12" Type="http://schemas.openxmlformats.org/officeDocument/2006/relationships/image" Target="../media/image490.png"/><Relationship Id="rId13" Type="http://schemas.openxmlformats.org/officeDocument/2006/relationships/image" Target="../media/image1948.png"/><Relationship Id="rId14" Type="http://schemas.openxmlformats.org/officeDocument/2006/relationships/image" Target="../media/image2204.png"/><Relationship Id="rId15" Type="http://schemas.openxmlformats.org/officeDocument/2006/relationships/image" Target="../media/image2205.png"/><Relationship Id="rId16" Type="http://schemas.openxmlformats.org/officeDocument/2006/relationships/image" Target="../media/image2206.png"/><Relationship Id="rId17" Type="http://schemas.openxmlformats.org/officeDocument/2006/relationships/image" Target="../media/image2207.png"/><Relationship Id="rId18" Type="http://schemas.openxmlformats.org/officeDocument/2006/relationships/image" Target="../media/image2174.png"/><Relationship Id="rId19" Type="http://schemas.openxmlformats.org/officeDocument/2006/relationships/image" Target="../media/image2208.png"/><Relationship Id="rId20" Type="http://schemas.openxmlformats.org/officeDocument/2006/relationships/image" Target="../media/image2209.png"/><Relationship Id="rId21" Type="http://schemas.openxmlformats.org/officeDocument/2006/relationships/image" Target="../media/image1953.png"/><Relationship Id="rId22" Type="http://schemas.openxmlformats.org/officeDocument/2006/relationships/image" Target="../media/image2210.png"/><Relationship Id="rId23" Type="http://schemas.openxmlformats.org/officeDocument/2006/relationships/image" Target="../media/image2211.png"/><Relationship Id="rId24" Type="http://schemas.openxmlformats.org/officeDocument/2006/relationships/image" Target="../media/image2212.png"/><Relationship Id="rId25" Type="http://schemas.openxmlformats.org/officeDocument/2006/relationships/image" Target="../media/image825.png"/><Relationship Id="rId26" Type="http://schemas.openxmlformats.org/officeDocument/2006/relationships/image" Target="../media/image2213.png"/><Relationship Id="rId27" Type="http://schemas.openxmlformats.org/officeDocument/2006/relationships/image" Target="../media/image2214.png"/><Relationship Id="rId28" Type="http://schemas.openxmlformats.org/officeDocument/2006/relationships/image" Target="../media/image1017.png"/><Relationship Id="rId29" Type="http://schemas.openxmlformats.org/officeDocument/2006/relationships/image" Target="../media/image2215.png"/><Relationship Id="rId30" Type="http://schemas.openxmlformats.org/officeDocument/2006/relationships/image" Target="../media/image2216.png"/><Relationship Id="rId31" Type="http://schemas.openxmlformats.org/officeDocument/2006/relationships/image" Target="../media/image2217.png"/><Relationship Id="rId32" Type="http://schemas.openxmlformats.org/officeDocument/2006/relationships/image" Target="../media/image2218.png"/><Relationship Id="rId33" Type="http://schemas.openxmlformats.org/officeDocument/2006/relationships/image" Target="../media/image1492.png"/><Relationship Id="rId34" Type="http://schemas.openxmlformats.org/officeDocument/2006/relationships/image" Target="../media/image2219.png"/><Relationship Id="rId35" Type="http://schemas.openxmlformats.org/officeDocument/2006/relationships/image" Target="../media/image2220.png"/><Relationship Id="rId36" Type="http://schemas.openxmlformats.org/officeDocument/2006/relationships/image" Target="../media/image2221.png"/><Relationship Id="rId37" Type="http://schemas.openxmlformats.org/officeDocument/2006/relationships/image" Target="../media/image2222.png"/><Relationship Id="rId38" Type="http://schemas.openxmlformats.org/officeDocument/2006/relationships/image" Target="../media/image170.png"/><Relationship Id="rId39" Type="http://schemas.openxmlformats.org/officeDocument/2006/relationships/image" Target="../media/image171.png"/><Relationship Id="rId40" Type="http://schemas.openxmlformats.org/officeDocument/2006/relationships/image" Target="../media/image2223.png"/><Relationship Id="rId41" Type="http://schemas.openxmlformats.org/officeDocument/2006/relationships/image" Target="../media/image254.png"/><Relationship Id="rId42" Type="http://schemas.openxmlformats.org/officeDocument/2006/relationships/image" Target="../media/image2224.png"/><Relationship Id="rId43" Type="http://schemas.openxmlformats.org/officeDocument/2006/relationships/image" Target="../media/image173.png"/><Relationship Id="rId44" Type="http://schemas.openxmlformats.org/officeDocument/2006/relationships/image" Target="../media/image2019.png"/><Relationship Id="rId45" Type="http://schemas.openxmlformats.org/officeDocument/2006/relationships/image" Target="../media/image2203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2225.png"/><Relationship Id="rId11" Type="http://schemas.openxmlformats.org/officeDocument/2006/relationships/image" Target="../media/image2226.png"/><Relationship Id="rId12" Type="http://schemas.openxmlformats.org/officeDocument/2006/relationships/image" Target="../media/image2227.png"/><Relationship Id="rId13" Type="http://schemas.openxmlformats.org/officeDocument/2006/relationships/image" Target="../media/image2228.png"/><Relationship Id="rId14" Type="http://schemas.openxmlformats.org/officeDocument/2006/relationships/image" Target="../media/image2229.png"/><Relationship Id="rId15" Type="http://schemas.openxmlformats.org/officeDocument/2006/relationships/image" Target="../media/image2230.png"/><Relationship Id="rId16" Type="http://schemas.openxmlformats.org/officeDocument/2006/relationships/image" Target="../media/image2231.png"/><Relationship Id="rId17" Type="http://schemas.openxmlformats.org/officeDocument/2006/relationships/image" Target="../media/image2232.png"/><Relationship Id="rId18" Type="http://schemas.openxmlformats.org/officeDocument/2006/relationships/image" Target="../media/image2233.png"/><Relationship Id="rId19" Type="http://schemas.openxmlformats.org/officeDocument/2006/relationships/image" Target="../media/image2234.png"/><Relationship Id="rId20" Type="http://schemas.openxmlformats.org/officeDocument/2006/relationships/image" Target="../media/image2235.png"/><Relationship Id="rId21" Type="http://schemas.openxmlformats.org/officeDocument/2006/relationships/image" Target="../media/image2236.png"/><Relationship Id="rId22" Type="http://schemas.openxmlformats.org/officeDocument/2006/relationships/image" Target="../media/image2237.png"/><Relationship Id="rId23" Type="http://schemas.openxmlformats.org/officeDocument/2006/relationships/image" Target="../media/image2238.png"/><Relationship Id="rId24" Type="http://schemas.openxmlformats.org/officeDocument/2006/relationships/image" Target="../media/image2239.png"/><Relationship Id="rId25" Type="http://schemas.openxmlformats.org/officeDocument/2006/relationships/image" Target="../media/image2240.png"/><Relationship Id="rId26" Type="http://schemas.openxmlformats.org/officeDocument/2006/relationships/image" Target="../media/image2241.png"/><Relationship Id="rId27" Type="http://schemas.openxmlformats.org/officeDocument/2006/relationships/image" Target="../media/image2242.png"/><Relationship Id="rId28" Type="http://schemas.openxmlformats.org/officeDocument/2006/relationships/image" Target="../media/image170.png"/><Relationship Id="rId29" Type="http://schemas.openxmlformats.org/officeDocument/2006/relationships/image" Target="../media/image171.png"/><Relationship Id="rId30" Type="http://schemas.openxmlformats.org/officeDocument/2006/relationships/image" Target="../media/image2243.png"/><Relationship Id="rId31" Type="http://schemas.openxmlformats.org/officeDocument/2006/relationships/image" Target="../media/image254.png"/><Relationship Id="rId32" Type="http://schemas.openxmlformats.org/officeDocument/2006/relationships/image" Target="../media/image2244.png"/><Relationship Id="rId33" Type="http://schemas.openxmlformats.org/officeDocument/2006/relationships/image" Target="../media/image173.png"/><Relationship Id="rId34" Type="http://schemas.openxmlformats.org/officeDocument/2006/relationships/image" Target="../media/image2245.png"/><Relationship Id="rId35" Type="http://schemas.openxmlformats.org/officeDocument/2006/relationships/image" Target="../media/image2246.png"/><Relationship Id="rId36" Type="http://schemas.openxmlformats.org/officeDocument/2006/relationships/image" Target="../media/image2247.png"/><Relationship Id="rId37" Type="http://schemas.openxmlformats.org/officeDocument/2006/relationships/image" Target="../media/image2248.png"/><Relationship Id="rId38" Type="http://schemas.openxmlformats.org/officeDocument/2006/relationships/image" Target="../media/image2249.png"/><Relationship Id="rId39" Type="http://schemas.openxmlformats.org/officeDocument/2006/relationships/image" Target="../media/image2250.png"/><Relationship Id="rId40" Type="http://schemas.openxmlformats.org/officeDocument/2006/relationships/image" Target="../media/image2251.png"/><Relationship Id="rId41" Type="http://schemas.openxmlformats.org/officeDocument/2006/relationships/image" Target="../media/image2252.png"/><Relationship Id="rId42" Type="http://schemas.openxmlformats.org/officeDocument/2006/relationships/image" Target="../media/image2253.png"/><Relationship Id="rId43" Type="http://schemas.openxmlformats.org/officeDocument/2006/relationships/image" Target="../media/image2254.png"/><Relationship Id="rId44" Type="http://schemas.openxmlformats.org/officeDocument/2006/relationships/image" Target="../media/image2255.png"/><Relationship Id="rId45" Type="http://schemas.openxmlformats.org/officeDocument/2006/relationships/image" Target="../media/image2256.png"/><Relationship Id="rId46" Type="http://schemas.openxmlformats.org/officeDocument/2006/relationships/image" Target="../media/image2257.png"/><Relationship Id="rId47" Type="http://schemas.openxmlformats.org/officeDocument/2006/relationships/image" Target="../media/image2258.png"/><Relationship Id="rId48" Type="http://schemas.openxmlformats.org/officeDocument/2006/relationships/image" Target="../media/image2259.png"/><Relationship Id="rId49" Type="http://schemas.openxmlformats.org/officeDocument/2006/relationships/image" Target="../media/image2260.png"/><Relationship Id="rId50" Type="http://schemas.openxmlformats.org/officeDocument/2006/relationships/image" Target="../media/image2261.png"/><Relationship Id="rId51" Type="http://schemas.openxmlformats.org/officeDocument/2006/relationships/image" Target="../media/image2262.png"/><Relationship Id="rId52" Type="http://schemas.openxmlformats.org/officeDocument/2006/relationships/image" Target="../media/image2263.png"/><Relationship Id="rId53" Type="http://schemas.openxmlformats.org/officeDocument/2006/relationships/image" Target="../media/image2264.png"/><Relationship Id="rId54" Type="http://schemas.openxmlformats.org/officeDocument/2006/relationships/image" Target="../media/image2265.png"/><Relationship Id="rId55" Type="http://schemas.openxmlformats.org/officeDocument/2006/relationships/image" Target="../media/image2266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2267.png"/><Relationship Id="rId11" Type="http://schemas.openxmlformats.org/officeDocument/2006/relationships/image" Target="../media/image1965.png"/><Relationship Id="rId12" Type="http://schemas.openxmlformats.org/officeDocument/2006/relationships/image" Target="../media/image2184.png"/><Relationship Id="rId13" Type="http://schemas.openxmlformats.org/officeDocument/2006/relationships/image" Target="../media/image1337.png"/><Relationship Id="rId14" Type="http://schemas.openxmlformats.org/officeDocument/2006/relationships/image" Target="../media/image2007.png"/><Relationship Id="rId15" Type="http://schemas.openxmlformats.org/officeDocument/2006/relationships/image" Target="../media/image170.png"/><Relationship Id="rId16" Type="http://schemas.openxmlformats.org/officeDocument/2006/relationships/image" Target="../media/image171.png"/><Relationship Id="rId17" Type="http://schemas.openxmlformats.org/officeDocument/2006/relationships/image" Target="../media/image2268.png"/><Relationship Id="rId18" Type="http://schemas.openxmlformats.org/officeDocument/2006/relationships/image" Target="../media/image254.png"/><Relationship Id="rId19" Type="http://schemas.openxmlformats.org/officeDocument/2006/relationships/image" Target="../media/image2269.png"/><Relationship Id="rId20" Type="http://schemas.openxmlformats.org/officeDocument/2006/relationships/image" Target="../media/image173.png"/><Relationship Id="rId21" Type="http://schemas.openxmlformats.org/officeDocument/2006/relationships/image" Target="../media/image2270.png"/><Relationship Id="rId22" Type="http://schemas.openxmlformats.org/officeDocument/2006/relationships/image" Target="../media/image2271.png"/><Relationship Id="rId23" Type="http://schemas.openxmlformats.org/officeDocument/2006/relationships/image" Target="../media/image2272.png"/><Relationship Id="rId24" Type="http://schemas.openxmlformats.org/officeDocument/2006/relationships/image" Target="../media/image2273.png"/><Relationship Id="rId25" Type="http://schemas.openxmlformats.org/officeDocument/2006/relationships/image" Target="../media/image2274.png"/><Relationship Id="rId26" Type="http://schemas.openxmlformats.org/officeDocument/2006/relationships/image" Target="../media/image2275.png"/><Relationship Id="rId27" Type="http://schemas.openxmlformats.org/officeDocument/2006/relationships/image" Target="../media/image2276.png"/><Relationship Id="rId28" Type="http://schemas.openxmlformats.org/officeDocument/2006/relationships/image" Target="../media/image2277.png"/><Relationship Id="rId29" Type="http://schemas.openxmlformats.org/officeDocument/2006/relationships/image" Target="../media/image2278.png"/><Relationship Id="rId30" Type="http://schemas.openxmlformats.org/officeDocument/2006/relationships/image" Target="../media/image2019.png"/><Relationship Id="rId31" Type="http://schemas.openxmlformats.org/officeDocument/2006/relationships/image" Target="../media/image2279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280.png"/><Relationship Id="rId9" Type="http://schemas.openxmlformats.org/officeDocument/2006/relationships/image" Target="../media/image1986.png"/><Relationship Id="rId10" Type="http://schemas.openxmlformats.org/officeDocument/2006/relationships/image" Target="../media/image1987.png"/><Relationship Id="rId11" Type="http://schemas.openxmlformats.org/officeDocument/2006/relationships/image" Target="../media/image1888.png"/><Relationship Id="rId12" Type="http://schemas.openxmlformats.org/officeDocument/2006/relationships/image" Target="../media/image1889.png"/><Relationship Id="rId13" Type="http://schemas.openxmlformats.org/officeDocument/2006/relationships/image" Target="../media/image1914.png"/><Relationship Id="rId14" Type="http://schemas.openxmlformats.org/officeDocument/2006/relationships/image" Target="../media/image2281.png"/><Relationship Id="rId15" Type="http://schemas.openxmlformats.org/officeDocument/2006/relationships/image" Target="../media/image2282.png"/><Relationship Id="rId16" Type="http://schemas.openxmlformats.org/officeDocument/2006/relationships/image" Target="../media/image2283.png"/><Relationship Id="rId17" Type="http://schemas.openxmlformats.org/officeDocument/2006/relationships/image" Target="../media/image2284.png"/><Relationship Id="rId18" Type="http://schemas.openxmlformats.org/officeDocument/2006/relationships/image" Target="../media/image2285.png"/><Relationship Id="rId19" Type="http://schemas.openxmlformats.org/officeDocument/2006/relationships/image" Target="../media/image2286.png"/><Relationship Id="rId20" Type="http://schemas.openxmlformats.org/officeDocument/2006/relationships/image" Target="../media/image1896.png"/><Relationship Id="rId21" Type="http://schemas.openxmlformats.org/officeDocument/2006/relationships/image" Target="../media/image1897.png"/><Relationship Id="rId22" Type="http://schemas.openxmlformats.org/officeDocument/2006/relationships/image" Target="../media/image2287.png"/><Relationship Id="rId23" Type="http://schemas.openxmlformats.org/officeDocument/2006/relationships/image" Target="../media/image2288.png"/><Relationship Id="rId24" Type="http://schemas.openxmlformats.org/officeDocument/2006/relationships/image" Target="../media/image2289.png"/><Relationship Id="rId25" Type="http://schemas.openxmlformats.org/officeDocument/2006/relationships/image" Target="../media/image2290.png"/><Relationship Id="rId26" Type="http://schemas.openxmlformats.org/officeDocument/2006/relationships/image" Target="../media/image2291.png"/><Relationship Id="rId27" Type="http://schemas.openxmlformats.org/officeDocument/2006/relationships/image" Target="../media/image2292.png"/><Relationship Id="rId28" Type="http://schemas.openxmlformats.org/officeDocument/2006/relationships/image" Target="../media/image1919.png"/><Relationship Id="rId29" Type="http://schemas.openxmlformats.org/officeDocument/2006/relationships/image" Target="../media/image1903.png"/><Relationship Id="rId30" Type="http://schemas.openxmlformats.org/officeDocument/2006/relationships/image" Target="../media/image2293.png"/><Relationship Id="rId31" Type="http://schemas.openxmlformats.org/officeDocument/2006/relationships/image" Target="../media/image2294.png"/><Relationship Id="rId32" Type="http://schemas.openxmlformats.org/officeDocument/2006/relationships/image" Target="../media/image2295.png"/><Relationship Id="rId33" Type="http://schemas.openxmlformats.org/officeDocument/2006/relationships/image" Target="../media/image2296.png"/><Relationship Id="rId34" Type="http://schemas.openxmlformats.org/officeDocument/2006/relationships/image" Target="../media/image2297.png"/><Relationship Id="rId35" Type="http://schemas.openxmlformats.org/officeDocument/2006/relationships/image" Target="../media/image2298.png"/><Relationship Id="rId36" Type="http://schemas.openxmlformats.org/officeDocument/2006/relationships/image" Target="../media/image1908.png"/><Relationship Id="rId37" Type="http://schemas.openxmlformats.org/officeDocument/2006/relationships/image" Target="../media/image2299.png"/><Relationship Id="rId38" Type="http://schemas.openxmlformats.org/officeDocument/2006/relationships/image" Target="../media/image2300.png"/><Relationship Id="rId39" Type="http://schemas.openxmlformats.org/officeDocument/2006/relationships/image" Target="../media/image2301.png"/><Relationship Id="rId40" Type="http://schemas.openxmlformats.org/officeDocument/2006/relationships/image" Target="../media/image2302.png"/><Relationship Id="rId41" Type="http://schemas.openxmlformats.org/officeDocument/2006/relationships/image" Target="../media/image2303.png"/><Relationship Id="rId42" Type="http://schemas.openxmlformats.org/officeDocument/2006/relationships/image" Target="../media/image2304.png"/><Relationship Id="rId43" Type="http://schemas.openxmlformats.org/officeDocument/2006/relationships/image" Target="../media/image2305.png"/><Relationship Id="rId44" Type="http://schemas.openxmlformats.org/officeDocument/2006/relationships/image" Target="../media/image2306.png"/><Relationship Id="rId45" Type="http://schemas.openxmlformats.org/officeDocument/2006/relationships/image" Target="../media/image2307.png"/><Relationship Id="rId46" Type="http://schemas.openxmlformats.org/officeDocument/2006/relationships/image" Target="../media/image2308.png"/><Relationship Id="rId47" Type="http://schemas.openxmlformats.org/officeDocument/2006/relationships/image" Target="../media/image170.png"/><Relationship Id="rId48" Type="http://schemas.openxmlformats.org/officeDocument/2006/relationships/image" Target="../media/image171.png"/><Relationship Id="rId49" Type="http://schemas.openxmlformats.org/officeDocument/2006/relationships/image" Target="../media/image2309.png"/><Relationship Id="rId50" Type="http://schemas.openxmlformats.org/officeDocument/2006/relationships/image" Target="../media/image254.png"/><Relationship Id="rId51" Type="http://schemas.openxmlformats.org/officeDocument/2006/relationships/image" Target="../media/image2310.png"/><Relationship Id="rId52" Type="http://schemas.openxmlformats.org/officeDocument/2006/relationships/image" Target="../media/image173.png"/><Relationship Id="rId53" Type="http://schemas.openxmlformats.org/officeDocument/2006/relationships/image" Target="../media/image2019.png"/><Relationship Id="rId54" Type="http://schemas.openxmlformats.org/officeDocument/2006/relationships/image" Target="../media/image2279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2311.png"/><Relationship Id="rId11" Type="http://schemas.openxmlformats.org/officeDocument/2006/relationships/image" Target="../media/image1965.png"/><Relationship Id="rId12" Type="http://schemas.openxmlformats.org/officeDocument/2006/relationships/image" Target="../media/image2184.png"/><Relationship Id="rId13" Type="http://schemas.openxmlformats.org/officeDocument/2006/relationships/image" Target="../media/image1337.png"/><Relationship Id="rId14" Type="http://schemas.openxmlformats.org/officeDocument/2006/relationships/image" Target="../media/image2007.png"/><Relationship Id="rId15" Type="http://schemas.openxmlformats.org/officeDocument/2006/relationships/image" Target="../media/image170.png"/><Relationship Id="rId16" Type="http://schemas.openxmlformats.org/officeDocument/2006/relationships/image" Target="../media/image171.png"/><Relationship Id="rId17" Type="http://schemas.openxmlformats.org/officeDocument/2006/relationships/image" Target="../media/image2312.png"/><Relationship Id="rId18" Type="http://schemas.openxmlformats.org/officeDocument/2006/relationships/image" Target="../media/image254.png"/><Relationship Id="rId19" Type="http://schemas.openxmlformats.org/officeDocument/2006/relationships/image" Target="../media/image2313.png"/><Relationship Id="rId20" Type="http://schemas.openxmlformats.org/officeDocument/2006/relationships/image" Target="../media/image173.png"/><Relationship Id="rId21" Type="http://schemas.openxmlformats.org/officeDocument/2006/relationships/image" Target="../media/image2314.png"/><Relationship Id="rId22" Type="http://schemas.openxmlformats.org/officeDocument/2006/relationships/image" Target="../media/image2315.png"/><Relationship Id="rId23" Type="http://schemas.openxmlformats.org/officeDocument/2006/relationships/image" Target="../media/image2316.png"/><Relationship Id="rId24" Type="http://schemas.openxmlformats.org/officeDocument/2006/relationships/image" Target="../media/image2317.png"/><Relationship Id="rId25" Type="http://schemas.openxmlformats.org/officeDocument/2006/relationships/image" Target="../media/image2019.png"/><Relationship Id="rId26" Type="http://schemas.openxmlformats.org/officeDocument/2006/relationships/image" Target="../media/image231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76.png"/><Relationship Id="rId9" Type="http://schemas.openxmlformats.org/officeDocument/2006/relationships/image" Target="../media/image377.png"/><Relationship Id="rId10" Type="http://schemas.openxmlformats.org/officeDocument/2006/relationships/image" Target="../media/image378.png"/><Relationship Id="rId11" Type="http://schemas.openxmlformats.org/officeDocument/2006/relationships/image" Target="../media/image357.png"/><Relationship Id="rId12" Type="http://schemas.openxmlformats.org/officeDocument/2006/relationships/image" Target="../media/image379.png"/><Relationship Id="rId13" Type="http://schemas.openxmlformats.org/officeDocument/2006/relationships/image" Target="../media/image380.png"/><Relationship Id="rId14" Type="http://schemas.openxmlformats.org/officeDocument/2006/relationships/image" Target="../media/image381.png"/><Relationship Id="rId15" Type="http://schemas.openxmlformats.org/officeDocument/2006/relationships/image" Target="../media/image382.png"/><Relationship Id="rId16" Type="http://schemas.openxmlformats.org/officeDocument/2006/relationships/image" Target="../media/image383.png"/><Relationship Id="rId17" Type="http://schemas.openxmlformats.org/officeDocument/2006/relationships/image" Target="../media/image384.png"/><Relationship Id="rId18" Type="http://schemas.openxmlformats.org/officeDocument/2006/relationships/image" Target="../media/image385.png"/><Relationship Id="rId19" Type="http://schemas.openxmlformats.org/officeDocument/2006/relationships/image" Target="../media/image386.png"/><Relationship Id="rId20" Type="http://schemas.openxmlformats.org/officeDocument/2006/relationships/image" Target="../media/image387.png"/><Relationship Id="rId21" Type="http://schemas.openxmlformats.org/officeDocument/2006/relationships/image" Target="../media/image388.png"/><Relationship Id="rId22" Type="http://schemas.openxmlformats.org/officeDocument/2006/relationships/image" Target="../media/image389.png"/><Relationship Id="rId23" Type="http://schemas.openxmlformats.org/officeDocument/2006/relationships/image" Target="../media/image170.png"/><Relationship Id="rId24" Type="http://schemas.openxmlformats.org/officeDocument/2006/relationships/image" Target="../media/image171.png"/><Relationship Id="rId25" Type="http://schemas.openxmlformats.org/officeDocument/2006/relationships/image" Target="../media/image390.png"/><Relationship Id="rId26" Type="http://schemas.openxmlformats.org/officeDocument/2006/relationships/image" Target="../media/image254.png"/><Relationship Id="rId27" Type="http://schemas.openxmlformats.org/officeDocument/2006/relationships/image" Target="../media/image391.png"/><Relationship Id="rId28" Type="http://schemas.openxmlformats.org/officeDocument/2006/relationships/image" Target="../media/image173.pn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1888.png"/><Relationship Id="rId11" Type="http://schemas.openxmlformats.org/officeDocument/2006/relationships/image" Target="../media/image1889.png"/><Relationship Id="rId12" Type="http://schemas.openxmlformats.org/officeDocument/2006/relationships/image" Target="../media/image490.png"/><Relationship Id="rId13" Type="http://schemas.openxmlformats.org/officeDocument/2006/relationships/image" Target="../media/image2319.png"/><Relationship Id="rId14" Type="http://schemas.openxmlformats.org/officeDocument/2006/relationships/image" Target="../media/image2320.png"/><Relationship Id="rId15" Type="http://schemas.openxmlformats.org/officeDocument/2006/relationships/image" Target="../media/image2321.png"/><Relationship Id="rId16" Type="http://schemas.openxmlformats.org/officeDocument/2006/relationships/image" Target="../media/image2322.png"/><Relationship Id="rId17" Type="http://schemas.openxmlformats.org/officeDocument/2006/relationships/image" Target="../media/image2323.png"/><Relationship Id="rId18" Type="http://schemas.openxmlformats.org/officeDocument/2006/relationships/image" Target="../media/image2324.png"/><Relationship Id="rId19" Type="http://schemas.openxmlformats.org/officeDocument/2006/relationships/image" Target="../media/image2325.png"/><Relationship Id="rId20" Type="http://schemas.openxmlformats.org/officeDocument/2006/relationships/image" Target="../media/image2326.png"/><Relationship Id="rId21" Type="http://schemas.openxmlformats.org/officeDocument/2006/relationships/image" Target="../media/image2327.png"/><Relationship Id="rId22" Type="http://schemas.openxmlformats.org/officeDocument/2006/relationships/image" Target="../media/image2328.png"/><Relationship Id="rId23" Type="http://schemas.openxmlformats.org/officeDocument/2006/relationships/image" Target="../media/image2329.png"/><Relationship Id="rId24" Type="http://schemas.openxmlformats.org/officeDocument/2006/relationships/image" Target="../media/image2330.png"/><Relationship Id="rId25" Type="http://schemas.openxmlformats.org/officeDocument/2006/relationships/image" Target="../media/image170.png"/><Relationship Id="rId26" Type="http://schemas.openxmlformats.org/officeDocument/2006/relationships/image" Target="../media/image171.png"/><Relationship Id="rId27" Type="http://schemas.openxmlformats.org/officeDocument/2006/relationships/image" Target="../media/image2331.png"/><Relationship Id="rId28" Type="http://schemas.openxmlformats.org/officeDocument/2006/relationships/image" Target="../media/image254.png"/><Relationship Id="rId29" Type="http://schemas.openxmlformats.org/officeDocument/2006/relationships/image" Target="../media/image2332.png"/><Relationship Id="rId30" Type="http://schemas.openxmlformats.org/officeDocument/2006/relationships/image" Target="../media/image173.png"/><Relationship Id="rId31" Type="http://schemas.openxmlformats.org/officeDocument/2006/relationships/image" Target="../media/image2019.png"/><Relationship Id="rId32" Type="http://schemas.openxmlformats.org/officeDocument/2006/relationships/image" Target="../media/image2318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2333.png"/><Relationship Id="rId11" Type="http://schemas.openxmlformats.org/officeDocument/2006/relationships/image" Target="../media/image2334.png"/><Relationship Id="rId12" Type="http://schemas.openxmlformats.org/officeDocument/2006/relationships/image" Target="../media/image2184.png"/><Relationship Id="rId13" Type="http://schemas.openxmlformats.org/officeDocument/2006/relationships/image" Target="../media/image1337.png"/><Relationship Id="rId14" Type="http://schemas.openxmlformats.org/officeDocument/2006/relationships/image" Target="../media/image2007.png"/><Relationship Id="rId15" Type="http://schemas.openxmlformats.org/officeDocument/2006/relationships/image" Target="../media/image170.png"/><Relationship Id="rId16" Type="http://schemas.openxmlformats.org/officeDocument/2006/relationships/image" Target="../media/image171.png"/><Relationship Id="rId17" Type="http://schemas.openxmlformats.org/officeDocument/2006/relationships/image" Target="../media/image2335.png"/><Relationship Id="rId18" Type="http://schemas.openxmlformats.org/officeDocument/2006/relationships/image" Target="../media/image254.png"/><Relationship Id="rId19" Type="http://schemas.openxmlformats.org/officeDocument/2006/relationships/image" Target="../media/image2336.png"/><Relationship Id="rId20" Type="http://schemas.openxmlformats.org/officeDocument/2006/relationships/image" Target="../media/image173.png"/><Relationship Id="rId21" Type="http://schemas.openxmlformats.org/officeDocument/2006/relationships/image" Target="../media/image2189.png"/><Relationship Id="rId22" Type="http://schemas.openxmlformats.org/officeDocument/2006/relationships/image" Target="../media/image2337.png"/><Relationship Id="rId23" Type="http://schemas.openxmlformats.org/officeDocument/2006/relationships/image" Target="../media/image2187.png"/><Relationship Id="rId24" Type="http://schemas.openxmlformats.org/officeDocument/2006/relationships/image" Target="../media/image2338.png"/><Relationship Id="rId25" Type="http://schemas.openxmlformats.org/officeDocument/2006/relationships/image" Target="../media/image2339.png"/><Relationship Id="rId26" Type="http://schemas.openxmlformats.org/officeDocument/2006/relationships/image" Target="../media/image2340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1888.png"/><Relationship Id="rId11" Type="http://schemas.openxmlformats.org/officeDocument/2006/relationships/image" Target="../media/image1889.png"/><Relationship Id="rId12" Type="http://schemas.openxmlformats.org/officeDocument/2006/relationships/image" Target="../media/image490.png"/><Relationship Id="rId13" Type="http://schemas.openxmlformats.org/officeDocument/2006/relationships/image" Target="../media/image1948.png"/><Relationship Id="rId14" Type="http://schemas.openxmlformats.org/officeDocument/2006/relationships/image" Target="../media/image2341.png"/><Relationship Id="rId15" Type="http://schemas.openxmlformats.org/officeDocument/2006/relationships/image" Target="../media/image2342.png"/><Relationship Id="rId16" Type="http://schemas.openxmlformats.org/officeDocument/2006/relationships/image" Target="../media/image2343.png"/><Relationship Id="rId17" Type="http://schemas.openxmlformats.org/officeDocument/2006/relationships/image" Target="../media/image2344.png"/><Relationship Id="rId18" Type="http://schemas.openxmlformats.org/officeDocument/2006/relationships/image" Target="../media/image2325.png"/><Relationship Id="rId19" Type="http://schemas.openxmlformats.org/officeDocument/2006/relationships/image" Target="../media/image1492.png"/><Relationship Id="rId20" Type="http://schemas.openxmlformats.org/officeDocument/2006/relationships/image" Target="../media/image2345.png"/><Relationship Id="rId21" Type="http://schemas.openxmlformats.org/officeDocument/2006/relationships/image" Target="../media/image2346.png"/><Relationship Id="rId22" Type="http://schemas.openxmlformats.org/officeDocument/2006/relationships/image" Target="../media/image2347.png"/><Relationship Id="rId23" Type="http://schemas.openxmlformats.org/officeDocument/2006/relationships/image" Target="../media/image2348.png"/><Relationship Id="rId24" Type="http://schemas.openxmlformats.org/officeDocument/2006/relationships/image" Target="../media/image2349.png"/><Relationship Id="rId25" Type="http://schemas.openxmlformats.org/officeDocument/2006/relationships/image" Target="../media/image2350.png"/><Relationship Id="rId26" Type="http://schemas.openxmlformats.org/officeDocument/2006/relationships/image" Target="../media/image170.png"/><Relationship Id="rId27" Type="http://schemas.openxmlformats.org/officeDocument/2006/relationships/image" Target="../media/image171.png"/><Relationship Id="rId28" Type="http://schemas.openxmlformats.org/officeDocument/2006/relationships/image" Target="../media/image2351.png"/><Relationship Id="rId29" Type="http://schemas.openxmlformats.org/officeDocument/2006/relationships/image" Target="../media/image254.png"/><Relationship Id="rId30" Type="http://schemas.openxmlformats.org/officeDocument/2006/relationships/image" Target="../media/image2352.png"/><Relationship Id="rId31" Type="http://schemas.openxmlformats.org/officeDocument/2006/relationships/image" Target="../media/image173.png"/><Relationship Id="rId32" Type="http://schemas.openxmlformats.org/officeDocument/2006/relationships/image" Target="../media/image2339.png"/><Relationship Id="rId33" Type="http://schemas.openxmlformats.org/officeDocument/2006/relationships/image" Target="../media/image2340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86.png"/><Relationship Id="rId9" Type="http://schemas.openxmlformats.org/officeDocument/2006/relationships/image" Target="../media/image1987.png"/><Relationship Id="rId10" Type="http://schemas.openxmlformats.org/officeDocument/2006/relationships/image" Target="../media/image2353.png"/><Relationship Id="rId11" Type="http://schemas.openxmlformats.org/officeDocument/2006/relationships/image" Target="../media/image2354.png"/><Relationship Id="rId12" Type="http://schemas.openxmlformats.org/officeDocument/2006/relationships/image" Target="../media/image2355.png"/><Relationship Id="rId13" Type="http://schemas.openxmlformats.org/officeDocument/2006/relationships/image" Target="../media/image2356.png"/><Relationship Id="rId14" Type="http://schemas.openxmlformats.org/officeDocument/2006/relationships/image" Target="../media/image1758.png"/><Relationship Id="rId15" Type="http://schemas.openxmlformats.org/officeDocument/2006/relationships/image" Target="../media/image1289.png"/><Relationship Id="rId16" Type="http://schemas.openxmlformats.org/officeDocument/2006/relationships/image" Target="../media/image2357.png"/><Relationship Id="rId17" Type="http://schemas.openxmlformats.org/officeDocument/2006/relationships/image" Target="../media/image2358.png"/><Relationship Id="rId18" Type="http://schemas.openxmlformats.org/officeDocument/2006/relationships/image" Target="../media/image2359.png"/><Relationship Id="rId19" Type="http://schemas.openxmlformats.org/officeDocument/2006/relationships/image" Target="../media/image2360.png"/><Relationship Id="rId20" Type="http://schemas.openxmlformats.org/officeDocument/2006/relationships/image" Target="../media/image2361.png"/><Relationship Id="rId21" Type="http://schemas.openxmlformats.org/officeDocument/2006/relationships/image" Target="../media/image2362.png"/><Relationship Id="rId22" Type="http://schemas.openxmlformats.org/officeDocument/2006/relationships/image" Target="../media/image2363.png"/><Relationship Id="rId23" Type="http://schemas.openxmlformats.org/officeDocument/2006/relationships/image" Target="../media/image2189.png"/><Relationship Id="rId24" Type="http://schemas.openxmlformats.org/officeDocument/2006/relationships/image" Target="../media/image2364.png"/><Relationship Id="rId25" Type="http://schemas.openxmlformats.org/officeDocument/2006/relationships/image" Target="../media/image2365.png"/><Relationship Id="rId26" Type="http://schemas.openxmlformats.org/officeDocument/2006/relationships/image" Target="../media/image2366.png"/><Relationship Id="rId27" Type="http://schemas.openxmlformats.org/officeDocument/2006/relationships/image" Target="../media/image2367.png"/><Relationship Id="rId28" Type="http://schemas.openxmlformats.org/officeDocument/2006/relationships/image" Target="../media/image2368.png"/><Relationship Id="rId29" Type="http://schemas.openxmlformats.org/officeDocument/2006/relationships/image" Target="../media/image170.png"/><Relationship Id="rId30" Type="http://schemas.openxmlformats.org/officeDocument/2006/relationships/image" Target="../media/image171.png"/><Relationship Id="rId31" Type="http://schemas.openxmlformats.org/officeDocument/2006/relationships/image" Target="../media/image2352.png"/><Relationship Id="rId32" Type="http://schemas.openxmlformats.org/officeDocument/2006/relationships/image" Target="../media/image173.png"/><Relationship Id="rId33" Type="http://schemas.openxmlformats.org/officeDocument/2006/relationships/image" Target="../media/image2339.png"/><Relationship Id="rId34" Type="http://schemas.openxmlformats.org/officeDocument/2006/relationships/image" Target="../media/image2340.pn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369.png"/><Relationship Id="rId9" Type="http://schemas.openxmlformats.org/officeDocument/2006/relationships/image" Target="../media/image2370.png"/><Relationship Id="rId10" Type="http://schemas.openxmlformats.org/officeDocument/2006/relationships/image" Target="../media/image1289.png"/><Relationship Id="rId11" Type="http://schemas.openxmlformats.org/officeDocument/2006/relationships/image" Target="../media/image2371.png"/><Relationship Id="rId12" Type="http://schemas.openxmlformats.org/officeDocument/2006/relationships/image" Target="../media/image2372.png"/><Relationship Id="rId13" Type="http://schemas.openxmlformats.org/officeDocument/2006/relationships/image" Target="../media/image2373.png"/><Relationship Id="rId14" Type="http://schemas.openxmlformats.org/officeDocument/2006/relationships/image" Target="../media/image2374.png"/><Relationship Id="rId15" Type="http://schemas.openxmlformats.org/officeDocument/2006/relationships/image" Target="../media/image2375.png"/><Relationship Id="rId16" Type="http://schemas.openxmlformats.org/officeDocument/2006/relationships/image" Target="../media/image2376.png"/><Relationship Id="rId17" Type="http://schemas.openxmlformats.org/officeDocument/2006/relationships/image" Target="../media/image600.png"/><Relationship Id="rId18" Type="http://schemas.openxmlformats.org/officeDocument/2006/relationships/image" Target="../media/image2377.png"/><Relationship Id="rId19" Type="http://schemas.openxmlformats.org/officeDocument/2006/relationships/image" Target="../media/image2378.png"/><Relationship Id="rId20" Type="http://schemas.openxmlformats.org/officeDocument/2006/relationships/image" Target="../media/image2159.png"/><Relationship Id="rId21" Type="http://schemas.openxmlformats.org/officeDocument/2006/relationships/image" Target="../media/image2379.png"/><Relationship Id="rId22" Type="http://schemas.openxmlformats.org/officeDocument/2006/relationships/image" Target="../media/image2380.png"/><Relationship Id="rId23" Type="http://schemas.openxmlformats.org/officeDocument/2006/relationships/image" Target="../media/image2381.png"/><Relationship Id="rId24" Type="http://schemas.openxmlformats.org/officeDocument/2006/relationships/image" Target="../media/image170.png"/><Relationship Id="rId25" Type="http://schemas.openxmlformats.org/officeDocument/2006/relationships/image" Target="../media/image171.png"/><Relationship Id="rId26" Type="http://schemas.openxmlformats.org/officeDocument/2006/relationships/image" Target="../media/image2382.png"/><Relationship Id="rId27" Type="http://schemas.openxmlformats.org/officeDocument/2006/relationships/image" Target="../media/image254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369.png"/><Relationship Id="rId9" Type="http://schemas.openxmlformats.org/officeDocument/2006/relationships/image" Target="../media/image2370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382.png"/><Relationship Id="rId13" Type="http://schemas.openxmlformats.org/officeDocument/2006/relationships/image" Target="../media/image254.png"/><Relationship Id="rId14" Type="http://schemas.openxmlformats.org/officeDocument/2006/relationships/image" Target="../media/image2383.png"/><Relationship Id="rId15" Type="http://schemas.openxmlformats.org/officeDocument/2006/relationships/image" Target="../media/image173.png"/><Relationship Id="rId16" Type="http://schemas.openxmlformats.org/officeDocument/2006/relationships/image" Target="../media/image2384.png"/><Relationship Id="rId17" Type="http://schemas.openxmlformats.org/officeDocument/2006/relationships/image" Target="../media/image2385.png"/><Relationship Id="rId18" Type="http://schemas.openxmlformats.org/officeDocument/2006/relationships/image" Target="../media/image2386.png"/><Relationship Id="rId19" Type="http://schemas.openxmlformats.org/officeDocument/2006/relationships/image" Target="../media/image2387.png"/><Relationship Id="rId20" Type="http://schemas.openxmlformats.org/officeDocument/2006/relationships/image" Target="../media/image1333.png"/><Relationship Id="rId21" Type="http://schemas.openxmlformats.org/officeDocument/2006/relationships/image" Target="../media/image2388.png"/><Relationship Id="rId22" Type="http://schemas.openxmlformats.org/officeDocument/2006/relationships/image" Target="../media/image2389.png"/><Relationship Id="rId23" Type="http://schemas.openxmlformats.org/officeDocument/2006/relationships/image" Target="../media/image2390.png"/><Relationship Id="rId24" Type="http://schemas.openxmlformats.org/officeDocument/2006/relationships/image" Target="../media/image2391.png"/><Relationship Id="rId25" Type="http://schemas.openxmlformats.org/officeDocument/2006/relationships/image" Target="../media/image2392.png"/><Relationship Id="rId26" Type="http://schemas.openxmlformats.org/officeDocument/2006/relationships/image" Target="../media/image2393.png"/><Relationship Id="rId27" Type="http://schemas.openxmlformats.org/officeDocument/2006/relationships/image" Target="../media/image2394.png"/><Relationship Id="rId28" Type="http://schemas.openxmlformats.org/officeDocument/2006/relationships/image" Target="../media/image2395.png"/><Relationship Id="rId29" Type="http://schemas.openxmlformats.org/officeDocument/2006/relationships/image" Target="../media/image2396.png"/><Relationship Id="rId30" Type="http://schemas.openxmlformats.org/officeDocument/2006/relationships/image" Target="../media/image2397.png"/><Relationship Id="rId31" Type="http://schemas.openxmlformats.org/officeDocument/2006/relationships/image" Target="../media/image2398.png"/><Relationship Id="rId32" Type="http://schemas.openxmlformats.org/officeDocument/2006/relationships/image" Target="../media/image2399.png"/><Relationship Id="rId33" Type="http://schemas.openxmlformats.org/officeDocument/2006/relationships/image" Target="../media/image2400.png"/><Relationship Id="rId34" Type="http://schemas.openxmlformats.org/officeDocument/2006/relationships/image" Target="../media/image2401.png"/><Relationship Id="rId35" Type="http://schemas.openxmlformats.org/officeDocument/2006/relationships/image" Target="../media/image2402.png"/><Relationship Id="rId36" Type="http://schemas.openxmlformats.org/officeDocument/2006/relationships/image" Target="../media/image2403.png"/><Relationship Id="rId37" Type="http://schemas.openxmlformats.org/officeDocument/2006/relationships/image" Target="../media/image2404.png"/><Relationship Id="rId38" Type="http://schemas.openxmlformats.org/officeDocument/2006/relationships/image" Target="../media/image2405.png"/><Relationship Id="rId39" Type="http://schemas.openxmlformats.org/officeDocument/2006/relationships/image" Target="../media/image2406.png"/><Relationship Id="rId40" Type="http://schemas.openxmlformats.org/officeDocument/2006/relationships/image" Target="../media/image2407.png"/><Relationship Id="rId41" Type="http://schemas.openxmlformats.org/officeDocument/2006/relationships/image" Target="../media/image2360.png"/><Relationship Id="rId42" Type="http://schemas.openxmlformats.org/officeDocument/2006/relationships/image" Target="../media/image2408.png"/><Relationship Id="rId43" Type="http://schemas.openxmlformats.org/officeDocument/2006/relationships/image" Target="../media/image2409.png"/><Relationship Id="rId44" Type="http://schemas.openxmlformats.org/officeDocument/2006/relationships/image" Target="../media/image2410.png"/><Relationship Id="rId45" Type="http://schemas.openxmlformats.org/officeDocument/2006/relationships/image" Target="../media/image2411.png"/><Relationship Id="rId46" Type="http://schemas.openxmlformats.org/officeDocument/2006/relationships/image" Target="../media/image2412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369.png"/><Relationship Id="rId9" Type="http://schemas.openxmlformats.org/officeDocument/2006/relationships/image" Target="../media/image2370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383.png"/><Relationship Id="rId13" Type="http://schemas.openxmlformats.org/officeDocument/2006/relationships/image" Target="../media/image173.png"/><Relationship Id="rId14" Type="http://schemas.openxmlformats.org/officeDocument/2006/relationships/image" Target="../media/image2384.png"/><Relationship Id="rId15" Type="http://schemas.openxmlformats.org/officeDocument/2006/relationships/image" Target="../media/image2385.png"/><Relationship Id="rId16" Type="http://schemas.openxmlformats.org/officeDocument/2006/relationships/image" Target="../media/image2413.png"/><Relationship Id="rId17" Type="http://schemas.openxmlformats.org/officeDocument/2006/relationships/image" Target="../media/image2414.png"/><Relationship Id="rId18" Type="http://schemas.openxmlformats.org/officeDocument/2006/relationships/image" Target="../media/image1333.png"/><Relationship Id="rId19" Type="http://schemas.openxmlformats.org/officeDocument/2006/relationships/image" Target="../media/image2415.png"/><Relationship Id="rId20" Type="http://schemas.openxmlformats.org/officeDocument/2006/relationships/image" Target="../media/image2416.png"/><Relationship Id="rId21" Type="http://schemas.openxmlformats.org/officeDocument/2006/relationships/image" Target="../media/image2390.png"/><Relationship Id="rId22" Type="http://schemas.openxmlformats.org/officeDocument/2006/relationships/image" Target="../media/image2391.png"/><Relationship Id="rId23" Type="http://schemas.openxmlformats.org/officeDocument/2006/relationships/image" Target="../media/image2392.png"/><Relationship Id="rId24" Type="http://schemas.openxmlformats.org/officeDocument/2006/relationships/image" Target="../media/image2417.png"/><Relationship Id="rId25" Type="http://schemas.openxmlformats.org/officeDocument/2006/relationships/image" Target="../media/image2418.png"/><Relationship Id="rId26" Type="http://schemas.openxmlformats.org/officeDocument/2006/relationships/image" Target="../media/image2419.png"/><Relationship Id="rId27" Type="http://schemas.openxmlformats.org/officeDocument/2006/relationships/image" Target="../media/image2420.png"/><Relationship Id="rId28" Type="http://schemas.openxmlformats.org/officeDocument/2006/relationships/image" Target="../media/image2421.png"/><Relationship Id="rId29" Type="http://schemas.openxmlformats.org/officeDocument/2006/relationships/image" Target="../media/image2422.png"/><Relationship Id="rId30" Type="http://schemas.openxmlformats.org/officeDocument/2006/relationships/image" Target="../media/image2423.png"/><Relationship Id="rId31" Type="http://schemas.openxmlformats.org/officeDocument/2006/relationships/image" Target="../media/image2424.png"/><Relationship Id="rId32" Type="http://schemas.openxmlformats.org/officeDocument/2006/relationships/image" Target="../media/image2425.png"/><Relationship Id="rId33" Type="http://schemas.openxmlformats.org/officeDocument/2006/relationships/image" Target="../media/image2426.png"/><Relationship Id="rId34" Type="http://schemas.openxmlformats.org/officeDocument/2006/relationships/image" Target="../media/image2427.png"/><Relationship Id="rId35" Type="http://schemas.openxmlformats.org/officeDocument/2006/relationships/image" Target="../media/image2428.png"/><Relationship Id="rId36" Type="http://schemas.openxmlformats.org/officeDocument/2006/relationships/image" Target="../media/image2399.png"/><Relationship Id="rId37" Type="http://schemas.openxmlformats.org/officeDocument/2006/relationships/image" Target="../media/image2429.png"/><Relationship Id="rId38" Type="http://schemas.openxmlformats.org/officeDocument/2006/relationships/image" Target="../media/image2430.pn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431.png"/><Relationship Id="rId9" Type="http://schemas.openxmlformats.org/officeDocument/2006/relationships/image" Target="../media/image243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433.png"/><Relationship Id="rId13" Type="http://schemas.openxmlformats.org/officeDocument/2006/relationships/image" Target="../media/image254.png"/><Relationship Id="rId14" Type="http://schemas.openxmlformats.org/officeDocument/2006/relationships/image" Target="../media/image462.png"/><Relationship Id="rId15" Type="http://schemas.openxmlformats.org/officeDocument/2006/relationships/image" Target="../media/image2434.png"/><Relationship Id="rId16" Type="http://schemas.openxmlformats.org/officeDocument/2006/relationships/image" Target="../media/image2435.png"/><Relationship Id="rId17" Type="http://schemas.openxmlformats.org/officeDocument/2006/relationships/image" Target="../media/image2436.png"/><Relationship Id="rId18" Type="http://schemas.openxmlformats.org/officeDocument/2006/relationships/image" Target="../media/image2437.png"/><Relationship Id="rId19" Type="http://schemas.openxmlformats.org/officeDocument/2006/relationships/image" Target="../media/image2438.png"/><Relationship Id="rId20" Type="http://schemas.openxmlformats.org/officeDocument/2006/relationships/image" Target="../media/image600.png"/><Relationship Id="rId21" Type="http://schemas.openxmlformats.org/officeDocument/2006/relationships/image" Target="../media/image481.png"/><Relationship Id="rId22" Type="http://schemas.openxmlformats.org/officeDocument/2006/relationships/image" Target="../media/image2439.png"/><Relationship Id="rId23" Type="http://schemas.openxmlformats.org/officeDocument/2006/relationships/image" Target="../media/image2440.png"/><Relationship Id="rId24" Type="http://schemas.openxmlformats.org/officeDocument/2006/relationships/image" Target="../media/image2441.png"/><Relationship Id="rId25" Type="http://schemas.openxmlformats.org/officeDocument/2006/relationships/image" Target="../media/image1623.png"/><Relationship Id="rId26" Type="http://schemas.openxmlformats.org/officeDocument/2006/relationships/image" Target="../media/image2442.png"/><Relationship Id="rId27" Type="http://schemas.openxmlformats.org/officeDocument/2006/relationships/image" Target="../media/image2443.png"/><Relationship Id="rId28" Type="http://schemas.openxmlformats.org/officeDocument/2006/relationships/image" Target="../media/image2444.png"/><Relationship Id="rId29" Type="http://schemas.openxmlformats.org/officeDocument/2006/relationships/image" Target="../media/image2445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431.png"/><Relationship Id="rId9" Type="http://schemas.openxmlformats.org/officeDocument/2006/relationships/image" Target="../media/image2432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2433.png"/><Relationship Id="rId13" Type="http://schemas.openxmlformats.org/officeDocument/2006/relationships/image" Target="../media/image254.png"/><Relationship Id="rId14" Type="http://schemas.openxmlformats.org/officeDocument/2006/relationships/image" Target="../media/image2446.png"/><Relationship Id="rId15" Type="http://schemas.openxmlformats.org/officeDocument/2006/relationships/image" Target="../media/image173.png"/><Relationship Id="rId16" Type="http://schemas.openxmlformats.org/officeDocument/2006/relationships/image" Target="../media/image2447.png"/><Relationship Id="rId17" Type="http://schemas.openxmlformats.org/officeDocument/2006/relationships/image" Target="../media/image2448.png"/><Relationship Id="rId18" Type="http://schemas.openxmlformats.org/officeDocument/2006/relationships/image" Target="../media/image2449.png"/><Relationship Id="rId19" Type="http://schemas.openxmlformats.org/officeDocument/2006/relationships/image" Target="../media/image2450.png"/><Relationship Id="rId20" Type="http://schemas.openxmlformats.org/officeDocument/2006/relationships/image" Target="../media/image2451.png"/><Relationship Id="rId21" Type="http://schemas.openxmlformats.org/officeDocument/2006/relationships/image" Target="../media/image2452.png"/><Relationship Id="rId22" Type="http://schemas.openxmlformats.org/officeDocument/2006/relationships/image" Target="../media/image2453.png"/><Relationship Id="rId23" Type="http://schemas.openxmlformats.org/officeDocument/2006/relationships/image" Target="../media/image2454.png"/><Relationship Id="rId24" Type="http://schemas.openxmlformats.org/officeDocument/2006/relationships/image" Target="../media/image2455.png"/><Relationship Id="rId25" Type="http://schemas.openxmlformats.org/officeDocument/2006/relationships/image" Target="../media/image2456.png"/><Relationship Id="rId26" Type="http://schemas.openxmlformats.org/officeDocument/2006/relationships/image" Target="../media/image2457.png"/><Relationship Id="rId27" Type="http://schemas.openxmlformats.org/officeDocument/2006/relationships/image" Target="../media/image2458.png"/><Relationship Id="rId28" Type="http://schemas.openxmlformats.org/officeDocument/2006/relationships/image" Target="../media/image2459.png"/><Relationship Id="rId29" Type="http://schemas.openxmlformats.org/officeDocument/2006/relationships/image" Target="../media/image2460.png"/><Relationship Id="rId30" Type="http://schemas.openxmlformats.org/officeDocument/2006/relationships/image" Target="../media/image2461.png"/><Relationship Id="rId31" Type="http://schemas.openxmlformats.org/officeDocument/2006/relationships/image" Target="../media/image2462.png"/><Relationship Id="rId32" Type="http://schemas.openxmlformats.org/officeDocument/2006/relationships/image" Target="../media/image2463.png"/><Relationship Id="rId33" Type="http://schemas.openxmlformats.org/officeDocument/2006/relationships/image" Target="../media/image2464.png"/><Relationship Id="rId34" Type="http://schemas.openxmlformats.org/officeDocument/2006/relationships/image" Target="../media/image2465.png"/><Relationship Id="rId35" Type="http://schemas.openxmlformats.org/officeDocument/2006/relationships/image" Target="../media/image2466.png"/><Relationship Id="rId36" Type="http://schemas.openxmlformats.org/officeDocument/2006/relationships/image" Target="../media/image2467.png"/><Relationship Id="rId37" Type="http://schemas.openxmlformats.org/officeDocument/2006/relationships/image" Target="../media/image2468.png"/><Relationship Id="rId38" Type="http://schemas.openxmlformats.org/officeDocument/2006/relationships/image" Target="../media/image2469.png"/><Relationship Id="rId39" Type="http://schemas.openxmlformats.org/officeDocument/2006/relationships/image" Target="../media/image2470.png"/><Relationship Id="rId40" Type="http://schemas.openxmlformats.org/officeDocument/2006/relationships/image" Target="../media/image2471.png"/><Relationship Id="rId41" Type="http://schemas.openxmlformats.org/officeDocument/2006/relationships/image" Target="../media/image2472.png"/><Relationship Id="rId42" Type="http://schemas.openxmlformats.org/officeDocument/2006/relationships/image" Target="../media/image2473.png"/><Relationship Id="rId43" Type="http://schemas.openxmlformats.org/officeDocument/2006/relationships/image" Target="../media/image2474.png"/><Relationship Id="rId44" Type="http://schemas.openxmlformats.org/officeDocument/2006/relationships/image" Target="../media/image2475.png"/><Relationship Id="rId45" Type="http://schemas.openxmlformats.org/officeDocument/2006/relationships/image" Target="../media/image2476.png"/><Relationship Id="rId46" Type="http://schemas.openxmlformats.org/officeDocument/2006/relationships/image" Target="../media/image2477.png"/><Relationship Id="rId47" Type="http://schemas.openxmlformats.org/officeDocument/2006/relationships/image" Target="../media/image2478.png"/><Relationship Id="rId48" Type="http://schemas.openxmlformats.org/officeDocument/2006/relationships/image" Target="../media/image2479.png"/><Relationship Id="rId49" Type="http://schemas.openxmlformats.org/officeDocument/2006/relationships/image" Target="../media/image2480.png"/><Relationship Id="rId50" Type="http://schemas.openxmlformats.org/officeDocument/2006/relationships/image" Target="../media/image2481.png"/><Relationship Id="rId51" Type="http://schemas.openxmlformats.org/officeDocument/2006/relationships/image" Target="../media/image2482.png"/><Relationship Id="rId52" Type="http://schemas.openxmlformats.org/officeDocument/2006/relationships/image" Target="../media/image2483.png"/><Relationship Id="rId53" Type="http://schemas.openxmlformats.org/officeDocument/2006/relationships/image" Target="../media/image2484.png"/><Relationship Id="rId54" Type="http://schemas.openxmlformats.org/officeDocument/2006/relationships/image" Target="../media/image2485.png"/><Relationship Id="rId55" Type="http://schemas.openxmlformats.org/officeDocument/2006/relationships/image" Target="../media/image2486.png"/><Relationship Id="rId56" Type="http://schemas.openxmlformats.org/officeDocument/2006/relationships/image" Target="../media/image2487.png"/><Relationship Id="rId57" Type="http://schemas.openxmlformats.org/officeDocument/2006/relationships/image" Target="../media/image2488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2431.png"/><Relationship Id="rId6" Type="http://schemas.openxmlformats.org/officeDocument/2006/relationships/image" Target="../media/image2432.png"/><Relationship Id="rId7" Type="http://schemas.openxmlformats.org/officeDocument/2006/relationships/image" Target="../media/image170.png"/><Relationship Id="rId8" Type="http://schemas.openxmlformats.org/officeDocument/2006/relationships/image" Target="../media/image171.png"/><Relationship Id="rId9" Type="http://schemas.openxmlformats.org/officeDocument/2006/relationships/image" Target="../media/image2489.png"/><Relationship Id="rId10" Type="http://schemas.openxmlformats.org/officeDocument/2006/relationships/image" Target="../media/image254.png"/><Relationship Id="rId11" Type="http://schemas.openxmlformats.org/officeDocument/2006/relationships/image" Target="../media/image2490.png"/><Relationship Id="rId12" Type="http://schemas.openxmlformats.org/officeDocument/2006/relationships/image" Target="../media/image173.png"/><Relationship Id="rId13" Type="http://schemas.openxmlformats.org/officeDocument/2006/relationships/image" Target="../media/image2447.png"/><Relationship Id="rId14" Type="http://schemas.openxmlformats.org/officeDocument/2006/relationships/image" Target="../media/image2448.png"/><Relationship Id="rId15" Type="http://schemas.openxmlformats.org/officeDocument/2006/relationships/image" Target="../media/image2449.png"/><Relationship Id="rId16" Type="http://schemas.openxmlformats.org/officeDocument/2006/relationships/image" Target="../media/image2450.png"/><Relationship Id="rId17" Type="http://schemas.openxmlformats.org/officeDocument/2006/relationships/image" Target="../media/image2451.png"/><Relationship Id="rId18" Type="http://schemas.openxmlformats.org/officeDocument/2006/relationships/image" Target="../media/image2452.png"/><Relationship Id="rId19" Type="http://schemas.openxmlformats.org/officeDocument/2006/relationships/image" Target="../media/image2453.png"/><Relationship Id="rId20" Type="http://schemas.openxmlformats.org/officeDocument/2006/relationships/image" Target="../media/image2491.png"/><Relationship Id="rId21" Type="http://schemas.openxmlformats.org/officeDocument/2006/relationships/image" Target="../media/image2492.png"/><Relationship Id="rId22" Type="http://schemas.openxmlformats.org/officeDocument/2006/relationships/image" Target="../media/image2493.png"/><Relationship Id="rId23" Type="http://schemas.openxmlformats.org/officeDocument/2006/relationships/image" Target="../media/image2494.png"/><Relationship Id="rId24" Type="http://schemas.openxmlformats.org/officeDocument/2006/relationships/image" Target="../media/image2495.png"/><Relationship Id="rId25" Type="http://schemas.openxmlformats.org/officeDocument/2006/relationships/image" Target="../media/image2496.png"/><Relationship Id="rId26" Type="http://schemas.openxmlformats.org/officeDocument/2006/relationships/image" Target="../media/image2497.png"/><Relationship Id="rId27" Type="http://schemas.openxmlformats.org/officeDocument/2006/relationships/image" Target="../media/image2498.png"/><Relationship Id="rId28" Type="http://schemas.openxmlformats.org/officeDocument/2006/relationships/image" Target="../media/image2499.png"/><Relationship Id="rId29" Type="http://schemas.openxmlformats.org/officeDocument/2006/relationships/image" Target="../media/image2500.png"/><Relationship Id="rId30" Type="http://schemas.openxmlformats.org/officeDocument/2006/relationships/image" Target="../media/image2501.png"/><Relationship Id="rId31" Type="http://schemas.openxmlformats.org/officeDocument/2006/relationships/image" Target="../media/image2502.png"/><Relationship Id="rId32" Type="http://schemas.openxmlformats.org/officeDocument/2006/relationships/image" Target="../media/image2503.png"/><Relationship Id="rId33" Type="http://schemas.openxmlformats.org/officeDocument/2006/relationships/image" Target="../media/image2504.png"/><Relationship Id="rId34" Type="http://schemas.openxmlformats.org/officeDocument/2006/relationships/image" Target="../media/image2505.png"/><Relationship Id="rId35" Type="http://schemas.openxmlformats.org/officeDocument/2006/relationships/image" Target="../media/image2506.png"/><Relationship Id="rId36" Type="http://schemas.openxmlformats.org/officeDocument/2006/relationships/image" Target="../media/image2507.png"/><Relationship Id="rId37" Type="http://schemas.openxmlformats.org/officeDocument/2006/relationships/image" Target="../media/image2508.png"/><Relationship Id="rId38" Type="http://schemas.openxmlformats.org/officeDocument/2006/relationships/image" Target="../media/image2509.png"/><Relationship Id="rId39" Type="http://schemas.openxmlformats.org/officeDocument/2006/relationships/image" Target="../media/image2510.png"/><Relationship Id="rId40" Type="http://schemas.openxmlformats.org/officeDocument/2006/relationships/image" Target="../media/image2511.png"/><Relationship Id="rId41" Type="http://schemas.openxmlformats.org/officeDocument/2006/relationships/image" Target="../media/image2512.png"/><Relationship Id="rId42" Type="http://schemas.openxmlformats.org/officeDocument/2006/relationships/image" Target="../media/image2513.png"/><Relationship Id="rId43" Type="http://schemas.openxmlformats.org/officeDocument/2006/relationships/image" Target="../media/image2514.png"/><Relationship Id="rId44" Type="http://schemas.openxmlformats.org/officeDocument/2006/relationships/image" Target="../media/image2515.png"/><Relationship Id="rId45" Type="http://schemas.openxmlformats.org/officeDocument/2006/relationships/image" Target="../media/image2516.png"/><Relationship Id="rId46" Type="http://schemas.openxmlformats.org/officeDocument/2006/relationships/image" Target="../media/image2517.png"/><Relationship Id="rId47" Type="http://schemas.openxmlformats.org/officeDocument/2006/relationships/image" Target="../media/image2518.png"/><Relationship Id="rId48" Type="http://schemas.openxmlformats.org/officeDocument/2006/relationships/image" Target="../media/image2519.png"/><Relationship Id="rId49" Type="http://schemas.openxmlformats.org/officeDocument/2006/relationships/image" Target="../media/image2520.png"/><Relationship Id="rId50" Type="http://schemas.openxmlformats.org/officeDocument/2006/relationships/image" Target="../media/image2521.png"/><Relationship Id="rId51" Type="http://schemas.openxmlformats.org/officeDocument/2006/relationships/image" Target="../media/image2522.png"/><Relationship Id="rId52" Type="http://schemas.openxmlformats.org/officeDocument/2006/relationships/image" Target="../media/image2523.png"/><Relationship Id="rId53" Type="http://schemas.openxmlformats.org/officeDocument/2006/relationships/image" Target="../media/image2524.png"/><Relationship Id="rId54" Type="http://schemas.openxmlformats.org/officeDocument/2006/relationships/image" Target="../media/image2525.png"/><Relationship Id="rId55" Type="http://schemas.openxmlformats.org/officeDocument/2006/relationships/image" Target="../media/image2526.png"/><Relationship Id="rId56" Type="http://schemas.openxmlformats.org/officeDocument/2006/relationships/image" Target="../media/image2527.png"/><Relationship Id="rId57" Type="http://schemas.openxmlformats.org/officeDocument/2006/relationships/image" Target="../media/image2528.png"/><Relationship Id="rId58" Type="http://schemas.openxmlformats.org/officeDocument/2006/relationships/image" Target="../media/image2529.png"/><Relationship Id="rId59" Type="http://schemas.openxmlformats.org/officeDocument/2006/relationships/image" Target="../media/image2530.png"/><Relationship Id="rId60" Type="http://schemas.openxmlformats.org/officeDocument/2006/relationships/image" Target="../media/image2531.png"/><Relationship Id="rId61" Type="http://schemas.openxmlformats.org/officeDocument/2006/relationships/image" Target="../media/image2532.png"/><Relationship Id="rId62" Type="http://schemas.openxmlformats.org/officeDocument/2006/relationships/image" Target="../media/image2533.png"/><Relationship Id="rId63" Type="http://schemas.openxmlformats.org/officeDocument/2006/relationships/image" Target="../media/image2534.png"/><Relationship Id="rId64" Type="http://schemas.openxmlformats.org/officeDocument/2006/relationships/image" Target="../media/image2535.png"/><Relationship Id="rId65" Type="http://schemas.openxmlformats.org/officeDocument/2006/relationships/image" Target="../media/image2536.png"/><Relationship Id="rId66" Type="http://schemas.openxmlformats.org/officeDocument/2006/relationships/image" Target="../media/image2537.png"/><Relationship Id="rId67" Type="http://schemas.openxmlformats.org/officeDocument/2006/relationships/image" Target="../media/image2538.png"/><Relationship Id="rId68" Type="http://schemas.openxmlformats.org/officeDocument/2006/relationships/image" Target="../media/image2539.png"/><Relationship Id="rId69" Type="http://schemas.openxmlformats.org/officeDocument/2006/relationships/image" Target="../media/image2540.png"/><Relationship Id="rId70" Type="http://schemas.openxmlformats.org/officeDocument/2006/relationships/image" Target="../media/image254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1216152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346960" y="1517903"/>
            <a:ext cx="4561078" cy="15071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97863" y="2343911"/>
            <a:ext cx="7054342" cy="15071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13153" y="1722577"/>
            <a:ext cx="6180455" cy="165988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R="175895">
              <a:lnSpc>
                <a:spcPts val="6434"/>
              </a:lnSpc>
              <a:spcBef>
                <a:spcPts val="100"/>
              </a:spcBef>
            </a:pPr>
            <a:r>
              <a:rPr dirty="0" sz="5400" spc="480"/>
              <a:t>GRAMMAR</a:t>
            </a:r>
            <a:endParaRPr sz="5400"/>
          </a:p>
          <a:p>
            <a:pPr algn="ctr">
              <a:lnSpc>
                <a:spcPts val="6434"/>
              </a:lnSpc>
            </a:pPr>
            <a:r>
              <a:rPr dirty="0" sz="5400" spc="-765">
                <a:latin typeface="Arial"/>
                <a:cs typeface="Arial"/>
              </a:rPr>
              <a:t>ةيزيلجنلإا </a:t>
            </a:r>
            <a:r>
              <a:rPr dirty="0" sz="5400" spc="-195">
                <a:latin typeface="Arial"/>
                <a:cs typeface="Arial"/>
              </a:rPr>
              <a:t>ةــــــــــغللا</a:t>
            </a:r>
            <a:r>
              <a:rPr dirty="0" sz="5400" spc="-70">
                <a:latin typeface="Arial"/>
                <a:cs typeface="Arial"/>
              </a:rPr>
              <a:t> </a:t>
            </a:r>
            <a:r>
              <a:rPr dirty="0" sz="5400" spc="-335">
                <a:latin typeface="Arial"/>
                <a:cs typeface="Arial"/>
              </a:rPr>
              <a:t>دعاوق</a:t>
            </a:r>
            <a:endParaRPr sz="5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3583" y="5151120"/>
            <a:ext cx="2951733" cy="513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71016" y="5480303"/>
            <a:ext cx="1909445" cy="4066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43583" y="5736335"/>
            <a:ext cx="5600445" cy="5133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74775" y="5161126"/>
            <a:ext cx="5320030" cy="941705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Prepared </a:t>
            </a:r>
            <a:r>
              <a:rPr dirty="0" sz="1800" spc="85">
                <a:solidFill>
                  <a:srgbClr val="FFFFFF"/>
                </a:solidFill>
                <a:latin typeface="Calibri"/>
                <a:cs typeface="Calibri"/>
              </a:rPr>
              <a:t>by: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Mulla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(2002)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2002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(version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75">
                <a:solidFill>
                  <a:srgbClr val="FFFFFF"/>
                </a:solidFill>
                <a:latin typeface="Calibri"/>
                <a:cs typeface="Calibri"/>
              </a:rPr>
              <a:t>0)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Reference: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“Grammar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All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Levels” 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Adnan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Naim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78735" y="323126"/>
            <a:ext cx="5551677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36847" y="871766"/>
            <a:ext cx="2229485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5940">
              <a:lnSpc>
                <a:spcPts val="4285"/>
              </a:lnSpc>
              <a:spcBef>
                <a:spcPts val="100"/>
              </a:spcBef>
            </a:pPr>
            <a:r>
              <a:rPr dirty="0" sz="3600" spc="370"/>
              <a:t>Compound</a:t>
            </a:r>
            <a:r>
              <a:rPr dirty="0" sz="3600" spc="175"/>
              <a:t> </a:t>
            </a:r>
            <a:r>
              <a:rPr dirty="0" sz="3600" spc="365"/>
              <a:t>Sentences</a:t>
            </a:r>
            <a:endParaRPr sz="3600"/>
          </a:p>
          <a:p>
            <a:pPr algn="ctr" marL="535940">
              <a:lnSpc>
                <a:spcPts val="4285"/>
              </a:lnSpc>
            </a:pPr>
            <a:r>
              <a:rPr dirty="0" sz="3600" spc="-315">
                <a:latin typeface="Arial"/>
                <a:cs typeface="Arial"/>
              </a:rPr>
              <a:t>ةبكرم</a:t>
            </a:r>
            <a:r>
              <a:rPr dirty="0" sz="3600" spc="-10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لمج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07591" y="1886750"/>
            <a:ext cx="7420229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83919" y="1886750"/>
            <a:ext cx="827316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087623" y="2218982"/>
            <a:ext cx="5640197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919983" y="2218982"/>
            <a:ext cx="571271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28288" y="2618270"/>
            <a:ext cx="2037334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148367" y="1969084"/>
            <a:ext cx="7381875" cy="1127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10160">
              <a:lnSpc>
                <a:spcPts val="2750"/>
              </a:lnSpc>
              <a:spcBef>
                <a:spcPts val="100"/>
              </a:spcBef>
            </a:pPr>
            <a:r>
              <a:rPr dirty="0" sz="2400" spc="-305">
                <a:solidFill>
                  <a:srgbClr val="FFFFFF"/>
                </a:solidFill>
                <a:latin typeface="Arial"/>
                <a:cs typeface="Arial"/>
              </a:rPr>
              <a:t>لكلو  </a:t>
            </a:r>
            <a:r>
              <a:rPr dirty="0" sz="2400" spc="-450">
                <a:solidFill>
                  <a:srgbClr val="FFFFFF"/>
                </a:solidFill>
                <a:latin typeface="Arial"/>
                <a:cs typeface="Arial"/>
              </a:rPr>
              <a:t>ضعبلا   </a:t>
            </a:r>
            <a:r>
              <a:rPr dirty="0" sz="2400" spc="-405">
                <a:solidFill>
                  <a:srgbClr val="FFFFFF"/>
                </a:solidFill>
                <a:latin typeface="Arial"/>
                <a:cs typeface="Arial"/>
              </a:rPr>
              <a:t>امهضعبب   </a:t>
            </a:r>
            <a:r>
              <a:rPr dirty="0" sz="2400" spc="-370">
                <a:solidFill>
                  <a:srgbClr val="FFFFFF"/>
                </a:solidFill>
                <a:latin typeface="Arial"/>
                <a:cs typeface="Arial"/>
              </a:rPr>
              <a:t>ةلص  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امهل </a:t>
            </a:r>
            <a:r>
              <a:rPr dirty="0" sz="2400" spc="-700">
                <a:solidFill>
                  <a:srgbClr val="FFFFFF"/>
                </a:solidFill>
                <a:latin typeface="Arial"/>
                <a:cs typeface="Arial"/>
              </a:rPr>
              <a:t>نيتطيسب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59">
                <a:solidFill>
                  <a:srgbClr val="FFFFFF"/>
                </a:solidFill>
                <a:latin typeface="Arial"/>
                <a:cs typeface="Arial"/>
              </a:rPr>
              <a:t>نيتلمج   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400" spc="-560">
                <a:solidFill>
                  <a:srgbClr val="FFFFFF"/>
                </a:solidFill>
                <a:latin typeface="Arial"/>
                <a:cs typeface="Arial"/>
              </a:rPr>
              <a:t>بكرتت     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يتلا    </a:t>
            </a:r>
            <a:r>
              <a:rPr dirty="0" sz="2400" spc="-195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ts val="2750"/>
              </a:lnSpc>
            </a:pP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:لثم  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فطع </a:t>
            </a:r>
            <a:r>
              <a:rPr dirty="0" sz="2400" spc="-305">
                <a:solidFill>
                  <a:srgbClr val="FFFFFF"/>
                </a:solidFill>
                <a:latin typeface="Arial"/>
                <a:cs typeface="Arial"/>
              </a:rPr>
              <a:t>فرحب 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امهطبر </a:t>
            </a:r>
            <a:r>
              <a:rPr dirty="0" sz="2400" spc="-695">
                <a:solidFill>
                  <a:srgbClr val="FFFFFF"/>
                </a:solidFill>
                <a:latin typeface="Arial"/>
                <a:cs typeface="Arial"/>
              </a:rPr>
              <a:t>متي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50">
                <a:solidFill>
                  <a:srgbClr val="FFFFFF"/>
                </a:solidFill>
                <a:latin typeface="Arial"/>
                <a:cs typeface="Arial"/>
              </a:rPr>
              <a:t>ثيح 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لقتسم    </a:t>
            </a:r>
            <a:r>
              <a:rPr dirty="0" sz="2400" spc="-265">
                <a:solidFill>
                  <a:srgbClr val="FFFFFF"/>
                </a:solidFill>
                <a:latin typeface="Arial"/>
                <a:cs typeface="Arial"/>
              </a:rPr>
              <a:t>ىنعم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امهنم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2400" spc="55">
                <a:solidFill>
                  <a:srgbClr val="FFFF00"/>
                </a:solidFill>
                <a:latin typeface="Calibri"/>
                <a:cs typeface="Calibri"/>
              </a:rPr>
              <a:t>and/ </a:t>
            </a:r>
            <a:r>
              <a:rPr dirty="0" sz="2400" spc="45">
                <a:solidFill>
                  <a:srgbClr val="FFFF00"/>
                </a:solidFill>
                <a:latin typeface="Calibri"/>
                <a:cs typeface="Calibri"/>
              </a:rPr>
              <a:t>but</a:t>
            </a:r>
            <a:r>
              <a:rPr dirty="0" sz="2400" spc="35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00"/>
                </a:solidFill>
                <a:latin typeface="Calibri"/>
                <a:cs typeface="Calibri"/>
              </a:rPr>
              <a:t>/or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6216" y="3828326"/>
            <a:ext cx="973658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49096" y="4242870"/>
            <a:ext cx="714590" cy="650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36191" y="3828326"/>
            <a:ext cx="510336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45844" y="3914597"/>
            <a:ext cx="7035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24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and</a:t>
            </a:r>
            <a:r>
              <a:rPr dirty="0" u="heavy" sz="2400" spc="204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25440" y="3898366"/>
            <a:ext cx="1223581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279135" y="3898366"/>
            <a:ext cx="412826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37816" y="3898366"/>
            <a:ext cx="3283965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487548" y="3966413"/>
            <a:ext cx="399669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امهضعب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ةقلاع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امهل </a:t>
            </a:r>
            <a:r>
              <a:rPr dirty="0" sz="2000" spc="-390">
                <a:solidFill>
                  <a:srgbClr val="FFFFFF"/>
                </a:solidFill>
                <a:latin typeface="Arial"/>
                <a:cs typeface="Arial"/>
              </a:rPr>
              <a:t>نيتلمج </a:t>
            </a:r>
            <a:r>
              <a:rPr dirty="0" sz="2000" spc="-380">
                <a:solidFill>
                  <a:srgbClr val="FFFFFF"/>
                </a:solidFill>
                <a:latin typeface="Arial"/>
                <a:cs typeface="Arial"/>
              </a:rPr>
              <a:t>طبرت: </a:t>
            </a:r>
            <a:r>
              <a:rPr dirty="0" sz="2000" spc="-170" b="1">
                <a:solidFill>
                  <a:srgbClr val="CC3300"/>
                </a:solidFill>
                <a:latin typeface="Arial"/>
                <a:cs typeface="Arial"/>
              </a:rPr>
              <a:t>فطعلا</a:t>
            </a:r>
            <a:r>
              <a:rPr dirty="0" sz="2000" spc="-80" b="1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CC3300"/>
                </a:solidFill>
                <a:latin typeface="Arial"/>
                <a:cs typeface="Arial"/>
              </a:rPr>
              <a:t>واو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66216" y="4230661"/>
            <a:ext cx="6325997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263896" y="4642078"/>
            <a:ext cx="3433445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193791" y="4642078"/>
            <a:ext cx="412826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66216" y="4968240"/>
            <a:ext cx="3908933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471415" y="4968240"/>
            <a:ext cx="900493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065776" y="4968240"/>
            <a:ext cx="2729229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145844" y="4284262"/>
            <a:ext cx="7382509" cy="116268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Ahmed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did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his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homework.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Anas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helped</a:t>
            </a:r>
            <a:r>
              <a:rPr dirty="0" sz="2400" spc="2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him.</a:t>
            </a:r>
            <a:endParaRPr sz="2400">
              <a:latin typeface="Calibri"/>
              <a:cs typeface="Calibri"/>
            </a:endParaRPr>
          </a:p>
          <a:p>
            <a:pPr marL="4210685">
              <a:lnSpc>
                <a:spcPct val="100000"/>
              </a:lnSpc>
              <a:spcBef>
                <a:spcPts val="21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ةدحاو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2000" spc="-325">
                <a:solidFill>
                  <a:srgbClr val="FFFFFF"/>
                </a:solidFill>
                <a:latin typeface="Arial"/>
                <a:cs typeface="Arial"/>
              </a:rPr>
              <a:t>نوكنل </a:t>
            </a:r>
            <a:r>
              <a:rPr dirty="0" sz="2000" spc="-370">
                <a:solidFill>
                  <a:srgbClr val="FFFFFF"/>
                </a:solidFill>
                <a:latin typeface="Arial"/>
                <a:cs typeface="Arial"/>
              </a:rPr>
              <a:t>نيتلمجلا </a:t>
            </a:r>
            <a:r>
              <a:rPr dirty="0" sz="2000" spc="-325">
                <a:solidFill>
                  <a:srgbClr val="FFFFFF"/>
                </a:solidFill>
                <a:latin typeface="Arial"/>
                <a:cs typeface="Arial"/>
              </a:rPr>
              <a:t>طبر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75">
                <a:solidFill>
                  <a:srgbClr val="FFFFFF"/>
                </a:solidFill>
                <a:latin typeface="Arial"/>
                <a:cs typeface="Arial"/>
              </a:rPr>
              <a:t>نكمي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Ahmed</a:t>
            </a:r>
            <a:r>
              <a:rPr dirty="0" sz="24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did</a:t>
            </a:r>
            <a:r>
              <a:rPr dirty="0" sz="24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homework</a:t>
            </a:r>
            <a:r>
              <a:rPr dirty="0" sz="24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dirty="0" sz="2400" spc="21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Anas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helped</a:t>
            </a:r>
            <a:r>
              <a:rPr dirty="0" sz="24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him.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46960" y="627837"/>
            <a:ext cx="2363597" cy="101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622295" y="761441"/>
            <a:ext cx="165163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75" b="1">
                <a:solidFill>
                  <a:srgbClr val="FFFF00"/>
                </a:solidFill>
                <a:latin typeface="Calibri"/>
                <a:cs typeface="Calibri"/>
              </a:rPr>
              <a:t>Modals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65903" y="636981"/>
            <a:ext cx="2793365" cy="1016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42128" y="761441"/>
            <a:ext cx="221170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20">
                <a:latin typeface="Arial"/>
                <a:cs typeface="Arial"/>
              </a:rPr>
              <a:t>ةصقانلا</a:t>
            </a:r>
            <a:r>
              <a:rPr dirty="0" sz="3600" spc="-60">
                <a:latin typeface="Arial"/>
                <a:cs typeface="Arial"/>
              </a:rPr>
              <a:t> </a:t>
            </a:r>
            <a:r>
              <a:rPr dirty="0" sz="3600" spc="-415">
                <a:latin typeface="Arial"/>
                <a:cs typeface="Arial"/>
              </a:rPr>
              <a:t>لاعفلأا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74647" y="1877593"/>
            <a:ext cx="998016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53311" y="2161082"/>
            <a:ext cx="1095590" cy="4036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35096" y="1877593"/>
            <a:ext cx="1369822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849623" y="2206802"/>
            <a:ext cx="717626" cy="4036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88664" y="2206802"/>
            <a:ext cx="306184" cy="4036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516623" y="1880641"/>
            <a:ext cx="1153490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42759" y="2173249"/>
            <a:ext cx="556082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66216" y="2478062"/>
            <a:ext cx="1537588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660904" y="2526830"/>
            <a:ext cx="644448" cy="345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657855" y="2749334"/>
            <a:ext cx="607860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556503" y="2526830"/>
            <a:ext cx="501192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49111" y="2526830"/>
            <a:ext cx="857846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547104" y="2526830"/>
            <a:ext cx="1135202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66216" y="2971838"/>
            <a:ext cx="1634998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66216" y="3337598"/>
            <a:ext cx="1040714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660904" y="3020606"/>
            <a:ext cx="2817622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657855" y="3243110"/>
            <a:ext cx="2336165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556503" y="3020606"/>
            <a:ext cx="501192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849111" y="3020606"/>
            <a:ext cx="1311910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952488" y="3020606"/>
            <a:ext cx="741972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556503" y="3240062"/>
            <a:ext cx="2485390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3" name="object 43"/>
          <p:cNvGraphicFramePr>
            <a:graphicFrameLocks noGrp="1"/>
          </p:cNvGraphicFramePr>
          <p:nvPr/>
        </p:nvGraphicFramePr>
        <p:xfrm>
          <a:off x="0" y="1834895"/>
          <a:ext cx="9141460" cy="5023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7094"/>
                <a:gridCol w="1742439"/>
                <a:gridCol w="2887980"/>
                <a:gridCol w="3623310"/>
              </a:tblGrid>
              <a:tr h="7109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1976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600" spc="1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Modals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58293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400" spc="-204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ةصقانلا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لاعفلأا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37894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600" spc="1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Expresses: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19875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:نع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ربعت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47180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R="416559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509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24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ought</a:t>
                      </a:r>
                      <a:r>
                        <a:rPr dirty="0" sz="2400" spc="1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Advice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636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2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ةحيصنلا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4765"/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 </a:t>
                      </a:r>
                      <a:r>
                        <a:rPr dirty="0" sz="1200" spc="114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ought </a:t>
                      </a:r>
                      <a:r>
                        <a:rPr dirty="0" sz="1200" spc="8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help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-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poor.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4765"/>
                </a:tc>
              </a:tr>
              <a:tr h="37940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24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ought</a:t>
                      </a:r>
                      <a:r>
                        <a:rPr dirty="0" sz="2400" spc="1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271145">
                        <a:lnSpc>
                          <a:spcPct val="100000"/>
                        </a:lnSpc>
                      </a:pPr>
                      <a:r>
                        <a:rPr dirty="0" sz="24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6985"/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Actions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that were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advisable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200" spc="-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past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636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2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يضاملا </a:t>
                      </a:r>
                      <a:r>
                        <a:rPr dirty="0" sz="12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اهلمع </a:t>
                      </a:r>
                      <a:r>
                        <a:rPr dirty="0" sz="1200" spc="-20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نسحتسملا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 </a:t>
                      </a:r>
                      <a:r>
                        <a:rPr dirty="0" sz="12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ناك</a:t>
                      </a:r>
                      <a:r>
                        <a:rPr dirty="0" sz="12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ثادحأ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139190">
                        <a:lnSpc>
                          <a:spcPct val="100000"/>
                        </a:lnSpc>
                      </a:pPr>
                      <a:r>
                        <a:rPr dirty="0" sz="9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قباسلا </a:t>
                      </a:r>
                      <a:r>
                        <a:rPr dirty="0" sz="9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ةيسيئرلا </a:t>
                      </a:r>
                      <a:r>
                        <a:rPr dirty="0" sz="9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ةمئاقلا </a:t>
                      </a:r>
                      <a:r>
                        <a:rPr dirty="0" sz="9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ىلإ 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ةدوع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 </a:t>
                      </a:r>
                      <a:r>
                        <a:rPr dirty="0" sz="1200" spc="114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ought </a:t>
                      </a:r>
                      <a:r>
                        <a:rPr dirty="0" sz="1200" spc="8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114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200" spc="6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studied.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3779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(You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did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not. </a:t>
                      </a: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 </a:t>
                      </a: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200" spc="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mistake)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28295">
                        <a:lnSpc>
                          <a:spcPct val="100000"/>
                        </a:lnSpc>
                      </a:pPr>
                      <a:r>
                        <a:rPr dirty="0" sz="9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يلاتلا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9525"/>
                </a:tc>
              </a:tr>
            </a:tbl>
          </a:graphicData>
        </a:graphic>
      </p:graphicFrame>
      <p:sp>
        <p:nvSpPr>
          <p:cNvPr id="44" name="object 4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6960" y="627837"/>
            <a:ext cx="2363597" cy="101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22295" y="761441"/>
            <a:ext cx="165163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75"/>
              <a:t>Modals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565903" y="636981"/>
            <a:ext cx="2793365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842128" y="761441"/>
            <a:ext cx="221170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20" b="1">
                <a:solidFill>
                  <a:srgbClr val="FFFF00"/>
                </a:solidFill>
                <a:latin typeface="Arial"/>
                <a:cs typeface="Arial"/>
              </a:rPr>
              <a:t>ةصقانلا</a:t>
            </a:r>
            <a:r>
              <a:rPr dirty="0" sz="3600" spc="-6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spc="-415" b="1">
                <a:solidFill>
                  <a:srgbClr val="FFFF00"/>
                </a:solidFill>
                <a:latin typeface="Arial"/>
                <a:cs typeface="Arial"/>
              </a:rPr>
              <a:t>لاعفلأا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67000" y="1966976"/>
            <a:ext cx="0" cy="3686175"/>
          </a:xfrm>
          <a:custGeom>
            <a:avLst/>
            <a:gdLst/>
            <a:ahLst/>
            <a:cxnLst/>
            <a:rect l="l" t="t" r="r" b="b"/>
            <a:pathLst>
              <a:path w="0" h="3686175">
                <a:moveTo>
                  <a:pt x="0" y="0"/>
                </a:moveTo>
                <a:lnTo>
                  <a:pt x="0" y="36861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038600" y="1966976"/>
            <a:ext cx="0" cy="3686175"/>
          </a:xfrm>
          <a:custGeom>
            <a:avLst/>
            <a:gdLst/>
            <a:ahLst/>
            <a:cxnLst/>
            <a:rect l="l" t="t" r="r" b="b"/>
            <a:pathLst>
              <a:path w="0" h="3686175">
                <a:moveTo>
                  <a:pt x="0" y="0"/>
                </a:moveTo>
                <a:lnTo>
                  <a:pt x="0" y="36861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486400" y="1966976"/>
            <a:ext cx="0" cy="3686175"/>
          </a:xfrm>
          <a:custGeom>
            <a:avLst/>
            <a:gdLst/>
            <a:ahLst/>
            <a:cxnLst/>
            <a:rect l="l" t="t" r="r" b="b"/>
            <a:pathLst>
              <a:path w="0" h="3686175">
                <a:moveTo>
                  <a:pt x="0" y="0"/>
                </a:moveTo>
                <a:lnTo>
                  <a:pt x="0" y="36861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34200" y="2584450"/>
            <a:ext cx="0" cy="3068955"/>
          </a:xfrm>
          <a:custGeom>
            <a:avLst/>
            <a:gdLst/>
            <a:ahLst/>
            <a:cxnLst/>
            <a:rect l="l" t="t" r="r" b="b"/>
            <a:pathLst>
              <a:path w="0" h="3068954">
                <a:moveTo>
                  <a:pt x="0" y="0"/>
                </a:moveTo>
                <a:lnTo>
                  <a:pt x="0" y="306863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480050" y="2590800"/>
            <a:ext cx="3068955" cy="0"/>
          </a:xfrm>
          <a:custGeom>
            <a:avLst/>
            <a:gdLst/>
            <a:ahLst/>
            <a:cxnLst/>
            <a:rect l="l" t="t" r="r" b="b"/>
            <a:pathLst>
              <a:path w="3068954" h="0">
                <a:moveTo>
                  <a:pt x="0" y="0"/>
                </a:moveTo>
                <a:lnTo>
                  <a:pt x="30685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04912" y="29718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04912" y="35052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04912" y="40386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04912" y="45720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04912" y="51054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219200" y="1966976"/>
            <a:ext cx="0" cy="3686175"/>
          </a:xfrm>
          <a:custGeom>
            <a:avLst/>
            <a:gdLst/>
            <a:ahLst/>
            <a:cxnLst/>
            <a:rect l="l" t="t" r="r" b="b"/>
            <a:pathLst>
              <a:path w="0" h="3686175">
                <a:moveTo>
                  <a:pt x="0" y="0"/>
                </a:moveTo>
                <a:lnTo>
                  <a:pt x="0" y="36861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534400" y="1966976"/>
            <a:ext cx="0" cy="3686175"/>
          </a:xfrm>
          <a:custGeom>
            <a:avLst/>
            <a:gdLst/>
            <a:ahLst/>
            <a:cxnLst/>
            <a:rect l="l" t="t" r="r" b="b"/>
            <a:pathLst>
              <a:path w="0" h="3686175">
                <a:moveTo>
                  <a:pt x="0" y="0"/>
                </a:moveTo>
                <a:lnTo>
                  <a:pt x="0" y="36861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204912" y="19812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204912" y="56388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28927" y="1962873"/>
            <a:ext cx="1241869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676400" y="2218905"/>
            <a:ext cx="540804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837688" y="1962873"/>
            <a:ext cx="1040714" cy="40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130295" y="2218905"/>
            <a:ext cx="452437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248911" y="1962873"/>
            <a:ext cx="1040714" cy="406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495800" y="2218905"/>
            <a:ext cx="540804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245352" y="1962873"/>
            <a:ext cx="1543684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434328" y="2218905"/>
            <a:ext cx="1159560" cy="4066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596128" y="2572473"/>
            <a:ext cx="1241869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220711" y="2572473"/>
            <a:ext cx="1040714" cy="40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13103" y="2965742"/>
            <a:ext cx="586549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591055" y="2965742"/>
            <a:ext cx="647471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081783" y="2965742"/>
            <a:ext cx="467715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213103" y="3148622"/>
            <a:ext cx="528637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660904" y="2965742"/>
            <a:ext cx="586549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038855" y="2965742"/>
            <a:ext cx="918781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660904" y="3148622"/>
            <a:ext cx="787704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032503" y="2965742"/>
            <a:ext cx="665772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538471" y="2965742"/>
            <a:ext cx="809028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032503" y="3148622"/>
            <a:ext cx="562203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480303" y="2965742"/>
            <a:ext cx="870026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141720" y="2965742"/>
            <a:ext cx="647471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580631" y="2965742"/>
            <a:ext cx="254279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928104" y="2965742"/>
            <a:ext cx="824293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543800" y="2965742"/>
            <a:ext cx="918781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253983" y="2965742"/>
            <a:ext cx="254279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213103" y="3499142"/>
            <a:ext cx="440270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444752" y="3499142"/>
            <a:ext cx="421982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709927" y="3499142"/>
            <a:ext cx="601814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660904" y="3499142"/>
            <a:ext cx="440270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892551" y="3499142"/>
            <a:ext cx="693216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425952" y="3499142"/>
            <a:ext cx="601814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032503" y="3499142"/>
            <a:ext cx="446303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325111" y="3499142"/>
            <a:ext cx="842581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480303" y="3499142"/>
            <a:ext cx="745058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6016752" y="3499142"/>
            <a:ext cx="421982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230111" y="3499142"/>
            <a:ext cx="254279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6928104" y="3499142"/>
            <a:ext cx="699325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7418831" y="3499142"/>
            <a:ext cx="693204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7903464" y="3499142"/>
            <a:ext cx="254279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213103" y="4032542"/>
            <a:ext cx="440270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44752" y="4032542"/>
            <a:ext cx="607860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213103" y="4215422"/>
            <a:ext cx="790790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2660904" y="4032542"/>
            <a:ext cx="440270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892551" y="4032542"/>
            <a:ext cx="876084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660904" y="4215422"/>
            <a:ext cx="790790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032503" y="4032542"/>
            <a:ext cx="626160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498847" y="4032542"/>
            <a:ext cx="845616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5480303" y="4032542"/>
            <a:ext cx="745058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6016752" y="4032542"/>
            <a:ext cx="607860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6416040" y="4032542"/>
            <a:ext cx="254279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6928104" y="4032542"/>
            <a:ext cx="699325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7418831" y="4032542"/>
            <a:ext cx="876084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8086343" y="4032542"/>
            <a:ext cx="254279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213103" y="4565942"/>
            <a:ext cx="312191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316736" y="4565942"/>
            <a:ext cx="592670" cy="3457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749551" y="4565942"/>
            <a:ext cx="790790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2660904" y="4565942"/>
            <a:ext cx="312191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764535" y="4565942"/>
            <a:ext cx="860869" cy="3457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660904" y="4748822"/>
            <a:ext cx="790790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4032503" y="4565942"/>
            <a:ext cx="583514" cy="3457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4453128" y="4565942"/>
            <a:ext cx="921816" cy="3457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213103" y="5099342"/>
            <a:ext cx="312191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316736" y="5099342"/>
            <a:ext cx="492048" cy="345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648967" y="5099342"/>
            <a:ext cx="598716" cy="3457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2660904" y="5099342"/>
            <a:ext cx="312191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2764535" y="5099342"/>
            <a:ext cx="760260" cy="3457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3361944" y="5099342"/>
            <a:ext cx="598716" cy="3457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4032503" y="5099342"/>
            <a:ext cx="482904" cy="3457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4352544" y="5099342"/>
            <a:ext cx="729792" cy="34578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12" name="object 112"/>
          <p:cNvGraphicFramePr>
            <a:graphicFrameLocks noGrp="1"/>
          </p:cNvGraphicFramePr>
          <p:nvPr/>
        </p:nvGraphicFramePr>
        <p:xfrm>
          <a:off x="1086103" y="1844039"/>
          <a:ext cx="7549515" cy="3601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9715"/>
                <a:gridCol w="1414145"/>
                <a:gridCol w="1383664"/>
                <a:gridCol w="1468754"/>
                <a:gridCol w="1751964"/>
              </a:tblGrid>
              <a:tr h="754995">
                <a:tc>
                  <a:txBody>
                    <a:bodyPr/>
                    <a:lstStyle/>
                    <a:p>
                      <a:pPr algn="ctr" marL="187325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dirty="0" sz="1400" spc="11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Affirmative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L="1784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spc="-210" b="1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تابثإ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82245"/>
                </a:tc>
                <a:tc>
                  <a:txBody>
                    <a:bodyPr/>
                    <a:lstStyle/>
                    <a:p>
                      <a:pPr algn="ctr" marL="60325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dirty="0" sz="1400" spc="13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Negative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L="558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spc="-370" b="1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يفن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82245"/>
                </a:tc>
                <a:tc>
                  <a:txBody>
                    <a:bodyPr/>
                    <a:lstStyle/>
                    <a:p>
                      <a:pPr algn="ctr" marL="84455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dirty="0" sz="1400" spc="114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Question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L="781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spc="-204" b="1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تابثإ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82245"/>
                </a:tc>
                <a:tc gridSpan="2"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dirty="0" sz="1400" spc="13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Short</a:t>
                      </a:r>
                      <a:r>
                        <a:rPr dirty="0" sz="1400" spc="125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35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Answers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228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spc="-165" b="1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ةرصتخم</a:t>
                      </a:r>
                      <a:r>
                        <a:rPr dirty="0" sz="1400" spc="-40" b="1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95" b="1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تاباجإ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8224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734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003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400" spc="11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Affirmative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7465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400" spc="13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Negative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7465"/>
                </a:tc>
              </a:tr>
              <a:tr h="524319">
                <a:tc>
                  <a:txBody>
                    <a:bodyPr/>
                    <a:lstStyle/>
                    <a:p>
                      <a:pPr marL="224790" marR="21717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 </a:t>
                      </a: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should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eat 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now.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46355"/>
                </a:tc>
                <a:tc>
                  <a:txBody>
                    <a:bodyPr/>
                    <a:lstStyle/>
                    <a:p>
                      <a:pPr marL="142875" marR="17526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 </a:t>
                      </a: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should </a:t>
                      </a:r>
                      <a:r>
                        <a:rPr dirty="0" sz="12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 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eat</a:t>
                      </a:r>
                      <a:r>
                        <a:rPr dirty="0" sz="1200" spc="1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now.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46355"/>
                </a:tc>
                <a:tc>
                  <a:txBody>
                    <a:bodyPr/>
                    <a:lstStyle/>
                    <a:p>
                      <a:pPr marL="100965" marR="217804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2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Should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eat  now?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46355"/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Yes,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r>
                        <a:rPr dirty="0" sz="1200" spc="1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should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46355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No,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 </a:t>
                      </a: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should</a:t>
                      </a:r>
                      <a:r>
                        <a:rPr dirty="0" sz="1200" spc="28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46355"/>
                </a:tc>
              </a:tr>
              <a:tr h="441960"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dirty="0" sz="1200" spc="1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leave.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2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12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leave.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dirty="0" sz="12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leave?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Yes,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dirty="0" sz="1200" spc="1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dirty="0" sz="12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No,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dirty="0" sz="1200" spc="-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</a:tr>
              <a:tr h="624839"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dirty="0" sz="12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succeed.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47320"/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dirty="0" sz="1200" spc="1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42875">
                        <a:lnSpc>
                          <a:spcPct val="100000"/>
                        </a:lnSpc>
                      </a:pP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succeed.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4732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dirty="0" sz="12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Would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dirty="0" sz="1200" spc="-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leave?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47320"/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Yes,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dirty="0" sz="1200" spc="1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4732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No,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dirty="0" sz="1200" spc="2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47320"/>
                </a:tc>
              </a:tr>
              <a:tr h="533400"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might</a:t>
                      </a:r>
                      <a:r>
                        <a:rPr dirty="0" sz="12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succeed.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might</a:t>
                      </a:r>
                      <a:r>
                        <a:rPr dirty="0" sz="1200" spc="6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42875">
                        <a:lnSpc>
                          <a:spcPct val="100000"/>
                        </a:lnSpc>
                      </a:pP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succeed.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Might </a:t>
                      </a: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200" spc="1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succeed?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348151"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dirty="0" sz="12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sleep.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6515"/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may </a:t>
                      </a:r>
                      <a:r>
                        <a:rPr dirty="0" sz="12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1200" spc="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sleep.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651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dirty="0" sz="12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May </a:t>
                      </a: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200" spc="-1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sleep?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565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13" name="object 11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6960" y="627837"/>
            <a:ext cx="2363597" cy="101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22295" y="761441"/>
            <a:ext cx="165163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75"/>
              <a:t>Modals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565903" y="636981"/>
            <a:ext cx="2793365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842128" y="761441"/>
            <a:ext cx="221170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20" b="1">
                <a:solidFill>
                  <a:srgbClr val="FFFF00"/>
                </a:solidFill>
                <a:latin typeface="Arial"/>
                <a:cs typeface="Arial"/>
              </a:rPr>
              <a:t>ةصقانلا</a:t>
            </a:r>
            <a:r>
              <a:rPr dirty="0" sz="3600" spc="-6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spc="-415" b="1">
                <a:solidFill>
                  <a:srgbClr val="FFFF00"/>
                </a:solidFill>
                <a:latin typeface="Arial"/>
                <a:cs typeface="Arial"/>
              </a:rPr>
              <a:t>لاعفلأا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667000" y="1966976"/>
            <a:ext cx="0" cy="3792854"/>
          </a:xfrm>
          <a:custGeom>
            <a:avLst/>
            <a:gdLst/>
            <a:ahLst/>
            <a:cxnLst/>
            <a:rect l="l" t="t" r="r" b="b"/>
            <a:pathLst>
              <a:path w="0" h="3792854">
                <a:moveTo>
                  <a:pt x="0" y="0"/>
                </a:moveTo>
                <a:lnTo>
                  <a:pt x="0" y="37927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038600" y="1966976"/>
            <a:ext cx="0" cy="3792854"/>
          </a:xfrm>
          <a:custGeom>
            <a:avLst/>
            <a:gdLst/>
            <a:ahLst/>
            <a:cxnLst/>
            <a:rect l="l" t="t" r="r" b="b"/>
            <a:pathLst>
              <a:path w="0" h="3792854">
                <a:moveTo>
                  <a:pt x="0" y="0"/>
                </a:moveTo>
                <a:lnTo>
                  <a:pt x="0" y="37927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86400" y="1966976"/>
            <a:ext cx="0" cy="3792854"/>
          </a:xfrm>
          <a:custGeom>
            <a:avLst/>
            <a:gdLst/>
            <a:ahLst/>
            <a:cxnLst/>
            <a:rect l="l" t="t" r="r" b="b"/>
            <a:pathLst>
              <a:path w="0" h="3792854">
                <a:moveTo>
                  <a:pt x="0" y="0"/>
                </a:moveTo>
                <a:lnTo>
                  <a:pt x="0" y="37927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934200" y="2584450"/>
            <a:ext cx="0" cy="3175635"/>
          </a:xfrm>
          <a:custGeom>
            <a:avLst/>
            <a:gdLst/>
            <a:ahLst/>
            <a:cxnLst/>
            <a:rect l="l" t="t" r="r" b="b"/>
            <a:pathLst>
              <a:path w="0" h="3175635">
                <a:moveTo>
                  <a:pt x="0" y="0"/>
                </a:moveTo>
                <a:lnTo>
                  <a:pt x="0" y="31753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480050" y="2590800"/>
            <a:ext cx="3068955" cy="0"/>
          </a:xfrm>
          <a:custGeom>
            <a:avLst/>
            <a:gdLst/>
            <a:ahLst/>
            <a:cxnLst/>
            <a:rect l="l" t="t" r="r" b="b"/>
            <a:pathLst>
              <a:path w="3068954" h="0">
                <a:moveTo>
                  <a:pt x="0" y="0"/>
                </a:moveTo>
                <a:lnTo>
                  <a:pt x="30685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04912" y="29718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04912" y="35052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04912" y="40386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204912" y="4678679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04912" y="5212079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19200" y="1966976"/>
            <a:ext cx="0" cy="3792854"/>
          </a:xfrm>
          <a:custGeom>
            <a:avLst/>
            <a:gdLst/>
            <a:ahLst/>
            <a:cxnLst/>
            <a:rect l="l" t="t" r="r" b="b"/>
            <a:pathLst>
              <a:path w="0" h="3792854">
                <a:moveTo>
                  <a:pt x="0" y="0"/>
                </a:moveTo>
                <a:lnTo>
                  <a:pt x="0" y="379279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534400" y="1966976"/>
            <a:ext cx="0" cy="3792854"/>
          </a:xfrm>
          <a:custGeom>
            <a:avLst/>
            <a:gdLst/>
            <a:ahLst/>
            <a:cxnLst/>
            <a:rect l="l" t="t" r="r" b="b"/>
            <a:pathLst>
              <a:path w="0" h="3792854">
                <a:moveTo>
                  <a:pt x="0" y="0"/>
                </a:moveTo>
                <a:lnTo>
                  <a:pt x="0" y="379279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04912" y="1981200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04912" y="5745479"/>
            <a:ext cx="7343775" cy="0"/>
          </a:xfrm>
          <a:custGeom>
            <a:avLst/>
            <a:gdLst/>
            <a:ahLst/>
            <a:cxnLst/>
            <a:rect l="l" t="t" r="r" b="b"/>
            <a:pathLst>
              <a:path w="7343775" h="0">
                <a:moveTo>
                  <a:pt x="0" y="0"/>
                </a:moveTo>
                <a:lnTo>
                  <a:pt x="73437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28927" y="1962873"/>
            <a:ext cx="1241869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676400" y="2218905"/>
            <a:ext cx="540804" cy="4066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433322" y="1973569"/>
            <a:ext cx="1022985" cy="53276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1400" spc="105" b="1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1400" spc="85" b="1">
                <a:solidFill>
                  <a:srgbClr val="CC3300"/>
                </a:solidFill>
                <a:latin typeface="Calibri"/>
                <a:cs typeface="Calibri"/>
              </a:rPr>
              <a:t>ff</a:t>
            </a:r>
            <a:r>
              <a:rPr dirty="0" sz="1400" spc="85" b="1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sz="1400" spc="100" b="1">
                <a:solidFill>
                  <a:srgbClr val="CC3300"/>
                </a:solidFill>
                <a:latin typeface="Calibri"/>
                <a:cs typeface="Calibri"/>
              </a:rPr>
              <a:t>r</a:t>
            </a:r>
            <a:r>
              <a:rPr dirty="0" sz="1400" spc="180" b="1">
                <a:solidFill>
                  <a:srgbClr val="CC3300"/>
                </a:solidFill>
                <a:latin typeface="Calibri"/>
                <a:cs typeface="Calibri"/>
              </a:rPr>
              <a:t>m</a:t>
            </a:r>
            <a:r>
              <a:rPr dirty="0" sz="1400" spc="140" b="1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1400" spc="100" b="1">
                <a:solidFill>
                  <a:srgbClr val="CC3300"/>
                </a:solidFill>
                <a:latin typeface="Calibri"/>
                <a:cs typeface="Calibri"/>
              </a:rPr>
              <a:t>t</a:t>
            </a:r>
            <a:r>
              <a:rPr dirty="0" sz="1400" spc="75" b="1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sz="1400" spc="145" b="1">
                <a:solidFill>
                  <a:srgbClr val="CC3300"/>
                </a:solidFill>
                <a:latin typeface="Calibri"/>
                <a:cs typeface="Calibri"/>
              </a:rPr>
              <a:t>v</a:t>
            </a:r>
            <a:r>
              <a:rPr dirty="0" sz="1400" spc="120" b="1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  <a:p>
            <a:pPr algn="ctr" marR="635">
              <a:lnSpc>
                <a:spcPct val="100000"/>
              </a:lnSpc>
              <a:spcBef>
                <a:spcPts val="315"/>
              </a:spcBef>
            </a:pPr>
            <a:r>
              <a:rPr dirty="0" sz="1400" spc="-210" b="1">
                <a:solidFill>
                  <a:srgbClr val="CC3300"/>
                </a:solidFill>
                <a:latin typeface="Arial"/>
                <a:cs typeface="Arial"/>
              </a:rPr>
              <a:t>تابثإ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837688" y="1962873"/>
            <a:ext cx="1040714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130295" y="2218905"/>
            <a:ext cx="452437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2942589" y="1973569"/>
            <a:ext cx="821690" cy="53276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1400" spc="130" b="1">
                <a:solidFill>
                  <a:srgbClr val="CC3300"/>
                </a:solidFill>
                <a:latin typeface="Calibri"/>
                <a:cs typeface="Calibri"/>
              </a:rPr>
              <a:t>Negative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dirty="0" sz="1400" spc="-370" b="1">
                <a:solidFill>
                  <a:srgbClr val="CC3300"/>
                </a:solidFill>
                <a:latin typeface="Arial"/>
                <a:cs typeface="Arial"/>
              </a:rPr>
              <a:t>يفن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48911" y="1962873"/>
            <a:ext cx="1040714" cy="40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495800" y="2218905"/>
            <a:ext cx="540804" cy="4066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4354195" y="1973569"/>
            <a:ext cx="821055" cy="53276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1400" spc="114" b="1">
                <a:solidFill>
                  <a:srgbClr val="CC3300"/>
                </a:solidFill>
                <a:latin typeface="Calibri"/>
                <a:cs typeface="Calibri"/>
              </a:rPr>
              <a:t>Q</a:t>
            </a:r>
            <a:r>
              <a:rPr dirty="0" sz="1400" spc="135" b="1">
                <a:solidFill>
                  <a:srgbClr val="CC3300"/>
                </a:solidFill>
                <a:latin typeface="Calibri"/>
                <a:cs typeface="Calibri"/>
              </a:rPr>
              <a:t>u</a:t>
            </a:r>
            <a:r>
              <a:rPr dirty="0" sz="1400" spc="105" b="1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1400" spc="120" b="1">
                <a:solidFill>
                  <a:srgbClr val="CC3300"/>
                </a:solidFill>
                <a:latin typeface="Calibri"/>
                <a:cs typeface="Calibri"/>
              </a:rPr>
              <a:t>st</a:t>
            </a:r>
            <a:r>
              <a:rPr dirty="0" sz="1400" spc="85" b="1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sz="1400" spc="114" b="1">
                <a:solidFill>
                  <a:srgbClr val="CC3300"/>
                </a:solidFill>
                <a:latin typeface="Calibri"/>
                <a:cs typeface="Calibri"/>
              </a:rPr>
              <a:t>on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dirty="0" sz="1400" spc="-204" b="1">
                <a:solidFill>
                  <a:srgbClr val="CC3300"/>
                </a:solidFill>
                <a:latin typeface="Arial"/>
                <a:cs typeface="Arial"/>
              </a:rPr>
              <a:t>تابثإ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245352" y="1962873"/>
            <a:ext cx="1543684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434328" y="2218905"/>
            <a:ext cx="1159560" cy="406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6351270" y="1973569"/>
            <a:ext cx="1323340" cy="53276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1400" spc="130" b="1">
                <a:solidFill>
                  <a:srgbClr val="CC3300"/>
                </a:solidFill>
                <a:latin typeface="Calibri"/>
                <a:cs typeface="Calibri"/>
              </a:rPr>
              <a:t>Short</a:t>
            </a:r>
            <a:r>
              <a:rPr dirty="0" sz="1400" spc="80" b="1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400" spc="135" b="1">
                <a:solidFill>
                  <a:srgbClr val="CC3300"/>
                </a:solidFill>
                <a:latin typeface="Calibri"/>
                <a:cs typeface="Calibri"/>
              </a:rPr>
              <a:t>Answers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dirty="0" sz="1400" spc="-165" b="1">
                <a:solidFill>
                  <a:srgbClr val="CC3300"/>
                </a:solidFill>
                <a:latin typeface="Arial"/>
                <a:cs typeface="Arial"/>
              </a:rPr>
              <a:t>ةرصتخم</a:t>
            </a:r>
            <a:r>
              <a:rPr dirty="0" sz="1400" spc="-50" b="1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400" spc="-95" b="1">
                <a:solidFill>
                  <a:srgbClr val="CC3300"/>
                </a:solidFill>
                <a:latin typeface="Arial"/>
                <a:cs typeface="Arial"/>
              </a:rPr>
              <a:t>تاباجإ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596128" y="2572473"/>
            <a:ext cx="1241869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220711" y="2572473"/>
            <a:ext cx="1040714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213103" y="2965742"/>
            <a:ext cx="312191" cy="345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316736" y="2965742"/>
            <a:ext cx="443293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600200" y="2965742"/>
            <a:ext cx="553059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298575" y="3006344"/>
            <a:ext cx="757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can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it.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660904" y="2965742"/>
            <a:ext cx="312191" cy="345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764535" y="2965742"/>
            <a:ext cx="711504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316223" y="2965742"/>
            <a:ext cx="553059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2746629" y="3006344"/>
            <a:ext cx="10261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can </a:t>
            </a:r>
            <a:r>
              <a:rPr dirty="0" sz="1200" spc="15">
                <a:solidFill>
                  <a:srgbClr val="FFFF00"/>
                </a:solidFill>
                <a:latin typeface="Calibri"/>
                <a:cs typeface="Calibri"/>
              </a:rPr>
              <a:t>not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200" spc="-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it.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032503" y="2965742"/>
            <a:ext cx="464604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337303" y="2965742"/>
            <a:ext cx="687158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4118864" y="3006344"/>
            <a:ext cx="8077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>
                <a:solidFill>
                  <a:srgbClr val="FFFF00"/>
                </a:solidFill>
                <a:latin typeface="Calibri"/>
                <a:cs typeface="Calibri"/>
              </a:rPr>
              <a:t>Can </a:t>
            </a: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it?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480303" y="2965742"/>
            <a:ext cx="821258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092952" y="2965742"/>
            <a:ext cx="443293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327647" y="296574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5566917" y="2624785"/>
            <a:ext cx="1158240" cy="589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7320">
              <a:lnSpc>
                <a:spcPct val="100000"/>
              </a:lnSpc>
              <a:spcBef>
                <a:spcPts val="95"/>
              </a:spcBef>
            </a:pPr>
            <a:r>
              <a:rPr dirty="0" sz="1400" spc="110" b="1">
                <a:solidFill>
                  <a:srgbClr val="CC3300"/>
                </a:solidFill>
                <a:latin typeface="Calibri"/>
                <a:cs typeface="Calibri"/>
              </a:rPr>
              <a:t>Affirmative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2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5">
                <a:solidFill>
                  <a:srgbClr val="FFFF00"/>
                </a:solidFill>
                <a:latin typeface="Calibri"/>
                <a:cs typeface="Calibri"/>
              </a:rPr>
              <a:t>can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928104" y="2965742"/>
            <a:ext cx="775525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7495031" y="2965742"/>
            <a:ext cx="443293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7778495" y="2965742"/>
            <a:ext cx="428002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7997952" y="296574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7015353" y="2624785"/>
            <a:ext cx="1142365" cy="589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13335">
              <a:lnSpc>
                <a:spcPct val="100000"/>
              </a:lnSpc>
              <a:spcBef>
                <a:spcPts val="95"/>
              </a:spcBef>
            </a:pPr>
            <a:r>
              <a:rPr dirty="0" sz="1400" spc="150" b="1">
                <a:solidFill>
                  <a:srgbClr val="CC3300"/>
                </a:solidFill>
                <a:latin typeface="Calibri"/>
                <a:cs typeface="Calibri"/>
              </a:rPr>
              <a:t>N</a:t>
            </a:r>
            <a:r>
              <a:rPr dirty="0" sz="1400" spc="105" b="1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1400" spc="215" b="1">
                <a:solidFill>
                  <a:srgbClr val="CC3300"/>
                </a:solidFill>
                <a:latin typeface="Calibri"/>
                <a:cs typeface="Calibri"/>
              </a:rPr>
              <a:t>g</a:t>
            </a:r>
            <a:r>
              <a:rPr dirty="0" sz="1400" spc="140" b="1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1400" spc="100" b="1">
                <a:solidFill>
                  <a:srgbClr val="CC3300"/>
                </a:solidFill>
                <a:latin typeface="Calibri"/>
                <a:cs typeface="Calibri"/>
              </a:rPr>
              <a:t>t</a:t>
            </a:r>
            <a:r>
              <a:rPr dirty="0" sz="1400" spc="75" b="1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sz="1400" spc="145" b="1">
                <a:solidFill>
                  <a:srgbClr val="CC3300"/>
                </a:solidFill>
                <a:latin typeface="Calibri"/>
                <a:cs typeface="Calibri"/>
              </a:rPr>
              <a:t>v</a:t>
            </a:r>
            <a:r>
              <a:rPr dirty="0" sz="1400" spc="120" b="1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330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can</a:t>
            </a:r>
            <a:r>
              <a:rPr dirty="0" sz="1200" spc="2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not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213103" y="3499142"/>
            <a:ext cx="440270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444752" y="3499142"/>
            <a:ext cx="565226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850135" y="3499142"/>
            <a:ext cx="495071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1298575" y="3539997"/>
            <a:ext cx="9493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could</a:t>
            </a:r>
            <a:r>
              <a:rPr dirty="0" sz="1200" spc="11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talk.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660904" y="3499142"/>
            <a:ext cx="440270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892551" y="3499142"/>
            <a:ext cx="565226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297935" y="3499142"/>
            <a:ext cx="428002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660904" y="3682022"/>
            <a:ext cx="495071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2746629" y="3539997"/>
            <a:ext cx="8820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could </a:t>
            </a:r>
            <a:r>
              <a:rPr dirty="0" sz="1200" spc="15">
                <a:solidFill>
                  <a:srgbClr val="FFFF00"/>
                </a:solidFill>
                <a:latin typeface="Calibri"/>
                <a:cs typeface="Calibri"/>
              </a:rPr>
              <a:t>not 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talk.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032503" y="3499142"/>
            <a:ext cx="586549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459223" y="3499142"/>
            <a:ext cx="735914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4118864" y="3539997"/>
            <a:ext cx="9785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Could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2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talk?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480303" y="3499142"/>
            <a:ext cx="745058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6016752" y="3499142"/>
            <a:ext cx="565226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373367" y="349914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5566917" y="3539997"/>
            <a:ext cx="9652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2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could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928104" y="3499142"/>
            <a:ext cx="699325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7418831" y="3499142"/>
            <a:ext cx="565226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7824216" y="3499142"/>
            <a:ext cx="428002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043671" y="349914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 txBox="1"/>
          <p:nvPr/>
        </p:nvSpPr>
        <p:spPr>
          <a:xfrm>
            <a:off x="7015353" y="3539997"/>
            <a:ext cx="11880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could</a:t>
            </a:r>
            <a:r>
              <a:rPr dirty="0" sz="1200" spc="23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not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213103" y="4032542"/>
            <a:ext cx="470738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475232" y="4032542"/>
            <a:ext cx="565226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877567" y="4032542"/>
            <a:ext cx="705446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213103" y="4215422"/>
            <a:ext cx="1196149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 txBox="1"/>
          <p:nvPr/>
        </p:nvSpPr>
        <p:spPr>
          <a:xfrm>
            <a:off x="1298575" y="4073093"/>
            <a:ext cx="1139190" cy="392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could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dirty="0" sz="12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test</a:t>
            </a:r>
            <a:r>
              <a:rPr dirty="0" sz="12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tomorrow.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2660904" y="4032542"/>
            <a:ext cx="470738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2923032" y="4032542"/>
            <a:ext cx="830402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2660904" y="4215422"/>
            <a:ext cx="1001090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660904" y="4398302"/>
            <a:ext cx="897458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4032503" y="4032542"/>
            <a:ext cx="586549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4459223" y="4032542"/>
            <a:ext cx="946226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4032503" y="4215422"/>
            <a:ext cx="1229690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 txBox="1"/>
          <p:nvPr/>
        </p:nvSpPr>
        <p:spPr>
          <a:xfrm>
            <a:off x="4118864" y="4073093"/>
            <a:ext cx="1141730" cy="392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Could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dirty="0" sz="12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test</a:t>
            </a:r>
            <a:r>
              <a:rPr dirty="0" sz="12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tomorrow?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5480303" y="4032542"/>
            <a:ext cx="821258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6092952" y="4032542"/>
            <a:ext cx="565226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6449567" y="403254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 txBox="1"/>
          <p:nvPr/>
        </p:nvSpPr>
        <p:spPr>
          <a:xfrm>
            <a:off x="5566917" y="4073093"/>
            <a:ext cx="104140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2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could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928104" y="4032542"/>
            <a:ext cx="699325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7418831" y="4032542"/>
            <a:ext cx="833437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8043671" y="403254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 txBox="1"/>
          <p:nvPr/>
        </p:nvSpPr>
        <p:spPr>
          <a:xfrm>
            <a:off x="7015353" y="4073093"/>
            <a:ext cx="118808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could</a:t>
            </a:r>
            <a:r>
              <a:rPr dirty="0" sz="1200" spc="2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not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213103" y="4672622"/>
            <a:ext cx="501192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505711" y="4672622"/>
            <a:ext cx="540804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886711" y="4672622"/>
            <a:ext cx="745058" cy="3457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 txBox="1"/>
          <p:nvPr/>
        </p:nvSpPr>
        <p:spPr>
          <a:xfrm>
            <a:off x="1298575" y="4713554"/>
            <a:ext cx="123634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must </a:t>
            </a: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12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now.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2660904" y="4672622"/>
            <a:ext cx="501192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2953511" y="4672622"/>
            <a:ext cx="809028" cy="3457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3602735" y="4672622"/>
            <a:ext cx="421982" cy="3457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2660904" y="4855502"/>
            <a:ext cx="528637" cy="3457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 txBox="1"/>
          <p:nvPr/>
        </p:nvSpPr>
        <p:spPr>
          <a:xfrm>
            <a:off x="2746629" y="4073093"/>
            <a:ext cx="1136015" cy="1032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2987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could not 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test 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tomorrow.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must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not</a:t>
            </a:r>
            <a:r>
              <a:rPr dirty="0" sz="1200" spc="17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now.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032503" y="4672622"/>
            <a:ext cx="531660" cy="345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4401311" y="4672622"/>
            <a:ext cx="1068146" cy="3457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 txBox="1"/>
          <p:nvPr/>
        </p:nvSpPr>
        <p:spPr>
          <a:xfrm>
            <a:off x="4118864" y="4713554"/>
            <a:ext cx="125285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00"/>
                </a:solidFill>
                <a:latin typeface="Calibri"/>
                <a:cs typeface="Calibri"/>
              </a:rPr>
              <a:t>Must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12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now?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480303" y="4672622"/>
            <a:ext cx="635304" cy="3457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5907023" y="4672622"/>
            <a:ext cx="540804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6239255" y="467262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 txBox="1"/>
          <p:nvPr/>
        </p:nvSpPr>
        <p:spPr>
          <a:xfrm>
            <a:off x="5566917" y="4713554"/>
            <a:ext cx="83121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must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928104" y="4672622"/>
            <a:ext cx="589572" cy="3457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7309104" y="4672622"/>
            <a:ext cx="809028" cy="3457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7909559" y="467262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 txBox="1"/>
          <p:nvPr/>
        </p:nvSpPr>
        <p:spPr>
          <a:xfrm>
            <a:off x="7015353" y="4713554"/>
            <a:ext cx="105346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must</a:t>
            </a:r>
            <a:r>
              <a:rPr dirty="0" sz="1200" spc="1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not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213103" y="5206022"/>
            <a:ext cx="501192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505711" y="5206022"/>
            <a:ext cx="781646" cy="34578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2124455" y="5206022"/>
            <a:ext cx="589572" cy="34578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1213103" y="5388864"/>
            <a:ext cx="598716" cy="34578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 txBox="1"/>
          <p:nvPr/>
        </p:nvSpPr>
        <p:spPr>
          <a:xfrm>
            <a:off x="1298575" y="5247513"/>
            <a:ext cx="121983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ought </a:t>
            </a:r>
            <a:r>
              <a:rPr dirty="0" sz="1200" spc="1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1200" spc="17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them.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660904" y="5206022"/>
            <a:ext cx="501192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2953511" y="5206022"/>
            <a:ext cx="1046784" cy="34578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2660904" y="5388864"/>
            <a:ext cx="979728" cy="34578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 txBox="1"/>
          <p:nvPr/>
        </p:nvSpPr>
        <p:spPr>
          <a:xfrm>
            <a:off x="2746629" y="5247513"/>
            <a:ext cx="115951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ought </a:t>
            </a:r>
            <a:r>
              <a:rPr dirty="0" sz="1200" spc="15">
                <a:solidFill>
                  <a:srgbClr val="FFFF00"/>
                </a:solidFill>
                <a:latin typeface="Calibri"/>
                <a:cs typeface="Calibri"/>
              </a:rPr>
              <a:t>not</a:t>
            </a:r>
            <a:r>
              <a:rPr dirty="0" sz="1200" spc="16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1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dirty="0" sz="12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them.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4032503" y="5206022"/>
            <a:ext cx="623125" cy="34578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4495800" y="5206022"/>
            <a:ext cx="498170" cy="34578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4785359" y="5206022"/>
            <a:ext cx="342646" cy="34578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4965191" y="5206022"/>
            <a:ext cx="589572" cy="34578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4032503" y="5388864"/>
            <a:ext cx="626160" cy="34578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 txBox="1"/>
          <p:nvPr/>
        </p:nvSpPr>
        <p:spPr>
          <a:xfrm>
            <a:off x="4118864" y="5247513"/>
            <a:ext cx="124142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FFFF00"/>
                </a:solidFill>
                <a:latin typeface="Calibri"/>
                <a:cs typeface="Calibri"/>
              </a:rPr>
              <a:t>Ought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1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1200" spc="15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them?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5480303" y="5206022"/>
            <a:ext cx="635304" cy="3457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5907023" y="5206022"/>
            <a:ext cx="598716" cy="34578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6342888" y="5206022"/>
            <a:ext cx="342645" cy="34578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6477000" y="520602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 txBox="1"/>
          <p:nvPr/>
        </p:nvSpPr>
        <p:spPr>
          <a:xfrm>
            <a:off x="5566917" y="5247513"/>
            <a:ext cx="1068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ought</a:t>
            </a:r>
            <a:r>
              <a:rPr dirty="0" sz="1200" spc="6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6928104" y="5206022"/>
            <a:ext cx="589572" cy="3457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7309104" y="5206022"/>
            <a:ext cx="863904" cy="34578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7964423" y="520602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 txBox="1"/>
          <p:nvPr/>
        </p:nvSpPr>
        <p:spPr>
          <a:xfrm>
            <a:off x="7015353" y="5247513"/>
            <a:ext cx="11087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ought</a:t>
            </a:r>
            <a:r>
              <a:rPr dirty="0" sz="1200" spc="8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not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51304" y="313982"/>
            <a:ext cx="560654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53384" y="871766"/>
            <a:ext cx="279628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210">
              <a:lnSpc>
                <a:spcPct val="100000"/>
              </a:lnSpc>
              <a:spcBef>
                <a:spcPts val="100"/>
              </a:spcBef>
            </a:pPr>
            <a:r>
              <a:rPr dirty="0" sz="3600" spc="370"/>
              <a:t>Comparing</a:t>
            </a:r>
            <a:r>
              <a:rPr dirty="0" sz="3600" spc="190"/>
              <a:t> </a:t>
            </a:r>
            <a:r>
              <a:rPr dirty="0" sz="3600" spc="325"/>
              <a:t>Adjectives</a:t>
            </a:r>
            <a:endParaRPr sz="3600"/>
          </a:p>
          <a:p>
            <a:pPr algn="ctr" marL="537210">
              <a:lnSpc>
                <a:spcPct val="100000"/>
              </a:lnSpc>
              <a:spcBef>
                <a:spcPts val="5"/>
              </a:spcBef>
            </a:pPr>
            <a:r>
              <a:rPr dirty="0" sz="3600" spc="-560">
                <a:latin typeface="Arial"/>
                <a:cs typeface="Arial"/>
              </a:rPr>
              <a:t>تافصلا</a:t>
            </a:r>
            <a:r>
              <a:rPr dirty="0" sz="3600" spc="-445">
                <a:latin typeface="Arial"/>
                <a:cs typeface="Arial"/>
              </a:rPr>
              <a:t> </a:t>
            </a:r>
            <a:r>
              <a:rPr dirty="0" sz="3600" spc="-245">
                <a:latin typeface="Arial"/>
                <a:cs typeface="Arial"/>
              </a:rPr>
              <a:t>ةنراقم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03919" y="2670073"/>
            <a:ext cx="388391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88095" y="2670073"/>
            <a:ext cx="388391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27647" y="2670073"/>
            <a:ext cx="2336165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57544" y="2670073"/>
            <a:ext cx="345782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30423" y="2913913"/>
            <a:ext cx="6258941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300041" y="2998764"/>
            <a:ext cx="50482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600" spc="-835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sz="1600" spc="-395">
                <a:solidFill>
                  <a:srgbClr val="FFFFFF"/>
                </a:solidFill>
                <a:latin typeface="Arial"/>
                <a:cs typeface="Arial"/>
              </a:rPr>
              <a:t>ص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7506" y="2966719"/>
            <a:ext cx="432434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بلغلأ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09248" y="2722321"/>
            <a:ext cx="3055620" cy="51498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10"/>
              </a:spcBef>
            </a:pPr>
            <a:r>
              <a:rPr dirty="0" sz="1600" spc="-270" b="1">
                <a:solidFill>
                  <a:srgbClr val="FFFF00"/>
                </a:solidFill>
                <a:latin typeface="Arial"/>
                <a:cs typeface="Arial"/>
              </a:rPr>
              <a:t>:نيصخش   </a:t>
            </a:r>
            <a:r>
              <a:rPr dirty="0" sz="1600" spc="-5" b="1">
                <a:solidFill>
                  <a:srgbClr val="FFFF00"/>
                </a:solidFill>
                <a:latin typeface="Arial"/>
                <a:cs typeface="Arial"/>
              </a:rPr>
              <a:t>وأ </a:t>
            </a:r>
            <a:r>
              <a:rPr dirty="0" sz="1600" spc="-455" b="1">
                <a:solidFill>
                  <a:srgbClr val="FFFF00"/>
                </a:solidFill>
                <a:latin typeface="Arial"/>
                <a:cs typeface="Arial"/>
              </a:rPr>
              <a:t>نيئيش</a:t>
            </a:r>
            <a:r>
              <a:rPr dirty="0" sz="1600" spc="-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405" b="1">
                <a:solidFill>
                  <a:srgbClr val="FFFF00"/>
                </a:solidFill>
                <a:latin typeface="Arial"/>
                <a:cs typeface="Arial"/>
              </a:rPr>
              <a:t>نيب          </a:t>
            </a:r>
            <a:r>
              <a:rPr dirty="0" sz="1600" spc="-125" b="1">
                <a:solidFill>
                  <a:srgbClr val="FFFF00"/>
                </a:solidFill>
                <a:latin typeface="Arial"/>
                <a:cs typeface="Arial"/>
              </a:rPr>
              <a:t>ةنراقملا</a:t>
            </a:r>
            <a:r>
              <a:rPr dirty="0" sz="1600" spc="-6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00"/>
                </a:solidFill>
                <a:latin typeface="Arial"/>
                <a:cs typeface="Arial"/>
              </a:rPr>
              <a:t>.1</a:t>
            </a:r>
            <a:endParaRPr sz="1600">
              <a:latin typeface="Arial"/>
              <a:cs typeface="Arial"/>
            </a:endParaRPr>
          </a:p>
          <a:p>
            <a:pPr algn="r" marR="16510">
              <a:lnSpc>
                <a:spcPct val="100000"/>
              </a:lnSpc>
            </a:pP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ةقحلالا 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ةفاضإ  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ظحلان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ةنراقملا 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عونلا 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6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6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39952" y="3310166"/>
            <a:ext cx="269595" cy="3366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636776" y="3233953"/>
            <a:ext cx="1022426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83535" y="3233953"/>
            <a:ext cx="45544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27376" y="3233953"/>
            <a:ext cx="674916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090672" y="3233953"/>
            <a:ext cx="1028484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39952" y="3554005"/>
            <a:ext cx="269595" cy="3366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36776" y="3477793"/>
            <a:ext cx="1488821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849879" y="3477793"/>
            <a:ext cx="45544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093720" y="3477793"/>
            <a:ext cx="674916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557015" y="3477793"/>
            <a:ext cx="821258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416296" y="3965473"/>
            <a:ext cx="3472942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6663804" y="4050302"/>
            <a:ext cx="24384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نن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1600" spc="-835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358384" y="3965473"/>
            <a:ext cx="333628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491226" y="4050302"/>
            <a:ext cx="17716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ط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39952" y="4285526"/>
            <a:ext cx="269595" cy="3366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36776" y="4209313"/>
            <a:ext cx="534758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95855" y="4209313"/>
            <a:ext cx="382371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846576" y="4209313"/>
            <a:ext cx="534758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105655" y="4209313"/>
            <a:ext cx="45544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49496" y="4209313"/>
            <a:ext cx="674916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139952" y="4529366"/>
            <a:ext cx="269595" cy="3366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636776" y="4453153"/>
            <a:ext cx="741972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103120" y="4453153"/>
            <a:ext cx="382371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222044" y="4265803"/>
            <a:ext cx="11334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saf</a:t>
            </a:r>
            <a:r>
              <a:rPr dirty="0" sz="1600" spc="45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6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600" spc="50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846576" y="4453153"/>
            <a:ext cx="741972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312920" y="4453153"/>
            <a:ext cx="45544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556759" y="4453153"/>
            <a:ext cx="674916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3966464" y="4265803"/>
            <a:ext cx="113665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saf</a:t>
            </a:r>
            <a:r>
              <a:rPr dirty="0" sz="1600" spc="40">
                <a:solidFill>
                  <a:srgbClr val="CC3300"/>
                </a:solidFill>
                <a:latin typeface="Calibri"/>
                <a:cs typeface="Calibri"/>
              </a:rPr>
              <a:t>er than  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simpl</a:t>
            </a:r>
            <a:r>
              <a:rPr dirty="0" sz="1600" spc="30">
                <a:solidFill>
                  <a:srgbClr val="CC3300"/>
                </a:solidFill>
                <a:latin typeface="Calibri"/>
                <a:cs typeface="Calibri"/>
              </a:rPr>
              <a:t>er</a:t>
            </a:r>
            <a:r>
              <a:rPr dirty="0" sz="1600" spc="7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40">
                <a:solidFill>
                  <a:srgbClr val="CC3300"/>
                </a:solidFill>
                <a:latin typeface="Calibri"/>
                <a:cs typeface="Calibri"/>
              </a:rPr>
              <a:t>than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206495" y="5184647"/>
            <a:ext cx="5682741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4327409" y="5270137"/>
            <a:ext cx="16192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599268" y="5270137"/>
            <a:ext cx="24384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نن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1600" spc="-835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225373" y="5238064"/>
            <a:ext cx="152336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ةفصلا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تهتنا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148583" y="5184647"/>
            <a:ext cx="333629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3280917" y="5270137"/>
            <a:ext cx="5715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139952" y="5580888"/>
            <a:ext cx="269595" cy="3366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636776" y="5504688"/>
            <a:ext cx="580415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941576" y="5504688"/>
            <a:ext cx="376237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846576" y="5504688"/>
            <a:ext cx="580415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151376" y="5504688"/>
            <a:ext cx="501192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437888" y="5504688"/>
            <a:ext cx="674916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139952" y="5821679"/>
            <a:ext cx="269595" cy="33663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636776" y="5745479"/>
            <a:ext cx="702360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063495" y="5745479"/>
            <a:ext cx="376237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1222044" y="5561787"/>
            <a:ext cx="1088390" cy="5118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46100" indent="-534035">
              <a:lnSpc>
                <a:spcPts val="1910"/>
              </a:lnSpc>
              <a:spcBef>
                <a:spcPts val="105"/>
              </a:spcBef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70">
                <a:solidFill>
                  <a:srgbClr val="FFFFFF"/>
                </a:solidFill>
                <a:latin typeface="Calibri"/>
                <a:cs typeface="Calibri"/>
              </a:rPr>
              <a:t>eas</a:t>
            </a:r>
            <a:r>
              <a:rPr dirty="0" sz="1600" spc="70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endParaRPr sz="1600">
              <a:latin typeface="Calibri"/>
              <a:cs typeface="Calibri"/>
            </a:endParaRPr>
          </a:p>
          <a:p>
            <a:pPr marL="546100" indent="-534035">
              <a:lnSpc>
                <a:spcPts val="1910"/>
              </a:lnSpc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6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600" spc="75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846576" y="5745479"/>
            <a:ext cx="702360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273296" y="5745479"/>
            <a:ext cx="501192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559808" y="5745479"/>
            <a:ext cx="674916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4899088" y="2390394"/>
            <a:ext cx="74168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10" b="1">
                <a:solidFill>
                  <a:srgbClr val="000066"/>
                </a:solidFill>
                <a:latin typeface="Arial"/>
                <a:cs typeface="Arial"/>
              </a:rPr>
              <a:t>عر</a:t>
            </a:r>
            <a:r>
              <a:rPr dirty="0" sz="2000" spc="-10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r>
              <a:rPr dirty="0" sz="2000" spc="-365" b="1">
                <a:solidFill>
                  <a:srgbClr val="000066"/>
                </a:solidFill>
                <a:latin typeface="Arial"/>
                <a:cs typeface="Arial"/>
              </a:rPr>
              <a:t>ض</a:t>
            </a:r>
            <a:r>
              <a:rPr dirty="0" sz="2000" spc="-14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455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2000" spc="-5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234744" y="2390394"/>
            <a:ext cx="3022600" cy="14141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447800">
              <a:lnSpc>
                <a:spcPct val="100000"/>
              </a:lnSpc>
              <a:spcBef>
                <a:spcPts val="90"/>
              </a:spcBef>
            </a:pPr>
            <a:r>
              <a:rPr dirty="0" sz="2000" spc="40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2000">
              <a:latin typeface="Calibri"/>
              <a:cs typeface="Calibri"/>
            </a:endParaRPr>
          </a:p>
          <a:p>
            <a:pPr marL="1508760">
              <a:lnSpc>
                <a:spcPts val="2275"/>
              </a:lnSpc>
            </a:pPr>
            <a:r>
              <a:rPr dirty="0" sz="2000" spc="-229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endParaRPr sz="2000">
              <a:latin typeface="Arial"/>
              <a:cs typeface="Arial"/>
            </a:endParaRPr>
          </a:p>
          <a:p>
            <a:pPr marL="1986914">
              <a:lnSpc>
                <a:spcPts val="1795"/>
              </a:lnSpc>
            </a:pP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مث</a:t>
            </a:r>
            <a:r>
              <a:rPr dirty="0" sz="1600" spc="-3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90">
                <a:solidFill>
                  <a:srgbClr val="FFFFFF"/>
                </a:solidFill>
                <a:latin typeface="Arial"/>
                <a:cs typeface="Arial"/>
              </a:rPr>
              <a:t>ةريصقلا</a:t>
            </a:r>
            <a:endParaRPr sz="1600">
              <a:latin typeface="Arial"/>
              <a:cs typeface="Arial"/>
            </a:endParaRPr>
          </a:p>
          <a:p>
            <a:pPr marL="533400" indent="-534035">
              <a:lnSpc>
                <a:spcPct val="100000"/>
              </a:lnSpc>
              <a:spcBef>
                <a:spcPts val="625"/>
              </a:spcBef>
              <a:buClr>
                <a:srgbClr val="FFFFCC"/>
              </a:buClr>
              <a:buSzPct val="68750"/>
              <a:buChar char="•"/>
              <a:tabLst>
                <a:tab pos="533400" algn="l"/>
                <a:tab pos="534035" algn="l"/>
              </a:tabLst>
            </a:pP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Ali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old</a:t>
            </a:r>
            <a:r>
              <a:rPr dirty="0" sz="1600" spc="20">
                <a:solidFill>
                  <a:srgbClr val="CC3300"/>
                </a:solidFill>
                <a:latin typeface="Calibri"/>
                <a:cs typeface="Calibri"/>
              </a:rPr>
              <a:t>er </a:t>
            </a:r>
            <a:r>
              <a:rPr dirty="0" sz="1600" spc="40">
                <a:solidFill>
                  <a:srgbClr val="CC3300"/>
                </a:solidFill>
                <a:latin typeface="Calibri"/>
                <a:cs typeface="Calibri"/>
              </a:rPr>
              <a:t>than</a:t>
            </a:r>
            <a:r>
              <a:rPr dirty="0" sz="1600" spc="8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Ahmed.</a:t>
            </a:r>
            <a:endParaRPr sz="1600">
              <a:latin typeface="Calibri"/>
              <a:cs typeface="Calibri"/>
            </a:endParaRPr>
          </a:p>
          <a:p>
            <a:pPr marL="533400" indent="-534035">
              <a:lnSpc>
                <a:spcPct val="100000"/>
              </a:lnSpc>
              <a:buClr>
                <a:srgbClr val="FFFFCC"/>
              </a:buClr>
              <a:buSzPct val="68750"/>
              <a:buChar char="•"/>
              <a:tabLst>
                <a:tab pos="533400" algn="l"/>
                <a:tab pos="534035" algn="l"/>
              </a:tabLst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My </a:t>
            </a:r>
            <a:r>
              <a:rPr dirty="0" sz="1600" spc="65">
                <a:solidFill>
                  <a:srgbClr val="FFFFFF"/>
                </a:solidFill>
                <a:latin typeface="Calibri"/>
                <a:cs typeface="Calibri"/>
              </a:rPr>
              <a:t>Car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fast</a:t>
            </a:r>
            <a:r>
              <a:rPr dirty="0" sz="1600" spc="35">
                <a:solidFill>
                  <a:srgbClr val="CC3300"/>
                </a:solidFill>
                <a:latin typeface="Calibri"/>
                <a:cs typeface="Calibri"/>
              </a:rPr>
              <a:t>er </a:t>
            </a:r>
            <a:r>
              <a:rPr dirty="0" sz="1600" spc="40">
                <a:solidFill>
                  <a:srgbClr val="CC3300"/>
                </a:solidFill>
                <a:latin typeface="Calibri"/>
                <a:cs typeface="Calibri"/>
              </a:rPr>
              <a:t>than</a:t>
            </a:r>
            <a:r>
              <a:rPr dirty="0" sz="1600" spc="14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yours.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419600" y="2971800"/>
            <a:ext cx="350520" cy="304800"/>
          </a:xfrm>
          <a:custGeom>
            <a:avLst/>
            <a:gdLst/>
            <a:ahLst/>
            <a:cxnLst/>
            <a:rect l="l" t="t" r="r" b="b"/>
            <a:pathLst>
              <a:path w="350520" h="304800">
                <a:moveTo>
                  <a:pt x="0" y="304800"/>
                </a:moveTo>
                <a:lnTo>
                  <a:pt x="350520" y="304800"/>
                </a:lnTo>
                <a:lnTo>
                  <a:pt x="35052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4487671" y="2960624"/>
            <a:ext cx="25209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517903" y="2127529"/>
            <a:ext cx="6868541" cy="54391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798320" y="2185441"/>
            <a:ext cx="6112509" cy="48600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67691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6769100" y="533400"/>
                </a:lnTo>
                <a:lnTo>
                  <a:pt x="6803725" y="526420"/>
                </a:lnTo>
                <a:lnTo>
                  <a:pt x="6831980" y="507380"/>
                </a:lnTo>
                <a:lnTo>
                  <a:pt x="6851020" y="479125"/>
                </a:lnTo>
                <a:lnTo>
                  <a:pt x="6858000" y="444500"/>
                </a:lnTo>
                <a:lnTo>
                  <a:pt x="6858000" y="88900"/>
                </a:lnTo>
                <a:lnTo>
                  <a:pt x="6851020" y="54274"/>
                </a:lnTo>
                <a:lnTo>
                  <a:pt x="6831980" y="26019"/>
                </a:lnTo>
                <a:lnTo>
                  <a:pt x="6803725" y="6979"/>
                </a:lnTo>
                <a:lnTo>
                  <a:pt x="6769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6769100" y="0"/>
                </a:lnTo>
                <a:lnTo>
                  <a:pt x="6803725" y="6979"/>
                </a:lnTo>
                <a:lnTo>
                  <a:pt x="6831980" y="26019"/>
                </a:lnTo>
                <a:lnTo>
                  <a:pt x="6851020" y="54274"/>
                </a:lnTo>
                <a:lnTo>
                  <a:pt x="6858000" y="88900"/>
                </a:lnTo>
                <a:lnTo>
                  <a:pt x="6858000" y="444500"/>
                </a:lnTo>
                <a:lnTo>
                  <a:pt x="6851020" y="479125"/>
                </a:lnTo>
                <a:lnTo>
                  <a:pt x="6831980" y="507380"/>
                </a:lnTo>
                <a:lnTo>
                  <a:pt x="6803725" y="526420"/>
                </a:lnTo>
                <a:lnTo>
                  <a:pt x="67691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/>
          <p:nvPr/>
        </p:nvSpPr>
        <p:spPr>
          <a:xfrm>
            <a:off x="1824227" y="2145030"/>
            <a:ext cx="356235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1. </a:t>
            </a:r>
            <a:r>
              <a:rPr dirty="0" sz="1800" spc="-130" b="1">
                <a:solidFill>
                  <a:srgbClr val="000066"/>
                </a:solidFill>
                <a:latin typeface="Calibri"/>
                <a:cs typeface="Calibri"/>
              </a:rPr>
              <a:t>Comp</a:t>
            </a:r>
            <a:r>
              <a:rPr dirty="0" baseline="11111" sz="3000" spc="-195">
                <a:solidFill>
                  <a:srgbClr val="000066"/>
                </a:solidFill>
                <a:latin typeface="Calibri"/>
                <a:cs typeface="Calibri"/>
              </a:rPr>
              <a:t>4</a:t>
            </a:r>
            <a:r>
              <a:rPr dirty="0" sz="1800" spc="-130" b="1">
                <a:solidFill>
                  <a:srgbClr val="000066"/>
                </a:solidFill>
                <a:latin typeface="Calibri"/>
                <a:cs typeface="Calibri"/>
              </a:rPr>
              <a:t>a</a:t>
            </a:r>
            <a:r>
              <a:rPr dirty="0" baseline="11111" sz="3000" spc="-195">
                <a:solidFill>
                  <a:srgbClr val="000066"/>
                </a:solidFill>
                <a:latin typeface="Calibri"/>
                <a:cs typeface="Calibri"/>
              </a:rPr>
              <a:t>.</a:t>
            </a:r>
            <a:r>
              <a:rPr dirty="0" baseline="11111" sz="3000" spc="-262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in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re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g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se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h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rt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A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d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ti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j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iv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932423" y="2169414"/>
            <a:ext cx="17799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5" b="1">
                <a:solidFill>
                  <a:srgbClr val="000066"/>
                </a:solidFill>
                <a:latin typeface="Arial"/>
                <a:cs typeface="Arial"/>
              </a:rPr>
              <a:t>ةريصقلا </a:t>
            </a:r>
            <a:r>
              <a:rPr dirty="0" sz="1800" spc="-280" b="1">
                <a:solidFill>
                  <a:srgbClr val="000066"/>
                </a:solidFill>
                <a:latin typeface="Arial"/>
                <a:cs typeface="Arial"/>
              </a:rPr>
              <a:t>تافصلا</a:t>
            </a:r>
            <a:r>
              <a:rPr dirty="0" sz="1800" spc="-12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35" b="1">
                <a:solidFill>
                  <a:srgbClr val="000066"/>
                </a:solidFill>
                <a:latin typeface="Arial"/>
                <a:cs typeface="Arial"/>
              </a:rPr>
              <a:t>ةنراقم</a:t>
            </a:r>
            <a:endParaRPr sz="18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143000" y="2971800"/>
            <a:ext cx="628015" cy="304800"/>
          </a:xfrm>
          <a:custGeom>
            <a:avLst/>
            <a:gdLst/>
            <a:ahLst/>
            <a:cxnLst/>
            <a:rect l="l" t="t" r="r" b="b"/>
            <a:pathLst>
              <a:path w="628014" h="304800">
                <a:moveTo>
                  <a:pt x="0" y="304800"/>
                </a:moveTo>
                <a:lnTo>
                  <a:pt x="627888" y="304800"/>
                </a:lnTo>
                <a:lnTo>
                  <a:pt x="627888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1222552" y="2960624"/>
            <a:ext cx="50165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2000">
                <a:solidFill>
                  <a:srgbClr val="CC3300"/>
                </a:solidFill>
                <a:latin typeface="Calibri"/>
                <a:cs typeface="Calibri"/>
              </a:rPr>
              <a:t>t</a:t>
            </a:r>
            <a:r>
              <a:rPr dirty="0" sz="2000" spc="75">
                <a:solidFill>
                  <a:srgbClr val="CC3300"/>
                </a:solidFill>
                <a:latin typeface="Calibri"/>
                <a:cs typeface="Calibri"/>
              </a:rPr>
              <a:t>h</a:t>
            </a:r>
            <a:r>
              <a:rPr dirty="0" sz="2000" spc="75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516123" y="4383023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1143000" y="0"/>
                </a:moveTo>
                <a:lnTo>
                  <a:pt x="1143000" y="76200"/>
                </a:lnTo>
                <a:lnTo>
                  <a:pt x="1206500" y="44450"/>
                </a:lnTo>
                <a:lnTo>
                  <a:pt x="1155700" y="44450"/>
                </a:lnTo>
                <a:lnTo>
                  <a:pt x="1155700" y="31750"/>
                </a:lnTo>
                <a:lnTo>
                  <a:pt x="1206500" y="31750"/>
                </a:lnTo>
                <a:lnTo>
                  <a:pt x="1143000" y="0"/>
                </a:lnTo>
                <a:close/>
              </a:path>
              <a:path w="1219200" h="76200">
                <a:moveTo>
                  <a:pt x="1143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143000" y="44450"/>
                </a:lnTo>
                <a:lnTo>
                  <a:pt x="1143000" y="31750"/>
                </a:lnTo>
                <a:close/>
              </a:path>
              <a:path w="1219200" h="76200">
                <a:moveTo>
                  <a:pt x="1206500" y="31750"/>
                </a:moveTo>
                <a:lnTo>
                  <a:pt x="1155700" y="31750"/>
                </a:lnTo>
                <a:lnTo>
                  <a:pt x="1155700" y="44450"/>
                </a:lnTo>
                <a:lnTo>
                  <a:pt x="1206500" y="44450"/>
                </a:lnTo>
                <a:lnTo>
                  <a:pt x="1219200" y="38100"/>
                </a:lnTo>
                <a:lnTo>
                  <a:pt x="1206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2516123" y="4611623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1143000" y="0"/>
                </a:moveTo>
                <a:lnTo>
                  <a:pt x="1143000" y="76200"/>
                </a:lnTo>
                <a:lnTo>
                  <a:pt x="1206500" y="44450"/>
                </a:lnTo>
                <a:lnTo>
                  <a:pt x="1155700" y="44450"/>
                </a:lnTo>
                <a:lnTo>
                  <a:pt x="1155700" y="31750"/>
                </a:lnTo>
                <a:lnTo>
                  <a:pt x="1206500" y="31750"/>
                </a:lnTo>
                <a:lnTo>
                  <a:pt x="1143000" y="0"/>
                </a:lnTo>
                <a:close/>
              </a:path>
              <a:path w="1219200" h="76200">
                <a:moveTo>
                  <a:pt x="1143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143000" y="44450"/>
                </a:lnTo>
                <a:lnTo>
                  <a:pt x="1143000" y="31750"/>
                </a:lnTo>
                <a:close/>
              </a:path>
              <a:path w="1219200" h="76200">
                <a:moveTo>
                  <a:pt x="1206500" y="31750"/>
                </a:moveTo>
                <a:lnTo>
                  <a:pt x="1155700" y="31750"/>
                </a:lnTo>
                <a:lnTo>
                  <a:pt x="1155700" y="44450"/>
                </a:lnTo>
                <a:lnTo>
                  <a:pt x="1206500" y="44450"/>
                </a:lnTo>
                <a:lnTo>
                  <a:pt x="1219200" y="38100"/>
                </a:lnTo>
                <a:lnTo>
                  <a:pt x="1206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2516123" y="5678423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1143000" y="0"/>
                </a:moveTo>
                <a:lnTo>
                  <a:pt x="1143000" y="76200"/>
                </a:lnTo>
                <a:lnTo>
                  <a:pt x="1206500" y="44450"/>
                </a:lnTo>
                <a:lnTo>
                  <a:pt x="1155700" y="44450"/>
                </a:lnTo>
                <a:lnTo>
                  <a:pt x="1155700" y="31750"/>
                </a:lnTo>
                <a:lnTo>
                  <a:pt x="1206500" y="31750"/>
                </a:lnTo>
                <a:lnTo>
                  <a:pt x="1143000" y="0"/>
                </a:lnTo>
                <a:close/>
              </a:path>
              <a:path w="1219200" h="76200">
                <a:moveTo>
                  <a:pt x="1143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143000" y="44450"/>
                </a:lnTo>
                <a:lnTo>
                  <a:pt x="1143000" y="31750"/>
                </a:lnTo>
                <a:close/>
              </a:path>
              <a:path w="1219200" h="76200">
                <a:moveTo>
                  <a:pt x="1206500" y="31750"/>
                </a:moveTo>
                <a:lnTo>
                  <a:pt x="1155700" y="31750"/>
                </a:lnTo>
                <a:lnTo>
                  <a:pt x="1155700" y="44450"/>
                </a:lnTo>
                <a:lnTo>
                  <a:pt x="1206500" y="44450"/>
                </a:lnTo>
                <a:lnTo>
                  <a:pt x="1219200" y="38100"/>
                </a:lnTo>
                <a:lnTo>
                  <a:pt x="1206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516123" y="5907023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1143000" y="0"/>
                </a:moveTo>
                <a:lnTo>
                  <a:pt x="1143000" y="76200"/>
                </a:lnTo>
                <a:lnTo>
                  <a:pt x="1206500" y="44450"/>
                </a:lnTo>
                <a:lnTo>
                  <a:pt x="1155700" y="44450"/>
                </a:lnTo>
                <a:lnTo>
                  <a:pt x="1155700" y="31750"/>
                </a:lnTo>
                <a:lnTo>
                  <a:pt x="1206500" y="31750"/>
                </a:lnTo>
                <a:lnTo>
                  <a:pt x="1143000" y="0"/>
                </a:lnTo>
                <a:close/>
              </a:path>
              <a:path w="1219200" h="76200">
                <a:moveTo>
                  <a:pt x="1143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143000" y="44450"/>
                </a:lnTo>
                <a:lnTo>
                  <a:pt x="1143000" y="31750"/>
                </a:lnTo>
                <a:close/>
              </a:path>
              <a:path w="1219200" h="76200">
                <a:moveTo>
                  <a:pt x="1206500" y="31750"/>
                </a:moveTo>
                <a:lnTo>
                  <a:pt x="1155700" y="31750"/>
                </a:lnTo>
                <a:lnTo>
                  <a:pt x="1155700" y="44450"/>
                </a:lnTo>
                <a:lnTo>
                  <a:pt x="1206500" y="44450"/>
                </a:lnTo>
                <a:lnTo>
                  <a:pt x="1219200" y="38100"/>
                </a:lnTo>
                <a:lnTo>
                  <a:pt x="1206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6629400" y="3962400"/>
            <a:ext cx="259079" cy="304800"/>
          </a:xfrm>
          <a:custGeom>
            <a:avLst/>
            <a:gdLst/>
            <a:ahLst/>
            <a:cxnLst/>
            <a:rect l="l" t="t" r="r" b="b"/>
            <a:pathLst>
              <a:path w="259079" h="304800">
                <a:moveTo>
                  <a:pt x="0" y="304800"/>
                </a:moveTo>
                <a:lnTo>
                  <a:pt x="259079" y="304800"/>
                </a:lnTo>
                <a:lnTo>
                  <a:pt x="25907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5410200" y="3962400"/>
            <a:ext cx="216535" cy="304800"/>
          </a:xfrm>
          <a:custGeom>
            <a:avLst/>
            <a:gdLst/>
            <a:ahLst/>
            <a:cxnLst/>
            <a:rect l="l" t="t" r="r" b="b"/>
            <a:pathLst>
              <a:path w="216535" h="304800">
                <a:moveTo>
                  <a:pt x="0" y="304800"/>
                </a:moveTo>
                <a:lnTo>
                  <a:pt x="216408" y="304800"/>
                </a:lnTo>
                <a:lnTo>
                  <a:pt x="216408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 txBox="1"/>
          <p:nvPr/>
        </p:nvSpPr>
        <p:spPr>
          <a:xfrm>
            <a:off x="5478526" y="3969461"/>
            <a:ext cx="327787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baseline="4166" sz="3000" spc="30">
                <a:solidFill>
                  <a:srgbClr val="CC3300"/>
                </a:solidFill>
                <a:latin typeface="Calibri"/>
                <a:cs typeface="Calibri"/>
              </a:rPr>
              <a:t>r </a:t>
            </a:r>
            <a:r>
              <a:rPr dirty="0" sz="1600" spc="-670">
                <a:solidFill>
                  <a:srgbClr val="FFFFFF"/>
                </a:solidFill>
                <a:latin typeface="Arial"/>
                <a:cs typeface="Arial"/>
              </a:rPr>
              <a:t>قف</a:t>
            </a:r>
            <a:r>
              <a:rPr dirty="0" sz="1600" spc="26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70">
                <a:solidFill>
                  <a:srgbClr val="FFFFFF"/>
                </a:solidFill>
                <a:latin typeface="Arial"/>
                <a:cs typeface="Arial"/>
              </a:rPr>
              <a:t>فيضن  </a:t>
            </a:r>
            <a:r>
              <a:rPr dirty="0" baseline="4166" sz="3000" spc="75">
                <a:solidFill>
                  <a:srgbClr val="CC3300"/>
                </a:solidFill>
                <a:latin typeface="Calibri"/>
                <a:cs typeface="Calibri"/>
              </a:rPr>
              <a:t>e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ةفصلا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تهتنا</a:t>
            </a: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1600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2971800" y="5181600"/>
            <a:ext cx="350520" cy="304800"/>
          </a:xfrm>
          <a:custGeom>
            <a:avLst/>
            <a:gdLst/>
            <a:ahLst/>
            <a:cxnLst/>
            <a:rect l="l" t="t" r="r" b="b"/>
            <a:pathLst>
              <a:path w="350520" h="304800">
                <a:moveTo>
                  <a:pt x="0" y="304800"/>
                </a:moveTo>
                <a:lnTo>
                  <a:pt x="350520" y="304800"/>
                </a:lnTo>
                <a:lnTo>
                  <a:pt x="35052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 txBox="1"/>
          <p:nvPr/>
        </p:nvSpPr>
        <p:spPr>
          <a:xfrm>
            <a:off x="3039236" y="5189296"/>
            <a:ext cx="73469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baseline="4166" sz="3000" spc="60">
                <a:solidFill>
                  <a:srgbClr val="CC3300"/>
                </a:solidFill>
                <a:latin typeface="Calibri"/>
                <a:cs typeface="Calibri"/>
              </a:rPr>
              <a:t>er</a:t>
            </a:r>
            <a:r>
              <a:rPr dirty="0" baseline="4166" sz="3000" spc="-6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ةداعلاك</a:t>
            </a:r>
            <a:endParaRPr sz="1600"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553200" y="5181600"/>
            <a:ext cx="253365" cy="304800"/>
          </a:xfrm>
          <a:custGeom>
            <a:avLst/>
            <a:gdLst/>
            <a:ahLst/>
            <a:cxnLst/>
            <a:rect l="l" t="t" r="r" b="b"/>
            <a:pathLst>
              <a:path w="253365" h="304800">
                <a:moveTo>
                  <a:pt x="0" y="304800"/>
                </a:moveTo>
                <a:lnTo>
                  <a:pt x="252983" y="304800"/>
                </a:lnTo>
                <a:lnTo>
                  <a:pt x="252983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/>
          <p:nvPr/>
        </p:nvSpPr>
        <p:spPr>
          <a:xfrm>
            <a:off x="6035867" y="5189296"/>
            <a:ext cx="73787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1600" spc="-360">
                <a:solidFill>
                  <a:srgbClr val="FFFFFF"/>
                </a:solidFill>
                <a:latin typeface="Arial"/>
                <a:cs typeface="Arial"/>
              </a:rPr>
              <a:t>بلقن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4166" sz="3000" spc="127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endParaRPr baseline="4166" sz="3000">
              <a:latin typeface="Calibri"/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5105400" y="5181600"/>
            <a:ext cx="253365" cy="304800"/>
          </a:xfrm>
          <a:custGeom>
            <a:avLst/>
            <a:gdLst/>
            <a:ahLst/>
            <a:cxnLst/>
            <a:rect l="l" t="t" r="r" b="b"/>
            <a:pathLst>
              <a:path w="253364" h="304800">
                <a:moveTo>
                  <a:pt x="0" y="304800"/>
                </a:moveTo>
                <a:lnTo>
                  <a:pt x="252984" y="304800"/>
                </a:lnTo>
                <a:lnTo>
                  <a:pt x="25298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 txBox="1"/>
          <p:nvPr/>
        </p:nvSpPr>
        <p:spPr>
          <a:xfrm>
            <a:off x="5173726" y="5189296"/>
            <a:ext cx="43180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baseline="4166" sz="3000" spc="127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r>
              <a:rPr dirty="0" baseline="4166" sz="3000" spc="104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4267200" y="5181600"/>
            <a:ext cx="182880" cy="304800"/>
          </a:xfrm>
          <a:custGeom>
            <a:avLst/>
            <a:gdLst/>
            <a:ahLst/>
            <a:cxnLst/>
            <a:rect l="l" t="t" r="r" b="b"/>
            <a:pathLst>
              <a:path w="182879" h="304800">
                <a:moveTo>
                  <a:pt x="0" y="304800"/>
                </a:moveTo>
                <a:lnTo>
                  <a:pt x="182879" y="304800"/>
                </a:lnTo>
                <a:lnTo>
                  <a:pt x="18287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 txBox="1"/>
          <p:nvPr/>
        </p:nvSpPr>
        <p:spPr>
          <a:xfrm>
            <a:off x="3966464" y="5104280"/>
            <a:ext cx="1139825" cy="969010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12700" indent="368300">
              <a:lnSpc>
                <a:spcPct val="100000"/>
              </a:lnSpc>
              <a:spcBef>
                <a:spcPts val="760"/>
              </a:spcBef>
            </a:pPr>
            <a:r>
              <a:rPr dirty="0" baseline="4166" sz="3000" spc="-7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baseline="4166" sz="3000" spc="262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-495">
                <a:solidFill>
                  <a:srgbClr val="FFFFFF"/>
                </a:solidFill>
                <a:latin typeface="Arial"/>
                <a:cs typeface="Arial"/>
              </a:rPr>
              <a:t>يضن</a:t>
            </a: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70">
                <a:solidFill>
                  <a:srgbClr val="FFFFFF"/>
                </a:solidFill>
                <a:latin typeface="Arial"/>
                <a:cs typeface="Arial"/>
              </a:rPr>
              <a:t>مث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630"/>
              </a:spcBef>
            </a:pP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eas</a:t>
            </a:r>
            <a:r>
              <a:rPr dirty="0" sz="1600" spc="40">
                <a:solidFill>
                  <a:srgbClr val="CC3300"/>
                </a:solidFill>
                <a:latin typeface="Calibri"/>
                <a:cs typeface="Calibri"/>
              </a:rPr>
              <a:t>ier than 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heav</a:t>
            </a:r>
            <a:r>
              <a:rPr dirty="0" sz="1600" spc="35">
                <a:solidFill>
                  <a:srgbClr val="CC3300"/>
                </a:solidFill>
                <a:latin typeface="Calibri"/>
                <a:cs typeface="Calibri"/>
              </a:rPr>
              <a:t>ier</a:t>
            </a:r>
            <a:r>
              <a:rPr dirty="0" sz="1600" spc="5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40">
                <a:solidFill>
                  <a:srgbClr val="CC3300"/>
                </a:solidFill>
                <a:latin typeface="Calibri"/>
                <a:cs typeface="Calibri"/>
              </a:rPr>
              <a:t>than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503919" y="2670073"/>
            <a:ext cx="388391" cy="4585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88095" y="2670073"/>
            <a:ext cx="388391" cy="4585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60720" y="2670073"/>
            <a:ext cx="2902966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90615" y="2670073"/>
            <a:ext cx="345782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811139" y="2722321"/>
            <a:ext cx="295338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270" b="1">
                <a:solidFill>
                  <a:srgbClr val="FFFF00"/>
                </a:solidFill>
                <a:latin typeface="Arial"/>
                <a:cs typeface="Arial"/>
              </a:rPr>
              <a:t>:نيصخش </a:t>
            </a:r>
            <a:r>
              <a:rPr dirty="0" sz="1600" spc="-5" b="1">
                <a:solidFill>
                  <a:srgbClr val="FFFF00"/>
                </a:solidFill>
                <a:latin typeface="Arial"/>
                <a:cs typeface="Arial"/>
              </a:rPr>
              <a:t>وأ </a:t>
            </a:r>
            <a:r>
              <a:rPr dirty="0" sz="1600" spc="-455" b="1">
                <a:solidFill>
                  <a:srgbClr val="FFFF00"/>
                </a:solidFill>
                <a:latin typeface="Arial"/>
                <a:cs typeface="Arial"/>
              </a:rPr>
              <a:t>نيئيش</a:t>
            </a:r>
            <a:r>
              <a:rPr dirty="0" sz="160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40" b="1">
                <a:solidFill>
                  <a:srgbClr val="FFFF00"/>
                </a:solidFill>
                <a:latin typeface="Arial"/>
                <a:cs typeface="Arial"/>
              </a:rPr>
              <a:t>نم </a:t>
            </a:r>
            <a:r>
              <a:rPr dirty="0" sz="1600" spc="-225" b="1">
                <a:solidFill>
                  <a:srgbClr val="FFFF00"/>
                </a:solidFill>
                <a:latin typeface="Arial"/>
                <a:cs typeface="Arial"/>
              </a:rPr>
              <a:t>رثكأ </a:t>
            </a:r>
            <a:r>
              <a:rPr dirty="0" sz="1600" spc="-405" b="1">
                <a:solidFill>
                  <a:srgbClr val="FFFF00"/>
                </a:solidFill>
                <a:latin typeface="Arial"/>
                <a:cs typeface="Arial"/>
              </a:rPr>
              <a:t>نيب </a:t>
            </a:r>
            <a:r>
              <a:rPr dirty="0" sz="1600" spc="-125" b="1">
                <a:solidFill>
                  <a:srgbClr val="FFFF00"/>
                </a:solidFill>
                <a:latin typeface="Arial"/>
                <a:cs typeface="Arial"/>
              </a:rPr>
              <a:t>ةنراقملا</a:t>
            </a:r>
            <a:r>
              <a:rPr dirty="0" sz="1600" spc="-11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00"/>
                </a:solidFill>
                <a:latin typeface="Arial"/>
                <a:cs typeface="Arial"/>
              </a:rPr>
              <a:t>.2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25495" y="2990113"/>
            <a:ext cx="6063741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332049" y="3074964"/>
            <a:ext cx="46926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-600">
                <a:solidFill>
                  <a:srgbClr val="FFFFFF"/>
                </a:solidFill>
                <a:latin typeface="Arial"/>
                <a:cs typeface="Arial"/>
              </a:rPr>
              <a:t>ست</a:t>
            </a:r>
            <a:r>
              <a:rPr dirty="0" sz="1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يتلا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61259" y="3042919"/>
            <a:ext cx="140017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ةيمهأ 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انه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ظحلان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12720" y="2990113"/>
            <a:ext cx="388391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886840" y="3042919"/>
            <a:ext cx="68135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.ةرملا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هذه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39952" y="3310166"/>
            <a:ext cx="269595" cy="33663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36776" y="3233953"/>
            <a:ext cx="1196149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557272" y="3233953"/>
            <a:ext cx="562203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907792" y="3233953"/>
            <a:ext cx="659714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91840" y="3233953"/>
            <a:ext cx="540804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621023" y="3233953"/>
            <a:ext cx="1241869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39952" y="3554005"/>
            <a:ext cx="269595" cy="33663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222044" y="3203937"/>
            <a:ext cx="3444875" cy="588645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785"/>
              </a:spcBef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Everest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 spc="25">
                <a:solidFill>
                  <a:srgbClr val="CC3300"/>
                </a:solidFill>
                <a:latin typeface="Calibri"/>
                <a:cs typeface="Calibri"/>
              </a:rPr>
              <a:t>the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dirty="0" sz="1600" spc="50">
                <a:solidFill>
                  <a:srgbClr val="CC3300"/>
                </a:solidFill>
                <a:latin typeface="Calibri"/>
                <a:cs typeface="Calibri"/>
              </a:rPr>
              <a:t>est</a:t>
            </a:r>
            <a:r>
              <a:rPr dirty="0" sz="1600" spc="35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mountain.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1100" spc="-40">
                <a:solidFill>
                  <a:srgbClr val="FFFFCC"/>
                </a:solidFill>
                <a:latin typeface="Calibri"/>
                <a:cs typeface="Calibri"/>
              </a:rPr>
              <a:t>•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636776" y="3477793"/>
            <a:ext cx="906602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267711" y="3477793"/>
            <a:ext cx="562203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618232" y="3477793"/>
            <a:ext cx="546938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889504" y="3477793"/>
            <a:ext cx="653592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331464" y="3477793"/>
            <a:ext cx="1927733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755775" y="3533902"/>
            <a:ext cx="3373754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7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 spc="25">
                <a:solidFill>
                  <a:srgbClr val="CC3300"/>
                </a:solidFill>
                <a:latin typeface="Calibri"/>
                <a:cs typeface="Calibri"/>
              </a:rPr>
              <a:t>the </a:t>
            </a:r>
            <a:r>
              <a:rPr dirty="0" sz="1600" spc="6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dirty="0" sz="1600" spc="60">
                <a:solidFill>
                  <a:srgbClr val="CC3300"/>
                </a:solidFill>
                <a:latin typeface="Calibri"/>
                <a:cs typeface="Calibri"/>
              </a:rPr>
              <a:t>gest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building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6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5">
                <a:solidFill>
                  <a:srgbClr val="FFFFFF"/>
                </a:solidFill>
                <a:latin typeface="Calibri"/>
                <a:cs typeface="Calibri"/>
              </a:rPr>
              <a:t>Riyadh.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117591" y="3965473"/>
            <a:ext cx="3771646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6662188" y="4050302"/>
            <a:ext cx="24384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نن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1600" spc="-835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59679" y="3965473"/>
            <a:ext cx="333628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5192521" y="4050302"/>
            <a:ext cx="3035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sz="1600" spc="-64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د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39952" y="4285526"/>
            <a:ext cx="269595" cy="33663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636776" y="4209313"/>
            <a:ext cx="534758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895855" y="4209313"/>
            <a:ext cx="382371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222044" y="4265803"/>
            <a:ext cx="92583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65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dirty="0" sz="1600" spc="1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600" spc="50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46576" y="4209313"/>
            <a:ext cx="562203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197096" y="4209313"/>
            <a:ext cx="534758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56176" y="4209313"/>
            <a:ext cx="540804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3966464" y="4265803"/>
            <a:ext cx="90106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25">
                <a:solidFill>
                  <a:srgbClr val="CC3300"/>
                </a:solidFill>
                <a:latin typeface="Calibri"/>
                <a:cs typeface="Calibri"/>
              </a:rPr>
              <a:t>the</a:t>
            </a:r>
            <a:r>
              <a:rPr dirty="0" sz="1600" spc="6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saf</a:t>
            </a:r>
            <a:r>
              <a:rPr dirty="0" sz="1600" spc="45">
                <a:solidFill>
                  <a:srgbClr val="CC3300"/>
                </a:solidFill>
                <a:latin typeface="Calibri"/>
                <a:cs typeface="Calibri"/>
              </a:rPr>
              <a:t>est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206495" y="4940833"/>
            <a:ext cx="5682741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4328795" y="5026573"/>
            <a:ext cx="16129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477221" y="4994529"/>
            <a:ext cx="47180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495">
                <a:solidFill>
                  <a:srgbClr val="FFFFFF"/>
                </a:solidFill>
                <a:latin typeface="Arial"/>
                <a:cs typeface="Arial"/>
              </a:rPr>
              <a:t>يضن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مث</a:t>
            </a:r>
            <a:endParaRPr sz="1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39793" y="4994529"/>
            <a:ext cx="52006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60">
                <a:solidFill>
                  <a:srgbClr val="FFFFFF"/>
                </a:solidFill>
                <a:latin typeface="Arial"/>
                <a:cs typeface="Arial"/>
              </a:rPr>
              <a:t>بلقن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603335" y="5026573"/>
            <a:ext cx="24384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نن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1600" spc="-835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230326" y="4994529"/>
            <a:ext cx="152400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ةفصلا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تهتنا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16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48583" y="4940833"/>
            <a:ext cx="333629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139952" y="5334000"/>
            <a:ext cx="269595" cy="33663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636776" y="5257800"/>
            <a:ext cx="580415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941576" y="5257800"/>
            <a:ext cx="376237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222044" y="5314264"/>
            <a:ext cx="96583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10"/>
              </a:spcBef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7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9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75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846576" y="5257800"/>
            <a:ext cx="562203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197096" y="5257800"/>
            <a:ext cx="580415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501896" y="5257800"/>
            <a:ext cx="586549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3966464" y="5314264"/>
            <a:ext cx="99314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25">
                <a:solidFill>
                  <a:srgbClr val="CC3300"/>
                </a:solidFill>
                <a:latin typeface="Calibri"/>
                <a:cs typeface="Calibri"/>
              </a:rPr>
              <a:t>the</a:t>
            </a:r>
            <a:r>
              <a:rPr dirty="0" sz="1600" spc="7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eas</a:t>
            </a:r>
            <a:r>
              <a:rPr dirty="0" sz="1600" spc="45">
                <a:solidFill>
                  <a:srgbClr val="CC3300"/>
                </a:solidFill>
                <a:latin typeface="Calibri"/>
                <a:cs typeface="Calibri"/>
              </a:rPr>
              <a:t>iest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670429" y="2390394"/>
            <a:ext cx="2970530" cy="6343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40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r>
              <a:rPr dirty="0" sz="2000" spc="18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2000" spc="-135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2000">
              <a:latin typeface="Arial"/>
              <a:cs typeface="Arial"/>
            </a:endParaRPr>
          </a:p>
          <a:p>
            <a:pPr marL="73025">
              <a:lnSpc>
                <a:spcPct val="100000"/>
              </a:lnSpc>
            </a:pPr>
            <a:r>
              <a:rPr dirty="0" sz="2000" spc="-229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324600" y="3048000"/>
            <a:ext cx="485140" cy="304800"/>
          </a:xfrm>
          <a:custGeom>
            <a:avLst/>
            <a:gdLst/>
            <a:ahLst/>
            <a:cxnLst/>
            <a:rect l="l" t="t" r="r" b="b"/>
            <a:pathLst>
              <a:path w="485140" h="304800">
                <a:moveTo>
                  <a:pt x="0" y="304800"/>
                </a:moveTo>
                <a:lnTo>
                  <a:pt x="484631" y="304800"/>
                </a:lnTo>
                <a:lnTo>
                  <a:pt x="484631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4086142" y="2994151"/>
            <a:ext cx="271653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ةفاضإ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ظحلاي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ةنراقملا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ةفصلا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قب</a:t>
            </a:r>
            <a:r>
              <a:rPr dirty="0" sz="1600" spc="-3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-9722" sz="3000" spc="44">
                <a:solidFill>
                  <a:srgbClr val="CC3300"/>
                </a:solidFill>
                <a:latin typeface="Calibri"/>
                <a:cs typeface="Calibri"/>
              </a:rPr>
              <a:t>the</a:t>
            </a:r>
            <a:endParaRPr baseline="-9722" sz="30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286000" y="3048000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0" y="304800"/>
                </a:moveTo>
                <a:lnTo>
                  <a:pt x="457200" y="304800"/>
                </a:lnTo>
                <a:lnTo>
                  <a:pt x="4572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2353436" y="3036824"/>
            <a:ext cx="35687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2000" spc="45">
                <a:solidFill>
                  <a:srgbClr val="CC3300"/>
                </a:solidFill>
                <a:latin typeface="Calibri"/>
                <a:cs typeface="Calibri"/>
              </a:rPr>
              <a:t>st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516123" y="4459223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1143000" y="0"/>
                </a:moveTo>
                <a:lnTo>
                  <a:pt x="1143000" y="76200"/>
                </a:lnTo>
                <a:lnTo>
                  <a:pt x="1206500" y="44450"/>
                </a:lnTo>
                <a:lnTo>
                  <a:pt x="1155700" y="44450"/>
                </a:lnTo>
                <a:lnTo>
                  <a:pt x="1155700" y="31750"/>
                </a:lnTo>
                <a:lnTo>
                  <a:pt x="1206500" y="31750"/>
                </a:lnTo>
                <a:lnTo>
                  <a:pt x="1143000" y="0"/>
                </a:lnTo>
                <a:close/>
              </a:path>
              <a:path w="1219200" h="76200">
                <a:moveTo>
                  <a:pt x="1143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143000" y="44450"/>
                </a:lnTo>
                <a:lnTo>
                  <a:pt x="1143000" y="31750"/>
                </a:lnTo>
                <a:close/>
              </a:path>
              <a:path w="1219200" h="76200">
                <a:moveTo>
                  <a:pt x="1206500" y="31750"/>
                </a:moveTo>
                <a:lnTo>
                  <a:pt x="1155700" y="31750"/>
                </a:lnTo>
                <a:lnTo>
                  <a:pt x="1155700" y="44450"/>
                </a:lnTo>
                <a:lnTo>
                  <a:pt x="1206500" y="44450"/>
                </a:lnTo>
                <a:lnTo>
                  <a:pt x="1219200" y="38100"/>
                </a:lnTo>
                <a:lnTo>
                  <a:pt x="1206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517903" y="2127529"/>
            <a:ext cx="6868541" cy="54391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798320" y="2185441"/>
            <a:ext cx="6112509" cy="48600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67691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6769100" y="533400"/>
                </a:lnTo>
                <a:lnTo>
                  <a:pt x="6803725" y="526420"/>
                </a:lnTo>
                <a:lnTo>
                  <a:pt x="6831980" y="507380"/>
                </a:lnTo>
                <a:lnTo>
                  <a:pt x="6851020" y="479125"/>
                </a:lnTo>
                <a:lnTo>
                  <a:pt x="6858000" y="444500"/>
                </a:lnTo>
                <a:lnTo>
                  <a:pt x="6858000" y="88900"/>
                </a:lnTo>
                <a:lnTo>
                  <a:pt x="6851020" y="54274"/>
                </a:lnTo>
                <a:lnTo>
                  <a:pt x="6831980" y="26019"/>
                </a:lnTo>
                <a:lnTo>
                  <a:pt x="6803725" y="6979"/>
                </a:lnTo>
                <a:lnTo>
                  <a:pt x="6769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6769100" y="0"/>
                </a:lnTo>
                <a:lnTo>
                  <a:pt x="6803725" y="6979"/>
                </a:lnTo>
                <a:lnTo>
                  <a:pt x="6831980" y="26019"/>
                </a:lnTo>
                <a:lnTo>
                  <a:pt x="6851020" y="54274"/>
                </a:lnTo>
                <a:lnTo>
                  <a:pt x="6858000" y="88900"/>
                </a:lnTo>
                <a:lnTo>
                  <a:pt x="6858000" y="444500"/>
                </a:lnTo>
                <a:lnTo>
                  <a:pt x="6851020" y="479125"/>
                </a:lnTo>
                <a:lnTo>
                  <a:pt x="6831980" y="507380"/>
                </a:lnTo>
                <a:lnTo>
                  <a:pt x="6803725" y="526420"/>
                </a:lnTo>
                <a:lnTo>
                  <a:pt x="67691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1824227" y="2145030"/>
            <a:ext cx="356235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1. </a:t>
            </a:r>
            <a:r>
              <a:rPr dirty="0" sz="1800" spc="-130" b="1">
                <a:solidFill>
                  <a:srgbClr val="000066"/>
                </a:solidFill>
                <a:latin typeface="Calibri"/>
                <a:cs typeface="Calibri"/>
              </a:rPr>
              <a:t>Comp</a:t>
            </a:r>
            <a:r>
              <a:rPr dirty="0" baseline="11111" sz="3000" spc="-195">
                <a:solidFill>
                  <a:srgbClr val="000066"/>
                </a:solidFill>
                <a:latin typeface="Calibri"/>
                <a:cs typeface="Calibri"/>
              </a:rPr>
              <a:t>4</a:t>
            </a:r>
            <a:r>
              <a:rPr dirty="0" sz="1800" spc="-130" b="1">
                <a:solidFill>
                  <a:srgbClr val="000066"/>
                </a:solidFill>
                <a:latin typeface="Calibri"/>
                <a:cs typeface="Calibri"/>
              </a:rPr>
              <a:t>a</a:t>
            </a:r>
            <a:r>
              <a:rPr dirty="0" baseline="11111" sz="3000" spc="-195">
                <a:solidFill>
                  <a:srgbClr val="000066"/>
                </a:solidFill>
                <a:latin typeface="Calibri"/>
                <a:cs typeface="Calibri"/>
              </a:rPr>
              <a:t>.</a:t>
            </a:r>
            <a:r>
              <a:rPr dirty="0" baseline="11111" sz="3000" spc="-262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in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re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g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se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h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rt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A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d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ti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j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iv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932423" y="2169414"/>
            <a:ext cx="17799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5" b="1">
                <a:solidFill>
                  <a:srgbClr val="000066"/>
                </a:solidFill>
                <a:latin typeface="Arial"/>
                <a:cs typeface="Arial"/>
              </a:rPr>
              <a:t>ةريصقلا </a:t>
            </a:r>
            <a:r>
              <a:rPr dirty="0" sz="1800" spc="-280" b="1">
                <a:solidFill>
                  <a:srgbClr val="000066"/>
                </a:solidFill>
                <a:latin typeface="Arial"/>
                <a:cs typeface="Arial"/>
              </a:rPr>
              <a:t>تافصلا</a:t>
            </a:r>
            <a:r>
              <a:rPr dirty="0" sz="1800" spc="-12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35" b="1">
                <a:solidFill>
                  <a:srgbClr val="000066"/>
                </a:solidFill>
                <a:latin typeface="Arial"/>
                <a:cs typeface="Arial"/>
              </a:rPr>
              <a:t>ةنراقم</a:t>
            </a:r>
            <a:endParaRPr sz="18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629400" y="4038600"/>
            <a:ext cx="259079" cy="304800"/>
          </a:xfrm>
          <a:custGeom>
            <a:avLst/>
            <a:gdLst/>
            <a:ahLst/>
            <a:cxnLst/>
            <a:rect l="l" t="t" r="r" b="b"/>
            <a:pathLst>
              <a:path w="259079" h="304800">
                <a:moveTo>
                  <a:pt x="0" y="304800"/>
                </a:moveTo>
                <a:lnTo>
                  <a:pt x="259079" y="304800"/>
                </a:lnTo>
                <a:lnTo>
                  <a:pt x="25907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5181600" y="4038600"/>
            <a:ext cx="259079" cy="304800"/>
          </a:xfrm>
          <a:custGeom>
            <a:avLst/>
            <a:gdLst/>
            <a:ahLst/>
            <a:cxnLst/>
            <a:rect l="l" t="t" r="r" b="b"/>
            <a:pathLst>
              <a:path w="259079" h="304800">
                <a:moveTo>
                  <a:pt x="0" y="304800"/>
                </a:moveTo>
                <a:lnTo>
                  <a:pt x="259079" y="304800"/>
                </a:lnTo>
                <a:lnTo>
                  <a:pt x="25907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5199126" y="3969461"/>
            <a:ext cx="3580129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</a:pPr>
            <a:r>
              <a:rPr dirty="0" baseline="-12500" sz="3000" spc="75">
                <a:solidFill>
                  <a:srgbClr val="CC3300"/>
                </a:solidFill>
                <a:latin typeface="Calibri"/>
                <a:cs typeface="Calibri"/>
              </a:rPr>
              <a:t>e 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ج </a:t>
            </a:r>
            <a:r>
              <a:rPr dirty="0" sz="1600" spc="-370">
                <a:solidFill>
                  <a:srgbClr val="FFFFFF"/>
                </a:solidFill>
                <a:latin typeface="Arial"/>
                <a:cs typeface="Arial"/>
              </a:rPr>
              <a:t>فيضن 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baseline="-12500" sz="3000" spc="75">
                <a:solidFill>
                  <a:srgbClr val="CC3300"/>
                </a:solidFill>
                <a:latin typeface="Calibri"/>
                <a:cs typeface="Calibri"/>
              </a:rPr>
              <a:t>e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ةفصلا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تهتنا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16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516123" y="5526023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1143000" y="0"/>
                </a:moveTo>
                <a:lnTo>
                  <a:pt x="1143000" y="76200"/>
                </a:lnTo>
                <a:lnTo>
                  <a:pt x="1206500" y="44450"/>
                </a:lnTo>
                <a:lnTo>
                  <a:pt x="1155700" y="44450"/>
                </a:lnTo>
                <a:lnTo>
                  <a:pt x="1155700" y="31750"/>
                </a:lnTo>
                <a:lnTo>
                  <a:pt x="1206500" y="31750"/>
                </a:lnTo>
                <a:lnTo>
                  <a:pt x="1143000" y="0"/>
                </a:lnTo>
                <a:close/>
              </a:path>
              <a:path w="1219200" h="76200">
                <a:moveTo>
                  <a:pt x="1143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143000" y="44450"/>
                </a:lnTo>
                <a:lnTo>
                  <a:pt x="1143000" y="31750"/>
                </a:lnTo>
                <a:close/>
              </a:path>
              <a:path w="1219200" h="76200">
                <a:moveTo>
                  <a:pt x="1206500" y="31750"/>
                </a:moveTo>
                <a:lnTo>
                  <a:pt x="1155700" y="31750"/>
                </a:lnTo>
                <a:lnTo>
                  <a:pt x="1155700" y="44450"/>
                </a:lnTo>
                <a:lnTo>
                  <a:pt x="1206500" y="44450"/>
                </a:lnTo>
                <a:lnTo>
                  <a:pt x="1219200" y="38100"/>
                </a:lnTo>
                <a:lnTo>
                  <a:pt x="1206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819400" y="5029200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0" y="304800"/>
                </a:moveTo>
                <a:lnTo>
                  <a:pt x="457200" y="304800"/>
                </a:lnTo>
                <a:lnTo>
                  <a:pt x="4572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2861436" y="4945760"/>
            <a:ext cx="937894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16666" sz="3000" spc="75">
                <a:solidFill>
                  <a:srgbClr val="CC3300"/>
                </a:solidFill>
                <a:latin typeface="Calibri"/>
                <a:cs typeface="Calibri"/>
              </a:rPr>
              <a:t>est</a:t>
            </a:r>
            <a:r>
              <a:rPr dirty="0" baseline="-16666" sz="3000" spc="-15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.ةداعلاك</a:t>
            </a:r>
            <a:endParaRPr sz="1600"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629400" y="5029200"/>
            <a:ext cx="253365" cy="304800"/>
          </a:xfrm>
          <a:custGeom>
            <a:avLst/>
            <a:gdLst/>
            <a:ahLst/>
            <a:cxnLst/>
            <a:rect l="l" t="t" r="r" b="b"/>
            <a:pathLst>
              <a:path w="253365" h="304800">
                <a:moveTo>
                  <a:pt x="0" y="304800"/>
                </a:moveTo>
                <a:lnTo>
                  <a:pt x="252983" y="304800"/>
                </a:lnTo>
                <a:lnTo>
                  <a:pt x="252983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 txBox="1"/>
          <p:nvPr/>
        </p:nvSpPr>
        <p:spPr>
          <a:xfrm>
            <a:off x="6698360" y="5018913"/>
            <a:ext cx="15176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85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105400" y="5029200"/>
            <a:ext cx="253365" cy="304800"/>
          </a:xfrm>
          <a:custGeom>
            <a:avLst/>
            <a:gdLst/>
            <a:ahLst/>
            <a:cxnLst/>
            <a:rect l="l" t="t" r="r" b="b"/>
            <a:pathLst>
              <a:path w="253364" h="304800">
                <a:moveTo>
                  <a:pt x="0" y="304800"/>
                </a:moveTo>
                <a:lnTo>
                  <a:pt x="252984" y="304800"/>
                </a:lnTo>
                <a:lnTo>
                  <a:pt x="25298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 txBox="1"/>
          <p:nvPr/>
        </p:nvSpPr>
        <p:spPr>
          <a:xfrm>
            <a:off x="5148326" y="4945760"/>
            <a:ext cx="48514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16666" sz="3000" spc="127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r>
              <a:rPr dirty="0" baseline="-16666" sz="3000" spc="16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endParaRPr sz="1600">
              <a:latin typeface="Arial"/>
              <a:cs typeface="Aria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191000" y="5029200"/>
            <a:ext cx="182880" cy="304800"/>
          </a:xfrm>
          <a:custGeom>
            <a:avLst/>
            <a:gdLst/>
            <a:ahLst/>
            <a:cxnLst/>
            <a:rect l="l" t="t" r="r" b="b"/>
            <a:pathLst>
              <a:path w="182879" h="304800">
                <a:moveTo>
                  <a:pt x="0" y="304800"/>
                </a:moveTo>
                <a:lnTo>
                  <a:pt x="182879" y="304800"/>
                </a:lnTo>
                <a:lnTo>
                  <a:pt x="18287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 txBox="1"/>
          <p:nvPr/>
        </p:nvSpPr>
        <p:spPr>
          <a:xfrm>
            <a:off x="4259071" y="5018913"/>
            <a:ext cx="8382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5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051304" y="313982"/>
            <a:ext cx="5606542" cy="101024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3453384" y="871766"/>
            <a:ext cx="2796286" cy="101024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210">
              <a:lnSpc>
                <a:spcPct val="100000"/>
              </a:lnSpc>
              <a:spcBef>
                <a:spcPts val="100"/>
              </a:spcBef>
            </a:pPr>
            <a:r>
              <a:rPr dirty="0" sz="3600" spc="370"/>
              <a:t>Comparing</a:t>
            </a:r>
            <a:r>
              <a:rPr dirty="0" sz="3600" spc="190"/>
              <a:t> </a:t>
            </a:r>
            <a:r>
              <a:rPr dirty="0" sz="3600" spc="325"/>
              <a:t>Adjectives</a:t>
            </a:r>
            <a:endParaRPr sz="3600"/>
          </a:p>
          <a:p>
            <a:pPr algn="ctr" marL="537210">
              <a:lnSpc>
                <a:spcPct val="100000"/>
              </a:lnSpc>
              <a:spcBef>
                <a:spcPts val="5"/>
              </a:spcBef>
            </a:pPr>
            <a:r>
              <a:rPr dirty="0" sz="3600" spc="-560">
                <a:latin typeface="Arial"/>
                <a:cs typeface="Arial"/>
              </a:rPr>
              <a:t>تافصلا</a:t>
            </a:r>
            <a:r>
              <a:rPr dirty="0" sz="3600" spc="-445">
                <a:latin typeface="Arial"/>
                <a:cs typeface="Arial"/>
              </a:rPr>
              <a:t> </a:t>
            </a:r>
            <a:r>
              <a:rPr dirty="0" sz="3600" spc="-245">
                <a:latin typeface="Arial"/>
                <a:cs typeface="Arial"/>
              </a:rPr>
              <a:t>ةنراقم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4" name="object 10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105" name="object 10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106" name="object 10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503919" y="2670073"/>
            <a:ext cx="388391" cy="4585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88095" y="2670073"/>
            <a:ext cx="388391" cy="4585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27647" y="2670073"/>
            <a:ext cx="2336165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257544" y="2670073"/>
            <a:ext cx="345782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42032" y="2990113"/>
            <a:ext cx="6347333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26207" y="2990113"/>
            <a:ext cx="391528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52871" y="4209313"/>
            <a:ext cx="343636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94959" y="4209313"/>
            <a:ext cx="333628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511296" y="4453153"/>
            <a:ext cx="5377942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258077" y="4506595"/>
            <a:ext cx="48069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مث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09496" y="4538639"/>
            <a:ext cx="7683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150">
                <a:solidFill>
                  <a:srgbClr val="FFFFFF"/>
                </a:solidFill>
                <a:latin typeface="Arial"/>
                <a:cs typeface="Arial"/>
              </a:rPr>
              <a:t>ة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30463" y="4538639"/>
            <a:ext cx="31305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-835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sz="1600" spc="-395">
                <a:solidFill>
                  <a:srgbClr val="FFFFFF"/>
                </a:solidFill>
                <a:latin typeface="Arial"/>
                <a:cs typeface="Arial"/>
              </a:rPr>
              <a:t>ص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0808" y="5023129"/>
            <a:ext cx="300037" cy="3732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24583" y="4934686"/>
            <a:ext cx="1321054" cy="5133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39567" y="4934686"/>
            <a:ext cx="1763141" cy="5133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776727" y="5251678"/>
            <a:ext cx="1488821" cy="4663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75759" y="4934686"/>
            <a:ext cx="757237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696967" y="4934686"/>
            <a:ext cx="1052893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30808" y="5297423"/>
            <a:ext cx="300037" cy="3732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624583" y="5209032"/>
            <a:ext cx="1281430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599944" y="5209032"/>
            <a:ext cx="1632077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737104" y="5525998"/>
            <a:ext cx="1357630" cy="4663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998976" y="5209032"/>
            <a:ext cx="757237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523232" y="5209032"/>
            <a:ext cx="1089469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222044" y="5000625"/>
            <a:ext cx="437832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Jeddah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u="heavy" sz="1800" spc="4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more </a:t>
            </a:r>
            <a:r>
              <a:rPr dirty="0" u="heavy" sz="1800" spc="2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beautiful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than</a:t>
            </a:r>
            <a:r>
              <a:rPr dirty="0" sz="1800" spc="-21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Riyadh.</a:t>
            </a:r>
            <a:endParaRPr sz="18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French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u="heavy" sz="1800" spc="4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more </a:t>
            </a:r>
            <a:r>
              <a:rPr dirty="0" u="heavy" sz="1800" spc="1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difficult</a:t>
            </a:r>
            <a:r>
              <a:rPr dirty="0" sz="1800" spc="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than</a:t>
            </a:r>
            <a:r>
              <a:rPr dirty="0" sz="1800" spc="18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English.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943600" y="4419600"/>
            <a:ext cx="350520" cy="304800"/>
          </a:xfrm>
          <a:custGeom>
            <a:avLst/>
            <a:gdLst/>
            <a:ahLst/>
            <a:cxnLst/>
            <a:rect l="l" t="t" r="r" b="b"/>
            <a:pathLst>
              <a:path w="350520" h="304800">
                <a:moveTo>
                  <a:pt x="0" y="304800"/>
                </a:moveTo>
                <a:lnTo>
                  <a:pt x="350520" y="304800"/>
                </a:lnTo>
                <a:lnTo>
                  <a:pt x="35052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105400" y="4419600"/>
            <a:ext cx="378460" cy="304800"/>
          </a:xfrm>
          <a:custGeom>
            <a:avLst/>
            <a:gdLst/>
            <a:ahLst/>
            <a:cxnLst/>
            <a:rect l="l" t="t" r="r" b="b"/>
            <a:pathLst>
              <a:path w="378460" h="304800">
                <a:moveTo>
                  <a:pt x="0" y="304800"/>
                </a:moveTo>
                <a:lnTo>
                  <a:pt x="377951" y="304800"/>
                </a:lnTo>
                <a:lnTo>
                  <a:pt x="377951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5056378" y="4262754"/>
            <a:ext cx="3736340" cy="524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71170">
              <a:lnSpc>
                <a:spcPts val="1720"/>
              </a:lnSpc>
              <a:spcBef>
                <a:spcPts val="105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.         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لا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        </a:t>
            </a:r>
            <a:r>
              <a:rPr dirty="0" sz="1600" spc="-475">
                <a:solidFill>
                  <a:srgbClr val="FFFFFF"/>
                </a:solidFill>
                <a:latin typeface="Arial"/>
                <a:cs typeface="Arial"/>
              </a:rPr>
              <a:t>لبقي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1600" spc="-280">
                <a:solidFill>
                  <a:srgbClr val="FFFFFF"/>
                </a:solidFill>
                <a:latin typeface="Arial"/>
                <a:cs typeface="Arial"/>
              </a:rPr>
              <a:t>تافصلا  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عونلا</a:t>
            </a:r>
            <a:r>
              <a:rPr dirty="0" sz="16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endParaRPr sz="1600">
              <a:latin typeface="Arial"/>
              <a:cs typeface="Arial"/>
            </a:endParaRPr>
          </a:p>
          <a:p>
            <a:pPr marL="50800">
              <a:lnSpc>
                <a:spcPts val="2200"/>
              </a:lnSpc>
            </a:pPr>
            <a:r>
              <a:rPr dirty="0" baseline="11111" sz="3000" spc="75">
                <a:solidFill>
                  <a:srgbClr val="CC3300"/>
                </a:solidFill>
                <a:latin typeface="Calibri"/>
                <a:cs typeface="Calibri"/>
              </a:rPr>
              <a:t>est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ملك  </a:t>
            </a:r>
            <a:r>
              <a:rPr dirty="0" sz="1600" spc="20">
                <a:solidFill>
                  <a:srgbClr val="FFFFFF"/>
                </a:solidFill>
                <a:latin typeface="Arial"/>
                <a:cs typeface="Arial"/>
              </a:rPr>
              <a:t>تا </a:t>
            </a:r>
            <a:r>
              <a:rPr dirty="0" baseline="11111" sz="3000" spc="52">
                <a:solidFill>
                  <a:srgbClr val="CC3300"/>
                </a:solidFill>
                <a:latin typeface="Calibri"/>
                <a:cs typeface="Calibri"/>
              </a:rPr>
              <a:t>er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600" spc="-490">
                <a:solidFill>
                  <a:srgbClr val="FFFFFF"/>
                </a:solidFill>
                <a:latin typeface="Arial"/>
                <a:cs typeface="Arial"/>
              </a:rPr>
              <a:t>قبست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80">
                <a:solidFill>
                  <a:srgbClr val="FFFFFF"/>
                </a:solidFill>
                <a:latin typeface="Arial"/>
                <a:cs typeface="Arial"/>
              </a:rPr>
              <a:t>نيئيش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65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ةنراقملا 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ةلاح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90">
                <a:solidFill>
                  <a:srgbClr val="FFFFFF"/>
                </a:solidFill>
                <a:latin typeface="Arial"/>
                <a:cs typeface="Arial"/>
              </a:rPr>
              <a:t>يفف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572000" y="3414648"/>
            <a:ext cx="0" cy="942975"/>
          </a:xfrm>
          <a:custGeom>
            <a:avLst/>
            <a:gdLst/>
            <a:ahLst/>
            <a:cxnLst/>
            <a:rect l="l" t="t" r="r" b="b"/>
            <a:pathLst>
              <a:path w="0" h="942975">
                <a:moveTo>
                  <a:pt x="0" y="0"/>
                </a:moveTo>
                <a:lnTo>
                  <a:pt x="0" y="9429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195576" y="37338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195576" y="40386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209800" y="3414648"/>
            <a:ext cx="0" cy="942975"/>
          </a:xfrm>
          <a:custGeom>
            <a:avLst/>
            <a:gdLst/>
            <a:ahLst/>
            <a:cxnLst/>
            <a:rect l="l" t="t" r="r" b="b"/>
            <a:pathLst>
              <a:path w="0" h="942975">
                <a:moveTo>
                  <a:pt x="0" y="0"/>
                </a:moveTo>
                <a:lnTo>
                  <a:pt x="0" y="94297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858000" y="3414648"/>
            <a:ext cx="0" cy="942975"/>
          </a:xfrm>
          <a:custGeom>
            <a:avLst/>
            <a:gdLst/>
            <a:ahLst/>
            <a:cxnLst/>
            <a:rect l="l" t="t" r="r" b="b"/>
            <a:pathLst>
              <a:path w="0" h="942975">
                <a:moveTo>
                  <a:pt x="0" y="0"/>
                </a:moveTo>
                <a:lnTo>
                  <a:pt x="0" y="94297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195576" y="34290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195576" y="43434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221992" y="3429025"/>
            <a:ext cx="610958" cy="2695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663951" y="3432073"/>
            <a:ext cx="952284" cy="2695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584191" y="3429025"/>
            <a:ext cx="540804" cy="2695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956047" y="3432073"/>
            <a:ext cx="854760" cy="2695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221992" y="3733825"/>
            <a:ext cx="702360" cy="2695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755392" y="3736873"/>
            <a:ext cx="879170" cy="2695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584191" y="3733825"/>
            <a:ext cx="522516" cy="2695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937759" y="3736873"/>
            <a:ext cx="879170" cy="2695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221992" y="4038625"/>
            <a:ext cx="681037" cy="2695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734055" y="4041673"/>
            <a:ext cx="854760" cy="2695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584191" y="4038625"/>
            <a:ext cx="482904" cy="2695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898135" y="4041673"/>
            <a:ext cx="885228" cy="26959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8" name="object 68"/>
          <p:cNvGraphicFramePr>
            <a:graphicFrameLocks noGrp="1"/>
          </p:cNvGraphicFramePr>
          <p:nvPr/>
        </p:nvGraphicFramePr>
        <p:xfrm>
          <a:off x="2094992" y="3429025"/>
          <a:ext cx="3849370" cy="88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4220"/>
                <a:gridCol w="1834514"/>
              </a:tblGrid>
              <a:tr h="288721">
                <a:tc>
                  <a:txBody>
                    <a:bodyPr/>
                    <a:lstStyle/>
                    <a:p>
                      <a:pPr marL="207010">
                        <a:lnSpc>
                          <a:spcPct val="100000"/>
                        </a:lnSpc>
                        <a:spcBef>
                          <a:spcPts val="359"/>
                        </a:spcBef>
                        <a:tabLst>
                          <a:tab pos="1242060" algn="l"/>
                        </a:tabLst>
                      </a:pPr>
                      <a:r>
                        <a:rPr dirty="0" sz="9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beautiful	</a:t>
                      </a:r>
                      <a:r>
                        <a:rPr dirty="0" sz="9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ليمج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5719"/>
                </a:tc>
                <a:tc>
                  <a:txBody>
                    <a:bodyPr/>
                    <a:lstStyle/>
                    <a:p>
                      <a:pPr algn="r" marR="210185">
                        <a:lnSpc>
                          <a:spcPct val="100000"/>
                        </a:lnSpc>
                        <a:spcBef>
                          <a:spcPts val="359"/>
                        </a:spcBef>
                        <a:tabLst>
                          <a:tab pos="836930" algn="l"/>
                        </a:tabLst>
                      </a:pPr>
                      <a:r>
                        <a:rPr dirty="0" sz="9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di</a:t>
                      </a:r>
                      <a:r>
                        <a:rPr dirty="0" sz="9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ff</a:t>
                      </a:r>
                      <a:r>
                        <a:rPr dirty="0" sz="9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9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9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9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9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9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9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عص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5719"/>
                </a:tc>
              </a:tr>
              <a:tr h="304800">
                <a:tc>
                  <a:txBody>
                    <a:bodyPr/>
                    <a:lstStyle/>
                    <a:p>
                      <a:pPr marL="207010">
                        <a:lnSpc>
                          <a:spcPct val="100000"/>
                        </a:lnSpc>
                        <a:spcBef>
                          <a:spcPts val="484"/>
                        </a:spcBef>
                        <a:tabLst>
                          <a:tab pos="1269365" algn="l"/>
                        </a:tabLst>
                      </a:pPr>
                      <a:r>
                        <a:rPr dirty="0" sz="9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dangerous	</a:t>
                      </a:r>
                      <a:r>
                        <a:rPr dirty="0" sz="9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رطخ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1594"/>
                </a:tc>
                <a:tc>
                  <a:txBody>
                    <a:bodyPr/>
                    <a:lstStyle/>
                    <a:p>
                      <a:pPr algn="r" marR="205104">
                        <a:lnSpc>
                          <a:spcPct val="100000"/>
                        </a:lnSpc>
                        <a:spcBef>
                          <a:spcPts val="484"/>
                        </a:spcBef>
                        <a:tabLst>
                          <a:tab pos="818515" algn="l"/>
                        </a:tabLst>
                      </a:pPr>
                      <a:r>
                        <a:rPr dirty="0" sz="9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9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9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rr</a:t>
                      </a:r>
                      <a:r>
                        <a:rPr dirty="0" sz="9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9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9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9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ح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ح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ص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1594"/>
                </a:tc>
              </a:tr>
              <a:tr h="288721">
                <a:tc>
                  <a:txBody>
                    <a:bodyPr/>
                    <a:lstStyle/>
                    <a:p>
                      <a:pPr marL="207010">
                        <a:lnSpc>
                          <a:spcPct val="100000"/>
                        </a:lnSpc>
                        <a:spcBef>
                          <a:spcPts val="484"/>
                        </a:spcBef>
                        <a:tabLst>
                          <a:tab pos="1281430" algn="l"/>
                        </a:tabLst>
                      </a:pPr>
                      <a:r>
                        <a:rPr dirty="0" sz="9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Important	</a:t>
                      </a:r>
                      <a:r>
                        <a:rPr dirty="0" sz="900" spc="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مهم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1594"/>
                </a:tc>
                <a:tc>
                  <a:txBody>
                    <a:bodyPr/>
                    <a:lstStyle/>
                    <a:p>
                      <a:pPr algn="r" marR="23812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dirty="0" sz="9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Fluent</a:t>
                      </a:r>
                      <a:r>
                        <a:rPr dirty="0" sz="900" spc="2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حيصف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1594"/>
                </a:tc>
              </a:tr>
            </a:tbl>
          </a:graphicData>
        </a:graphic>
      </p:graphicFrame>
      <p:sp>
        <p:nvSpPr>
          <p:cNvPr id="69" name="object 69"/>
          <p:cNvSpPr/>
          <p:nvPr/>
        </p:nvSpPr>
        <p:spPr>
          <a:xfrm>
            <a:off x="1517903" y="2127529"/>
            <a:ext cx="6868541" cy="54391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856232" y="2185441"/>
            <a:ext cx="5993765" cy="48600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67691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6769100" y="533400"/>
                </a:lnTo>
                <a:lnTo>
                  <a:pt x="6803725" y="526420"/>
                </a:lnTo>
                <a:lnTo>
                  <a:pt x="6831980" y="507380"/>
                </a:lnTo>
                <a:lnTo>
                  <a:pt x="6851020" y="479125"/>
                </a:lnTo>
                <a:lnTo>
                  <a:pt x="6858000" y="444500"/>
                </a:lnTo>
                <a:lnTo>
                  <a:pt x="6858000" y="88900"/>
                </a:lnTo>
                <a:lnTo>
                  <a:pt x="6851020" y="54274"/>
                </a:lnTo>
                <a:lnTo>
                  <a:pt x="6831980" y="26019"/>
                </a:lnTo>
                <a:lnTo>
                  <a:pt x="6803725" y="6979"/>
                </a:lnTo>
                <a:lnTo>
                  <a:pt x="6769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6769100" y="0"/>
                </a:lnTo>
                <a:lnTo>
                  <a:pt x="6803725" y="6979"/>
                </a:lnTo>
                <a:lnTo>
                  <a:pt x="6831980" y="26019"/>
                </a:lnTo>
                <a:lnTo>
                  <a:pt x="6851020" y="54274"/>
                </a:lnTo>
                <a:lnTo>
                  <a:pt x="6858000" y="88900"/>
                </a:lnTo>
                <a:lnTo>
                  <a:pt x="6858000" y="444500"/>
                </a:lnTo>
                <a:lnTo>
                  <a:pt x="6851020" y="479125"/>
                </a:lnTo>
                <a:lnTo>
                  <a:pt x="6831980" y="507380"/>
                </a:lnTo>
                <a:lnTo>
                  <a:pt x="6803725" y="526420"/>
                </a:lnTo>
                <a:lnTo>
                  <a:pt x="67691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1907539" y="2169414"/>
            <a:ext cx="6857365" cy="1144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2.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Comparing </a:t>
            </a:r>
            <a:r>
              <a:rPr dirty="0" sz="1800" spc="215" b="1">
                <a:solidFill>
                  <a:srgbClr val="000066"/>
                </a:solidFill>
                <a:latin typeface="Calibri"/>
                <a:cs typeface="Calibri"/>
              </a:rPr>
              <a:t>Long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Adjectives </a:t>
            </a:r>
            <a:r>
              <a:rPr dirty="0" sz="1800" spc="-195" b="1">
                <a:solidFill>
                  <a:srgbClr val="000066"/>
                </a:solidFill>
                <a:latin typeface="Arial"/>
                <a:cs typeface="Arial"/>
              </a:rPr>
              <a:t>ةليوطلا </a:t>
            </a:r>
            <a:r>
              <a:rPr dirty="0" sz="1800" spc="-280" b="1">
                <a:solidFill>
                  <a:srgbClr val="000066"/>
                </a:solidFill>
                <a:latin typeface="Arial"/>
                <a:cs typeface="Arial"/>
              </a:rPr>
              <a:t>تافصلا</a:t>
            </a:r>
            <a:r>
              <a:rPr dirty="0" sz="1800" spc="-21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35" b="1">
                <a:solidFill>
                  <a:srgbClr val="000066"/>
                </a:solidFill>
                <a:latin typeface="Arial"/>
                <a:cs typeface="Arial"/>
              </a:rPr>
              <a:t>ةنراقم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600" spc="-270" b="1">
                <a:solidFill>
                  <a:srgbClr val="FFFF00"/>
                </a:solidFill>
                <a:latin typeface="Arial"/>
                <a:cs typeface="Arial"/>
              </a:rPr>
              <a:t>:نيصخش   </a:t>
            </a:r>
            <a:r>
              <a:rPr dirty="0" sz="1600" spc="-5" b="1">
                <a:solidFill>
                  <a:srgbClr val="FFFF00"/>
                </a:solidFill>
                <a:latin typeface="Arial"/>
                <a:cs typeface="Arial"/>
              </a:rPr>
              <a:t>وأ </a:t>
            </a:r>
            <a:r>
              <a:rPr dirty="0" sz="1600" spc="-455" b="1">
                <a:solidFill>
                  <a:srgbClr val="FFFF00"/>
                </a:solidFill>
                <a:latin typeface="Arial"/>
                <a:cs typeface="Arial"/>
              </a:rPr>
              <a:t>نيئيش</a:t>
            </a:r>
            <a:r>
              <a:rPr dirty="0" sz="1600" spc="-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405" b="1">
                <a:solidFill>
                  <a:srgbClr val="FFFF00"/>
                </a:solidFill>
                <a:latin typeface="Arial"/>
                <a:cs typeface="Arial"/>
              </a:rPr>
              <a:t>نيب          </a:t>
            </a:r>
            <a:r>
              <a:rPr dirty="0" sz="1600" spc="-125" b="1">
                <a:solidFill>
                  <a:srgbClr val="FFFF00"/>
                </a:solidFill>
                <a:latin typeface="Arial"/>
                <a:cs typeface="Arial"/>
              </a:rPr>
              <a:t>ةنراقملا</a:t>
            </a:r>
            <a:r>
              <a:rPr dirty="0" sz="1600" spc="-6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00"/>
                </a:solidFill>
                <a:latin typeface="Arial"/>
                <a:cs typeface="Arial"/>
              </a:rPr>
              <a:t>.1</a:t>
            </a:r>
            <a:endParaRPr sz="1600">
              <a:latin typeface="Arial"/>
              <a:cs typeface="Arial"/>
            </a:endParaRPr>
          </a:p>
          <a:p>
            <a:pPr algn="r" marR="13970">
              <a:lnSpc>
                <a:spcPct val="100000"/>
              </a:lnSpc>
              <a:spcBef>
                <a:spcPts val="600"/>
              </a:spcBef>
            </a:pPr>
            <a:r>
              <a:rPr dirty="0" sz="1600" spc="-229">
                <a:solidFill>
                  <a:srgbClr val="FFFFFF"/>
                </a:solidFill>
                <a:latin typeface="Arial"/>
                <a:cs typeface="Arial"/>
              </a:rPr>
              <a:t>.نيدعابتم  </a:t>
            </a:r>
            <a:r>
              <a:rPr dirty="0" sz="1600" spc="-240">
                <a:solidFill>
                  <a:srgbClr val="FFFFFF"/>
                </a:solidFill>
                <a:latin typeface="Arial"/>
                <a:cs typeface="Arial"/>
              </a:rPr>
              <a:t>نيكرحتم  </a:t>
            </a:r>
            <a:r>
              <a:rPr dirty="0" sz="1600" spc="-305">
                <a:solidFill>
                  <a:srgbClr val="FFFFFF"/>
                </a:solidFill>
                <a:latin typeface="Arial"/>
                <a:cs typeface="Arial"/>
              </a:rPr>
              <a:t>نيفرح  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رثكأ  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يوتحي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عطقم </a:t>
            </a:r>
            <a:r>
              <a:rPr dirty="0" sz="1600" spc="-165">
                <a:solidFill>
                  <a:srgbClr val="FFFFFF"/>
                </a:solidFill>
                <a:latin typeface="Arial"/>
                <a:cs typeface="Arial"/>
              </a:rPr>
              <a:t>لك  </a:t>
            </a:r>
            <a:r>
              <a:rPr dirty="0" sz="1600" spc="-114">
                <a:solidFill>
                  <a:srgbClr val="FFFFFF"/>
                </a:solidFill>
                <a:latin typeface="Arial"/>
                <a:cs typeface="Arial"/>
              </a:rPr>
              <a:t>،عطقم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رثكأ  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ةفصلا   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نوكتت </a:t>
            </a:r>
            <a:r>
              <a:rPr dirty="0" sz="1600" spc="-3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انه</a:t>
            </a:r>
            <a:endParaRPr sz="160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057400" y="4648200"/>
            <a:ext cx="548640" cy="304800"/>
          </a:xfrm>
          <a:custGeom>
            <a:avLst/>
            <a:gdLst/>
            <a:ahLst/>
            <a:cxnLst/>
            <a:rect l="l" t="t" r="r" b="b"/>
            <a:pathLst>
              <a:path w="548639" h="304800">
                <a:moveTo>
                  <a:pt x="0" y="304800"/>
                </a:moveTo>
                <a:lnTo>
                  <a:pt x="548639" y="304800"/>
                </a:lnTo>
                <a:lnTo>
                  <a:pt x="54863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429000" y="4648200"/>
            <a:ext cx="622300" cy="304800"/>
          </a:xfrm>
          <a:custGeom>
            <a:avLst/>
            <a:gdLst/>
            <a:ahLst/>
            <a:cxnLst/>
            <a:rect l="l" t="t" r="r" b="b"/>
            <a:pathLst>
              <a:path w="622300" h="304800">
                <a:moveTo>
                  <a:pt x="0" y="304800"/>
                </a:moveTo>
                <a:lnTo>
                  <a:pt x="621791" y="304800"/>
                </a:lnTo>
                <a:lnTo>
                  <a:pt x="621791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2045335" y="4637354"/>
            <a:ext cx="197294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84300" algn="l"/>
              </a:tabLst>
            </a:pP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th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n</a:t>
            </a:r>
            <a:r>
              <a:rPr dirty="0" sz="2000">
                <a:solidFill>
                  <a:srgbClr val="CC3300"/>
                </a:solidFill>
                <a:latin typeface="Calibri"/>
                <a:cs typeface="Calibri"/>
              </a:rPr>
              <a:t>	</a:t>
            </a:r>
            <a:r>
              <a:rPr dirty="0" sz="2000" spc="45">
                <a:solidFill>
                  <a:srgbClr val="CC3300"/>
                </a:solidFill>
                <a:latin typeface="Calibri"/>
                <a:cs typeface="Calibri"/>
              </a:rPr>
              <a:t>more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051304" y="313982"/>
            <a:ext cx="5606542" cy="101024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3453384" y="871766"/>
            <a:ext cx="2796286" cy="101024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210">
              <a:lnSpc>
                <a:spcPct val="100000"/>
              </a:lnSpc>
              <a:spcBef>
                <a:spcPts val="100"/>
              </a:spcBef>
            </a:pPr>
            <a:r>
              <a:rPr dirty="0" sz="3600" spc="370"/>
              <a:t>Comparing</a:t>
            </a:r>
            <a:r>
              <a:rPr dirty="0" sz="3600" spc="190"/>
              <a:t> </a:t>
            </a:r>
            <a:r>
              <a:rPr dirty="0" sz="3600" spc="325"/>
              <a:t>Adjectives</a:t>
            </a:r>
            <a:endParaRPr sz="3600"/>
          </a:p>
          <a:p>
            <a:pPr algn="ctr" marL="537210">
              <a:lnSpc>
                <a:spcPct val="100000"/>
              </a:lnSpc>
              <a:spcBef>
                <a:spcPts val="5"/>
              </a:spcBef>
            </a:pPr>
            <a:r>
              <a:rPr dirty="0" sz="3600" spc="-560">
                <a:latin typeface="Arial"/>
                <a:cs typeface="Arial"/>
              </a:rPr>
              <a:t>تافصلا</a:t>
            </a:r>
            <a:r>
              <a:rPr dirty="0" sz="3600" spc="-445">
                <a:latin typeface="Arial"/>
                <a:cs typeface="Arial"/>
              </a:rPr>
              <a:t> </a:t>
            </a:r>
            <a:r>
              <a:rPr dirty="0" sz="3600" spc="-245">
                <a:latin typeface="Arial"/>
                <a:cs typeface="Arial"/>
              </a:rPr>
              <a:t>ةنراقم</a:t>
            </a:r>
            <a:endParaRPr sz="3600">
              <a:latin typeface="Arial"/>
              <a:cs typeface="Arial"/>
            </a:endParaRPr>
          </a:p>
        </p:txBody>
      </p:sp>
      <p:sp>
        <p:nvSpPr>
          <p:cNvPr id="85" name="object 8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6" name="object 8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7" name="object 8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503919" y="2670073"/>
            <a:ext cx="388391" cy="4585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88095" y="2670073"/>
            <a:ext cx="388391" cy="4585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60720" y="2670073"/>
            <a:ext cx="2902966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90615" y="2670073"/>
            <a:ext cx="345782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811139" y="2722321"/>
            <a:ext cx="295338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270" b="1">
                <a:solidFill>
                  <a:srgbClr val="FFFF00"/>
                </a:solidFill>
                <a:latin typeface="Arial"/>
                <a:cs typeface="Arial"/>
              </a:rPr>
              <a:t>:نيصخش </a:t>
            </a:r>
            <a:r>
              <a:rPr dirty="0" sz="1600" spc="-5" b="1">
                <a:solidFill>
                  <a:srgbClr val="FFFF00"/>
                </a:solidFill>
                <a:latin typeface="Arial"/>
                <a:cs typeface="Arial"/>
              </a:rPr>
              <a:t>وأ </a:t>
            </a:r>
            <a:r>
              <a:rPr dirty="0" sz="1600" spc="-455" b="1">
                <a:solidFill>
                  <a:srgbClr val="FFFF00"/>
                </a:solidFill>
                <a:latin typeface="Arial"/>
                <a:cs typeface="Arial"/>
              </a:rPr>
              <a:t>نيئيش</a:t>
            </a:r>
            <a:r>
              <a:rPr dirty="0" sz="160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40" b="1">
                <a:solidFill>
                  <a:srgbClr val="FFFF00"/>
                </a:solidFill>
                <a:latin typeface="Arial"/>
                <a:cs typeface="Arial"/>
              </a:rPr>
              <a:t>نم </a:t>
            </a:r>
            <a:r>
              <a:rPr dirty="0" sz="1600" spc="-225" b="1">
                <a:solidFill>
                  <a:srgbClr val="FFFF00"/>
                </a:solidFill>
                <a:latin typeface="Arial"/>
                <a:cs typeface="Arial"/>
              </a:rPr>
              <a:t>رثكأ </a:t>
            </a:r>
            <a:r>
              <a:rPr dirty="0" sz="1600" spc="-405" b="1">
                <a:solidFill>
                  <a:srgbClr val="FFFF00"/>
                </a:solidFill>
                <a:latin typeface="Arial"/>
                <a:cs typeface="Arial"/>
              </a:rPr>
              <a:t>نيب </a:t>
            </a:r>
            <a:r>
              <a:rPr dirty="0" sz="1600" spc="-125" b="1">
                <a:solidFill>
                  <a:srgbClr val="FFFF00"/>
                </a:solidFill>
                <a:latin typeface="Arial"/>
                <a:cs typeface="Arial"/>
              </a:rPr>
              <a:t>ةنراقملا</a:t>
            </a:r>
            <a:r>
              <a:rPr dirty="0" sz="1600" spc="-11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00"/>
                </a:solidFill>
                <a:latin typeface="Arial"/>
                <a:cs typeface="Arial"/>
              </a:rPr>
              <a:t>.2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60976" y="3233953"/>
            <a:ext cx="4128389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881117" y="3286455"/>
            <a:ext cx="3875404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600" spc="-280">
                <a:solidFill>
                  <a:srgbClr val="FFFFFF"/>
                </a:solidFill>
                <a:latin typeface="Arial"/>
                <a:cs typeface="Arial"/>
              </a:rPr>
              <a:t>تافصلا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600" spc="-490">
                <a:solidFill>
                  <a:srgbClr val="FFFFFF"/>
                </a:solidFill>
                <a:latin typeface="Arial"/>
                <a:cs typeface="Arial"/>
              </a:rPr>
              <a:t>قبست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80">
                <a:solidFill>
                  <a:srgbClr val="FFFFFF"/>
                </a:solidFill>
                <a:latin typeface="Arial"/>
                <a:cs typeface="Arial"/>
              </a:rPr>
              <a:t>نيئيش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رثكأ </a:t>
            </a:r>
            <a:r>
              <a:rPr dirty="0" sz="1600" spc="-465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ةنراقملا 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ةلاح</a:t>
            </a: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30808" y="3803929"/>
            <a:ext cx="300037" cy="3732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24583" y="3715486"/>
            <a:ext cx="1104684" cy="513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423160" y="3715486"/>
            <a:ext cx="629246" cy="5133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19400" y="3715486"/>
            <a:ext cx="1738629" cy="5133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56560" y="4032478"/>
            <a:ext cx="1464310" cy="4663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28159" y="3715486"/>
            <a:ext cx="1894077" cy="5133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30808" y="4078249"/>
            <a:ext cx="300037" cy="3732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24583" y="3989806"/>
            <a:ext cx="1016304" cy="5133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34767" y="3989806"/>
            <a:ext cx="629246" cy="5133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731007" y="3989806"/>
            <a:ext cx="1845310" cy="5133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868167" y="4306798"/>
            <a:ext cx="1570990" cy="4663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46447" y="3989806"/>
            <a:ext cx="2265933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306311" y="3989806"/>
            <a:ext cx="376237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22044" y="3780790"/>
            <a:ext cx="53117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Amal is 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the </a:t>
            </a:r>
            <a:r>
              <a:rPr dirty="0" u="heavy" sz="1800" spc="4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most </a:t>
            </a:r>
            <a:r>
              <a:rPr dirty="0" u="heavy" sz="1800" spc="2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beautiful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 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girl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her</a:t>
            </a:r>
            <a:r>
              <a:rPr dirty="0" sz="18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class.</a:t>
            </a:r>
            <a:endParaRPr sz="18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the </a:t>
            </a:r>
            <a:r>
              <a:rPr dirty="0" u="heavy" sz="1800" spc="4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most </a:t>
            </a:r>
            <a:r>
              <a:rPr dirty="0" u="heavy" sz="1800" spc="3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important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 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subject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book.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17903" y="2127529"/>
            <a:ext cx="6868541" cy="5439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856232" y="2185441"/>
            <a:ext cx="5993765" cy="48600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67691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6769100" y="533400"/>
                </a:lnTo>
                <a:lnTo>
                  <a:pt x="6803725" y="526420"/>
                </a:lnTo>
                <a:lnTo>
                  <a:pt x="6831980" y="507380"/>
                </a:lnTo>
                <a:lnTo>
                  <a:pt x="6851020" y="479125"/>
                </a:lnTo>
                <a:lnTo>
                  <a:pt x="6858000" y="444500"/>
                </a:lnTo>
                <a:lnTo>
                  <a:pt x="6858000" y="88900"/>
                </a:lnTo>
                <a:lnTo>
                  <a:pt x="6851020" y="54274"/>
                </a:lnTo>
                <a:lnTo>
                  <a:pt x="6831980" y="26019"/>
                </a:lnTo>
                <a:lnTo>
                  <a:pt x="6803725" y="6979"/>
                </a:lnTo>
                <a:lnTo>
                  <a:pt x="6769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6769100" y="0"/>
                </a:lnTo>
                <a:lnTo>
                  <a:pt x="6803725" y="6979"/>
                </a:lnTo>
                <a:lnTo>
                  <a:pt x="6831980" y="26019"/>
                </a:lnTo>
                <a:lnTo>
                  <a:pt x="6851020" y="54274"/>
                </a:lnTo>
                <a:lnTo>
                  <a:pt x="6858000" y="88900"/>
                </a:lnTo>
                <a:lnTo>
                  <a:pt x="6858000" y="444500"/>
                </a:lnTo>
                <a:lnTo>
                  <a:pt x="6851020" y="479125"/>
                </a:lnTo>
                <a:lnTo>
                  <a:pt x="6831980" y="507380"/>
                </a:lnTo>
                <a:lnTo>
                  <a:pt x="6803725" y="526420"/>
                </a:lnTo>
                <a:lnTo>
                  <a:pt x="67691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907539" y="2169414"/>
            <a:ext cx="34480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2.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Comparing </a:t>
            </a:r>
            <a:r>
              <a:rPr dirty="0" sz="1800" spc="215" b="1">
                <a:solidFill>
                  <a:srgbClr val="000066"/>
                </a:solidFill>
                <a:latin typeface="Calibri"/>
                <a:cs typeface="Calibri"/>
              </a:rPr>
              <a:t>Long</a:t>
            </a:r>
            <a:r>
              <a:rPr dirty="0" sz="1800" spc="-8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Adjectives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926328" y="2169414"/>
            <a:ext cx="17252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95" b="1">
                <a:solidFill>
                  <a:srgbClr val="000066"/>
                </a:solidFill>
                <a:latin typeface="Arial"/>
                <a:cs typeface="Arial"/>
              </a:rPr>
              <a:t>ةليوطلا </a:t>
            </a:r>
            <a:r>
              <a:rPr dirty="0" sz="1800" spc="-280" b="1">
                <a:solidFill>
                  <a:srgbClr val="000066"/>
                </a:solidFill>
                <a:latin typeface="Arial"/>
                <a:cs typeface="Arial"/>
              </a:rPr>
              <a:t>تافصلا</a:t>
            </a:r>
            <a:r>
              <a:rPr dirty="0" sz="1800" spc="-13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35" b="1">
                <a:solidFill>
                  <a:srgbClr val="000066"/>
                </a:solidFill>
                <a:latin typeface="Arial"/>
                <a:cs typeface="Arial"/>
              </a:rPr>
              <a:t>ةنراقم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438400" y="3276600"/>
            <a:ext cx="1036319" cy="304800"/>
          </a:xfrm>
          <a:custGeom>
            <a:avLst/>
            <a:gdLst/>
            <a:ahLst/>
            <a:cxnLst/>
            <a:rect l="l" t="t" r="r" b="b"/>
            <a:pathLst>
              <a:path w="1036320" h="304800">
                <a:moveTo>
                  <a:pt x="0" y="304800"/>
                </a:moveTo>
                <a:lnTo>
                  <a:pt x="1036320" y="304800"/>
                </a:lnTo>
                <a:lnTo>
                  <a:pt x="103632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2426589" y="3265119"/>
            <a:ext cx="101219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30">
                <a:solidFill>
                  <a:srgbClr val="CC3300"/>
                </a:solidFill>
                <a:latin typeface="Calibri"/>
                <a:cs typeface="Calibri"/>
              </a:rPr>
              <a:t>the</a:t>
            </a:r>
            <a:r>
              <a:rPr dirty="0" sz="2000" spc="10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most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051304" y="313982"/>
            <a:ext cx="5606542" cy="101024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453384" y="871766"/>
            <a:ext cx="2796286" cy="101024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210">
              <a:lnSpc>
                <a:spcPct val="100000"/>
              </a:lnSpc>
              <a:spcBef>
                <a:spcPts val="100"/>
              </a:spcBef>
            </a:pPr>
            <a:r>
              <a:rPr dirty="0" sz="3600" spc="370"/>
              <a:t>Comparing</a:t>
            </a:r>
            <a:r>
              <a:rPr dirty="0" sz="3600" spc="190"/>
              <a:t> </a:t>
            </a:r>
            <a:r>
              <a:rPr dirty="0" sz="3600" spc="325"/>
              <a:t>Adjectives</a:t>
            </a:r>
            <a:endParaRPr sz="3600"/>
          </a:p>
          <a:p>
            <a:pPr algn="ctr" marL="537210">
              <a:lnSpc>
                <a:spcPct val="100000"/>
              </a:lnSpc>
              <a:spcBef>
                <a:spcPts val="5"/>
              </a:spcBef>
            </a:pPr>
            <a:r>
              <a:rPr dirty="0" sz="3600" spc="-560">
                <a:latin typeface="Arial"/>
                <a:cs typeface="Arial"/>
              </a:rPr>
              <a:t>تافصلا</a:t>
            </a:r>
            <a:r>
              <a:rPr dirty="0" sz="3600" spc="-445">
                <a:latin typeface="Arial"/>
                <a:cs typeface="Arial"/>
              </a:rPr>
              <a:t> </a:t>
            </a:r>
            <a:r>
              <a:rPr dirty="0" sz="3600" spc="-245">
                <a:latin typeface="Arial"/>
                <a:cs typeface="Arial"/>
              </a:rPr>
              <a:t>ةنراقم</a:t>
            </a:r>
            <a:endParaRPr sz="3600">
              <a:latin typeface="Arial"/>
              <a:cs typeface="Arial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9" name="object 5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44383" y="2670073"/>
            <a:ext cx="1244904" cy="4585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74280" y="2670073"/>
            <a:ext cx="345782" cy="4585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695438" y="2722321"/>
            <a:ext cx="106553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10" b="1">
                <a:solidFill>
                  <a:srgbClr val="FFFF00"/>
                </a:solidFill>
                <a:latin typeface="Arial"/>
                <a:cs typeface="Arial"/>
              </a:rPr>
              <a:t>:ةــــــــــــظحلام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30808" y="5510784"/>
            <a:ext cx="300037" cy="3732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24583" y="5422391"/>
            <a:ext cx="1040714" cy="5133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59151" y="5422391"/>
            <a:ext cx="900493" cy="5133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96311" y="5739384"/>
            <a:ext cx="626160" cy="46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29711" y="5422391"/>
            <a:ext cx="757237" cy="513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553967" y="5422391"/>
            <a:ext cx="2442844" cy="5133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30808" y="5785103"/>
            <a:ext cx="300037" cy="3732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24583" y="5696711"/>
            <a:ext cx="1403477" cy="5133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721864" y="5696711"/>
            <a:ext cx="629246" cy="5133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118104" y="5696711"/>
            <a:ext cx="860869" cy="5133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255264" y="6013703"/>
            <a:ext cx="586549" cy="4663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42944" y="5696711"/>
            <a:ext cx="1948942" cy="5133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222044" y="5488635"/>
            <a:ext cx="46247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Adel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u="heavy" sz="1800" spc="1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better</a:t>
            </a:r>
            <a:r>
              <a:rPr dirty="0" sz="1800" spc="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than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his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brother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school.</a:t>
            </a:r>
            <a:endParaRPr sz="18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girl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the </a:t>
            </a:r>
            <a:r>
              <a:rPr dirty="0" u="heavy" sz="1800" spc="3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worst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one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her</a:t>
            </a:r>
            <a:r>
              <a:rPr dirty="0" sz="1800" spc="4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class.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7903" y="2127529"/>
            <a:ext cx="6868541" cy="54391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56232" y="2185441"/>
            <a:ext cx="5993765" cy="4860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67691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6769100" y="533400"/>
                </a:lnTo>
                <a:lnTo>
                  <a:pt x="6803725" y="526420"/>
                </a:lnTo>
                <a:lnTo>
                  <a:pt x="6831980" y="507380"/>
                </a:lnTo>
                <a:lnTo>
                  <a:pt x="6851020" y="479125"/>
                </a:lnTo>
                <a:lnTo>
                  <a:pt x="6858000" y="444500"/>
                </a:lnTo>
                <a:lnTo>
                  <a:pt x="6858000" y="88900"/>
                </a:lnTo>
                <a:lnTo>
                  <a:pt x="6851020" y="54274"/>
                </a:lnTo>
                <a:lnTo>
                  <a:pt x="6831980" y="26019"/>
                </a:lnTo>
                <a:lnTo>
                  <a:pt x="6803725" y="6979"/>
                </a:lnTo>
                <a:lnTo>
                  <a:pt x="6769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49324" y="2058923"/>
            <a:ext cx="6858000" cy="533400"/>
          </a:xfrm>
          <a:custGeom>
            <a:avLst/>
            <a:gdLst/>
            <a:ahLst/>
            <a:cxnLst/>
            <a:rect l="l" t="t" r="r" b="b"/>
            <a:pathLst>
              <a:path w="68580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6769100" y="0"/>
                </a:lnTo>
                <a:lnTo>
                  <a:pt x="6803725" y="6979"/>
                </a:lnTo>
                <a:lnTo>
                  <a:pt x="6831980" y="26019"/>
                </a:lnTo>
                <a:lnTo>
                  <a:pt x="6851020" y="54274"/>
                </a:lnTo>
                <a:lnTo>
                  <a:pt x="6858000" y="88900"/>
                </a:lnTo>
                <a:lnTo>
                  <a:pt x="6858000" y="444500"/>
                </a:lnTo>
                <a:lnTo>
                  <a:pt x="6851020" y="479125"/>
                </a:lnTo>
                <a:lnTo>
                  <a:pt x="6831980" y="507380"/>
                </a:lnTo>
                <a:lnTo>
                  <a:pt x="6803725" y="526420"/>
                </a:lnTo>
                <a:lnTo>
                  <a:pt x="67691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907539" y="2169414"/>
            <a:ext cx="34480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2.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Comparing </a:t>
            </a:r>
            <a:r>
              <a:rPr dirty="0" sz="1800" spc="215" b="1">
                <a:solidFill>
                  <a:srgbClr val="000066"/>
                </a:solidFill>
                <a:latin typeface="Calibri"/>
                <a:cs typeface="Calibri"/>
              </a:rPr>
              <a:t>Long</a:t>
            </a:r>
            <a:r>
              <a:rPr dirty="0" sz="1800" spc="-8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Adjectives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926328" y="2169414"/>
            <a:ext cx="17252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95" b="1">
                <a:solidFill>
                  <a:srgbClr val="000066"/>
                </a:solidFill>
                <a:latin typeface="Arial"/>
                <a:cs typeface="Arial"/>
              </a:rPr>
              <a:t>ةليوطلا </a:t>
            </a:r>
            <a:r>
              <a:rPr dirty="0" sz="1800" spc="-280" b="1">
                <a:solidFill>
                  <a:srgbClr val="000066"/>
                </a:solidFill>
                <a:latin typeface="Arial"/>
                <a:cs typeface="Arial"/>
              </a:rPr>
              <a:t>تافصلا</a:t>
            </a:r>
            <a:r>
              <a:rPr dirty="0" sz="1800" spc="-13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35" b="1">
                <a:solidFill>
                  <a:srgbClr val="000066"/>
                </a:solidFill>
                <a:latin typeface="Arial"/>
                <a:cs typeface="Arial"/>
              </a:rPr>
              <a:t>ةنراقم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95600" y="3033776"/>
            <a:ext cx="0" cy="2248535"/>
          </a:xfrm>
          <a:custGeom>
            <a:avLst/>
            <a:gdLst/>
            <a:ahLst/>
            <a:cxnLst/>
            <a:rect l="l" t="t" r="r" b="b"/>
            <a:pathLst>
              <a:path w="0" h="2248535">
                <a:moveTo>
                  <a:pt x="0" y="0"/>
                </a:moveTo>
                <a:lnTo>
                  <a:pt x="0" y="224828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038600" y="3033776"/>
            <a:ext cx="0" cy="2248535"/>
          </a:xfrm>
          <a:custGeom>
            <a:avLst/>
            <a:gdLst/>
            <a:ahLst/>
            <a:cxnLst/>
            <a:rect l="l" t="t" r="r" b="b"/>
            <a:pathLst>
              <a:path w="0" h="2248535">
                <a:moveTo>
                  <a:pt x="0" y="0"/>
                </a:moveTo>
                <a:lnTo>
                  <a:pt x="0" y="224828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096000" y="3033776"/>
            <a:ext cx="0" cy="2248535"/>
          </a:xfrm>
          <a:custGeom>
            <a:avLst/>
            <a:gdLst/>
            <a:ahLst/>
            <a:cxnLst/>
            <a:rect l="l" t="t" r="r" b="b"/>
            <a:pathLst>
              <a:path w="0" h="2248535">
                <a:moveTo>
                  <a:pt x="0" y="0"/>
                </a:moveTo>
                <a:lnTo>
                  <a:pt x="0" y="224828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09775" y="3386201"/>
            <a:ext cx="6886575" cy="0"/>
          </a:xfrm>
          <a:custGeom>
            <a:avLst/>
            <a:gdLst/>
            <a:ahLst/>
            <a:cxnLst/>
            <a:rect l="l" t="t" r="r" b="b"/>
            <a:pathLst>
              <a:path w="6886575" h="0">
                <a:moveTo>
                  <a:pt x="0" y="0"/>
                </a:moveTo>
                <a:lnTo>
                  <a:pt x="6886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509775" y="3724275"/>
            <a:ext cx="6886575" cy="0"/>
          </a:xfrm>
          <a:custGeom>
            <a:avLst/>
            <a:gdLst/>
            <a:ahLst/>
            <a:cxnLst/>
            <a:rect l="l" t="t" r="r" b="b"/>
            <a:pathLst>
              <a:path w="6886575" h="0">
                <a:moveTo>
                  <a:pt x="0" y="0"/>
                </a:moveTo>
                <a:lnTo>
                  <a:pt x="6886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509775" y="4062476"/>
            <a:ext cx="6886575" cy="0"/>
          </a:xfrm>
          <a:custGeom>
            <a:avLst/>
            <a:gdLst/>
            <a:ahLst/>
            <a:cxnLst/>
            <a:rect l="l" t="t" r="r" b="b"/>
            <a:pathLst>
              <a:path w="6886575" h="0">
                <a:moveTo>
                  <a:pt x="0" y="0"/>
                </a:moveTo>
                <a:lnTo>
                  <a:pt x="6886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509775" y="4623308"/>
            <a:ext cx="6886575" cy="0"/>
          </a:xfrm>
          <a:custGeom>
            <a:avLst/>
            <a:gdLst/>
            <a:ahLst/>
            <a:cxnLst/>
            <a:rect l="l" t="t" r="r" b="b"/>
            <a:pathLst>
              <a:path w="6886575" h="0">
                <a:moveTo>
                  <a:pt x="0" y="0"/>
                </a:moveTo>
                <a:lnTo>
                  <a:pt x="6886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509775" y="4945507"/>
            <a:ext cx="6886575" cy="0"/>
          </a:xfrm>
          <a:custGeom>
            <a:avLst/>
            <a:gdLst/>
            <a:ahLst/>
            <a:cxnLst/>
            <a:rect l="l" t="t" r="r" b="b"/>
            <a:pathLst>
              <a:path w="6886575" h="0">
                <a:moveTo>
                  <a:pt x="0" y="0"/>
                </a:moveTo>
                <a:lnTo>
                  <a:pt x="6886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524000" y="3033776"/>
            <a:ext cx="0" cy="2248535"/>
          </a:xfrm>
          <a:custGeom>
            <a:avLst/>
            <a:gdLst/>
            <a:ahLst/>
            <a:cxnLst/>
            <a:rect l="l" t="t" r="r" b="b"/>
            <a:pathLst>
              <a:path w="0" h="2248535">
                <a:moveTo>
                  <a:pt x="0" y="0"/>
                </a:moveTo>
                <a:lnTo>
                  <a:pt x="0" y="224828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382000" y="3033776"/>
            <a:ext cx="0" cy="2248535"/>
          </a:xfrm>
          <a:custGeom>
            <a:avLst/>
            <a:gdLst/>
            <a:ahLst/>
            <a:cxnLst/>
            <a:rect l="l" t="t" r="r" b="b"/>
            <a:pathLst>
              <a:path w="0" h="2248535">
                <a:moveTo>
                  <a:pt x="0" y="0"/>
                </a:moveTo>
                <a:lnTo>
                  <a:pt x="0" y="224828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509775" y="3048000"/>
            <a:ext cx="6886575" cy="0"/>
          </a:xfrm>
          <a:custGeom>
            <a:avLst/>
            <a:gdLst/>
            <a:ahLst/>
            <a:cxnLst/>
            <a:rect l="l" t="t" r="r" b="b"/>
            <a:pathLst>
              <a:path w="6886575" h="0">
                <a:moveTo>
                  <a:pt x="0" y="0"/>
                </a:moveTo>
                <a:lnTo>
                  <a:pt x="6886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509775" y="5267833"/>
            <a:ext cx="6886575" cy="0"/>
          </a:xfrm>
          <a:custGeom>
            <a:avLst/>
            <a:gdLst/>
            <a:ahLst/>
            <a:cxnLst/>
            <a:rect l="l" t="t" r="r" b="b"/>
            <a:pathLst>
              <a:path w="6886575" h="0">
                <a:moveTo>
                  <a:pt x="0" y="0"/>
                </a:moveTo>
                <a:lnTo>
                  <a:pt x="6886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868423" y="3023641"/>
            <a:ext cx="687158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136392" y="3023641"/>
            <a:ext cx="665772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422647" y="3023641"/>
            <a:ext cx="1296797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309359" y="3023641"/>
            <a:ext cx="1866645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535935" y="3383318"/>
            <a:ext cx="376237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871216" y="3368001"/>
            <a:ext cx="635304" cy="40669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014215" y="3368001"/>
            <a:ext cx="711504" cy="40669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535423" y="3368001"/>
            <a:ext cx="589572" cy="4066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071615" y="3368001"/>
            <a:ext cx="553059" cy="40669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379464" y="3368001"/>
            <a:ext cx="574370" cy="4066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496311" y="3721646"/>
            <a:ext cx="415848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871216" y="3706329"/>
            <a:ext cx="531660" cy="4066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014215" y="3706329"/>
            <a:ext cx="711504" cy="4066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535423" y="3706329"/>
            <a:ext cx="589572" cy="40669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071615" y="3706329"/>
            <a:ext cx="553059" cy="40669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379464" y="3706329"/>
            <a:ext cx="674916" cy="40669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453639" y="4056926"/>
            <a:ext cx="458571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401823" y="4056926"/>
            <a:ext cx="260438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048255" y="4056926"/>
            <a:ext cx="562203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996439" y="4056926"/>
            <a:ext cx="260438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453639" y="4276381"/>
            <a:ext cx="458571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401823" y="4276381"/>
            <a:ext cx="260438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801367" y="4276381"/>
            <a:ext cx="809028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749551" y="4276381"/>
            <a:ext cx="260438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871216" y="4044657"/>
            <a:ext cx="668858" cy="40669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871216" y="4300689"/>
            <a:ext cx="671893" cy="40669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014215" y="4044657"/>
            <a:ext cx="650570" cy="40669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471415" y="4044657"/>
            <a:ext cx="589572" cy="40669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6071615" y="4044657"/>
            <a:ext cx="553059" cy="40669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6379464" y="4044657"/>
            <a:ext cx="629246" cy="40669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2471927" y="4617758"/>
            <a:ext cx="440270" cy="3457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420111" y="4617758"/>
            <a:ext cx="260438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822704" y="4617758"/>
            <a:ext cx="805992" cy="3457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770888" y="4617758"/>
            <a:ext cx="260438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2871216" y="4605489"/>
            <a:ext cx="574370" cy="40669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014215" y="4605489"/>
            <a:ext cx="537781" cy="40669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364735" y="4605489"/>
            <a:ext cx="589572" cy="40669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6071615" y="4605489"/>
            <a:ext cx="553059" cy="40669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6379464" y="4605489"/>
            <a:ext cx="607860" cy="40669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2517648" y="4940846"/>
            <a:ext cx="394538" cy="34578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2871216" y="4928577"/>
            <a:ext cx="452437" cy="40669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014215" y="4928577"/>
            <a:ext cx="766381" cy="40669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4596384" y="4928577"/>
            <a:ext cx="589572" cy="40669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6071615" y="4928577"/>
            <a:ext cx="553059" cy="40669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6379464" y="4928577"/>
            <a:ext cx="839546" cy="40669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6" name="object 96"/>
          <p:cNvGraphicFramePr>
            <a:graphicFrameLocks noGrp="1"/>
          </p:cNvGraphicFramePr>
          <p:nvPr/>
        </p:nvGraphicFramePr>
        <p:xfrm>
          <a:off x="1622552" y="3023641"/>
          <a:ext cx="6680834" cy="2312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9365"/>
                <a:gridCol w="1016635"/>
                <a:gridCol w="1987550"/>
                <a:gridCol w="2407920"/>
              </a:tblGrid>
              <a:tr h="401466"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1600" spc="-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ىنعملا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marL="3771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16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ةفصلا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marL="64706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1600" spc="-3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نينثأ</a:t>
                      </a:r>
                      <a:r>
                        <a:rPr dirty="0" sz="16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4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نيب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ةنراقم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marL="54737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1600" spc="-3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نينثأ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 </a:t>
                      </a:r>
                      <a:r>
                        <a:rPr dirty="0" sz="1600" spc="-2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رثكأ</a:t>
                      </a:r>
                      <a:r>
                        <a:rPr dirty="0" sz="16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4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نيب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ةنراقم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6040"/>
                </a:tc>
              </a:tr>
              <a:tr h="315404">
                <a:tc>
                  <a:txBody>
                    <a:bodyPr/>
                    <a:lstStyle/>
                    <a:p>
                      <a:pPr algn="r" marR="8001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ديج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good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985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400" spc="1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better</a:t>
                      </a:r>
                      <a:r>
                        <a:rPr dirty="0" sz="1400" spc="11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985"/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best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985"/>
                </a:tc>
              </a:tr>
              <a:tr h="338327">
                <a:tc>
                  <a:txBody>
                    <a:bodyPr/>
                    <a:lstStyle/>
                    <a:p>
                      <a:pPr algn="r" marR="831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ئ</a:t>
                      </a:r>
                      <a:r>
                        <a:rPr dirty="0"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س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7940"/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048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4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worse</a:t>
                      </a:r>
                      <a:r>
                        <a:rPr dirty="0" sz="1400" spc="1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0480"/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worst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0480"/>
                </a:tc>
              </a:tr>
              <a:tr h="577596">
                <a:tc>
                  <a:txBody>
                    <a:bodyPr/>
                    <a:lstStyle/>
                    <a:p>
                      <a:pPr algn="r" marR="8255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1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)دودعملل(</a:t>
                      </a:r>
                      <a:r>
                        <a:rPr dirty="0" sz="12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ريثك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r" marR="8255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2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)دودعملا </a:t>
                      </a:r>
                      <a:r>
                        <a:rPr dirty="0" sz="12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ريغل( </a:t>
                      </a:r>
                      <a:r>
                        <a:rPr dirty="0" sz="12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ريثك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7940"/>
                </a:tc>
                <a:tc>
                  <a:txBody>
                    <a:bodyPr/>
                    <a:lstStyle/>
                    <a:p>
                      <a:pPr marL="95885" marR="484505">
                        <a:lnSpc>
                          <a:spcPts val="2020"/>
                        </a:lnSpc>
                        <a:spcBef>
                          <a:spcPts val="20"/>
                        </a:spcBef>
                      </a:pPr>
                      <a:r>
                        <a:rPr dirty="0" sz="14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  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54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4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more</a:t>
                      </a:r>
                      <a:r>
                        <a:rPr dirty="0" sz="1400" spc="10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0480"/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most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0480"/>
                </a:tc>
              </a:tr>
              <a:tr h="313943">
                <a:tc>
                  <a:txBody>
                    <a:bodyPr/>
                    <a:lstStyle/>
                    <a:p>
                      <a:pPr algn="r" marR="8064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2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)دودعملا </a:t>
                      </a:r>
                      <a:r>
                        <a:rPr dirty="0" sz="12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ريغل( </a:t>
                      </a:r>
                      <a:r>
                        <a:rPr dirty="0" sz="12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ليلق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430"/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little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400" spc="4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less</a:t>
                      </a:r>
                      <a:r>
                        <a:rPr dirty="0" sz="1400" spc="13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least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</a:tr>
              <a:tr h="364890">
                <a:tc>
                  <a:txBody>
                    <a:bodyPr/>
                    <a:lstStyle/>
                    <a:p>
                      <a:pPr algn="r" marR="812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دي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685"/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400" spc="1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farther</a:t>
                      </a:r>
                      <a:r>
                        <a:rPr dirty="0" sz="1400" spc="1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farthest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</a:tr>
            </a:tbl>
          </a:graphicData>
        </a:graphic>
      </p:graphicFrame>
      <p:sp>
        <p:nvSpPr>
          <p:cNvPr id="97" name="object 9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051304" y="313982"/>
            <a:ext cx="5606542" cy="1010246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453384" y="871766"/>
            <a:ext cx="2796286" cy="101024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210">
              <a:lnSpc>
                <a:spcPct val="100000"/>
              </a:lnSpc>
              <a:spcBef>
                <a:spcPts val="100"/>
              </a:spcBef>
            </a:pPr>
            <a:r>
              <a:rPr dirty="0" sz="3600" spc="370"/>
              <a:t>Comparing</a:t>
            </a:r>
            <a:r>
              <a:rPr dirty="0" sz="3600" spc="190"/>
              <a:t> </a:t>
            </a:r>
            <a:r>
              <a:rPr dirty="0" sz="3600" spc="325"/>
              <a:t>Adjectives</a:t>
            </a:r>
            <a:endParaRPr sz="3600"/>
          </a:p>
          <a:p>
            <a:pPr algn="ctr" marL="537210">
              <a:lnSpc>
                <a:spcPct val="100000"/>
              </a:lnSpc>
              <a:spcBef>
                <a:spcPts val="5"/>
              </a:spcBef>
            </a:pPr>
            <a:r>
              <a:rPr dirty="0" sz="3600" spc="-560">
                <a:latin typeface="Arial"/>
                <a:cs typeface="Arial"/>
              </a:rPr>
              <a:t>تافصلا</a:t>
            </a:r>
            <a:r>
              <a:rPr dirty="0" sz="3600" spc="-445">
                <a:latin typeface="Arial"/>
                <a:cs typeface="Arial"/>
              </a:rPr>
              <a:t> </a:t>
            </a:r>
            <a:r>
              <a:rPr dirty="0" sz="3600" spc="-245">
                <a:latin typeface="Arial"/>
                <a:cs typeface="Arial"/>
              </a:rPr>
              <a:t>ةنراقم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110" name="object 1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111" name="object 11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22576" y="469430"/>
            <a:ext cx="866990" cy="790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18816" y="469430"/>
            <a:ext cx="1183970" cy="7907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32047" y="469430"/>
            <a:ext cx="1714246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30240" y="478574"/>
            <a:ext cx="1549654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611367" y="478574"/>
            <a:ext cx="589572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91455" y="478574"/>
            <a:ext cx="1290574" cy="7907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672584" y="478574"/>
            <a:ext cx="589572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37232" y="896150"/>
            <a:ext cx="1565020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331464" y="896150"/>
            <a:ext cx="827316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88079" y="896150"/>
            <a:ext cx="1080325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48560" y="572211"/>
            <a:ext cx="1986914" cy="880744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 marR="5080" indent="85090">
              <a:lnSpc>
                <a:spcPct val="100000"/>
              </a:lnSpc>
              <a:spcBef>
                <a:spcPts val="110"/>
              </a:spcBef>
            </a:pPr>
            <a:r>
              <a:rPr dirty="0" spc="390"/>
              <a:t>as……..as  </a:t>
            </a:r>
            <a:r>
              <a:rPr dirty="0" spc="235"/>
              <a:t>not</a:t>
            </a:r>
            <a:r>
              <a:rPr dirty="0" spc="75"/>
              <a:t> </a:t>
            </a:r>
            <a:r>
              <a:rPr dirty="0" spc="365"/>
              <a:t>as….as</a:t>
            </a:r>
          </a:p>
        </p:txBody>
      </p:sp>
      <p:sp>
        <p:nvSpPr>
          <p:cNvPr id="19" name="object 19"/>
          <p:cNvSpPr/>
          <p:nvPr/>
        </p:nvSpPr>
        <p:spPr>
          <a:xfrm>
            <a:off x="4294632" y="905294"/>
            <a:ext cx="2543429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884801" y="572211"/>
            <a:ext cx="2159635" cy="88074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4460" marR="5080" indent="-112395">
              <a:lnSpc>
                <a:spcPct val="100000"/>
              </a:lnSpc>
              <a:spcBef>
                <a:spcPts val="110"/>
              </a:spcBef>
            </a:pPr>
            <a:r>
              <a:rPr dirty="0" sz="2800" spc="-440" b="1">
                <a:solidFill>
                  <a:srgbClr val="FFFF00"/>
                </a:solidFill>
                <a:latin typeface="Arial"/>
                <a:cs typeface="Arial"/>
              </a:rPr>
              <a:t>)طبضلاب( </a:t>
            </a:r>
            <a:r>
              <a:rPr dirty="0" sz="2800" spc="-300" b="1">
                <a:solidFill>
                  <a:srgbClr val="FFFF00"/>
                </a:solidFill>
                <a:latin typeface="Arial"/>
                <a:cs typeface="Arial"/>
              </a:rPr>
              <a:t>لثم </a:t>
            </a:r>
            <a:r>
              <a:rPr dirty="0" sz="2800" spc="-330" b="1">
                <a:solidFill>
                  <a:srgbClr val="FFFF00"/>
                </a:solidFill>
                <a:latin typeface="Arial"/>
                <a:cs typeface="Arial"/>
              </a:rPr>
              <a:t>هلثم  </a:t>
            </a:r>
            <a:r>
              <a:rPr dirty="0" sz="2800" spc="-300" b="1">
                <a:solidFill>
                  <a:srgbClr val="FFFF00"/>
                </a:solidFill>
                <a:latin typeface="Arial"/>
                <a:cs typeface="Arial"/>
              </a:rPr>
              <a:t>لثم </a:t>
            </a:r>
            <a:r>
              <a:rPr dirty="0" sz="2800" spc="-330" b="1">
                <a:solidFill>
                  <a:srgbClr val="FFFF00"/>
                </a:solidFill>
                <a:latin typeface="Arial"/>
                <a:cs typeface="Arial"/>
              </a:rPr>
              <a:t>هلثم</a:t>
            </a:r>
            <a:r>
              <a:rPr dirty="0" sz="2800" spc="-21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555" b="1">
                <a:solidFill>
                  <a:srgbClr val="FFFF00"/>
                </a:solidFill>
                <a:latin typeface="Arial"/>
                <a:cs typeface="Arial"/>
              </a:rPr>
              <a:t>سيل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13503" y="2526766"/>
            <a:ext cx="4588509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343400" y="2526766"/>
            <a:ext cx="412826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086855" y="4538446"/>
            <a:ext cx="2915284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82055" y="4538446"/>
            <a:ext cx="647471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937503" y="4888991"/>
            <a:ext cx="342646" cy="5588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946647" y="4907279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 h="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739896" y="4538446"/>
            <a:ext cx="2314829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669791" y="4538446"/>
            <a:ext cx="412826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965704" y="2051329"/>
            <a:ext cx="4582541" cy="5439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645408" y="2109241"/>
            <a:ext cx="3153029" cy="48600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897123" y="1982723"/>
            <a:ext cx="4572000" cy="533400"/>
          </a:xfrm>
          <a:custGeom>
            <a:avLst/>
            <a:gdLst/>
            <a:ahLst/>
            <a:cxnLst/>
            <a:rect l="l" t="t" r="r" b="b"/>
            <a:pathLst>
              <a:path w="4572000" h="533400">
                <a:moveTo>
                  <a:pt x="44831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4483100" y="533400"/>
                </a:lnTo>
                <a:lnTo>
                  <a:pt x="4517725" y="526420"/>
                </a:lnTo>
                <a:lnTo>
                  <a:pt x="4545980" y="507380"/>
                </a:lnTo>
                <a:lnTo>
                  <a:pt x="4565020" y="479125"/>
                </a:lnTo>
                <a:lnTo>
                  <a:pt x="4572000" y="444500"/>
                </a:lnTo>
                <a:lnTo>
                  <a:pt x="4572000" y="88900"/>
                </a:lnTo>
                <a:lnTo>
                  <a:pt x="4565020" y="54274"/>
                </a:lnTo>
                <a:lnTo>
                  <a:pt x="4545980" y="26019"/>
                </a:lnTo>
                <a:lnTo>
                  <a:pt x="4517725" y="6979"/>
                </a:lnTo>
                <a:lnTo>
                  <a:pt x="4483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897123" y="1982723"/>
            <a:ext cx="4572000" cy="533400"/>
          </a:xfrm>
          <a:custGeom>
            <a:avLst/>
            <a:gdLst/>
            <a:ahLst/>
            <a:cxnLst/>
            <a:rect l="l" t="t" r="r" b="b"/>
            <a:pathLst>
              <a:path w="45720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4483100" y="0"/>
                </a:lnTo>
                <a:lnTo>
                  <a:pt x="4517725" y="6979"/>
                </a:lnTo>
                <a:lnTo>
                  <a:pt x="4545980" y="26019"/>
                </a:lnTo>
                <a:lnTo>
                  <a:pt x="4565020" y="54274"/>
                </a:lnTo>
                <a:lnTo>
                  <a:pt x="4572000" y="88900"/>
                </a:lnTo>
                <a:lnTo>
                  <a:pt x="4572000" y="444500"/>
                </a:lnTo>
                <a:lnTo>
                  <a:pt x="4565020" y="479125"/>
                </a:lnTo>
                <a:lnTo>
                  <a:pt x="4545980" y="507380"/>
                </a:lnTo>
                <a:lnTo>
                  <a:pt x="4517725" y="526420"/>
                </a:lnTo>
                <a:lnTo>
                  <a:pt x="44831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965704" y="4032529"/>
            <a:ext cx="4582541" cy="5439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599688" y="4090441"/>
            <a:ext cx="3244341" cy="48600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897123" y="3963923"/>
            <a:ext cx="4572000" cy="533400"/>
          </a:xfrm>
          <a:custGeom>
            <a:avLst/>
            <a:gdLst/>
            <a:ahLst/>
            <a:cxnLst/>
            <a:rect l="l" t="t" r="r" b="b"/>
            <a:pathLst>
              <a:path w="4572000" h="533400">
                <a:moveTo>
                  <a:pt x="44831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4483100" y="533400"/>
                </a:lnTo>
                <a:lnTo>
                  <a:pt x="4517725" y="526420"/>
                </a:lnTo>
                <a:lnTo>
                  <a:pt x="4545980" y="507380"/>
                </a:lnTo>
                <a:lnTo>
                  <a:pt x="4565020" y="479125"/>
                </a:lnTo>
                <a:lnTo>
                  <a:pt x="4572000" y="444500"/>
                </a:lnTo>
                <a:lnTo>
                  <a:pt x="4572000" y="88900"/>
                </a:lnTo>
                <a:lnTo>
                  <a:pt x="4565020" y="54274"/>
                </a:lnTo>
                <a:lnTo>
                  <a:pt x="4545980" y="26019"/>
                </a:lnTo>
                <a:lnTo>
                  <a:pt x="4517725" y="6979"/>
                </a:lnTo>
                <a:lnTo>
                  <a:pt x="4483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897123" y="3963923"/>
            <a:ext cx="4572000" cy="533400"/>
          </a:xfrm>
          <a:custGeom>
            <a:avLst/>
            <a:gdLst/>
            <a:ahLst/>
            <a:cxnLst/>
            <a:rect l="l" t="t" r="r" b="b"/>
            <a:pathLst>
              <a:path w="45720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4483100" y="0"/>
                </a:lnTo>
                <a:lnTo>
                  <a:pt x="4517725" y="6979"/>
                </a:lnTo>
                <a:lnTo>
                  <a:pt x="4545980" y="26019"/>
                </a:lnTo>
                <a:lnTo>
                  <a:pt x="4565020" y="54274"/>
                </a:lnTo>
                <a:lnTo>
                  <a:pt x="4572000" y="88900"/>
                </a:lnTo>
                <a:lnTo>
                  <a:pt x="4572000" y="444500"/>
                </a:lnTo>
                <a:lnTo>
                  <a:pt x="4565020" y="479125"/>
                </a:lnTo>
                <a:lnTo>
                  <a:pt x="4545980" y="507380"/>
                </a:lnTo>
                <a:lnTo>
                  <a:pt x="4517725" y="526420"/>
                </a:lnTo>
                <a:lnTo>
                  <a:pt x="44831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298575" y="2093214"/>
            <a:ext cx="7537450" cy="3517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63830">
              <a:lnSpc>
                <a:spcPct val="100000"/>
              </a:lnSpc>
              <a:spcBef>
                <a:spcPts val="100"/>
              </a:spcBef>
            </a:pPr>
            <a:r>
              <a:rPr dirty="0" sz="1800" spc="245" b="1">
                <a:solidFill>
                  <a:srgbClr val="000066"/>
                </a:solidFill>
                <a:latin typeface="Calibri"/>
                <a:cs typeface="Calibri"/>
              </a:rPr>
              <a:t>as……..as </a:t>
            </a:r>
            <a:r>
              <a:rPr dirty="0" sz="1800" spc="-285" b="1">
                <a:solidFill>
                  <a:srgbClr val="000066"/>
                </a:solidFill>
                <a:latin typeface="Arial"/>
                <a:cs typeface="Arial"/>
              </a:rPr>
              <a:t>)طبضلاب( </a:t>
            </a:r>
            <a:r>
              <a:rPr dirty="0" sz="1800" spc="-200" b="1">
                <a:solidFill>
                  <a:srgbClr val="000066"/>
                </a:solidFill>
                <a:latin typeface="Arial"/>
                <a:cs typeface="Arial"/>
              </a:rPr>
              <a:t>لثم</a:t>
            </a:r>
            <a:r>
              <a:rPr dirty="0" sz="1800" spc="-28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215" b="1">
                <a:solidFill>
                  <a:srgbClr val="000066"/>
                </a:solidFill>
                <a:latin typeface="Arial"/>
                <a:cs typeface="Arial"/>
              </a:rPr>
              <a:t>هلثم</a:t>
            </a:r>
            <a:endParaRPr sz="18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1780"/>
              </a:spcBef>
            </a:pPr>
            <a:r>
              <a:rPr dirty="0" sz="2000" spc="-555">
                <a:solidFill>
                  <a:srgbClr val="FFFFFF"/>
                </a:solidFill>
                <a:latin typeface="Arial"/>
                <a:cs typeface="Arial"/>
              </a:rPr>
              <a:t>.نيتفص</a:t>
            </a:r>
            <a:r>
              <a:rPr dirty="0" sz="2000" spc="-585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ةاواسم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دوجو </a:t>
            </a:r>
            <a:r>
              <a:rPr dirty="0" sz="2000" spc="-290">
                <a:solidFill>
                  <a:srgbClr val="FFFFFF"/>
                </a:solidFill>
                <a:latin typeface="Arial"/>
                <a:cs typeface="Arial"/>
              </a:rPr>
              <a:t>نيح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حلاطصلاا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0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00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265"/>
              </a:spcBef>
              <a:buClr>
                <a:srgbClr val="FFFFCC"/>
              </a:buClr>
              <a:buSzPct val="70000"/>
              <a:buChar char="•"/>
              <a:tabLst>
                <a:tab pos="545465" algn="l"/>
                <a:tab pos="546100" algn="l"/>
              </a:tabLst>
            </a:pPr>
            <a:r>
              <a:rPr dirty="0" sz="2000" spc="5">
                <a:solidFill>
                  <a:srgbClr val="FFFFFF"/>
                </a:solidFill>
                <a:latin typeface="Calibri"/>
                <a:cs typeface="Calibri"/>
              </a:rPr>
              <a:t>Ali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95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20">
                <a:solidFill>
                  <a:srgbClr val="FFFF00"/>
                </a:solidFill>
                <a:latin typeface="Calibri"/>
                <a:cs typeface="Calibri"/>
              </a:rPr>
              <a:t>tall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20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">
                <a:solidFill>
                  <a:srgbClr val="FFFFFF"/>
                </a:solidFill>
                <a:latin typeface="Calibri"/>
                <a:cs typeface="Calibri"/>
              </a:rPr>
              <a:t>brother.</a:t>
            </a:r>
            <a:endParaRPr sz="20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240"/>
              </a:spcBef>
              <a:buClr>
                <a:srgbClr val="FFFFCC"/>
              </a:buClr>
              <a:buSzPct val="70000"/>
              <a:buChar char="•"/>
              <a:tabLst>
                <a:tab pos="545465" algn="l"/>
                <a:tab pos="546100" algn="l"/>
              </a:tabLst>
            </a:pP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bag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65">
                <a:solidFill>
                  <a:srgbClr val="FFFF00"/>
                </a:solidFill>
                <a:latin typeface="Calibri"/>
                <a:cs typeface="Calibri"/>
              </a:rPr>
              <a:t>big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dirty="0" sz="20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bag.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CC"/>
              </a:buClr>
              <a:buFont typeface="Calibri"/>
              <a:buChar char="•"/>
            </a:pPr>
            <a:endParaRPr sz="3400">
              <a:latin typeface="Times New Roman"/>
              <a:cs typeface="Times New Roman"/>
            </a:endParaRPr>
          </a:p>
          <a:p>
            <a:pPr algn="ctr" marL="163195">
              <a:lnSpc>
                <a:spcPct val="100000"/>
              </a:lnSpc>
            </a:pPr>
            <a:r>
              <a:rPr dirty="0" sz="1800" spc="145" b="1">
                <a:solidFill>
                  <a:srgbClr val="000066"/>
                </a:solidFill>
                <a:latin typeface="Calibri"/>
                <a:cs typeface="Calibri"/>
              </a:rPr>
              <a:t>not </a:t>
            </a:r>
            <a:r>
              <a:rPr dirty="0" sz="1800" spc="245" b="1">
                <a:solidFill>
                  <a:srgbClr val="000066"/>
                </a:solidFill>
                <a:latin typeface="Calibri"/>
                <a:cs typeface="Calibri"/>
              </a:rPr>
              <a:t>as……..as </a:t>
            </a:r>
            <a:r>
              <a:rPr dirty="0" sz="1800" spc="-200" b="1">
                <a:solidFill>
                  <a:srgbClr val="000066"/>
                </a:solidFill>
                <a:latin typeface="Arial"/>
                <a:cs typeface="Arial"/>
              </a:rPr>
              <a:t>لثم </a:t>
            </a:r>
            <a:r>
              <a:rPr dirty="0" sz="1800" spc="-215" b="1">
                <a:solidFill>
                  <a:srgbClr val="000066"/>
                </a:solidFill>
                <a:latin typeface="Arial"/>
                <a:cs typeface="Arial"/>
              </a:rPr>
              <a:t>هلثم</a:t>
            </a:r>
            <a:r>
              <a:rPr dirty="0" sz="1800" spc="-24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365" b="1">
                <a:solidFill>
                  <a:srgbClr val="000066"/>
                </a:solidFill>
                <a:latin typeface="Arial"/>
                <a:cs typeface="Arial"/>
              </a:rPr>
              <a:t>سيل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000" spc="-555">
                <a:solidFill>
                  <a:srgbClr val="FFFFFF"/>
                </a:solidFill>
                <a:latin typeface="Arial"/>
                <a:cs typeface="Arial"/>
              </a:rPr>
              <a:t>.نيتفص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ةاواسم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دوجو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مدع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ةلاح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حلاطصلاا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0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00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265"/>
              </a:spcBef>
              <a:buClr>
                <a:srgbClr val="FFFFCC"/>
              </a:buClr>
              <a:buSzPct val="70000"/>
              <a:buChar char="•"/>
              <a:tabLst>
                <a:tab pos="545465" algn="l"/>
                <a:tab pos="546100" algn="l"/>
              </a:tabLst>
            </a:pPr>
            <a:r>
              <a:rPr dirty="0" sz="2000" spc="5">
                <a:solidFill>
                  <a:srgbClr val="FFFFFF"/>
                </a:solidFill>
                <a:latin typeface="Calibri"/>
                <a:cs typeface="Calibri"/>
              </a:rPr>
              <a:t>Ali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20">
                <a:solidFill>
                  <a:srgbClr val="CC3300"/>
                </a:solidFill>
                <a:latin typeface="Calibri"/>
                <a:cs typeface="Calibri"/>
              </a:rPr>
              <a:t>not </a:t>
            </a:r>
            <a:r>
              <a:rPr dirty="0" sz="2000" spc="95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20">
                <a:solidFill>
                  <a:srgbClr val="FFFF00"/>
                </a:solidFill>
                <a:latin typeface="Calibri"/>
                <a:cs typeface="Calibri"/>
              </a:rPr>
              <a:t>tall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2000" spc="5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">
                <a:solidFill>
                  <a:srgbClr val="FFFFFF"/>
                </a:solidFill>
                <a:latin typeface="Calibri"/>
                <a:cs typeface="Calibri"/>
              </a:rPr>
              <a:t>brother.</a:t>
            </a:r>
            <a:endParaRPr sz="20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240"/>
              </a:spcBef>
              <a:buClr>
                <a:srgbClr val="FFFFCC"/>
              </a:buClr>
              <a:buSzPct val="70000"/>
              <a:buChar char="•"/>
              <a:tabLst>
                <a:tab pos="545465" algn="l"/>
                <a:tab pos="546100" algn="l"/>
              </a:tabLst>
            </a:pP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bag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25">
                <a:solidFill>
                  <a:srgbClr val="CC3300"/>
                </a:solidFill>
                <a:latin typeface="Calibri"/>
                <a:cs typeface="Calibri"/>
              </a:rPr>
              <a:t>not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65">
                <a:solidFill>
                  <a:srgbClr val="FFFF00"/>
                </a:solidFill>
                <a:latin typeface="Calibri"/>
                <a:cs typeface="Calibri"/>
              </a:rPr>
              <a:t>big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dirty="0" sz="20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bag.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56816" y="588302"/>
            <a:ext cx="2458085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824728" y="597446"/>
            <a:ext cx="1921510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72328" y="597446"/>
            <a:ext cx="751116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93335" y="597446"/>
            <a:ext cx="1677797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40935" y="597446"/>
            <a:ext cx="751116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229104" y="722121"/>
            <a:ext cx="521589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Adverbs </a:t>
            </a:r>
            <a:r>
              <a:rPr dirty="0" sz="3600" spc="-95">
                <a:latin typeface="Arial"/>
                <a:cs typeface="Arial"/>
              </a:rPr>
              <a:t>]لاوحلأا[</a:t>
            </a:r>
            <a:r>
              <a:rPr dirty="0" sz="3600" spc="240">
                <a:latin typeface="Arial"/>
                <a:cs typeface="Arial"/>
              </a:rPr>
              <a:t> </a:t>
            </a:r>
            <a:r>
              <a:rPr dirty="0" sz="3600" spc="-130">
                <a:latin typeface="Arial"/>
                <a:cs typeface="Arial"/>
              </a:rPr>
              <a:t>فورظلا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72896" y="2106142"/>
            <a:ext cx="458571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45336" y="1972094"/>
            <a:ext cx="943190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121407" y="1972094"/>
            <a:ext cx="1839341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489959" y="1972094"/>
            <a:ext cx="4673853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87567" y="2407958"/>
            <a:ext cx="3305428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209344" y="2073401"/>
            <a:ext cx="7564120" cy="88074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58800" indent="-534035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69642"/>
              <a:buFont typeface="Calibri"/>
              <a:buChar char="•"/>
              <a:tabLst>
                <a:tab pos="558800" algn="l"/>
                <a:tab pos="559435" algn="l"/>
              </a:tabLst>
            </a:pPr>
            <a:r>
              <a:rPr dirty="0" sz="2800" spc="254" b="1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2800" spc="254" b="1">
                <a:solidFill>
                  <a:srgbClr val="FFFF00"/>
                </a:solidFill>
                <a:latin typeface="Calibri"/>
                <a:cs typeface="Calibri"/>
              </a:rPr>
              <a:t>Adverb </a:t>
            </a:r>
            <a:r>
              <a:rPr dirty="0" sz="2800" spc="290" b="1">
                <a:solidFill>
                  <a:srgbClr val="FFFFFF"/>
                </a:solidFill>
                <a:latin typeface="Calibri"/>
                <a:cs typeface="Calibri"/>
              </a:rPr>
              <a:t>always </a:t>
            </a:r>
            <a:r>
              <a:rPr dirty="0" sz="2800" spc="240" b="1">
                <a:solidFill>
                  <a:srgbClr val="FFFFFF"/>
                </a:solidFill>
                <a:latin typeface="Calibri"/>
                <a:cs typeface="Calibri"/>
              </a:rPr>
              <a:t>modifies </a:t>
            </a:r>
            <a:r>
              <a:rPr dirty="0" sz="2800" spc="29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00" spc="-1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235" b="1">
                <a:solidFill>
                  <a:srgbClr val="FFFFFF"/>
                </a:solidFill>
                <a:latin typeface="Calibri"/>
                <a:cs typeface="Calibri"/>
              </a:rPr>
              <a:t>verb.</a:t>
            </a:r>
            <a:endParaRPr sz="2800">
              <a:latin typeface="Calibri"/>
              <a:cs typeface="Calibri"/>
            </a:endParaRPr>
          </a:p>
          <a:p>
            <a:pPr marL="4678045">
              <a:lnSpc>
                <a:spcPct val="100000"/>
              </a:lnSpc>
            </a:pPr>
            <a:r>
              <a:rPr dirty="0" baseline="7936" sz="4200" spc="28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80">
                <a:solidFill>
                  <a:srgbClr val="FFFFFF"/>
                </a:solidFill>
                <a:latin typeface="Arial"/>
                <a:cs typeface="Arial"/>
              </a:rPr>
              <a:t>امئاد </a:t>
            </a:r>
            <a:r>
              <a:rPr dirty="0" sz="2800" spc="-550">
                <a:solidFill>
                  <a:srgbClr val="FFFFFF"/>
                </a:solidFill>
                <a:latin typeface="Arial"/>
                <a:cs typeface="Arial"/>
              </a:rPr>
              <a:t>لعفلا</a:t>
            </a:r>
            <a:r>
              <a:rPr dirty="0" sz="2800" spc="-4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05">
                <a:solidFill>
                  <a:srgbClr val="FFFFFF"/>
                </a:solidFill>
                <a:latin typeface="Arial"/>
                <a:cs typeface="Arial"/>
              </a:rPr>
              <a:t>فصي  </a:t>
            </a:r>
            <a:r>
              <a:rPr dirty="0" sz="2800" spc="-290">
                <a:solidFill>
                  <a:srgbClr val="FFFFFF"/>
                </a:solidFill>
                <a:latin typeface="Arial"/>
                <a:cs typeface="Arial"/>
              </a:rPr>
              <a:t>فرظلا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18616" y="3447338"/>
            <a:ext cx="333628" cy="4128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06296" y="3349726"/>
            <a:ext cx="6956806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222044" y="3424173"/>
            <a:ext cx="453326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90"/>
              </a:spcBef>
              <a:buClr>
                <a:srgbClr val="FFFFCC"/>
              </a:buClr>
              <a:buSzPct val="70000"/>
              <a:buChar char="•"/>
              <a:tabLst>
                <a:tab pos="546100" algn="l"/>
                <a:tab pos="546735" algn="l"/>
              </a:tabLst>
            </a:pP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Most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adverbs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formed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000" spc="-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adding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45262" y="3424173"/>
            <a:ext cx="194754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2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adjectives.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54752" y="3959326"/>
            <a:ext cx="3671188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5512561" y="4064066"/>
            <a:ext cx="384810" cy="283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05"/>
              </a:lnSpc>
            </a:pPr>
            <a:r>
              <a:rPr dirty="0" sz="2000" spc="-1055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sz="2000" spc="-520">
                <a:solidFill>
                  <a:srgbClr val="FFFFFF"/>
                </a:solidFill>
                <a:latin typeface="Arial"/>
                <a:cs typeface="Arial"/>
              </a:rPr>
              <a:t>ص</a:t>
            </a:r>
            <a:r>
              <a:rPr dirty="0" sz="2000" spc="-60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000" spc="-600">
                <a:solidFill>
                  <a:srgbClr val="FFFFFF"/>
                </a:solidFill>
                <a:latin typeface="Arial"/>
                <a:cs typeface="Arial"/>
              </a:rPr>
              <a:t>ل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22390" y="4027373"/>
            <a:ext cx="236156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2000" spc="-380">
                <a:solidFill>
                  <a:srgbClr val="FFFFFF"/>
                </a:solidFill>
                <a:latin typeface="Arial"/>
                <a:cs typeface="Arial"/>
              </a:rPr>
              <a:t>ةفاضإب 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نو</a:t>
            </a:r>
            <a:r>
              <a:rPr dirty="0" baseline="-5555" sz="3000" spc="-270">
                <a:solidFill>
                  <a:srgbClr val="FFFFFF"/>
                </a:solidFill>
                <a:latin typeface="Arial"/>
                <a:cs typeface="Arial"/>
              </a:rPr>
              <a:t>ّ </a:t>
            </a:r>
            <a:r>
              <a:rPr dirty="0" sz="2000" spc="-680">
                <a:solidFill>
                  <a:srgbClr val="FFFFFF"/>
                </a:solidFill>
                <a:latin typeface="Arial"/>
                <a:cs typeface="Arial"/>
              </a:rPr>
              <a:t>كت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فورظلا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مظعم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184647" y="3959326"/>
            <a:ext cx="412826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42416" y="4614710"/>
            <a:ext cx="1001090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063239" y="4614710"/>
            <a:ext cx="1223581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00015" y="4614710"/>
            <a:ext cx="946226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815328" y="4614710"/>
            <a:ext cx="1168704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42416" y="4977384"/>
            <a:ext cx="1220546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222044" y="4701920"/>
            <a:ext cx="843915" cy="75438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210"/>
              </a:spcBef>
            </a:pP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slow 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py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063239" y="4977384"/>
            <a:ext cx="1360677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3243833" y="4701920"/>
            <a:ext cx="981710" cy="75438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210"/>
              </a:spcBef>
            </a:pP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slowly 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ily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00015" y="4977384"/>
            <a:ext cx="1308989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815328" y="4977384"/>
            <a:ext cx="1531366" cy="6780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6997065" y="4701920"/>
            <a:ext cx="1151890" cy="75438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210"/>
              </a:spcBef>
            </a:pP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nicely 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ully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943600" y="3401567"/>
            <a:ext cx="304800" cy="426720"/>
          </a:xfrm>
          <a:custGeom>
            <a:avLst/>
            <a:gdLst/>
            <a:ahLst/>
            <a:cxnLst/>
            <a:rect l="l" t="t" r="r" b="b"/>
            <a:pathLst>
              <a:path w="304800" h="426720">
                <a:moveTo>
                  <a:pt x="0" y="426720"/>
                </a:moveTo>
                <a:lnTo>
                  <a:pt x="304800" y="426720"/>
                </a:lnTo>
                <a:lnTo>
                  <a:pt x="304800" y="0"/>
                </a:lnTo>
                <a:lnTo>
                  <a:pt x="0" y="0"/>
                </a:lnTo>
                <a:lnTo>
                  <a:pt x="0" y="4267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5933059" y="3387674"/>
            <a:ext cx="28638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70">
                <a:solidFill>
                  <a:srgbClr val="CC3300"/>
                </a:solidFill>
                <a:latin typeface="Calibri"/>
                <a:cs typeface="Calibri"/>
              </a:rPr>
              <a:t>ly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562600" y="4011167"/>
            <a:ext cx="304800" cy="426720"/>
          </a:xfrm>
          <a:custGeom>
            <a:avLst/>
            <a:gdLst/>
            <a:ahLst/>
            <a:cxnLst/>
            <a:rect l="l" t="t" r="r" b="b"/>
            <a:pathLst>
              <a:path w="304800" h="426720">
                <a:moveTo>
                  <a:pt x="0" y="426719"/>
                </a:moveTo>
                <a:lnTo>
                  <a:pt x="304800" y="426719"/>
                </a:lnTo>
                <a:lnTo>
                  <a:pt x="304800" y="0"/>
                </a:lnTo>
                <a:lnTo>
                  <a:pt x="0" y="0"/>
                </a:lnTo>
                <a:lnTo>
                  <a:pt x="0" y="4267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4855717" y="3923741"/>
            <a:ext cx="1007744" cy="153225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492125">
              <a:lnSpc>
                <a:spcPct val="100000"/>
              </a:lnSpc>
              <a:spcBef>
                <a:spcPts val="110"/>
              </a:spcBef>
            </a:pPr>
            <a:r>
              <a:rPr dirty="0" sz="2000" spc="85">
                <a:solidFill>
                  <a:srgbClr val="FFFFFF"/>
                </a:solidFill>
                <a:latin typeface="Arial"/>
                <a:cs typeface="Arial"/>
              </a:rPr>
              <a:t>.ة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-11904" sz="4200" spc="104">
                <a:solidFill>
                  <a:srgbClr val="CC3300"/>
                </a:solidFill>
                <a:latin typeface="Calibri"/>
                <a:cs typeface="Calibri"/>
              </a:rPr>
              <a:t>ly</a:t>
            </a:r>
            <a:endParaRPr baseline="-11904" sz="4200">
              <a:latin typeface="Calibri"/>
              <a:cs typeface="Calibri"/>
            </a:endParaRPr>
          </a:p>
          <a:p>
            <a:pPr marL="38100" marR="57150">
              <a:lnSpc>
                <a:spcPts val="2860"/>
              </a:lnSpc>
              <a:spcBef>
                <a:spcPts val="2870"/>
              </a:spcBef>
            </a:pP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nice 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ul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982723" y="4916423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914400" y="0"/>
                </a:moveTo>
                <a:lnTo>
                  <a:pt x="914400" y="76200"/>
                </a:lnTo>
                <a:lnTo>
                  <a:pt x="977900" y="44450"/>
                </a:lnTo>
                <a:lnTo>
                  <a:pt x="927100" y="44450"/>
                </a:lnTo>
                <a:lnTo>
                  <a:pt x="927100" y="31750"/>
                </a:lnTo>
                <a:lnTo>
                  <a:pt x="977900" y="31750"/>
                </a:lnTo>
                <a:lnTo>
                  <a:pt x="914400" y="0"/>
                </a:lnTo>
                <a:close/>
              </a:path>
              <a:path w="990600" h="76200">
                <a:moveTo>
                  <a:pt x="9144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914400" y="44450"/>
                </a:lnTo>
                <a:lnTo>
                  <a:pt x="914400" y="31750"/>
                </a:lnTo>
                <a:close/>
              </a:path>
              <a:path w="990600" h="76200">
                <a:moveTo>
                  <a:pt x="977900" y="31750"/>
                </a:moveTo>
                <a:lnTo>
                  <a:pt x="927100" y="31750"/>
                </a:lnTo>
                <a:lnTo>
                  <a:pt x="927100" y="44450"/>
                </a:lnTo>
                <a:lnTo>
                  <a:pt x="977900" y="44450"/>
                </a:lnTo>
                <a:lnTo>
                  <a:pt x="990600" y="38100"/>
                </a:lnTo>
                <a:lnTo>
                  <a:pt x="9779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640323" y="4916423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914400" y="0"/>
                </a:moveTo>
                <a:lnTo>
                  <a:pt x="914400" y="76200"/>
                </a:lnTo>
                <a:lnTo>
                  <a:pt x="977900" y="44450"/>
                </a:lnTo>
                <a:lnTo>
                  <a:pt x="927100" y="44450"/>
                </a:lnTo>
                <a:lnTo>
                  <a:pt x="927100" y="31750"/>
                </a:lnTo>
                <a:lnTo>
                  <a:pt x="977900" y="31750"/>
                </a:lnTo>
                <a:lnTo>
                  <a:pt x="914400" y="0"/>
                </a:lnTo>
                <a:close/>
              </a:path>
              <a:path w="990600" h="76200">
                <a:moveTo>
                  <a:pt x="9144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914400" y="44450"/>
                </a:lnTo>
                <a:lnTo>
                  <a:pt x="914400" y="31750"/>
                </a:lnTo>
                <a:close/>
              </a:path>
              <a:path w="990600" h="76200">
                <a:moveTo>
                  <a:pt x="977900" y="31750"/>
                </a:moveTo>
                <a:lnTo>
                  <a:pt x="927100" y="31750"/>
                </a:lnTo>
                <a:lnTo>
                  <a:pt x="927100" y="44450"/>
                </a:lnTo>
                <a:lnTo>
                  <a:pt x="977900" y="44450"/>
                </a:lnTo>
                <a:lnTo>
                  <a:pt x="990600" y="38100"/>
                </a:lnTo>
                <a:lnTo>
                  <a:pt x="9779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868923" y="5297423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914400" y="0"/>
                </a:moveTo>
                <a:lnTo>
                  <a:pt x="914400" y="76200"/>
                </a:lnTo>
                <a:lnTo>
                  <a:pt x="977900" y="44450"/>
                </a:lnTo>
                <a:lnTo>
                  <a:pt x="927100" y="44450"/>
                </a:lnTo>
                <a:lnTo>
                  <a:pt x="927100" y="31750"/>
                </a:lnTo>
                <a:lnTo>
                  <a:pt x="977900" y="31750"/>
                </a:lnTo>
                <a:lnTo>
                  <a:pt x="914400" y="0"/>
                </a:lnTo>
                <a:close/>
              </a:path>
              <a:path w="990600" h="76200">
                <a:moveTo>
                  <a:pt x="9144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914400" y="44450"/>
                </a:lnTo>
                <a:lnTo>
                  <a:pt x="914400" y="31750"/>
                </a:lnTo>
                <a:close/>
              </a:path>
              <a:path w="990600" h="76200">
                <a:moveTo>
                  <a:pt x="977900" y="31750"/>
                </a:moveTo>
                <a:lnTo>
                  <a:pt x="927100" y="31750"/>
                </a:lnTo>
                <a:lnTo>
                  <a:pt x="927100" y="44450"/>
                </a:lnTo>
                <a:lnTo>
                  <a:pt x="977900" y="44450"/>
                </a:lnTo>
                <a:lnTo>
                  <a:pt x="990600" y="38100"/>
                </a:lnTo>
                <a:lnTo>
                  <a:pt x="9779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135123" y="5297423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914400" y="0"/>
                </a:moveTo>
                <a:lnTo>
                  <a:pt x="914400" y="76200"/>
                </a:lnTo>
                <a:lnTo>
                  <a:pt x="977900" y="44450"/>
                </a:lnTo>
                <a:lnTo>
                  <a:pt x="927100" y="44450"/>
                </a:lnTo>
                <a:lnTo>
                  <a:pt x="927100" y="31750"/>
                </a:lnTo>
                <a:lnTo>
                  <a:pt x="977900" y="31750"/>
                </a:lnTo>
                <a:lnTo>
                  <a:pt x="914400" y="0"/>
                </a:lnTo>
                <a:close/>
              </a:path>
              <a:path w="990600" h="76200">
                <a:moveTo>
                  <a:pt x="9144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914400" y="44450"/>
                </a:lnTo>
                <a:lnTo>
                  <a:pt x="914400" y="31750"/>
                </a:lnTo>
                <a:close/>
              </a:path>
              <a:path w="990600" h="76200">
                <a:moveTo>
                  <a:pt x="977900" y="31750"/>
                </a:moveTo>
                <a:lnTo>
                  <a:pt x="927100" y="31750"/>
                </a:lnTo>
                <a:lnTo>
                  <a:pt x="927100" y="44450"/>
                </a:lnTo>
                <a:lnTo>
                  <a:pt x="977900" y="44450"/>
                </a:lnTo>
                <a:lnTo>
                  <a:pt x="990600" y="38100"/>
                </a:lnTo>
                <a:lnTo>
                  <a:pt x="9779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78735" y="323126"/>
            <a:ext cx="5551677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36847" y="871766"/>
            <a:ext cx="2229485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5940">
              <a:lnSpc>
                <a:spcPts val="4285"/>
              </a:lnSpc>
              <a:spcBef>
                <a:spcPts val="100"/>
              </a:spcBef>
            </a:pPr>
            <a:r>
              <a:rPr dirty="0" sz="3600" spc="370"/>
              <a:t>Compound</a:t>
            </a:r>
            <a:r>
              <a:rPr dirty="0" sz="3600" spc="175"/>
              <a:t> </a:t>
            </a:r>
            <a:r>
              <a:rPr dirty="0" sz="3600" spc="365"/>
              <a:t>Sentences</a:t>
            </a:r>
            <a:endParaRPr sz="3600"/>
          </a:p>
          <a:p>
            <a:pPr algn="ctr" marL="535940">
              <a:lnSpc>
                <a:spcPts val="4285"/>
              </a:lnSpc>
            </a:pPr>
            <a:r>
              <a:rPr dirty="0" sz="3600" spc="-315">
                <a:latin typeface="Arial"/>
                <a:cs typeface="Arial"/>
              </a:rPr>
              <a:t>ةبكرم</a:t>
            </a:r>
            <a:r>
              <a:rPr dirty="0" sz="3600" spc="-10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لمج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6216" y="1886750"/>
            <a:ext cx="918781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49096" y="2301239"/>
            <a:ext cx="553059" cy="685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81327" y="1886750"/>
            <a:ext cx="985837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145844" y="1972132"/>
            <a:ext cx="64897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215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but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13120" y="1956790"/>
            <a:ext cx="629246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69864" y="1956790"/>
            <a:ext cx="412826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090927" y="1956790"/>
            <a:ext cx="4021709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240660" y="2023948"/>
            <a:ext cx="413702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420">
                <a:solidFill>
                  <a:srgbClr val="FFFFFF"/>
                </a:solidFill>
                <a:latin typeface="Arial"/>
                <a:cs typeface="Arial"/>
              </a:rPr>
              <a:t>نيضقانتم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000" spc="-484">
                <a:solidFill>
                  <a:srgbClr val="FFFFFF"/>
                </a:solidFill>
                <a:latin typeface="Arial"/>
                <a:cs typeface="Arial"/>
              </a:rPr>
              <a:t>نيفلتخم </a:t>
            </a:r>
            <a:r>
              <a:rPr dirty="0" sz="2000" spc="-600">
                <a:solidFill>
                  <a:srgbClr val="FFFFFF"/>
                </a:solidFill>
                <a:latin typeface="Arial"/>
                <a:cs typeface="Arial"/>
              </a:rPr>
              <a:t>نيئيش</a:t>
            </a:r>
            <a:r>
              <a:rPr dirty="0" sz="2000" spc="5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390">
                <a:solidFill>
                  <a:srgbClr val="FFFFFF"/>
                </a:solidFill>
                <a:latin typeface="Arial"/>
                <a:cs typeface="Arial"/>
              </a:rPr>
              <a:t>نيتلمج </a:t>
            </a:r>
            <a:r>
              <a:rPr dirty="0" sz="2000" spc="-380">
                <a:solidFill>
                  <a:srgbClr val="FFFFFF"/>
                </a:solidFill>
                <a:latin typeface="Arial"/>
                <a:cs typeface="Arial"/>
              </a:rPr>
              <a:t>طبرت: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70" b="1">
                <a:solidFill>
                  <a:srgbClr val="CC3300"/>
                </a:solidFill>
                <a:latin typeface="Arial"/>
                <a:cs typeface="Arial"/>
              </a:rPr>
              <a:t>نكل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6216" y="2292134"/>
            <a:ext cx="4564253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37047" y="2703550"/>
            <a:ext cx="3360165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266944" y="2703550"/>
            <a:ext cx="412826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66216" y="3029750"/>
            <a:ext cx="2293366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55976" y="3029750"/>
            <a:ext cx="842581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392423" y="3029750"/>
            <a:ext cx="2351278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145844" y="2344580"/>
            <a:ext cx="7382509" cy="1163320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2185670" algn="l"/>
              </a:tabLst>
            </a:pP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Khaled</a:t>
            </a:r>
            <a:r>
              <a:rPr dirty="0" sz="24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4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rich.	</a:t>
            </a:r>
            <a:r>
              <a:rPr dirty="0" sz="2400" spc="10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400" spc="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unhappy.</a:t>
            </a:r>
            <a:endParaRPr sz="2400">
              <a:latin typeface="Calibri"/>
              <a:cs typeface="Calibri"/>
            </a:endParaRPr>
          </a:p>
          <a:p>
            <a:pPr marL="4284345">
              <a:lnSpc>
                <a:spcPct val="100000"/>
              </a:lnSpc>
              <a:spcBef>
                <a:spcPts val="209"/>
              </a:spcBef>
            </a:pP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:ةدحاو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2000" spc="-325">
                <a:solidFill>
                  <a:srgbClr val="FFFFFF"/>
                </a:solidFill>
                <a:latin typeface="Arial"/>
                <a:cs typeface="Arial"/>
              </a:rPr>
              <a:t>نوكنل </a:t>
            </a:r>
            <a:r>
              <a:rPr dirty="0" sz="2000" spc="-370">
                <a:solidFill>
                  <a:srgbClr val="FFFFFF"/>
                </a:solidFill>
                <a:latin typeface="Arial"/>
                <a:cs typeface="Arial"/>
              </a:rPr>
              <a:t>نيتلمجلا </a:t>
            </a:r>
            <a:r>
              <a:rPr dirty="0" sz="2000" spc="-325">
                <a:solidFill>
                  <a:srgbClr val="FFFFFF"/>
                </a:solidFill>
                <a:latin typeface="Arial"/>
                <a:cs typeface="Arial"/>
              </a:rPr>
              <a:t>طبر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75">
                <a:solidFill>
                  <a:srgbClr val="FFFFFF"/>
                </a:solidFill>
                <a:latin typeface="Arial"/>
                <a:cs typeface="Arial"/>
              </a:rPr>
              <a:t>نكمي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Khaled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rich </a:t>
            </a:r>
            <a:r>
              <a:rPr dirty="0" sz="2400" spc="45">
                <a:solidFill>
                  <a:srgbClr val="FFFF00"/>
                </a:solidFill>
                <a:latin typeface="Calibri"/>
                <a:cs typeface="Calibri"/>
              </a:rPr>
              <a:t>but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400" spc="2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unhappy.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66216" y="4236758"/>
            <a:ext cx="723684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49096" y="4651247"/>
            <a:ext cx="357936" cy="6858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86255" y="4236758"/>
            <a:ext cx="3180334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623304" y="4306798"/>
            <a:ext cx="510336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483096" y="4306798"/>
            <a:ext cx="412826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090415" y="4306798"/>
            <a:ext cx="2735453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66216" y="4639093"/>
            <a:ext cx="5896229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145844" y="4286884"/>
            <a:ext cx="2839085" cy="83058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u="heavy" sz="2400" spc="190"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or</a:t>
            </a:r>
            <a:r>
              <a:rPr dirty="0" sz="2400" spc="19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play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football.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63896" y="5050535"/>
            <a:ext cx="3433445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193791" y="5050535"/>
            <a:ext cx="412826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4240784" y="4336360"/>
            <a:ext cx="4288790" cy="111252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رايخ </a:t>
            </a:r>
            <a:r>
              <a:rPr dirty="0" sz="2000" spc="-295">
                <a:solidFill>
                  <a:srgbClr val="FFFFFF"/>
                </a:solidFill>
                <a:latin typeface="Arial"/>
                <a:cs typeface="Arial"/>
              </a:rPr>
              <a:t>امهيف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2000" spc="-390">
                <a:solidFill>
                  <a:srgbClr val="FFFFFF"/>
                </a:solidFill>
                <a:latin typeface="Arial"/>
                <a:cs typeface="Arial"/>
              </a:rPr>
              <a:t>نيتلمج </a:t>
            </a:r>
            <a:r>
              <a:rPr dirty="0" sz="2000" spc="-380">
                <a:solidFill>
                  <a:srgbClr val="FFFFFF"/>
                </a:solidFill>
                <a:latin typeface="Arial"/>
                <a:cs typeface="Arial"/>
              </a:rPr>
              <a:t>طبرت:</a:t>
            </a:r>
            <a:r>
              <a:rPr dirty="0" sz="2000" spc="-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CC3300"/>
                </a:solidFill>
                <a:latin typeface="Arial"/>
                <a:cs typeface="Arial"/>
              </a:rPr>
              <a:t>وأ</a:t>
            </a:r>
            <a:endParaRPr sz="2000">
              <a:latin typeface="Arial"/>
              <a:cs typeface="Arial"/>
            </a:endParaRPr>
          </a:p>
          <a:p>
            <a:pPr marL="23495">
              <a:lnSpc>
                <a:spcPct val="100000"/>
              </a:lnSpc>
              <a:spcBef>
                <a:spcPts val="370"/>
              </a:spcBef>
            </a:pP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watch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TV.</a:t>
            </a:r>
            <a:endParaRPr sz="2400">
              <a:latin typeface="Calibri"/>
              <a:cs typeface="Calibri"/>
            </a:endParaRPr>
          </a:p>
          <a:p>
            <a:pPr marL="1115695">
              <a:lnSpc>
                <a:spcPct val="100000"/>
              </a:lnSpc>
              <a:spcBef>
                <a:spcPts val="204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ةدحاو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2000" spc="-320">
                <a:solidFill>
                  <a:srgbClr val="FFFFFF"/>
                </a:solidFill>
                <a:latin typeface="Arial"/>
                <a:cs typeface="Arial"/>
              </a:rPr>
              <a:t>نوكنل </a:t>
            </a:r>
            <a:r>
              <a:rPr dirty="0" sz="2000" spc="-370">
                <a:solidFill>
                  <a:srgbClr val="FFFFFF"/>
                </a:solidFill>
                <a:latin typeface="Arial"/>
                <a:cs typeface="Arial"/>
              </a:rPr>
              <a:t>نيتلمجلا </a:t>
            </a:r>
            <a:r>
              <a:rPr dirty="0" sz="2000" spc="-325">
                <a:solidFill>
                  <a:srgbClr val="FFFFFF"/>
                </a:solidFill>
                <a:latin typeface="Arial"/>
                <a:cs typeface="Arial"/>
              </a:rPr>
              <a:t>طبر</a:t>
            </a:r>
            <a:r>
              <a:rPr dirty="0" sz="20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75">
                <a:solidFill>
                  <a:srgbClr val="FFFFFF"/>
                </a:solidFill>
                <a:latin typeface="Arial"/>
                <a:cs typeface="Arial"/>
              </a:rPr>
              <a:t>نكمي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66216" y="5376671"/>
            <a:ext cx="3223133" cy="6780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85615" y="5376671"/>
            <a:ext cx="678014" cy="6780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154423" y="5376671"/>
            <a:ext cx="2759710" cy="67801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145844" y="5464250"/>
            <a:ext cx="55708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play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football </a:t>
            </a:r>
            <a:r>
              <a:rPr dirty="0" sz="2400" spc="25">
                <a:solidFill>
                  <a:srgbClr val="FFFF00"/>
                </a:solidFill>
                <a:latin typeface="Calibri"/>
                <a:cs typeface="Calibri"/>
              </a:rPr>
              <a:t>or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watch</a:t>
            </a:r>
            <a:r>
              <a:rPr dirty="0" sz="2400" spc="3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TV.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0" name="object 6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56816" y="588302"/>
            <a:ext cx="2458085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29104" y="722121"/>
            <a:ext cx="18859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Adverbs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5824728" y="597446"/>
            <a:ext cx="1921510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72328" y="597446"/>
            <a:ext cx="751116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93335" y="597446"/>
            <a:ext cx="1677797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40935" y="597446"/>
            <a:ext cx="751116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713859" y="722121"/>
            <a:ext cx="27311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95" b="1">
                <a:solidFill>
                  <a:srgbClr val="FFFF00"/>
                </a:solidFill>
                <a:latin typeface="Arial"/>
                <a:cs typeface="Arial"/>
              </a:rPr>
              <a:t>]لاوحلأا[</a:t>
            </a:r>
            <a:r>
              <a:rPr dirty="0" sz="3600" spc="-9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spc="-130" b="1">
                <a:solidFill>
                  <a:srgbClr val="FFFF00"/>
                </a:solidFill>
                <a:latin typeface="Arial"/>
                <a:cs typeface="Arial"/>
              </a:rPr>
              <a:t>فورظلا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2044" y="2112141"/>
            <a:ext cx="7539990" cy="369379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There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many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kinds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0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adverbs: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dirty="0" sz="2000" spc="-70" b="1">
                <a:solidFill>
                  <a:srgbClr val="FFFFFF"/>
                </a:solidFill>
                <a:latin typeface="Arial"/>
                <a:cs typeface="Arial"/>
              </a:rPr>
              <a:t>:فورظلا </a:t>
            </a:r>
            <a:r>
              <a:rPr dirty="0" sz="2000" spc="50" b="1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000" spc="-114" b="1">
                <a:solidFill>
                  <a:srgbClr val="FFFFFF"/>
                </a:solidFill>
                <a:latin typeface="Arial"/>
                <a:cs typeface="Arial"/>
              </a:rPr>
              <a:t>عاونأ 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ةدع</a:t>
            </a:r>
            <a:r>
              <a:rPr dirty="0" sz="2000" spc="-2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0" b="1">
                <a:solidFill>
                  <a:srgbClr val="FFFFFF"/>
                </a:solidFill>
                <a:latin typeface="Arial"/>
                <a:cs typeface="Arial"/>
              </a:rPr>
              <a:t>كانه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00" spc="2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r>
              <a:rPr dirty="0" sz="1400" spc="125" b="1">
                <a:solidFill>
                  <a:srgbClr val="FFFF00"/>
                </a:solidFill>
                <a:latin typeface="Calibri"/>
                <a:cs typeface="Calibri"/>
              </a:rPr>
              <a:t>Adverbs </a:t>
            </a:r>
            <a:r>
              <a:rPr dirty="0" sz="1400" spc="95" b="1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dirty="0" sz="1400" spc="130" b="1">
                <a:solidFill>
                  <a:srgbClr val="FFFF00"/>
                </a:solidFill>
                <a:latin typeface="Calibri"/>
                <a:cs typeface="Calibri"/>
              </a:rPr>
              <a:t>manner: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express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action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done.</a:t>
            </a:r>
            <a:endParaRPr sz="1400">
              <a:latin typeface="Calibri"/>
              <a:cs typeface="Calibri"/>
            </a:endParaRPr>
          </a:p>
          <a:p>
            <a:pPr algn="r" marR="8255">
              <a:lnSpc>
                <a:spcPct val="100000"/>
              </a:lnSpc>
              <a:spcBef>
                <a:spcPts val="170"/>
              </a:spcBef>
            </a:pP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.ثدحلا 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عوقو </a:t>
            </a:r>
            <a:r>
              <a:rPr dirty="0" sz="1400" spc="-409">
                <a:solidFill>
                  <a:srgbClr val="FFFFFF"/>
                </a:solidFill>
                <a:latin typeface="Arial"/>
                <a:cs typeface="Arial"/>
              </a:rPr>
              <a:t>ةيفيك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400" spc="-390">
                <a:solidFill>
                  <a:srgbClr val="FFFFFF"/>
                </a:solidFill>
                <a:latin typeface="Arial"/>
                <a:cs typeface="Arial"/>
              </a:rPr>
              <a:t>ربعت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9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فورظلا: </a:t>
            </a:r>
            <a:r>
              <a:rPr dirty="0" sz="1400" spc="-175" b="1">
                <a:solidFill>
                  <a:srgbClr val="FFFF00"/>
                </a:solidFill>
                <a:latin typeface="Arial"/>
                <a:cs typeface="Arial"/>
              </a:rPr>
              <a:t>كولسلا </a:t>
            </a:r>
            <a:r>
              <a:rPr dirty="0" sz="1400" spc="-150" b="1">
                <a:solidFill>
                  <a:srgbClr val="FFFF00"/>
                </a:solidFill>
                <a:latin typeface="Arial"/>
                <a:cs typeface="Arial"/>
              </a:rPr>
              <a:t>ىلع </a:t>
            </a:r>
            <a:r>
              <a:rPr dirty="0" sz="1400" spc="-85" b="1">
                <a:solidFill>
                  <a:srgbClr val="FFFF00"/>
                </a:solidFill>
                <a:latin typeface="Arial"/>
                <a:cs typeface="Arial"/>
              </a:rPr>
              <a:t>ةلادلا</a:t>
            </a:r>
            <a:r>
              <a:rPr dirty="0" sz="1400" spc="-20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400" spc="-60" b="1">
                <a:solidFill>
                  <a:srgbClr val="FFFF00"/>
                </a:solidFill>
                <a:latin typeface="Arial"/>
                <a:cs typeface="Arial"/>
              </a:rPr>
              <a:t>فورظلا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546100" indent="-534035"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SzPct val="67857"/>
              <a:buChar char="•"/>
              <a:tabLst>
                <a:tab pos="546100" algn="l"/>
                <a:tab pos="546735" algn="l"/>
              </a:tabLst>
            </a:pPr>
            <a:r>
              <a:rPr dirty="0" sz="1400" spc="16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closed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window</a:t>
            </a:r>
            <a:r>
              <a:rPr dirty="0" sz="14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CC3300"/>
                </a:solidFill>
                <a:latin typeface="Calibri"/>
                <a:cs typeface="Calibri"/>
              </a:rPr>
              <a:t>carefully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165"/>
              </a:spcBef>
              <a:buClr>
                <a:srgbClr val="FFFFCC"/>
              </a:buClr>
              <a:buSzPct val="67857"/>
              <a:buChar char="•"/>
              <a:tabLst>
                <a:tab pos="546100" algn="l"/>
                <a:tab pos="546735" algn="l"/>
              </a:tabLst>
            </a:pPr>
            <a:r>
              <a:rPr dirty="0" sz="1400" spc="6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soldier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fought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0">
                <a:solidFill>
                  <a:srgbClr val="CC3300"/>
                </a:solidFill>
                <a:latin typeface="Calibri"/>
                <a:cs typeface="Calibri"/>
              </a:rPr>
              <a:t>bravely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60">
                <a:solidFill>
                  <a:srgbClr val="FFFFFF"/>
                </a:solidFill>
                <a:latin typeface="Calibri"/>
                <a:cs typeface="Calibri"/>
              </a:rPr>
              <a:t>2. </a:t>
            </a:r>
            <a:r>
              <a:rPr dirty="0" sz="1400" spc="125" b="1">
                <a:solidFill>
                  <a:srgbClr val="FFFF00"/>
                </a:solidFill>
                <a:latin typeface="Calibri"/>
                <a:cs typeface="Calibri"/>
              </a:rPr>
              <a:t>Adverbs </a:t>
            </a:r>
            <a:r>
              <a:rPr dirty="0" sz="1400" spc="95" b="1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dirty="0" sz="1400" spc="85" b="1">
                <a:solidFill>
                  <a:srgbClr val="FFFF00"/>
                </a:solidFill>
                <a:latin typeface="Calibri"/>
                <a:cs typeface="Calibri"/>
              </a:rPr>
              <a:t>time</a:t>
            </a:r>
            <a:r>
              <a:rPr dirty="0" sz="1400" spc="85" b="1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express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time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when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action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14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done.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65"/>
              </a:spcBef>
            </a:pPr>
            <a:r>
              <a:rPr dirty="0" sz="1400" spc="-240">
                <a:solidFill>
                  <a:srgbClr val="FFFFFF"/>
                </a:solidFill>
                <a:latin typeface="Arial"/>
                <a:cs typeface="Arial"/>
              </a:rPr>
              <a:t>.لعفلا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ثودح </a:t>
            </a:r>
            <a:r>
              <a:rPr dirty="0" sz="1400" spc="20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1400" spc="-405">
                <a:solidFill>
                  <a:srgbClr val="FFFFFF"/>
                </a:solidFill>
                <a:latin typeface="Arial"/>
                <a:cs typeface="Arial"/>
              </a:rPr>
              <a:t>ةيفيك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400" spc="-390">
                <a:solidFill>
                  <a:srgbClr val="FFFFFF"/>
                </a:solidFill>
                <a:latin typeface="Arial"/>
                <a:cs typeface="Arial"/>
              </a:rPr>
              <a:t>ربعت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9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فورظلا: </a:t>
            </a:r>
            <a:r>
              <a:rPr dirty="0" sz="1400" spc="-40" b="1">
                <a:solidFill>
                  <a:srgbClr val="FFFF00"/>
                </a:solidFill>
                <a:latin typeface="Arial"/>
                <a:cs typeface="Arial"/>
              </a:rPr>
              <a:t>نامزلا</a:t>
            </a:r>
            <a:r>
              <a:rPr dirty="0" sz="1400" spc="2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00"/>
                </a:solidFill>
                <a:latin typeface="Arial"/>
                <a:cs typeface="Arial"/>
              </a:rPr>
              <a:t>فورظ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546100" indent="-534035">
              <a:lnSpc>
                <a:spcPct val="100000"/>
              </a:lnSpc>
              <a:spcBef>
                <a:spcPts val="1135"/>
              </a:spcBef>
              <a:buClr>
                <a:srgbClr val="FFFFCC"/>
              </a:buClr>
              <a:buSzPct val="67857"/>
              <a:buChar char="•"/>
              <a:tabLst>
                <a:tab pos="546100" algn="l"/>
                <a:tab pos="546735" algn="l"/>
              </a:tabLst>
            </a:pP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I’m going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leave </a:t>
            </a:r>
            <a:r>
              <a:rPr dirty="0" sz="1400" spc="5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Cairo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0">
                <a:solidFill>
                  <a:srgbClr val="CC3300"/>
                </a:solidFill>
                <a:latin typeface="Calibri"/>
                <a:cs typeface="Calibri"/>
              </a:rPr>
              <a:t>tomorrow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170"/>
              </a:spcBef>
              <a:buClr>
                <a:srgbClr val="FFFFCC"/>
              </a:buClr>
              <a:buSzPct val="67857"/>
              <a:buChar char="•"/>
              <a:tabLst>
                <a:tab pos="546100" algn="l"/>
                <a:tab pos="546735" algn="l"/>
              </a:tabLst>
            </a:pPr>
            <a:r>
              <a:rPr dirty="0" sz="1400" spc="5">
                <a:solidFill>
                  <a:srgbClr val="FFFFFF"/>
                </a:solidFill>
                <a:latin typeface="Calibri"/>
                <a:cs typeface="Calibri"/>
              </a:rPr>
              <a:t>What’s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going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happen</a:t>
            </a:r>
            <a:r>
              <a:rPr dirty="0" sz="1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0">
                <a:solidFill>
                  <a:srgbClr val="CC3300"/>
                </a:solidFill>
                <a:latin typeface="Calibri"/>
                <a:cs typeface="Calibri"/>
              </a:rPr>
              <a:t>next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56816" y="588302"/>
            <a:ext cx="2458085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29104" y="722121"/>
            <a:ext cx="18859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Adverbs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5824728" y="597446"/>
            <a:ext cx="1921510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72328" y="597446"/>
            <a:ext cx="751116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93335" y="597446"/>
            <a:ext cx="1677797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40935" y="597446"/>
            <a:ext cx="751116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713859" y="722121"/>
            <a:ext cx="27311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95" b="1">
                <a:solidFill>
                  <a:srgbClr val="FFFF00"/>
                </a:solidFill>
                <a:latin typeface="Arial"/>
                <a:cs typeface="Arial"/>
              </a:rPr>
              <a:t>]لاوحلأا[</a:t>
            </a:r>
            <a:r>
              <a:rPr dirty="0" sz="3600" spc="-9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spc="-130" b="1">
                <a:solidFill>
                  <a:srgbClr val="FFFF00"/>
                </a:solidFill>
                <a:latin typeface="Arial"/>
                <a:cs typeface="Arial"/>
              </a:rPr>
              <a:t>فورظلا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01522" y="3980648"/>
            <a:ext cx="213360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40"/>
              </a:lnSpc>
            </a:pP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ملا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08531" y="3951173"/>
            <a:ext cx="1550035" cy="238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330">
                <a:solidFill>
                  <a:srgbClr val="FFFFFF"/>
                </a:solidFill>
                <a:latin typeface="Arial"/>
                <a:cs typeface="Arial"/>
              </a:rPr>
              <a:t>ـب </a:t>
            </a:r>
            <a:r>
              <a:rPr dirty="0" sz="1400" spc="-335">
                <a:solidFill>
                  <a:srgbClr val="FFFFFF"/>
                </a:solidFill>
                <a:latin typeface="Arial"/>
                <a:cs typeface="Arial"/>
              </a:rPr>
              <a:t>يهتنت </a:t>
            </a:r>
            <a:r>
              <a:rPr dirty="0" sz="1400" spc="-29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تاملكلا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95">
                <a:solidFill>
                  <a:srgbClr val="FFFFFF"/>
                </a:solidFill>
                <a:latin typeface="Arial"/>
                <a:cs typeface="Arial"/>
              </a:rPr>
              <a:t>ضعب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27630" y="3951173"/>
            <a:ext cx="275590" cy="238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400" spc="-665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2044" y="5191099"/>
            <a:ext cx="3625215" cy="538480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440"/>
              </a:spcBef>
              <a:buClr>
                <a:srgbClr val="FFFFCC"/>
              </a:buClr>
              <a:buSzPct val="67857"/>
              <a:buChar char="•"/>
              <a:tabLst>
                <a:tab pos="546100" algn="l"/>
                <a:tab pos="546735" algn="l"/>
              </a:tabLst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400" spc="20">
                <a:solidFill>
                  <a:srgbClr val="CC3300"/>
                </a:solidFill>
                <a:latin typeface="Calibri"/>
                <a:cs typeface="Calibri"/>
              </a:rPr>
              <a:t>daily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newspaper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published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CC3300"/>
                </a:solidFill>
                <a:latin typeface="Calibri"/>
                <a:cs typeface="Calibri"/>
              </a:rPr>
              <a:t>daily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335"/>
              </a:spcBef>
              <a:buClr>
                <a:srgbClr val="FFFFCC"/>
              </a:buClr>
              <a:buSzPct val="67857"/>
              <a:buChar char="•"/>
              <a:tabLst>
                <a:tab pos="546100" algn="l"/>
                <a:tab pos="546735" algn="l"/>
              </a:tabLst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get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up </a:t>
            </a:r>
            <a:r>
              <a:rPr dirty="0" sz="1400" spc="25">
                <a:solidFill>
                  <a:srgbClr val="CC3300"/>
                </a:solidFill>
                <a:latin typeface="Calibri"/>
                <a:cs typeface="Calibri"/>
              </a:rPr>
              <a:t>early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catch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1400" spc="25">
                <a:solidFill>
                  <a:srgbClr val="CC3300"/>
                </a:solidFill>
                <a:latin typeface="Calibri"/>
                <a:cs typeface="Calibri"/>
              </a:rPr>
              <a:t>early</a:t>
            </a:r>
            <a:r>
              <a:rPr dirty="0" sz="1400" spc="28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train.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200400" y="3706367"/>
            <a:ext cx="195580" cy="243840"/>
          </a:xfrm>
          <a:custGeom>
            <a:avLst/>
            <a:gdLst/>
            <a:ahLst/>
            <a:cxnLst/>
            <a:rect l="l" t="t" r="r" b="b"/>
            <a:pathLst>
              <a:path w="195579" h="243839">
                <a:moveTo>
                  <a:pt x="0" y="243839"/>
                </a:moveTo>
                <a:lnTo>
                  <a:pt x="195072" y="243839"/>
                </a:lnTo>
                <a:lnTo>
                  <a:pt x="195072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183944" y="2116957"/>
            <a:ext cx="7591425" cy="1824989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484"/>
              </a:spcBef>
            </a:pPr>
            <a:r>
              <a:rPr dirty="0" sz="1600" spc="75">
                <a:solidFill>
                  <a:srgbClr val="FFFFFF"/>
                </a:solidFill>
                <a:latin typeface="Calibri"/>
                <a:cs typeface="Calibri"/>
              </a:rPr>
              <a:t>3. </a:t>
            </a:r>
            <a:r>
              <a:rPr dirty="0" sz="1400" spc="125" b="1">
                <a:solidFill>
                  <a:srgbClr val="FFFF00"/>
                </a:solidFill>
                <a:latin typeface="Calibri"/>
                <a:cs typeface="Calibri"/>
              </a:rPr>
              <a:t>Adverbs </a:t>
            </a:r>
            <a:r>
              <a:rPr dirty="0" sz="1400" spc="95" b="1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dirty="0" sz="1400" spc="120" b="1">
                <a:solidFill>
                  <a:srgbClr val="FFFF00"/>
                </a:solidFill>
                <a:latin typeface="Calibri"/>
                <a:cs typeface="Calibri"/>
              </a:rPr>
              <a:t>place: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express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when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action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400" spc="2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done.</a:t>
            </a:r>
            <a:endParaRPr sz="1400">
              <a:latin typeface="Calibri"/>
              <a:cs typeface="Calibri"/>
            </a:endParaRPr>
          </a:p>
          <a:p>
            <a:pPr marL="4093845">
              <a:lnSpc>
                <a:spcPct val="100000"/>
              </a:lnSpc>
              <a:spcBef>
                <a:spcPts val="320"/>
              </a:spcBef>
            </a:pP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.ثدحلا 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عوقو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ناكم 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400" spc="-390">
                <a:solidFill>
                  <a:srgbClr val="FFFFFF"/>
                </a:solidFill>
                <a:latin typeface="Arial"/>
                <a:cs typeface="Arial"/>
              </a:rPr>
              <a:t>ربعت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9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فورظلا: </a:t>
            </a:r>
            <a:r>
              <a:rPr dirty="0" sz="1400" spc="80" b="1">
                <a:solidFill>
                  <a:srgbClr val="FFFF00"/>
                </a:solidFill>
                <a:latin typeface="Calibri"/>
                <a:cs typeface="Calibri"/>
              </a:rPr>
              <a:t>ناكملا</a:t>
            </a:r>
            <a:r>
              <a:rPr dirty="0" sz="1400" spc="15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00"/>
                </a:solidFill>
                <a:latin typeface="Arial"/>
                <a:cs typeface="Arial"/>
              </a:rPr>
              <a:t>فورظ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Times New Roman"/>
              <a:cs typeface="Times New Roman"/>
            </a:endParaRPr>
          </a:p>
          <a:p>
            <a:pPr marL="584200" indent="-534035">
              <a:lnSpc>
                <a:spcPct val="100000"/>
              </a:lnSpc>
              <a:buClr>
                <a:srgbClr val="FFFFCC"/>
              </a:buClr>
              <a:buSzPct val="67857"/>
              <a:buChar char="•"/>
              <a:tabLst>
                <a:tab pos="584200" algn="l"/>
                <a:tab pos="584835" algn="l"/>
              </a:tabLst>
            </a:pPr>
            <a:r>
              <a:rPr dirty="0" sz="1400" spc="16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shall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stand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5">
                <a:solidFill>
                  <a:srgbClr val="CC3300"/>
                </a:solidFill>
                <a:latin typeface="Calibri"/>
                <a:cs typeface="Calibri"/>
              </a:rPr>
              <a:t>here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584200" indent="-534035">
              <a:lnSpc>
                <a:spcPct val="100000"/>
              </a:lnSpc>
              <a:spcBef>
                <a:spcPts val="335"/>
              </a:spcBef>
              <a:buClr>
                <a:srgbClr val="FFFFCC"/>
              </a:buClr>
              <a:buSzPct val="67857"/>
              <a:buChar char="•"/>
              <a:tabLst>
                <a:tab pos="584200" algn="l"/>
                <a:tab pos="584835" algn="l"/>
              </a:tabLst>
            </a:pP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I’ve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looked </a:t>
            </a:r>
            <a:r>
              <a:rPr dirty="0" sz="1400" spc="35">
                <a:solidFill>
                  <a:srgbClr val="CC3300"/>
                </a:solidFill>
                <a:latin typeface="Calibri"/>
                <a:cs typeface="Calibri"/>
              </a:rPr>
              <a:t>everywhere </a:t>
            </a:r>
            <a:r>
              <a:rPr dirty="0" sz="1400" spc="5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my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lost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pen.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tabLst>
                <a:tab pos="2310765" algn="l"/>
              </a:tabLst>
            </a:pPr>
            <a:r>
              <a:rPr dirty="0" sz="1400" spc="60">
                <a:solidFill>
                  <a:srgbClr val="FFFFFF"/>
                </a:solidFill>
                <a:latin typeface="Calibri"/>
                <a:cs typeface="Calibri"/>
              </a:rPr>
              <a:t>Some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words 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that 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r>
              <a:rPr dirty="0" sz="14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4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-5208" sz="2400" spc="44">
                <a:solidFill>
                  <a:srgbClr val="CC3300"/>
                </a:solidFill>
                <a:latin typeface="Calibri"/>
                <a:cs typeface="Calibri"/>
              </a:rPr>
              <a:t>ly	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both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adjectives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adverbs.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Most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them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refer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400" spc="2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time.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00800" y="4011167"/>
            <a:ext cx="195580" cy="243840"/>
          </a:xfrm>
          <a:custGeom>
            <a:avLst/>
            <a:gdLst/>
            <a:ahLst/>
            <a:cxnLst/>
            <a:rect l="l" t="t" r="r" b="b"/>
            <a:pathLst>
              <a:path w="195579" h="243839">
                <a:moveTo>
                  <a:pt x="0" y="243839"/>
                </a:moveTo>
                <a:lnTo>
                  <a:pt x="195072" y="243839"/>
                </a:lnTo>
                <a:lnTo>
                  <a:pt x="195072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2550937" y="3924046"/>
            <a:ext cx="431228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.تقولا </a:t>
            </a:r>
            <a:r>
              <a:rPr dirty="0" sz="1400" spc="-18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400" spc="-225">
                <a:solidFill>
                  <a:srgbClr val="FFFFFF"/>
                </a:solidFill>
                <a:latin typeface="Arial"/>
                <a:cs typeface="Arial"/>
              </a:rPr>
              <a:t>لدت 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تاملكلا </a:t>
            </a:r>
            <a:r>
              <a:rPr dirty="0" sz="1400" spc="70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مظعم </a:t>
            </a:r>
            <a:r>
              <a:rPr dirty="0" sz="1400" spc="-225">
                <a:solidFill>
                  <a:srgbClr val="FFFFFF"/>
                </a:solidFill>
                <a:latin typeface="Arial"/>
                <a:cs typeface="Arial"/>
              </a:rPr>
              <a:t>.تافص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فورظ </a:t>
            </a:r>
            <a:r>
              <a:rPr dirty="0" sz="1400" spc="-245">
                <a:solidFill>
                  <a:srgbClr val="FFFFFF"/>
                </a:solidFill>
                <a:latin typeface="Arial"/>
                <a:cs typeface="Arial"/>
              </a:rPr>
              <a:t>نوكت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نك</a:t>
            </a:r>
            <a:r>
              <a:rPr dirty="0" baseline="-20833" sz="2400" spc="-82">
                <a:solidFill>
                  <a:srgbClr val="CC3300"/>
                </a:solidFill>
                <a:latin typeface="Calibri"/>
                <a:cs typeface="Calibri"/>
              </a:rPr>
              <a:t>ly</a:t>
            </a:r>
            <a:r>
              <a:rPr dirty="0" baseline="-20833" sz="2400" spc="-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400" spc="35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48200" y="4329048"/>
            <a:ext cx="0" cy="1003935"/>
          </a:xfrm>
          <a:custGeom>
            <a:avLst/>
            <a:gdLst/>
            <a:ahLst/>
            <a:cxnLst/>
            <a:rect l="l" t="t" r="r" b="b"/>
            <a:pathLst>
              <a:path w="0" h="1003935">
                <a:moveTo>
                  <a:pt x="0" y="0"/>
                </a:moveTo>
                <a:lnTo>
                  <a:pt x="0" y="100393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271776" y="4861559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286000" y="4329048"/>
            <a:ext cx="0" cy="1003935"/>
          </a:xfrm>
          <a:custGeom>
            <a:avLst/>
            <a:gdLst/>
            <a:ahLst/>
            <a:cxnLst/>
            <a:rect l="l" t="t" r="r" b="b"/>
            <a:pathLst>
              <a:path w="0" h="1003935">
                <a:moveTo>
                  <a:pt x="0" y="0"/>
                </a:moveTo>
                <a:lnTo>
                  <a:pt x="0" y="100393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934200" y="4329048"/>
            <a:ext cx="0" cy="1003935"/>
          </a:xfrm>
          <a:custGeom>
            <a:avLst/>
            <a:gdLst/>
            <a:ahLst/>
            <a:cxnLst/>
            <a:rect l="l" t="t" r="r" b="b"/>
            <a:pathLst>
              <a:path w="0" h="1003935">
                <a:moveTo>
                  <a:pt x="0" y="0"/>
                </a:moveTo>
                <a:lnTo>
                  <a:pt x="0" y="100393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271776" y="43434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271776" y="5318759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261616" y="4322025"/>
            <a:ext cx="601814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615183" y="4325073"/>
            <a:ext cx="2000885" cy="406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623815" y="4322025"/>
            <a:ext cx="781646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157215" y="4325073"/>
            <a:ext cx="1805686" cy="4066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261616" y="4840185"/>
            <a:ext cx="873048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886455" y="4843233"/>
            <a:ext cx="1766189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623815" y="4840185"/>
            <a:ext cx="711504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087111" y="4843233"/>
            <a:ext cx="1872741" cy="406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0" name="object 50"/>
          <p:cNvGraphicFramePr>
            <a:graphicFrameLocks noGrp="1"/>
          </p:cNvGraphicFramePr>
          <p:nvPr/>
        </p:nvGraphicFramePr>
        <p:xfrm>
          <a:off x="2134616" y="4322025"/>
          <a:ext cx="4955540" cy="9283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3805"/>
                <a:gridCol w="2451735"/>
              </a:tblGrid>
              <a:tr h="463950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14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daily</a:t>
                      </a:r>
                      <a:r>
                        <a:rPr dirty="0" baseline="7936" sz="2100" spc="352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ايموي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769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14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weekly</a:t>
                      </a:r>
                      <a:r>
                        <a:rPr dirty="0" baseline="7936" sz="2100" spc="172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ايعوبسأ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769"/>
                </a:tc>
              </a:tr>
              <a:tr h="463950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4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monthly</a:t>
                      </a:r>
                      <a:r>
                        <a:rPr dirty="0" baseline="7936" sz="2100" spc="157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ايرهش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1938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4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yearly</a:t>
                      </a:r>
                      <a:r>
                        <a:rPr dirty="0" baseline="7936" sz="2100" spc="397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ايونس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19380"/>
                </a:tc>
              </a:tr>
            </a:tbl>
          </a:graphicData>
        </a:graphic>
      </p:graphicFrame>
      <p:sp>
        <p:nvSpPr>
          <p:cNvPr id="51" name="object 5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56816" y="588302"/>
            <a:ext cx="2458085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824728" y="597446"/>
            <a:ext cx="1921510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72328" y="597446"/>
            <a:ext cx="751116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93335" y="597446"/>
            <a:ext cx="1677797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40935" y="597446"/>
            <a:ext cx="751116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229104" y="722121"/>
            <a:ext cx="521589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Adverbs </a:t>
            </a:r>
            <a:r>
              <a:rPr dirty="0" sz="3600" spc="-95">
                <a:latin typeface="Arial"/>
                <a:cs typeface="Arial"/>
              </a:rPr>
              <a:t>]لاوحلأا[</a:t>
            </a:r>
            <a:r>
              <a:rPr dirty="0" sz="3600" spc="240">
                <a:latin typeface="Arial"/>
                <a:cs typeface="Arial"/>
              </a:rPr>
              <a:t> </a:t>
            </a:r>
            <a:r>
              <a:rPr dirty="0" sz="3600" spc="-130">
                <a:latin typeface="Arial"/>
                <a:cs typeface="Arial"/>
              </a:rPr>
              <a:t>فورظلا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2044" y="1890314"/>
            <a:ext cx="7536180" cy="58483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4. </a:t>
            </a:r>
            <a:r>
              <a:rPr dirty="0" sz="1600" spc="150" b="1">
                <a:solidFill>
                  <a:srgbClr val="FFFF00"/>
                </a:solidFill>
                <a:latin typeface="Calibri"/>
                <a:cs typeface="Calibri"/>
              </a:rPr>
              <a:t>Adverbs </a:t>
            </a:r>
            <a:r>
              <a:rPr dirty="0" sz="1600" spc="114" b="1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dirty="0" sz="1600" spc="135" b="1">
                <a:solidFill>
                  <a:srgbClr val="FFFF00"/>
                </a:solidFill>
                <a:latin typeface="Calibri"/>
                <a:cs typeface="Calibri"/>
              </a:rPr>
              <a:t>frequency</a:t>
            </a:r>
            <a:r>
              <a:rPr dirty="0" sz="1600" spc="135" b="1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tell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often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6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something.</a:t>
            </a:r>
            <a:endParaRPr sz="1600">
              <a:latin typeface="Calibri"/>
              <a:cs typeface="Calibri"/>
            </a:endParaRPr>
          </a:p>
          <a:p>
            <a:pPr marL="1701800">
              <a:lnSpc>
                <a:spcPct val="100000"/>
              </a:lnSpc>
              <a:spcBef>
                <a:spcPts val="155"/>
              </a:spcBef>
            </a:pP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:فورظلا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نمو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.ءيشلا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ثودح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تارم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ددع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600" spc="-330">
                <a:solidFill>
                  <a:srgbClr val="FFFFFF"/>
                </a:solidFill>
                <a:latin typeface="Arial"/>
                <a:cs typeface="Arial"/>
              </a:rPr>
              <a:t>انربخت 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يتلا: </a:t>
            </a:r>
            <a:r>
              <a:rPr dirty="0" sz="1600" spc="-175" b="1">
                <a:solidFill>
                  <a:srgbClr val="FFFF00"/>
                </a:solidFill>
                <a:latin typeface="Arial"/>
                <a:cs typeface="Arial"/>
              </a:rPr>
              <a:t>راركتلا </a:t>
            </a:r>
            <a:r>
              <a:rPr dirty="0" sz="1600" spc="-165" b="1">
                <a:solidFill>
                  <a:srgbClr val="FFFF00"/>
                </a:solidFill>
                <a:latin typeface="Arial"/>
                <a:cs typeface="Arial"/>
              </a:rPr>
              <a:t>ىلع </a:t>
            </a:r>
            <a:r>
              <a:rPr dirty="0" sz="1600" spc="-95" b="1">
                <a:solidFill>
                  <a:srgbClr val="FFFF00"/>
                </a:solidFill>
                <a:latin typeface="Arial"/>
                <a:cs typeface="Arial"/>
              </a:rPr>
              <a:t>ةلادلا</a:t>
            </a:r>
            <a:r>
              <a:rPr dirty="0" sz="1600" spc="-229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60" b="1">
                <a:solidFill>
                  <a:srgbClr val="FFFF00"/>
                </a:solidFill>
                <a:latin typeface="Arial"/>
                <a:cs typeface="Arial"/>
              </a:rPr>
              <a:t>فورظلا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2044" y="4253960"/>
            <a:ext cx="5785485" cy="124460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u="heavy" sz="1800" spc="2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Verb </a:t>
            </a:r>
            <a:r>
              <a:rPr dirty="0" u="heavy" sz="1800" spc="1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to </a:t>
            </a:r>
            <a:r>
              <a:rPr dirty="0" u="heavy" sz="1800" spc="114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BE:</a:t>
            </a:r>
            <a:r>
              <a:rPr dirty="0" sz="1800" spc="11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دعاسملا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دعب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راركتلا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فرظ 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يتأي </a:t>
            </a:r>
            <a:r>
              <a:rPr dirty="0" sz="1800" spc="-22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-225">
                <a:solidFill>
                  <a:srgbClr val="FFFF00"/>
                </a:solidFill>
                <a:latin typeface="Arial"/>
                <a:cs typeface="Arial"/>
              </a:rPr>
              <a:t>نوكي</a:t>
            </a:r>
            <a:r>
              <a:rPr dirty="0" sz="1800" spc="-13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405">
                <a:solidFill>
                  <a:srgbClr val="FFFF00"/>
                </a:solidFill>
                <a:latin typeface="Arial"/>
                <a:cs typeface="Arial"/>
              </a:rPr>
              <a:t>لعف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Ali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50">
                <a:solidFill>
                  <a:srgbClr val="CC3300"/>
                </a:solidFill>
                <a:latin typeface="Calibri"/>
                <a:cs typeface="Calibri"/>
              </a:rPr>
              <a:t>always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time.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u="heavy" sz="1800" spc="4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Other </a:t>
            </a:r>
            <a:r>
              <a:rPr dirty="0" u="heavy" sz="1800" spc="5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Verbs: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يداعلا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475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راركتلا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فرظ 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يتأي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-55">
                <a:solidFill>
                  <a:srgbClr val="FFFF00"/>
                </a:solidFill>
                <a:latin typeface="Arial"/>
                <a:cs typeface="Arial"/>
              </a:rPr>
              <a:t>ىرخلأا</a:t>
            </a:r>
            <a:r>
              <a:rPr dirty="0" sz="1800" spc="-23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215">
                <a:solidFill>
                  <a:srgbClr val="FFFF00"/>
                </a:solidFill>
                <a:latin typeface="Arial"/>
                <a:cs typeface="Arial"/>
              </a:rPr>
              <a:t>لاعفلأا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Ali 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sometimes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reads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book.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00600" y="2881376"/>
            <a:ext cx="0" cy="1323975"/>
          </a:xfrm>
          <a:custGeom>
            <a:avLst/>
            <a:gdLst/>
            <a:ahLst/>
            <a:cxnLst/>
            <a:rect l="l" t="t" r="r" b="b"/>
            <a:pathLst>
              <a:path w="0" h="1323975">
                <a:moveTo>
                  <a:pt x="0" y="0"/>
                </a:moveTo>
                <a:lnTo>
                  <a:pt x="0" y="13238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424176" y="3228975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424176" y="354965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424176" y="3870325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438400" y="2881376"/>
            <a:ext cx="0" cy="1323975"/>
          </a:xfrm>
          <a:custGeom>
            <a:avLst/>
            <a:gdLst/>
            <a:ahLst/>
            <a:cxnLst/>
            <a:rect l="l" t="t" r="r" b="b"/>
            <a:pathLst>
              <a:path w="0" h="1323975">
                <a:moveTo>
                  <a:pt x="0" y="0"/>
                </a:moveTo>
                <a:lnTo>
                  <a:pt x="0" y="13238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086600" y="2881376"/>
            <a:ext cx="0" cy="1323975"/>
          </a:xfrm>
          <a:custGeom>
            <a:avLst/>
            <a:gdLst/>
            <a:ahLst/>
            <a:cxnLst/>
            <a:rect l="l" t="t" r="r" b="b"/>
            <a:pathLst>
              <a:path w="0" h="1323975">
                <a:moveTo>
                  <a:pt x="0" y="0"/>
                </a:moveTo>
                <a:lnTo>
                  <a:pt x="0" y="13238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424176" y="28956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424176" y="41910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432304" y="2886494"/>
            <a:ext cx="656628" cy="3457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877311" y="2892590"/>
            <a:ext cx="1281430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794503" y="2886494"/>
            <a:ext cx="556082" cy="345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138928" y="2892590"/>
            <a:ext cx="1543684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432304" y="3218726"/>
            <a:ext cx="668858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889504" y="3224822"/>
            <a:ext cx="1278508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794503" y="3218726"/>
            <a:ext cx="924902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507735" y="3224822"/>
            <a:ext cx="1241869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432304" y="3538766"/>
            <a:ext cx="684060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904744" y="3544861"/>
            <a:ext cx="1299845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794503" y="3538766"/>
            <a:ext cx="626160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937503" y="3544861"/>
            <a:ext cx="775525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432304" y="3858805"/>
            <a:ext cx="598716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819400" y="3864902"/>
            <a:ext cx="1348486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94503" y="3858805"/>
            <a:ext cx="1025448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608320" y="3864902"/>
            <a:ext cx="1193114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3" name="object 53"/>
          <p:cNvGraphicFramePr>
            <a:graphicFrameLocks noGrp="1"/>
          </p:cNvGraphicFramePr>
          <p:nvPr/>
        </p:nvGraphicFramePr>
        <p:xfrm>
          <a:off x="2305304" y="2886494"/>
          <a:ext cx="4623435" cy="1324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3925"/>
                <a:gridCol w="2428875"/>
              </a:tblGrid>
              <a:tr h="342055"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12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always</a:t>
                      </a:r>
                      <a:r>
                        <a:rPr dirty="0" baseline="6944" sz="1800" spc="472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امئاد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3340"/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12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often</a:t>
                      </a:r>
                      <a:r>
                        <a:rPr dirty="0" baseline="6944" sz="1800" spc="3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ابلاغ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3340"/>
                </a:tc>
              </a:tr>
              <a:tr h="326136"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350"/>
                        </a:spcBef>
                        <a:tabLst>
                          <a:tab pos="1544320" algn="l"/>
                        </a:tabLst>
                      </a:pPr>
                      <a:r>
                        <a:rPr dirty="0" sz="12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usually	</a:t>
                      </a:r>
                      <a:r>
                        <a:rPr dirty="0"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ةداع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0"/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dirty="0" sz="12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sometimes</a:t>
                      </a:r>
                      <a:r>
                        <a:rPr dirty="0" baseline="6944" sz="1800" spc="157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انايحأ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0"/>
                </a:tc>
              </a:tr>
              <a:tr h="320039"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seldom</a:t>
                      </a:r>
                      <a:r>
                        <a:rPr dirty="0" baseline="6944" sz="1800" spc="427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اردان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9370"/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2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Rarely</a:t>
                      </a:r>
                      <a:r>
                        <a:rPr dirty="0" baseline="6944" sz="1800" spc="52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ادج</a:t>
                      </a:r>
                      <a:r>
                        <a:rPr dirty="0" baseline="6944" sz="1800" spc="4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اردان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9370"/>
                </a:tc>
              </a:tr>
              <a:tr h="335959"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Never</a:t>
                      </a:r>
                      <a:r>
                        <a:rPr dirty="0" baseline="6944" sz="1800" spc="97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ادبأ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0005"/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Occasionally </a:t>
                      </a:r>
                      <a:r>
                        <a:rPr dirty="0" sz="12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رخلآ </a:t>
                      </a:r>
                      <a:r>
                        <a:rPr dirty="0" sz="1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يح</a:t>
                      </a:r>
                      <a:r>
                        <a:rPr dirty="0" sz="12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0005"/>
                </a:tc>
              </a:tr>
            </a:tbl>
          </a:graphicData>
        </a:graphic>
      </p:graphicFrame>
      <p:sp>
        <p:nvSpPr>
          <p:cNvPr id="54" name="object 5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0" name="object 6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63495" y="399237"/>
            <a:ext cx="5576061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05455" y="886917"/>
            <a:ext cx="4686046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5217" rIns="0" bIns="0" rtlCol="0" vert="horz">
            <a:spAutoFit/>
          </a:bodyPr>
          <a:lstStyle/>
          <a:p>
            <a:pPr algn="ctr" marL="538480">
              <a:lnSpc>
                <a:spcPts val="3804"/>
              </a:lnSpc>
              <a:spcBef>
                <a:spcPts val="95"/>
              </a:spcBef>
            </a:pPr>
            <a:r>
              <a:rPr dirty="0" sz="3200" spc="265"/>
              <a:t>Adverbial </a:t>
            </a:r>
            <a:r>
              <a:rPr dirty="0" sz="3200" spc="315"/>
              <a:t>Clause </a:t>
            </a:r>
            <a:r>
              <a:rPr dirty="0" sz="3200" spc="225"/>
              <a:t>of</a:t>
            </a:r>
            <a:r>
              <a:rPr dirty="0" sz="3200" spc="30"/>
              <a:t> </a:t>
            </a:r>
            <a:r>
              <a:rPr dirty="0" sz="3200" spc="315"/>
              <a:t>Time</a:t>
            </a:r>
            <a:endParaRPr sz="3200"/>
          </a:p>
          <a:p>
            <a:pPr algn="ctr" marL="538480" marR="4445">
              <a:lnSpc>
                <a:spcPts val="3804"/>
              </a:lnSpc>
            </a:pPr>
            <a:r>
              <a:rPr dirty="0" sz="3200" spc="-345">
                <a:latin typeface="Arial"/>
                <a:cs typeface="Arial"/>
              </a:rPr>
              <a:t>تقولا </a:t>
            </a:r>
            <a:r>
              <a:rPr dirty="0" sz="3200" spc="-335">
                <a:latin typeface="Arial"/>
                <a:cs typeface="Arial"/>
              </a:rPr>
              <a:t>ىلع </a:t>
            </a:r>
            <a:r>
              <a:rPr dirty="0" sz="3200" spc="-200">
                <a:latin typeface="Arial"/>
                <a:cs typeface="Arial"/>
              </a:rPr>
              <a:t>ةلادلا </a:t>
            </a:r>
            <a:r>
              <a:rPr dirty="0" sz="3200" spc="-450">
                <a:latin typeface="Arial"/>
                <a:cs typeface="Arial"/>
              </a:rPr>
              <a:t>ةيفرظلا</a:t>
            </a:r>
            <a:r>
              <a:rPr dirty="0" sz="3200" spc="-19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34439" y="2525267"/>
            <a:ext cx="2021205" cy="0"/>
          </a:xfrm>
          <a:custGeom>
            <a:avLst/>
            <a:gdLst/>
            <a:ahLst/>
            <a:cxnLst/>
            <a:rect l="l" t="t" r="r" b="b"/>
            <a:pathLst>
              <a:path w="2021204" h="0">
                <a:moveTo>
                  <a:pt x="0" y="0"/>
                </a:moveTo>
                <a:lnTo>
                  <a:pt x="2020824" y="0"/>
                </a:lnTo>
              </a:path>
            </a:pathLst>
          </a:custGeom>
          <a:ln w="2133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30183" y="5007864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48285" rIns="0" bIns="0" rtlCol="0" vert="horz">
            <a:spAutoFit/>
          </a:bodyPr>
          <a:lstStyle/>
          <a:p>
            <a:pPr marL="850265">
              <a:lnSpc>
                <a:spcPct val="100000"/>
              </a:lnSpc>
              <a:spcBef>
                <a:spcPts val="1955"/>
              </a:spcBef>
            </a:pPr>
            <a:r>
              <a:rPr dirty="0" sz="2800" spc="95" b="0">
                <a:latin typeface="Calibri"/>
                <a:cs typeface="Calibri"/>
              </a:rPr>
              <a:t>Conjunctions: </a:t>
            </a:r>
            <a:r>
              <a:rPr dirty="0" sz="2800" spc="-335"/>
              <a:t>طبرلا</a:t>
            </a:r>
            <a:r>
              <a:rPr dirty="0" sz="2800" spc="-195"/>
              <a:t> </a:t>
            </a:r>
            <a:r>
              <a:rPr dirty="0" sz="2800" spc="-5"/>
              <a:t>تاودأ</a:t>
            </a:r>
            <a:endParaRPr sz="2800">
              <a:latin typeface="Calibri"/>
              <a:cs typeface="Calibri"/>
            </a:endParaRPr>
          </a:p>
          <a:p>
            <a:pPr marL="850265">
              <a:lnSpc>
                <a:spcPct val="100000"/>
              </a:lnSpc>
              <a:spcBef>
                <a:spcPts val="1310"/>
              </a:spcBef>
            </a:pPr>
            <a:r>
              <a:rPr dirty="0" spc="65" b="0">
                <a:solidFill>
                  <a:srgbClr val="FFFF00"/>
                </a:solidFill>
                <a:latin typeface="Calibri"/>
                <a:cs typeface="Calibri"/>
              </a:rPr>
              <a:t>when, </a:t>
            </a:r>
            <a:r>
              <a:rPr dirty="0" spc="25" b="0">
                <a:solidFill>
                  <a:srgbClr val="FFFF00"/>
                </a:solidFill>
                <a:latin typeface="Calibri"/>
                <a:cs typeface="Calibri"/>
              </a:rPr>
              <a:t>whenever, </a:t>
            </a:r>
            <a:r>
              <a:rPr dirty="0" spc="100" b="0">
                <a:solidFill>
                  <a:srgbClr val="FFFF00"/>
                </a:solidFill>
                <a:latin typeface="Calibri"/>
                <a:cs typeface="Calibri"/>
              </a:rPr>
              <a:t>as, as </a:t>
            </a:r>
            <a:r>
              <a:rPr dirty="0" spc="50" b="0">
                <a:solidFill>
                  <a:srgbClr val="FFFF00"/>
                </a:solidFill>
                <a:latin typeface="Calibri"/>
                <a:cs typeface="Calibri"/>
              </a:rPr>
              <a:t>soon </a:t>
            </a:r>
            <a:r>
              <a:rPr dirty="0" spc="100" b="0">
                <a:solidFill>
                  <a:srgbClr val="FFFF00"/>
                </a:solidFill>
                <a:latin typeface="Calibri"/>
                <a:cs typeface="Calibri"/>
              </a:rPr>
              <a:t>as, </a:t>
            </a:r>
            <a:r>
              <a:rPr dirty="0" spc="40" b="0">
                <a:solidFill>
                  <a:srgbClr val="FFFF00"/>
                </a:solidFill>
                <a:latin typeface="Calibri"/>
                <a:cs typeface="Calibri"/>
              </a:rPr>
              <a:t>while, </a:t>
            </a:r>
            <a:r>
              <a:rPr dirty="0" b="0">
                <a:solidFill>
                  <a:srgbClr val="FFFF00"/>
                </a:solidFill>
                <a:latin typeface="Calibri"/>
                <a:cs typeface="Calibri"/>
              </a:rPr>
              <a:t>after, </a:t>
            </a:r>
            <a:r>
              <a:rPr dirty="0" spc="40" b="0">
                <a:solidFill>
                  <a:srgbClr val="FFFF00"/>
                </a:solidFill>
                <a:latin typeface="Calibri"/>
                <a:cs typeface="Calibri"/>
              </a:rPr>
              <a:t>before, </a:t>
            </a:r>
            <a:r>
              <a:rPr dirty="0" spc="30" b="0">
                <a:solidFill>
                  <a:srgbClr val="FFFF00"/>
                </a:solidFill>
                <a:latin typeface="Calibri"/>
                <a:cs typeface="Calibri"/>
              </a:rPr>
              <a:t>until,</a:t>
            </a:r>
            <a:r>
              <a:rPr dirty="0" spc="-105" b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pc="50" b="0">
                <a:solidFill>
                  <a:srgbClr val="FFFF00"/>
                </a:solidFill>
                <a:latin typeface="Calibri"/>
                <a:cs typeface="Calibri"/>
              </a:rPr>
              <a:t>since</a:t>
            </a:r>
          </a:p>
          <a:p>
            <a:pPr marL="837565">
              <a:lnSpc>
                <a:spcPct val="100000"/>
              </a:lnSpc>
              <a:spcBef>
                <a:spcPts val="15"/>
              </a:spcBef>
            </a:pPr>
            <a:endParaRPr sz="2250">
              <a:latin typeface="Times New Roman"/>
              <a:cs typeface="Times New Roman"/>
            </a:endParaRPr>
          </a:p>
          <a:p>
            <a:pPr marL="1383665" indent="-534035">
              <a:lnSpc>
                <a:spcPts val="1825"/>
              </a:lnSpc>
              <a:spcBef>
                <a:spcPts val="5"/>
              </a:spcBef>
              <a:buClr>
                <a:srgbClr val="FFFFCC"/>
              </a:buClr>
              <a:buSzPct val="68750"/>
              <a:buFont typeface="Calibri"/>
              <a:buChar char="•"/>
              <a:tabLst>
                <a:tab pos="1384300" algn="l"/>
                <a:tab pos="1384935" algn="l"/>
              </a:tabLst>
            </a:pPr>
            <a:r>
              <a:rPr dirty="0" sz="1600" spc="165">
                <a:latin typeface="Calibri"/>
                <a:cs typeface="Calibri"/>
              </a:rPr>
              <a:t>These words</a:t>
            </a:r>
            <a:r>
              <a:rPr dirty="0" sz="1600" spc="-220">
                <a:latin typeface="Calibri"/>
                <a:cs typeface="Calibri"/>
              </a:rPr>
              <a:t> </a:t>
            </a:r>
            <a:r>
              <a:rPr dirty="0" sz="1600" spc="160">
                <a:latin typeface="Calibri"/>
                <a:cs typeface="Calibri"/>
              </a:rPr>
              <a:t>(conjunctions) </a:t>
            </a:r>
            <a:r>
              <a:rPr dirty="0" sz="1600" spc="130">
                <a:latin typeface="Calibri"/>
                <a:cs typeface="Calibri"/>
              </a:rPr>
              <a:t>link </a:t>
            </a:r>
            <a:r>
              <a:rPr dirty="0" sz="1600" spc="145">
                <a:latin typeface="Calibri"/>
                <a:cs typeface="Calibri"/>
              </a:rPr>
              <a:t>the </a:t>
            </a:r>
            <a:r>
              <a:rPr dirty="0" sz="1600" spc="140">
                <a:latin typeface="Calibri"/>
                <a:cs typeface="Calibri"/>
              </a:rPr>
              <a:t>adverbial </a:t>
            </a:r>
            <a:r>
              <a:rPr dirty="0" sz="1600" spc="150">
                <a:latin typeface="Calibri"/>
                <a:cs typeface="Calibri"/>
              </a:rPr>
              <a:t>clause </a:t>
            </a:r>
            <a:r>
              <a:rPr dirty="0" sz="1600" spc="114">
                <a:latin typeface="Calibri"/>
                <a:cs typeface="Calibri"/>
              </a:rPr>
              <a:t>of </a:t>
            </a:r>
            <a:r>
              <a:rPr dirty="0" sz="1600" spc="145">
                <a:latin typeface="Calibri"/>
                <a:cs typeface="Calibri"/>
              </a:rPr>
              <a:t>time </a:t>
            </a:r>
            <a:r>
              <a:rPr dirty="0" sz="1600" spc="150">
                <a:latin typeface="Calibri"/>
                <a:cs typeface="Calibri"/>
              </a:rPr>
              <a:t>with</a:t>
            </a:r>
            <a:endParaRPr sz="1600">
              <a:latin typeface="Calibri"/>
              <a:cs typeface="Calibri"/>
            </a:endParaRPr>
          </a:p>
          <a:p>
            <a:pPr marL="1383665">
              <a:lnSpc>
                <a:spcPts val="1825"/>
              </a:lnSpc>
            </a:pPr>
            <a:r>
              <a:rPr dirty="0" sz="1600" spc="145">
                <a:latin typeface="Calibri"/>
                <a:cs typeface="Calibri"/>
              </a:rPr>
              <a:t>the </a:t>
            </a:r>
            <a:r>
              <a:rPr dirty="0" sz="1600" spc="160">
                <a:latin typeface="Calibri"/>
                <a:cs typeface="Calibri"/>
              </a:rPr>
              <a:t>main</a:t>
            </a:r>
            <a:r>
              <a:rPr dirty="0" sz="1600" spc="40">
                <a:latin typeface="Calibri"/>
                <a:cs typeface="Calibri"/>
              </a:rPr>
              <a:t> </a:t>
            </a:r>
            <a:r>
              <a:rPr dirty="0" sz="1600" spc="145">
                <a:latin typeface="Calibri"/>
                <a:cs typeface="Calibri"/>
              </a:rPr>
              <a:t>sentence.</a:t>
            </a:r>
            <a:endParaRPr sz="1600">
              <a:latin typeface="Calibri"/>
              <a:cs typeface="Calibri"/>
            </a:endParaRPr>
          </a:p>
          <a:p>
            <a:pPr marL="837565">
              <a:lnSpc>
                <a:spcPct val="100000"/>
              </a:lnSpc>
              <a:spcBef>
                <a:spcPts val="55"/>
              </a:spcBef>
            </a:pPr>
            <a:endParaRPr sz="1950">
              <a:latin typeface="Times New Roman"/>
              <a:cs typeface="Times New Roman"/>
            </a:endParaRPr>
          </a:p>
          <a:p>
            <a:pPr algn="r" marL="837565" marR="17145">
              <a:lnSpc>
                <a:spcPct val="100000"/>
              </a:lnSpc>
            </a:pPr>
            <a:r>
              <a:rPr dirty="0" sz="1800" spc="-340" b="0">
                <a:latin typeface="Arial"/>
                <a:cs typeface="Arial"/>
              </a:rPr>
              <a:t>.ةيسيئرلا   </a:t>
            </a:r>
            <a:r>
              <a:rPr dirty="0" sz="1800" spc="-145" b="0">
                <a:latin typeface="Arial"/>
                <a:cs typeface="Arial"/>
              </a:rPr>
              <a:t>ةلمجلا  </a:t>
            </a:r>
            <a:r>
              <a:rPr dirty="0" sz="1800" spc="-35" b="0">
                <a:latin typeface="Arial"/>
                <a:cs typeface="Arial"/>
              </a:rPr>
              <a:t>عم </a:t>
            </a:r>
            <a:r>
              <a:rPr dirty="0" sz="1800" spc="-225" b="0">
                <a:latin typeface="Arial"/>
                <a:cs typeface="Arial"/>
              </a:rPr>
              <a:t>تقولا  ىلع  </a:t>
            </a:r>
            <a:r>
              <a:rPr dirty="0" sz="1800" spc="-155" b="0">
                <a:latin typeface="Arial"/>
                <a:cs typeface="Arial"/>
              </a:rPr>
              <a:t>ةلادلا </a:t>
            </a:r>
            <a:r>
              <a:rPr dirty="0" sz="1800" spc="-290" b="0">
                <a:latin typeface="Arial"/>
                <a:cs typeface="Arial"/>
              </a:rPr>
              <a:t>ةيفرظلا  </a:t>
            </a:r>
            <a:r>
              <a:rPr dirty="0" sz="1800" spc="-100" b="0">
                <a:latin typeface="Arial"/>
                <a:cs typeface="Arial"/>
              </a:rPr>
              <a:t>لمجلا </a:t>
            </a:r>
            <a:r>
              <a:rPr dirty="0" sz="1800" spc="-425" b="0">
                <a:latin typeface="Arial"/>
                <a:cs typeface="Arial"/>
              </a:rPr>
              <a:t>طبرت       </a:t>
            </a:r>
            <a:r>
              <a:rPr dirty="0" sz="1800" spc="90" b="0">
                <a:latin typeface="Arial"/>
                <a:cs typeface="Arial"/>
              </a:rPr>
              <a:t>هذه </a:t>
            </a:r>
            <a:r>
              <a:rPr dirty="0" sz="1800" spc="-280" b="0">
                <a:latin typeface="Arial"/>
                <a:cs typeface="Arial"/>
              </a:rPr>
              <a:t>طبرلا</a:t>
            </a:r>
            <a:r>
              <a:rPr dirty="0" sz="1800" spc="-105" b="0">
                <a:latin typeface="Arial"/>
                <a:cs typeface="Arial"/>
              </a:rPr>
              <a:t> </a:t>
            </a:r>
            <a:r>
              <a:rPr dirty="0" sz="1800" spc="-5" b="0">
                <a:latin typeface="Arial"/>
                <a:cs typeface="Arial"/>
              </a:rPr>
              <a:t>تاودأ</a:t>
            </a:r>
            <a:endParaRPr sz="1800">
              <a:latin typeface="Arial"/>
              <a:cs typeface="Arial"/>
            </a:endParaRPr>
          </a:p>
          <a:p>
            <a:pPr marL="837565">
              <a:lnSpc>
                <a:spcPct val="100000"/>
              </a:lnSpc>
              <a:spcBef>
                <a:spcPts val="20"/>
              </a:spcBef>
            </a:pPr>
            <a:endParaRPr sz="2250">
              <a:latin typeface="Times New Roman"/>
              <a:cs typeface="Times New Roman"/>
            </a:endParaRPr>
          </a:p>
          <a:p>
            <a:pPr algn="r" marL="837565" marR="5080">
              <a:lnSpc>
                <a:spcPct val="100000"/>
              </a:lnSpc>
              <a:spcBef>
                <a:spcPts val="5"/>
              </a:spcBef>
            </a:pPr>
            <a:r>
              <a:rPr dirty="0" spc="-5" b="0">
                <a:latin typeface="Arial"/>
                <a:cs typeface="Arial"/>
              </a:rPr>
              <a:t>:</a:t>
            </a:r>
            <a:r>
              <a:rPr dirty="0" spc="-235" b="0">
                <a:latin typeface="Arial"/>
                <a:cs typeface="Arial"/>
              </a:rPr>
              <a:t>لا</a:t>
            </a:r>
            <a:r>
              <a:rPr dirty="0" spc="-465" b="0">
                <a:latin typeface="Arial"/>
                <a:cs typeface="Arial"/>
              </a:rPr>
              <a:t>ث</a:t>
            </a:r>
            <a:r>
              <a:rPr dirty="0" spc="105" b="0">
                <a:latin typeface="Arial"/>
                <a:cs typeface="Arial"/>
              </a:rPr>
              <a:t>م</a:t>
            </a:r>
          </a:p>
          <a:p>
            <a:pPr marL="1383665" indent="-534035">
              <a:lnSpc>
                <a:spcPct val="100000"/>
              </a:lnSpc>
              <a:spcBef>
                <a:spcPts val="285"/>
              </a:spcBef>
              <a:buClr>
                <a:srgbClr val="FFFFCC"/>
              </a:buClr>
              <a:buSzPct val="70000"/>
              <a:buChar char="•"/>
              <a:tabLst>
                <a:tab pos="1384300" algn="l"/>
                <a:tab pos="1384935" algn="l"/>
                <a:tab pos="3388360" algn="l"/>
              </a:tabLst>
            </a:pPr>
            <a:r>
              <a:rPr dirty="0" spc="235" b="0">
                <a:latin typeface="Calibri"/>
                <a:cs typeface="Calibri"/>
              </a:rPr>
              <a:t>I </a:t>
            </a:r>
            <a:r>
              <a:rPr dirty="0" spc="30" b="0">
                <a:latin typeface="Calibri"/>
                <a:cs typeface="Calibri"/>
              </a:rPr>
              <a:t>found</a:t>
            </a:r>
            <a:r>
              <a:rPr dirty="0" spc="180" b="0">
                <a:latin typeface="Calibri"/>
                <a:cs typeface="Calibri"/>
              </a:rPr>
              <a:t> </a:t>
            </a:r>
            <a:r>
              <a:rPr dirty="0" spc="85" b="0">
                <a:latin typeface="Calibri"/>
                <a:cs typeface="Calibri"/>
              </a:rPr>
              <a:t>a</a:t>
            </a:r>
            <a:r>
              <a:rPr dirty="0" spc="185" b="0">
                <a:latin typeface="Calibri"/>
                <a:cs typeface="Calibri"/>
              </a:rPr>
              <a:t> </a:t>
            </a:r>
            <a:r>
              <a:rPr dirty="0" spc="55" b="0">
                <a:latin typeface="Calibri"/>
                <a:cs typeface="Calibri"/>
              </a:rPr>
              <a:t>watch.	</a:t>
            </a:r>
            <a:r>
              <a:rPr dirty="0" spc="235" b="0">
                <a:latin typeface="Calibri"/>
                <a:cs typeface="Calibri"/>
              </a:rPr>
              <a:t>I </a:t>
            </a:r>
            <a:r>
              <a:rPr dirty="0" spc="75" b="0">
                <a:latin typeface="Calibri"/>
                <a:cs typeface="Calibri"/>
              </a:rPr>
              <a:t>was </a:t>
            </a:r>
            <a:r>
              <a:rPr dirty="0" spc="55" b="0">
                <a:latin typeface="Calibri"/>
                <a:cs typeface="Calibri"/>
              </a:rPr>
              <a:t>walking </a:t>
            </a:r>
            <a:r>
              <a:rPr dirty="0" spc="25" b="0">
                <a:latin typeface="Calibri"/>
                <a:cs typeface="Calibri"/>
              </a:rPr>
              <a:t>in </a:t>
            </a:r>
            <a:r>
              <a:rPr dirty="0" spc="30" b="0">
                <a:latin typeface="Calibri"/>
                <a:cs typeface="Calibri"/>
              </a:rPr>
              <a:t>the</a:t>
            </a:r>
            <a:r>
              <a:rPr dirty="0" spc="10" b="0">
                <a:latin typeface="Calibri"/>
                <a:cs typeface="Calibri"/>
              </a:rPr>
              <a:t> </a:t>
            </a:r>
            <a:r>
              <a:rPr dirty="0" spc="45" b="0">
                <a:latin typeface="Calibri"/>
                <a:cs typeface="Calibri"/>
              </a:rPr>
              <a:t>street.</a:t>
            </a:r>
          </a:p>
          <a:p>
            <a:pPr marL="1383665" indent="-534035">
              <a:lnSpc>
                <a:spcPct val="100000"/>
              </a:lnSpc>
              <a:spcBef>
                <a:spcPts val="244"/>
              </a:spcBef>
              <a:buClr>
                <a:srgbClr val="FFFFCC"/>
              </a:buClr>
              <a:buSzPct val="70000"/>
              <a:buChar char="•"/>
              <a:tabLst>
                <a:tab pos="1384300" algn="l"/>
                <a:tab pos="1384935" algn="l"/>
              </a:tabLst>
            </a:pPr>
            <a:r>
              <a:rPr dirty="0" spc="235" b="0">
                <a:latin typeface="Calibri"/>
                <a:cs typeface="Calibri"/>
              </a:rPr>
              <a:t>I </a:t>
            </a:r>
            <a:r>
              <a:rPr dirty="0" spc="30" b="0">
                <a:latin typeface="Calibri"/>
                <a:cs typeface="Calibri"/>
              </a:rPr>
              <a:t>found </a:t>
            </a:r>
            <a:r>
              <a:rPr dirty="0" spc="85" b="0">
                <a:latin typeface="Calibri"/>
                <a:cs typeface="Calibri"/>
              </a:rPr>
              <a:t>a </a:t>
            </a:r>
            <a:r>
              <a:rPr dirty="0" spc="45" b="0">
                <a:latin typeface="Calibri"/>
                <a:cs typeface="Calibri"/>
              </a:rPr>
              <a:t>watch </a:t>
            </a:r>
            <a:r>
              <a:rPr dirty="0" spc="25" b="0">
                <a:solidFill>
                  <a:srgbClr val="FFFF00"/>
                </a:solidFill>
                <a:latin typeface="Calibri"/>
                <a:cs typeface="Calibri"/>
              </a:rPr>
              <a:t>while </a:t>
            </a:r>
            <a:r>
              <a:rPr dirty="0" spc="235" b="0">
                <a:latin typeface="Calibri"/>
                <a:cs typeface="Calibri"/>
              </a:rPr>
              <a:t>I </a:t>
            </a:r>
            <a:r>
              <a:rPr dirty="0" spc="75" b="0">
                <a:latin typeface="Calibri"/>
                <a:cs typeface="Calibri"/>
              </a:rPr>
              <a:t>was </a:t>
            </a:r>
            <a:r>
              <a:rPr dirty="0" spc="55" b="0">
                <a:latin typeface="Calibri"/>
                <a:cs typeface="Calibri"/>
              </a:rPr>
              <a:t>walking </a:t>
            </a:r>
            <a:r>
              <a:rPr dirty="0" spc="25" b="0">
                <a:latin typeface="Calibri"/>
                <a:cs typeface="Calibri"/>
              </a:rPr>
              <a:t>in </a:t>
            </a:r>
            <a:r>
              <a:rPr dirty="0" spc="30" b="0">
                <a:latin typeface="Calibri"/>
                <a:cs typeface="Calibri"/>
              </a:rPr>
              <a:t>the</a:t>
            </a:r>
            <a:r>
              <a:rPr dirty="0" spc="100" b="0">
                <a:latin typeface="Calibri"/>
                <a:cs typeface="Calibri"/>
              </a:rPr>
              <a:t> </a:t>
            </a:r>
            <a:r>
              <a:rPr dirty="0" spc="45" b="0">
                <a:latin typeface="Calibri"/>
                <a:cs typeface="Calibri"/>
              </a:rPr>
              <a:t>street.</a:t>
            </a:r>
          </a:p>
        </p:txBody>
      </p:sp>
      <p:sp>
        <p:nvSpPr>
          <p:cNvPr id="14" name="object 1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17776" y="399237"/>
            <a:ext cx="5664454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74976" y="886917"/>
            <a:ext cx="4744085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5217" rIns="0" bIns="0" rtlCol="0" vert="horz">
            <a:spAutoFit/>
          </a:bodyPr>
          <a:lstStyle/>
          <a:p>
            <a:pPr algn="ctr" marL="535305">
              <a:lnSpc>
                <a:spcPts val="3804"/>
              </a:lnSpc>
              <a:spcBef>
                <a:spcPts val="95"/>
              </a:spcBef>
            </a:pPr>
            <a:r>
              <a:rPr dirty="0" sz="3200" spc="265"/>
              <a:t>Adverbial </a:t>
            </a:r>
            <a:r>
              <a:rPr dirty="0" sz="3200" spc="315"/>
              <a:t>Clause </a:t>
            </a:r>
            <a:r>
              <a:rPr dirty="0" sz="3200" spc="225"/>
              <a:t>of</a:t>
            </a:r>
            <a:r>
              <a:rPr dirty="0" sz="3200" spc="45"/>
              <a:t> </a:t>
            </a:r>
            <a:r>
              <a:rPr dirty="0" sz="3200" spc="300"/>
              <a:t>Place</a:t>
            </a:r>
            <a:endParaRPr sz="3200"/>
          </a:p>
          <a:p>
            <a:pPr algn="ctr" marL="535305" marR="1270">
              <a:lnSpc>
                <a:spcPts val="3804"/>
              </a:lnSpc>
            </a:pPr>
            <a:r>
              <a:rPr dirty="0" sz="3200" spc="-180">
                <a:latin typeface="Arial"/>
                <a:cs typeface="Arial"/>
              </a:rPr>
              <a:t>ناكملا </a:t>
            </a:r>
            <a:r>
              <a:rPr dirty="0" sz="3200" spc="-335">
                <a:latin typeface="Arial"/>
                <a:cs typeface="Arial"/>
              </a:rPr>
              <a:t>ىلع </a:t>
            </a:r>
            <a:r>
              <a:rPr dirty="0" sz="3200" spc="-200">
                <a:latin typeface="Arial"/>
                <a:cs typeface="Arial"/>
              </a:rPr>
              <a:t>ةلادلا </a:t>
            </a:r>
            <a:r>
              <a:rPr dirty="0" sz="3200" spc="-450">
                <a:latin typeface="Arial"/>
                <a:cs typeface="Arial"/>
              </a:rPr>
              <a:t>ةيفرظلا</a:t>
            </a:r>
            <a:r>
              <a:rPr dirty="0" sz="3200" spc="-254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34439" y="2474976"/>
            <a:ext cx="1728470" cy="0"/>
          </a:xfrm>
          <a:custGeom>
            <a:avLst/>
            <a:gdLst/>
            <a:ahLst/>
            <a:cxnLst/>
            <a:rect l="l" t="t" r="r" b="b"/>
            <a:pathLst>
              <a:path w="1728470" h="0">
                <a:moveTo>
                  <a:pt x="0" y="0"/>
                </a:moveTo>
                <a:lnTo>
                  <a:pt x="1728216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435858" y="2125217"/>
            <a:ext cx="11912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95" b="1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2044" y="1945858"/>
            <a:ext cx="1908810" cy="1023619"/>
          </a:xfrm>
          <a:prstGeom prst="rect">
            <a:avLst/>
          </a:prstGeom>
        </p:spPr>
        <p:txBody>
          <a:bodyPr wrap="square" lIns="0" tIns="1917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Conjunctions: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2000" spc="55">
                <a:solidFill>
                  <a:srgbClr val="FFFF00"/>
                </a:solidFill>
                <a:latin typeface="Calibri"/>
                <a:cs typeface="Calibri"/>
              </a:rPr>
              <a:t>where,</a:t>
            </a:r>
            <a:r>
              <a:rPr dirty="0" sz="2000" spc="1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00"/>
                </a:solidFill>
                <a:latin typeface="Calibri"/>
                <a:cs typeface="Calibri"/>
              </a:rPr>
              <a:t>wherever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30183" y="4837176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222044" y="3240735"/>
            <a:ext cx="7552055" cy="193167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546100" indent="-534035">
              <a:lnSpc>
                <a:spcPts val="1825"/>
              </a:lnSpc>
              <a:spcBef>
                <a:spcPts val="110"/>
              </a:spcBef>
              <a:buClr>
                <a:srgbClr val="FFFFCC"/>
              </a:buClr>
              <a:buSzPct val="68750"/>
              <a:buFont typeface="Calibri"/>
              <a:buChar char="•"/>
              <a:tabLst>
                <a:tab pos="546100" algn="l"/>
                <a:tab pos="546735" algn="l"/>
              </a:tabLst>
            </a:pPr>
            <a:r>
              <a:rPr dirty="0" sz="1600" spc="165" b="1">
                <a:solidFill>
                  <a:srgbClr val="FFFFFF"/>
                </a:solidFill>
                <a:latin typeface="Calibri"/>
                <a:cs typeface="Calibri"/>
              </a:rPr>
              <a:t>These words </a:t>
            </a:r>
            <a:r>
              <a:rPr dirty="0" sz="1600" spc="160" b="1">
                <a:solidFill>
                  <a:srgbClr val="FFFFFF"/>
                </a:solidFill>
                <a:latin typeface="Calibri"/>
                <a:cs typeface="Calibri"/>
              </a:rPr>
              <a:t>(conjunctions) </a:t>
            </a:r>
            <a:r>
              <a:rPr dirty="0" sz="1600" spc="130" b="1">
                <a:solidFill>
                  <a:srgbClr val="FFFFFF"/>
                </a:solidFill>
                <a:latin typeface="Calibri"/>
                <a:cs typeface="Calibri"/>
              </a:rPr>
              <a:t>link </a:t>
            </a:r>
            <a:r>
              <a:rPr dirty="0" sz="1600" spc="145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140" b="1">
                <a:solidFill>
                  <a:srgbClr val="FFFFFF"/>
                </a:solidFill>
                <a:latin typeface="Calibri"/>
                <a:cs typeface="Calibri"/>
              </a:rPr>
              <a:t>adverbial </a:t>
            </a:r>
            <a:r>
              <a:rPr dirty="0" sz="1600" spc="150" b="1">
                <a:solidFill>
                  <a:srgbClr val="FFFFFF"/>
                </a:solidFill>
                <a:latin typeface="Calibri"/>
                <a:cs typeface="Calibri"/>
              </a:rPr>
              <a:t>clause </a:t>
            </a:r>
            <a:r>
              <a:rPr dirty="0" sz="1600" spc="114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600" spc="140" b="1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dirty="0" sz="1600" spc="-20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5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endParaRPr sz="1600">
              <a:latin typeface="Calibri"/>
              <a:cs typeface="Calibri"/>
            </a:endParaRPr>
          </a:p>
          <a:p>
            <a:pPr marL="546100">
              <a:lnSpc>
                <a:spcPts val="1825"/>
              </a:lnSpc>
            </a:pPr>
            <a:r>
              <a:rPr dirty="0" sz="1600" spc="145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160" b="1">
                <a:solidFill>
                  <a:srgbClr val="FFFFFF"/>
                </a:solidFill>
                <a:latin typeface="Calibri"/>
                <a:cs typeface="Calibri"/>
              </a:rPr>
              <a:t>main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45" b="1">
                <a:solidFill>
                  <a:srgbClr val="FFFFFF"/>
                </a:solidFill>
                <a:latin typeface="Calibri"/>
                <a:cs typeface="Calibri"/>
              </a:rPr>
              <a:t>sentence.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2643505">
              <a:lnSpc>
                <a:spcPct val="100000"/>
              </a:lnSpc>
            </a:pP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.ةيسيئرلا   </a:t>
            </a: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600" spc="-120">
                <a:solidFill>
                  <a:srgbClr val="FFFFFF"/>
                </a:solidFill>
                <a:latin typeface="Arial"/>
                <a:cs typeface="Arial"/>
              </a:rPr>
              <a:t>ناكملا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ةلادلا </a:t>
            </a: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ةيفرظلا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طبرت      </a:t>
            </a:r>
            <a:r>
              <a:rPr dirty="0" sz="1600" spc="95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طبرلا  </a:t>
            </a:r>
            <a:r>
              <a:rPr dirty="0" sz="16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latin typeface="Times New Roman"/>
              <a:cs typeface="Times New Roman"/>
            </a:endParaRPr>
          </a:p>
          <a:p>
            <a:pPr algn="r" marR="18415">
              <a:lnSpc>
                <a:spcPct val="100000"/>
              </a:lnSpc>
            </a:pP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000" spc="-229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2000" spc="-459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2000" spc="110">
                <a:solidFill>
                  <a:srgbClr val="FFFFFF"/>
                </a:solidFill>
                <a:latin typeface="Arial"/>
                <a:cs typeface="Arial"/>
              </a:rPr>
              <a:t>م</a:t>
            </a:r>
            <a:endParaRPr sz="2000">
              <a:latin typeface="Arial"/>
              <a:cs typeface="Arial"/>
            </a:endParaRPr>
          </a:p>
          <a:p>
            <a:pPr marL="546100" indent="-534035">
              <a:lnSpc>
                <a:spcPct val="100000"/>
              </a:lnSpc>
              <a:spcBef>
                <a:spcPts val="25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Wherever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goes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his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brother follows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him.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50720" y="399237"/>
            <a:ext cx="5801740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1072" y="886917"/>
            <a:ext cx="473494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5217" rIns="0" bIns="0" rtlCol="0" vert="horz">
            <a:spAutoFit/>
          </a:bodyPr>
          <a:lstStyle/>
          <a:p>
            <a:pPr algn="ctr" marL="537210">
              <a:lnSpc>
                <a:spcPts val="3804"/>
              </a:lnSpc>
              <a:spcBef>
                <a:spcPts val="95"/>
              </a:spcBef>
            </a:pPr>
            <a:r>
              <a:rPr dirty="0" sz="3200" spc="265"/>
              <a:t>Adverbial </a:t>
            </a:r>
            <a:r>
              <a:rPr dirty="0" sz="3200" spc="315"/>
              <a:t>Clause </a:t>
            </a:r>
            <a:r>
              <a:rPr dirty="0" sz="3200" spc="225"/>
              <a:t>of</a:t>
            </a:r>
            <a:r>
              <a:rPr dirty="0" sz="3200" spc="25"/>
              <a:t> </a:t>
            </a:r>
            <a:r>
              <a:rPr dirty="0" sz="3200" spc="345"/>
              <a:t>Cause</a:t>
            </a:r>
            <a:endParaRPr sz="3200"/>
          </a:p>
          <a:p>
            <a:pPr algn="ctr" marL="537210" marR="1905">
              <a:lnSpc>
                <a:spcPts val="3804"/>
              </a:lnSpc>
            </a:pPr>
            <a:r>
              <a:rPr dirty="0" sz="3200" spc="-580">
                <a:latin typeface="Arial"/>
                <a:cs typeface="Arial"/>
              </a:rPr>
              <a:t>ببسلا </a:t>
            </a:r>
            <a:r>
              <a:rPr dirty="0" sz="3200" spc="-335">
                <a:latin typeface="Arial"/>
                <a:cs typeface="Arial"/>
              </a:rPr>
              <a:t>ىلع </a:t>
            </a:r>
            <a:r>
              <a:rPr dirty="0" sz="3200" spc="-200">
                <a:latin typeface="Arial"/>
                <a:cs typeface="Arial"/>
              </a:rPr>
              <a:t>ةلادلا </a:t>
            </a:r>
            <a:r>
              <a:rPr dirty="0" sz="3200" spc="-450">
                <a:latin typeface="Arial"/>
                <a:cs typeface="Arial"/>
              </a:rPr>
              <a:t>ةيفرظلا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34439" y="2474976"/>
            <a:ext cx="1728470" cy="0"/>
          </a:xfrm>
          <a:custGeom>
            <a:avLst/>
            <a:gdLst/>
            <a:ahLst/>
            <a:cxnLst/>
            <a:rect l="l" t="t" r="r" b="b"/>
            <a:pathLst>
              <a:path w="1728470" h="0">
                <a:moveTo>
                  <a:pt x="0" y="0"/>
                </a:moveTo>
                <a:lnTo>
                  <a:pt x="1728216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435858" y="2125217"/>
            <a:ext cx="11912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95" b="1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2044" y="1945858"/>
            <a:ext cx="2060575" cy="1023619"/>
          </a:xfrm>
          <a:prstGeom prst="rect">
            <a:avLst/>
          </a:prstGeom>
        </p:spPr>
        <p:txBody>
          <a:bodyPr wrap="square" lIns="0" tIns="1917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Conjunctions: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2000" spc="70">
                <a:solidFill>
                  <a:srgbClr val="FFFF00"/>
                </a:solidFill>
                <a:latin typeface="Calibri"/>
                <a:cs typeface="Calibri"/>
              </a:rPr>
              <a:t>because, </a:t>
            </a:r>
            <a:r>
              <a:rPr dirty="0" sz="2000" spc="60">
                <a:solidFill>
                  <a:srgbClr val="FFFF00"/>
                </a:solidFill>
                <a:latin typeface="Calibri"/>
                <a:cs typeface="Calibri"/>
              </a:rPr>
              <a:t>since,</a:t>
            </a:r>
            <a:r>
              <a:rPr dirty="0" sz="2000" spc="24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100">
                <a:solidFill>
                  <a:srgbClr val="FFFF00"/>
                </a:solidFill>
                <a:latin typeface="Calibri"/>
                <a:cs typeface="Calibri"/>
              </a:rPr>
              <a:t>as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30183" y="4837176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222044" y="3240735"/>
            <a:ext cx="7550784" cy="193167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546100" indent="-534035">
              <a:lnSpc>
                <a:spcPts val="1825"/>
              </a:lnSpc>
              <a:spcBef>
                <a:spcPts val="110"/>
              </a:spcBef>
              <a:buClr>
                <a:srgbClr val="FFFFCC"/>
              </a:buClr>
              <a:buSzPct val="68750"/>
              <a:buFont typeface="Calibri"/>
              <a:buChar char="•"/>
              <a:tabLst>
                <a:tab pos="546100" algn="l"/>
                <a:tab pos="546735" algn="l"/>
              </a:tabLst>
            </a:pPr>
            <a:r>
              <a:rPr dirty="0" sz="1600" spc="165" b="1">
                <a:solidFill>
                  <a:srgbClr val="FFFFFF"/>
                </a:solidFill>
                <a:latin typeface="Calibri"/>
                <a:cs typeface="Calibri"/>
              </a:rPr>
              <a:t>These words </a:t>
            </a:r>
            <a:r>
              <a:rPr dirty="0" sz="1600" spc="160" b="1">
                <a:solidFill>
                  <a:srgbClr val="FFFFFF"/>
                </a:solidFill>
                <a:latin typeface="Calibri"/>
                <a:cs typeface="Calibri"/>
              </a:rPr>
              <a:t>(conjunctions) </a:t>
            </a:r>
            <a:r>
              <a:rPr dirty="0" sz="1600" spc="130" b="1">
                <a:solidFill>
                  <a:srgbClr val="FFFFFF"/>
                </a:solidFill>
                <a:latin typeface="Calibri"/>
                <a:cs typeface="Calibri"/>
              </a:rPr>
              <a:t>link </a:t>
            </a:r>
            <a:r>
              <a:rPr dirty="0" sz="1600" spc="145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140" b="1">
                <a:solidFill>
                  <a:srgbClr val="FFFFFF"/>
                </a:solidFill>
                <a:latin typeface="Calibri"/>
                <a:cs typeface="Calibri"/>
              </a:rPr>
              <a:t>adverbial </a:t>
            </a:r>
            <a:r>
              <a:rPr dirty="0" sz="1600" spc="150" b="1">
                <a:solidFill>
                  <a:srgbClr val="FFFFFF"/>
                </a:solidFill>
                <a:latin typeface="Calibri"/>
                <a:cs typeface="Calibri"/>
              </a:rPr>
              <a:t>clause </a:t>
            </a:r>
            <a:r>
              <a:rPr dirty="0" sz="1600" spc="114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600" spc="165" b="1">
                <a:solidFill>
                  <a:srgbClr val="FFFFFF"/>
                </a:solidFill>
                <a:latin typeface="Calibri"/>
                <a:cs typeface="Calibri"/>
              </a:rPr>
              <a:t>cause</a:t>
            </a:r>
            <a:r>
              <a:rPr dirty="0" sz="1600" spc="-2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5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endParaRPr sz="1600">
              <a:latin typeface="Calibri"/>
              <a:cs typeface="Calibri"/>
            </a:endParaRPr>
          </a:p>
          <a:p>
            <a:pPr marL="546100">
              <a:lnSpc>
                <a:spcPts val="1825"/>
              </a:lnSpc>
            </a:pPr>
            <a:r>
              <a:rPr dirty="0" sz="1600" spc="145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160" b="1">
                <a:solidFill>
                  <a:srgbClr val="FFFFFF"/>
                </a:solidFill>
                <a:latin typeface="Calibri"/>
                <a:cs typeface="Calibri"/>
              </a:rPr>
              <a:t>main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45" b="1">
                <a:solidFill>
                  <a:srgbClr val="FFFFFF"/>
                </a:solidFill>
                <a:latin typeface="Calibri"/>
                <a:cs typeface="Calibri"/>
              </a:rPr>
              <a:t>sentence.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2653030">
              <a:lnSpc>
                <a:spcPct val="100000"/>
              </a:lnSpc>
            </a:pP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.ةيسيئرلا   </a:t>
            </a: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ببسلا   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ةلادلا  </a:t>
            </a: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ةيفرظلا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طبرت      </a:t>
            </a:r>
            <a:r>
              <a:rPr dirty="0" sz="1600" spc="95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16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latin typeface="Times New Roman"/>
              <a:cs typeface="Times New Roman"/>
            </a:endParaRPr>
          </a:p>
          <a:p>
            <a:pPr algn="r" marR="17780">
              <a:lnSpc>
                <a:spcPct val="100000"/>
              </a:lnSpc>
            </a:pP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000" spc="-229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2000" spc="-459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2000" spc="110">
                <a:solidFill>
                  <a:srgbClr val="FFFFFF"/>
                </a:solidFill>
                <a:latin typeface="Arial"/>
                <a:cs typeface="Arial"/>
              </a:rPr>
              <a:t>م</a:t>
            </a:r>
            <a:endParaRPr sz="2000">
              <a:latin typeface="Arial"/>
              <a:cs typeface="Arial"/>
            </a:endParaRPr>
          </a:p>
          <a:p>
            <a:pPr marL="546100" indent="-534035">
              <a:lnSpc>
                <a:spcPct val="100000"/>
              </a:lnSpc>
              <a:spcBef>
                <a:spcPts val="25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stayed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home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yesterday </a:t>
            </a: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because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18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raining.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89176" y="399237"/>
            <a:ext cx="6121654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17064" y="886917"/>
            <a:ext cx="4859909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5217" rIns="0" bIns="0" rtlCol="0" vert="horz">
            <a:spAutoFit/>
          </a:bodyPr>
          <a:lstStyle/>
          <a:p>
            <a:pPr algn="ctr" marL="532765">
              <a:lnSpc>
                <a:spcPts val="3804"/>
              </a:lnSpc>
              <a:spcBef>
                <a:spcPts val="95"/>
              </a:spcBef>
            </a:pPr>
            <a:r>
              <a:rPr dirty="0" sz="3200" spc="265"/>
              <a:t>Adverbial </a:t>
            </a:r>
            <a:r>
              <a:rPr dirty="0" sz="3200" spc="315"/>
              <a:t>Clause </a:t>
            </a:r>
            <a:r>
              <a:rPr dirty="0" sz="3200" spc="225"/>
              <a:t>of</a:t>
            </a:r>
            <a:r>
              <a:rPr dirty="0" sz="3200" spc="50"/>
              <a:t> </a:t>
            </a:r>
            <a:r>
              <a:rPr dirty="0" sz="3200" spc="254"/>
              <a:t>Manner</a:t>
            </a:r>
            <a:endParaRPr sz="3200"/>
          </a:p>
          <a:p>
            <a:pPr algn="ctr" marL="532765" marR="635">
              <a:lnSpc>
                <a:spcPts val="3804"/>
              </a:lnSpc>
            </a:pPr>
            <a:r>
              <a:rPr dirty="0" sz="3200" spc="-395">
                <a:latin typeface="Arial"/>
                <a:cs typeface="Arial"/>
              </a:rPr>
              <a:t>كولسلا </a:t>
            </a:r>
            <a:r>
              <a:rPr dirty="0" sz="3200" spc="-335">
                <a:latin typeface="Arial"/>
                <a:cs typeface="Arial"/>
              </a:rPr>
              <a:t>ىلع </a:t>
            </a:r>
            <a:r>
              <a:rPr dirty="0" sz="3200" spc="-200">
                <a:latin typeface="Arial"/>
                <a:cs typeface="Arial"/>
              </a:rPr>
              <a:t>ةلادلا </a:t>
            </a:r>
            <a:r>
              <a:rPr dirty="0" sz="3200" spc="-450">
                <a:latin typeface="Arial"/>
                <a:cs typeface="Arial"/>
              </a:rPr>
              <a:t>ةيفرظلا</a:t>
            </a:r>
            <a:r>
              <a:rPr dirty="0" sz="3200" spc="-9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34439" y="2424683"/>
            <a:ext cx="1430020" cy="0"/>
          </a:xfrm>
          <a:custGeom>
            <a:avLst/>
            <a:gdLst/>
            <a:ahLst/>
            <a:cxnLst/>
            <a:rect l="l" t="t" r="r" b="b"/>
            <a:pathLst>
              <a:path w="1430020" h="0">
                <a:moveTo>
                  <a:pt x="0" y="0"/>
                </a:moveTo>
                <a:lnTo>
                  <a:pt x="1429511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222044" y="1988820"/>
            <a:ext cx="7533640" cy="2243455"/>
          </a:xfrm>
          <a:prstGeom prst="rect">
            <a:avLst/>
          </a:prstGeom>
        </p:spPr>
        <p:txBody>
          <a:bodyPr wrap="square" lIns="0" tIns="1536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Conjunctions: </a:t>
            </a:r>
            <a:r>
              <a:rPr dirty="0" sz="2000" spc="-245" b="1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2000" spc="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20"/>
              </a:spcBef>
            </a:pPr>
            <a:r>
              <a:rPr dirty="0" sz="1800" spc="75">
                <a:solidFill>
                  <a:srgbClr val="FFFF00"/>
                </a:solidFill>
                <a:latin typeface="Calibri"/>
                <a:cs typeface="Calibri"/>
              </a:rPr>
              <a:t>As, </a:t>
            </a:r>
            <a:r>
              <a:rPr dirty="0" sz="1800" spc="85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1800" spc="-15">
                <a:solidFill>
                  <a:srgbClr val="FFFF00"/>
                </a:solidFill>
                <a:latin typeface="Calibri"/>
                <a:cs typeface="Calibri"/>
              </a:rPr>
              <a:t>if, </a:t>
            </a:r>
            <a:r>
              <a:rPr dirty="0" sz="1800" spc="85">
                <a:solidFill>
                  <a:srgbClr val="FFFF00"/>
                </a:solidFill>
                <a:latin typeface="Calibri"/>
                <a:cs typeface="Calibri"/>
              </a:rPr>
              <a:t>as</a:t>
            </a:r>
            <a:r>
              <a:rPr dirty="0" sz="1800" spc="1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through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546100" indent="-534035">
              <a:lnSpc>
                <a:spcPts val="1595"/>
              </a:lnSpc>
              <a:spcBef>
                <a:spcPts val="1375"/>
              </a:spcBef>
              <a:buClr>
                <a:srgbClr val="FFFFCC"/>
              </a:buClr>
              <a:buSzPct val="67857"/>
              <a:buFont typeface="Calibri"/>
              <a:buChar char="•"/>
              <a:tabLst>
                <a:tab pos="546100" algn="l"/>
                <a:tab pos="546735" algn="l"/>
              </a:tabLst>
            </a:pPr>
            <a:r>
              <a:rPr dirty="0" sz="1400" spc="135" b="1">
                <a:solidFill>
                  <a:srgbClr val="FFFFFF"/>
                </a:solidFill>
                <a:latin typeface="Calibri"/>
                <a:cs typeface="Calibri"/>
              </a:rPr>
              <a:t>These words (conjunctions) </a:t>
            </a:r>
            <a:r>
              <a:rPr dirty="0" sz="1400" spc="114" b="1">
                <a:solidFill>
                  <a:srgbClr val="FFFFFF"/>
                </a:solidFill>
                <a:latin typeface="Calibri"/>
                <a:cs typeface="Calibri"/>
              </a:rPr>
              <a:t>link the adverbial </a:t>
            </a:r>
            <a:r>
              <a:rPr dirty="0" sz="1400" spc="130" b="1">
                <a:solidFill>
                  <a:srgbClr val="FFFFFF"/>
                </a:solidFill>
                <a:latin typeface="Calibri"/>
                <a:cs typeface="Calibri"/>
              </a:rPr>
              <a:t>clause 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400" spc="130" b="1">
                <a:solidFill>
                  <a:srgbClr val="FFFFFF"/>
                </a:solidFill>
                <a:latin typeface="Calibri"/>
                <a:cs typeface="Calibri"/>
              </a:rPr>
              <a:t>manner with</a:t>
            </a:r>
            <a:r>
              <a:rPr dirty="0" sz="14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14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546100">
              <a:lnSpc>
                <a:spcPts val="1595"/>
              </a:lnSpc>
            </a:pPr>
            <a:r>
              <a:rPr dirty="0" sz="1400" spc="135" b="1">
                <a:solidFill>
                  <a:srgbClr val="FFFFFF"/>
                </a:solidFill>
                <a:latin typeface="Calibri"/>
                <a:cs typeface="Calibri"/>
              </a:rPr>
              <a:t>main</a:t>
            </a:r>
            <a:r>
              <a:rPr dirty="0" sz="14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14" b="1">
                <a:solidFill>
                  <a:srgbClr val="FFFFFF"/>
                </a:solidFill>
                <a:latin typeface="Calibri"/>
                <a:cs typeface="Calibri"/>
              </a:rPr>
              <a:t>sentence.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3244215">
              <a:lnSpc>
                <a:spcPct val="100000"/>
              </a:lnSpc>
            </a:pPr>
            <a:r>
              <a:rPr dirty="0" sz="1400" spc="-270">
                <a:solidFill>
                  <a:srgbClr val="FFFFFF"/>
                </a:solidFill>
                <a:latin typeface="Arial"/>
                <a:cs typeface="Arial"/>
              </a:rPr>
              <a:t>.ةيسيئرلا 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400" spc="-215">
                <a:solidFill>
                  <a:srgbClr val="FFFFFF"/>
                </a:solidFill>
                <a:latin typeface="Arial"/>
                <a:cs typeface="Arial"/>
              </a:rPr>
              <a:t>كولسلا </a:t>
            </a:r>
            <a:r>
              <a:rPr dirty="0" sz="1400" spc="-18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ةلادلا </a:t>
            </a:r>
            <a:r>
              <a:rPr dirty="0" sz="1400" spc="-229">
                <a:solidFill>
                  <a:srgbClr val="FFFFFF"/>
                </a:solidFill>
                <a:latin typeface="Arial"/>
                <a:cs typeface="Arial"/>
              </a:rPr>
              <a:t>ةيفرظلا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1400" spc="-335">
                <a:solidFill>
                  <a:srgbClr val="FFFFFF"/>
                </a:solidFill>
                <a:latin typeface="Arial"/>
                <a:cs typeface="Arial"/>
              </a:rPr>
              <a:t>طبرت </a:t>
            </a:r>
            <a:r>
              <a:rPr dirty="0" sz="1400" spc="70">
                <a:solidFill>
                  <a:srgbClr val="FFFFFF"/>
                </a:solidFill>
                <a:latin typeface="Arial"/>
                <a:cs typeface="Arial"/>
              </a:rPr>
              <a:t>هذه</a:t>
            </a:r>
            <a:r>
              <a:rPr dirty="0" sz="1400" spc="3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25">
                <a:solidFill>
                  <a:srgbClr val="FFFFFF"/>
                </a:solidFill>
                <a:latin typeface="Arial"/>
                <a:cs typeface="Arial"/>
              </a:rPr>
              <a:t>طبرلا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43622" y="4258673"/>
            <a:ext cx="259079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40"/>
              </a:lnSpc>
            </a:pPr>
            <a:r>
              <a:rPr dirty="0" sz="1400" spc="-365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sz="1400" spc="1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52867" y="4209427"/>
            <a:ext cx="831850" cy="55753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algn="r" marR="31115">
              <a:lnSpc>
                <a:spcPct val="100000"/>
              </a:lnSpc>
              <a:spcBef>
                <a:spcPts val="245"/>
              </a:spcBef>
            </a:pPr>
            <a:r>
              <a:rPr dirty="0" sz="1400" spc="-290">
                <a:solidFill>
                  <a:srgbClr val="FFFFFF"/>
                </a:solidFill>
                <a:latin typeface="Arial"/>
                <a:cs typeface="Arial"/>
              </a:rPr>
              <a:t>دعب    </a:t>
            </a:r>
            <a:r>
              <a:rPr dirty="0" sz="1400" spc="-320">
                <a:solidFill>
                  <a:srgbClr val="FFFFFF"/>
                </a:solidFill>
                <a:latin typeface="Arial"/>
                <a:cs typeface="Arial"/>
              </a:rPr>
              <a:t>يتأي     </a:t>
            </a:r>
            <a:r>
              <a:rPr dirty="0" baseline="7936" sz="2100" spc="-48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dirty="0" baseline="7936" sz="2100" spc="-45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امئاد</a:t>
            </a:r>
            <a:endParaRPr sz="14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2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1800" spc="-420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م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369807" y="4738115"/>
            <a:ext cx="378460" cy="0"/>
          </a:xfrm>
          <a:custGeom>
            <a:avLst/>
            <a:gdLst/>
            <a:ahLst/>
            <a:cxnLst/>
            <a:rect l="l" t="t" r="r" b="b"/>
            <a:pathLst>
              <a:path w="378459" h="0">
                <a:moveTo>
                  <a:pt x="0" y="0"/>
                </a:moveTo>
                <a:lnTo>
                  <a:pt x="377951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222044" y="4768418"/>
            <a:ext cx="3014980" cy="238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67857"/>
              <a:buChar char="•"/>
              <a:tabLst>
                <a:tab pos="546100" algn="l"/>
                <a:tab pos="546735" algn="l"/>
              </a:tabLst>
            </a:pP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speaks </a:t>
            </a:r>
            <a:r>
              <a:rPr dirty="0" sz="1400" spc="60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1400">
                <a:solidFill>
                  <a:srgbClr val="FFFF00"/>
                </a:solidFill>
                <a:latin typeface="Calibri"/>
                <a:cs typeface="Calibri"/>
              </a:rPr>
              <a:t>if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he were </a:t>
            </a:r>
            <a:r>
              <a:rPr dirty="0" sz="1400" spc="6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king.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92723" y="5030071"/>
            <a:ext cx="394970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40"/>
              </a:lnSpc>
            </a:pP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غ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اهنلأ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72300" y="5008734"/>
            <a:ext cx="317500" cy="21907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5952" sz="2100" spc="42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35">
                <a:solidFill>
                  <a:srgbClr val="FFFFFF"/>
                </a:solidFill>
                <a:latin typeface="Arial"/>
                <a:cs typeface="Arial"/>
              </a:rPr>
              <a:t>لادب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62392" y="5000625"/>
            <a:ext cx="79565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60">
                <a:solidFill>
                  <a:srgbClr val="FFFFFF"/>
                </a:solidFill>
                <a:latin typeface="Arial"/>
                <a:cs typeface="Arial"/>
              </a:rPr>
              <a:t>مادختسا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ظحلا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22044" y="5238369"/>
            <a:ext cx="260286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90"/>
              </a:spcBef>
              <a:buClr>
                <a:srgbClr val="FFFFCC"/>
              </a:buClr>
              <a:buSzPct val="67857"/>
              <a:buChar char="•"/>
              <a:tabLst>
                <a:tab pos="546100" algn="l"/>
                <a:tab pos="546735" algn="l"/>
              </a:tabLst>
            </a:pPr>
            <a:r>
              <a:rPr dirty="0" sz="1400" spc="80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looks </a:t>
            </a:r>
            <a:r>
              <a:rPr dirty="0" sz="1400" spc="55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1400">
                <a:solidFill>
                  <a:srgbClr val="FFFF00"/>
                </a:solidFill>
                <a:latin typeface="Calibri"/>
                <a:cs typeface="Calibri"/>
              </a:rPr>
              <a:t>if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would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rain.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08598" y="5499793"/>
            <a:ext cx="232410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40"/>
              </a:lnSpc>
            </a:pP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400" spc="225">
                <a:solidFill>
                  <a:srgbClr val="FFFFFF"/>
                </a:solidFill>
                <a:latin typeface="Arial"/>
                <a:cs typeface="Arial"/>
              </a:rPr>
              <a:t>ه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72351" y="5478457"/>
            <a:ext cx="317500" cy="219710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5952" sz="2100" spc="42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35">
                <a:solidFill>
                  <a:srgbClr val="FFFFFF"/>
                </a:solidFill>
                <a:latin typeface="Arial"/>
                <a:cs typeface="Arial"/>
              </a:rPr>
              <a:t>لادب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62442" y="5470652"/>
            <a:ext cx="79565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60">
                <a:solidFill>
                  <a:srgbClr val="FFFFFF"/>
                </a:solidFill>
                <a:latin typeface="Arial"/>
                <a:cs typeface="Arial"/>
              </a:rPr>
              <a:t>مادختسا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ظحلا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162800" y="4267200"/>
            <a:ext cx="466725" cy="274320"/>
          </a:xfrm>
          <a:custGeom>
            <a:avLst/>
            <a:gdLst/>
            <a:ahLst/>
            <a:cxnLst/>
            <a:rect l="l" t="t" r="r" b="b"/>
            <a:pathLst>
              <a:path w="466725" h="274320">
                <a:moveTo>
                  <a:pt x="0" y="274319"/>
                </a:moveTo>
                <a:lnTo>
                  <a:pt x="466344" y="274319"/>
                </a:lnTo>
                <a:lnTo>
                  <a:pt x="466344" y="0"/>
                </a:lnTo>
                <a:lnTo>
                  <a:pt x="0" y="0"/>
                </a:lnTo>
                <a:lnTo>
                  <a:pt x="0" y="2743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6294754" y="4177410"/>
            <a:ext cx="13265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400" spc="-270">
                <a:solidFill>
                  <a:srgbClr val="FFFFFF"/>
                </a:solidFill>
                <a:latin typeface="Arial"/>
                <a:cs typeface="Arial"/>
              </a:rPr>
              <a:t>.يقيقح </a:t>
            </a: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1400" spc="8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8518" sz="2700" spc="127">
                <a:solidFill>
                  <a:srgbClr val="CC3300"/>
                </a:solidFill>
                <a:latin typeface="Calibri"/>
                <a:cs typeface="Calibri"/>
              </a:rPr>
              <a:t>as</a:t>
            </a:r>
            <a:r>
              <a:rPr dirty="0" baseline="-18518" sz="2700" spc="3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baseline="-18518" sz="2700" spc="15">
                <a:solidFill>
                  <a:srgbClr val="CC3300"/>
                </a:solidFill>
                <a:latin typeface="Calibri"/>
                <a:cs typeface="Calibri"/>
              </a:rPr>
              <a:t>if</a:t>
            </a:r>
            <a:endParaRPr baseline="-18518" sz="27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867400" y="5510784"/>
            <a:ext cx="335280" cy="243840"/>
          </a:xfrm>
          <a:custGeom>
            <a:avLst/>
            <a:gdLst/>
            <a:ahLst/>
            <a:cxnLst/>
            <a:rect l="l" t="t" r="r" b="b"/>
            <a:pathLst>
              <a:path w="335279" h="243839">
                <a:moveTo>
                  <a:pt x="0" y="243839"/>
                </a:moveTo>
                <a:lnTo>
                  <a:pt x="335279" y="243839"/>
                </a:lnTo>
                <a:lnTo>
                  <a:pt x="335279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3727450" y="5442915"/>
            <a:ext cx="247078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400" spc="-250">
                <a:solidFill>
                  <a:srgbClr val="FFFFFF"/>
                </a:solidFill>
                <a:latin typeface="Arial"/>
                <a:cs typeface="Arial"/>
              </a:rPr>
              <a:t>.عقوت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درجم 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اهنأ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400" spc="-325">
                <a:solidFill>
                  <a:srgbClr val="FFFFFF"/>
                </a:solidFill>
                <a:latin typeface="Arial"/>
                <a:cs typeface="Arial"/>
              </a:rPr>
              <a:t>يقيقح </a:t>
            </a: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ريغ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r>
              <a:rPr dirty="0" baseline="-15625" sz="2400" spc="-44">
                <a:solidFill>
                  <a:srgbClr val="CC3300"/>
                </a:solidFill>
                <a:latin typeface="Calibri"/>
                <a:cs typeface="Calibri"/>
              </a:rPr>
              <a:t>will</a:t>
            </a:r>
            <a:endParaRPr baseline="-15625" sz="24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010400" y="5486400"/>
            <a:ext cx="579120" cy="243840"/>
          </a:xfrm>
          <a:custGeom>
            <a:avLst/>
            <a:gdLst/>
            <a:ahLst/>
            <a:cxnLst/>
            <a:rect l="l" t="t" r="r" b="b"/>
            <a:pathLst>
              <a:path w="579120" h="243839">
                <a:moveTo>
                  <a:pt x="0" y="243840"/>
                </a:moveTo>
                <a:lnTo>
                  <a:pt x="579120" y="243840"/>
                </a:lnTo>
                <a:lnTo>
                  <a:pt x="579120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6839763" y="5473395"/>
            <a:ext cx="74485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9920" sz="2100" spc="-7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baseline="9920" sz="21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30">
                <a:solidFill>
                  <a:srgbClr val="CC3300"/>
                </a:solidFill>
                <a:latin typeface="Calibri"/>
                <a:cs typeface="Calibri"/>
              </a:rPr>
              <a:t>would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791200" y="5029200"/>
            <a:ext cx="393700" cy="243840"/>
          </a:xfrm>
          <a:custGeom>
            <a:avLst/>
            <a:gdLst/>
            <a:ahLst/>
            <a:cxnLst/>
            <a:rect l="l" t="t" r="r" b="b"/>
            <a:pathLst>
              <a:path w="393700" h="243839">
                <a:moveTo>
                  <a:pt x="0" y="243840"/>
                </a:moveTo>
                <a:lnTo>
                  <a:pt x="393191" y="243840"/>
                </a:lnTo>
                <a:lnTo>
                  <a:pt x="393191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4389120" y="4973192"/>
            <a:ext cx="1790064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400" spc="-125">
                <a:solidFill>
                  <a:srgbClr val="FFFFFF"/>
                </a:solidFill>
                <a:latin typeface="Arial"/>
                <a:cs typeface="Arial"/>
              </a:rPr>
              <a:t>.لايخ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درجم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400" spc="-330">
                <a:solidFill>
                  <a:srgbClr val="FFFFFF"/>
                </a:solidFill>
                <a:latin typeface="Arial"/>
                <a:cs typeface="Arial"/>
              </a:rPr>
              <a:t>ةيقيقح</a:t>
            </a:r>
            <a:r>
              <a:rPr dirty="0" sz="14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ري</a:t>
            </a:r>
            <a:r>
              <a:rPr dirty="0" baseline="-12152" sz="2400" spc="-112">
                <a:solidFill>
                  <a:srgbClr val="CC3300"/>
                </a:solidFill>
                <a:latin typeface="Calibri"/>
                <a:cs typeface="Calibri"/>
              </a:rPr>
              <a:t>was</a:t>
            </a:r>
            <a:endParaRPr baseline="-12152" sz="24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010400" y="5029200"/>
            <a:ext cx="481965" cy="243840"/>
          </a:xfrm>
          <a:custGeom>
            <a:avLst/>
            <a:gdLst/>
            <a:ahLst/>
            <a:cxnLst/>
            <a:rect l="l" t="t" r="r" b="b"/>
            <a:pathLst>
              <a:path w="481965" h="243839">
                <a:moveTo>
                  <a:pt x="0" y="243840"/>
                </a:moveTo>
                <a:lnTo>
                  <a:pt x="481583" y="243840"/>
                </a:lnTo>
                <a:lnTo>
                  <a:pt x="481583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6839711" y="5015865"/>
            <a:ext cx="65087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13888" sz="2100" spc="-7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baseline="13888" sz="2100" spc="-15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35">
                <a:solidFill>
                  <a:srgbClr val="CC3300"/>
                </a:solidFill>
                <a:latin typeface="Calibri"/>
                <a:cs typeface="Calibri"/>
              </a:rPr>
              <a:t>were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3" name="object 5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34311" y="399237"/>
            <a:ext cx="6234430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14016" y="886917"/>
            <a:ext cx="4869053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5217" rIns="0" bIns="0" rtlCol="0" vert="horz">
            <a:spAutoFit/>
          </a:bodyPr>
          <a:lstStyle/>
          <a:p>
            <a:pPr algn="ctr" marL="539115">
              <a:lnSpc>
                <a:spcPts val="3804"/>
              </a:lnSpc>
              <a:spcBef>
                <a:spcPts val="95"/>
              </a:spcBef>
            </a:pPr>
            <a:r>
              <a:rPr dirty="0" sz="3200" spc="265"/>
              <a:t>Adverbial </a:t>
            </a:r>
            <a:r>
              <a:rPr dirty="0" sz="3200" spc="315"/>
              <a:t>Clause </a:t>
            </a:r>
            <a:r>
              <a:rPr dirty="0" sz="3200" spc="225"/>
              <a:t>of</a:t>
            </a:r>
            <a:r>
              <a:rPr dirty="0" sz="3200" spc="40"/>
              <a:t> </a:t>
            </a:r>
            <a:r>
              <a:rPr dirty="0" sz="3200" spc="305"/>
              <a:t>Purpose</a:t>
            </a:r>
            <a:endParaRPr sz="3200"/>
          </a:p>
          <a:p>
            <a:pPr algn="ctr" marL="539115" marR="1905">
              <a:lnSpc>
                <a:spcPts val="3804"/>
              </a:lnSpc>
            </a:pPr>
            <a:r>
              <a:rPr dirty="0" sz="3200" spc="-260">
                <a:latin typeface="Arial"/>
                <a:cs typeface="Arial"/>
              </a:rPr>
              <a:t>ضرغلا </a:t>
            </a:r>
            <a:r>
              <a:rPr dirty="0" sz="3200" spc="-335">
                <a:latin typeface="Arial"/>
                <a:cs typeface="Arial"/>
              </a:rPr>
              <a:t>ىلع </a:t>
            </a:r>
            <a:r>
              <a:rPr dirty="0" sz="3200" spc="-200">
                <a:latin typeface="Arial"/>
                <a:cs typeface="Arial"/>
              </a:rPr>
              <a:t>ةلادلا </a:t>
            </a:r>
            <a:r>
              <a:rPr dirty="0" sz="3200" spc="-450">
                <a:latin typeface="Arial"/>
                <a:cs typeface="Arial"/>
              </a:rPr>
              <a:t>ةيفرظلا</a:t>
            </a:r>
            <a:r>
              <a:rPr dirty="0" sz="3200" spc="-35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34439" y="2455164"/>
            <a:ext cx="1430020" cy="0"/>
          </a:xfrm>
          <a:custGeom>
            <a:avLst/>
            <a:gdLst/>
            <a:ahLst/>
            <a:cxnLst/>
            <a:rect l="l" t="t" r="r" b="b"/>
            <a:pathLst>
              <a:path w="1430020" h="0">
                <a:moveTo>
                  <a:pt x="0" y="0"/>
                </a:moveTo>
                <a:lnTo>
                  <a:pt x="1429511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222044" y="2161794"/>
            <a:ext cx="7539355" cy="23082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Conjunctions: </a:t>
            </a:r>
            <a:r>
              <a:rPr dirty="0" sz="2000" spc="-245" b="1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2000" spc="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dirty="0" sz="1800" spc="40">
                <a:solidFill>
                  <a:srgbClr val="FFFF00"/>
                </a:solidFill>
                <a:latin typeface="Calibri"/>
                <a:cs typeface="Calibri"/>
              </a:rPr>
              <a:t>that, </a:t>
            </a: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so </a:t>
            </a:r>
            <a:r>
              <a:rPr dirty="0" sz="1800" spc="40">
                <a:solidFill>
                  <a:srgbClr val="FFFF00"/>
                </a:solidFill>
                <a:latin typeface="Calibri"/>
                <a:cs typeface="Calibri"/>
              </a:rPr>
              <a:t>that, </a:t>
            </a:r>
            <a:r>
              <a:rPr dirty="0" sz="1800" spc="25">
                <a:solidFill>
                  <a:srgbClr val="FFFF00"/>
                </a:solidFill>
                <a:latin typeface="Calibri"/>
                <a:cs typeface="Calibri"/>
              </a:rPr>
              <a:t>in </a:t>
            </a:r>
            <a:r>
              <a:rPr dirty="0" sz="1800" spc="30">
                <a:solidFill>
                  <a:srgbClr val="FFFF00"/>
                </a:solidFill>
                <a:latin typeface="Calibri"/>
                <a:cs typeface="Calibri"/>
              </a:rPr>
              <a:t>order</a:t>
            </a:r>
            <a:r>
              <a:rPr dirty="0" sz="1800" spc="19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00"/>
                </a:solidFill>
                <a:latin typeface="Calibri"/>
                <a:cs typeface="Calibri"/>
              </a:rPr>
              <a:t>that</a:t>
            </a:r>
            <a:endParaRPr sz="18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  <a:spcBef>
                <a:spcPts val="575"/>
              </a:spcBef>
            </a:pPr>
            <a:r>
              <a:rPr dirty="0" sz="1200" spc="125" b="1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dirty="0" sz="12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14" b="1">
                <a:solidFill>
                  <a:srgbClr val="FFFFFF"/>
                </a:solidFill>
                <a:latin typeface="Calibri"/>
                <a:cs typeface="Calibri"/>
              </a:rPr>
              <a:t>words</a:t>
            </a:r>
            <a:r>
              <a:rPr dirty="0" sz="12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20" b="1">
                <a:solidFill>
                  <a:srgbClr val="FFFFFF"/>
                </a:solidFill>
                <a:latin typeface="Calibri"/>
                <a:cs typeface="Calibri"/>
              </a:rPr>
              <a:t>(conjunctions)</a:t>
            </a:r>
            <a:r>
              <a:rPr dirty="0" sz="12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0" b="1">
                <a:solidFill>
                  <a:srgbClr val="FFFFFF"/>
                </a:solidFill>
                <a:latin typeface="Calibri"/>
                <a:cs typeface="Calibri"/>
              </a:rPr>
              <a:t>link</a:t>
            </a:r>
            <a:r>
              <a:rPr dirty="0" sz="12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5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2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5" b="1">
                <a:solidFill>
                  <a:srgbClr val="FFFFFF"/>
                </a:solidFill>
                <a:latin typeface="Calibri"/>
                <a:cs typeface="Calibri"/>
              </a:rPr>
              <a:t>adverbial</a:t>
            </a:r>
            <a:r>
              <a:rPr dirty="0" sz="12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10" b="1">
                <a:solidFill>
                  <a:srgbClr val="FFFFFF"/>
                </a:solidFill>
                <a:latin typeface="Calibri"/>
                <a:cs typeface="Calibri"/>
              </a:rPr>
              <a:t>clause</a:t>
            </a:r>
            <a:r>
              <a:rPr dirty="0" sz="12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85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2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10" b="1">
                <a:solidFill>
                  <a:srgbClr val="FFFFFF"/>
                </a:solidFill>
                <a:latin typeface="Calibri"/>
                <a:cs typeface="Calibri"/>
              </a:rPr>
              <a:t>purpose</a:t>
            </a:r>
            <a:r>
              <a:rPr dirty="0" sz="12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1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2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5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2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20" b="1">
                <a:solidFill>
                  <a:srgbClr val="FFFFFF"/>
                </a:solidFill>
                <a:latin typeface="Calibri"/>
                <a:cs typeface="Calibri"/>
              </a:rPr>
              <a:t>main</a:t>
            </a:r>
            <a:r>
              <a:rPr dirty="0" sz="12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10" b="1">
                <a:solidFill>
                  <a:srgbClr val="FFFFFF"/>
                </a:solidFill>
                <a:latin typeface="Calibri"/>
                <a:cs typeface="Calibri"/>
              </a:rPr>
              <a:t>sentence.</a:t>
            </a:r>
            <a:endParaRPr sz="1200">
              <a:latin typeface="Calibri"/>
              <a:cs typeface="Calibri"/>
            </a:endParaRPr>
          </a:p>
          <a:p>
            <a:pPr algn="r" marR="8890">
              <a:lnSpc>
                <a:spcPct val="100000"/>
              </a:lnSpc>
              <a:spcBef>
                <a:spcPts val="890"/>
              </a:spcBef>
            </a:pPr>
            <a:r>
              <a:rPr dirty="0" sz="1200" spc="-229">
                <a:solidFill>
                  <a:srgbClr val="FFFFFF"/>
                </a:solidFill>
                <a:latin typeface="Arial"/>
                <a:cs typeface="Arial"/>
              </a:rPr>
              <a:t>.ةيسيئرلا </a:t>
            </a:r>
            <a:r>
              <a:rPr dirty="0" sz="1200" spc="-10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200" spc="-114">
                <a:solidFill>
                  <a:srgbClr val="FFFFFF"/>
                </a:solidFill>
                <a:latin typeface="Arial"/>
                <a:cs typeface="Arial"/>
              </a:rPr>
              <a:t>ضرغلا </a:t>
            </a: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200" spc="-110">
                <a:solidFill>
                  <a:srgbClr val="FFFFFF"/>
                </a:solidFill>
                <a:latin typeface="Arial"/>
                <a:cs typeface="Arial"/>
              </a:rPr>
              <a:t>ةلادلا </a:t>
            </a:r>
            <a:r>
              <a:rPr dirty="0" sz="1200" spc="-200">
                <a:solidFill>
                  <a:srgbClr val="FFFFFF"/>
                </a:solidFill>
                <a:latin typeface="Arial"/>
                <a:cs typeface="Arial"/>
              </a:rPr>
              <a:t>ةيفرظلا </a:t>
            </a:r>
            <a:r>
              <a:rPr dirty="0" sz="1200" spc="-75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1200" spc="-290">
                <a:solidFill>
                  <a:srgbClr val="FFFFFF"/>
                </a:solidFill>
                <a:latin typeface="Arial"/>
                <a:cs typeface="Arial"/>
              </a:rPr>
              <a:t>طبرت </a:t>
            </a:r>
            <a:r>
              <a:rPr dirty="0" sz="1200" spc="60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200" spc="-195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dirty="0" sz="1400" spc="75">
                <a:solidFill>
                  <a:srgbClr val="FFFFFF"/>
                </a:solidFill>
                <a:latin typeface="Calibri"/>
                <a:cs typeface="Calibri"/>
              </a:rPr>
              <a:t>a)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dirty="0" sz="1400" spc="14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400" spc="140" b="1">
                <a:solidFill>
                  <a:srgbClr val="CC3300"/>
                </a:solidFill>
                <a:latin typeface="Calibri"/>
                <a:cs typeface="Calibri"/>
              </a:rPr>
              <a:t>may </a:t>
            </a:r>
            <a:r>
              <a:rPr dirty="0" sz="1400" spc="440" b="1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1400" spc="100" b="1">
                <a:solidFill>
                  <a:srgbClr val="CC3300"/>
                </a:solidFill>
                <a:latin typeface="Calibri"/>
                <a:cs typeface="Calibri"/>
              </a:rPr>
              <a:t>infinitive</a:t>
            </a:r>
            <a:r>
              <a:rPr dirty="0" sz="1400" spc="100">
                <a:solidFill>
                  <a:srgbClr val="FFFFFF"/>
                </a:solidFill>
                <a:latin typeface="Calibri"/>
                <a:cs typeface="Calibri"/>
              </a:rPr>
              <a:t>)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when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main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present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future.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275"/>
              </a:spcBef>
            </a:pPr>
            <a:r>
              <a:rPr dirty="0" sz="1000" spc="-24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200" spc="-245">
                <a:solidFill>
                  <a:srgbClr val="FFFFFF"/>
                </a:solidFill>
                <a:latin typeface="Arial"/>
                <a:cs typeface="Arial"/>
              </a:rPr>
              <a:t>لبقتسملا   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200" spc="-90">
                <a:solidFill>
                  <a:srgbClr val="FFFFFF"/>
                </a:solidFill>
                <a:latin typeface="Arial"/>
                <a:cs typeface="Arial"/>
              </a:rPr>
              <a:t>عراضملا  </a:t>
            </a:r>
            <a:r>
              <a:rPr dirty="0" sz="1200" spc="-35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4">
                <a:solidFill>
                  <a:srgbClr val="FFFFFF"/>
                </a:solidFill>
                <a:latin typeface="Arial"/>
                <a:cs typeface="Arial"/>
              </a:rPr>
              <a:t>يسيئرلا     </a:t>
            </a:r>
            <a:r>
              <a:rPr dirty="0" sz="1200" spc="-240">
                <a:solidFill>
                  <a:srgbClr val="FFFFFF"/>
                </a:solidFill>
                <a:latin typeface="Arial"/>
                <a:cs typeface="Arial"/>
              </a:rPr>
              <a:t>لعفلا   </a:t>
            </a: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نوكي 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امدنع 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1200" spc="-70" b="1">
                <a:solidFill>
                  <a:srgbClr val="CC3300"/>
                </a:solidFill>
                <a:latin typeface="Arial"/>
                <a:cs typeface="Arial"/>
              </a:rPr>
              <a:t>ردصملا+امبر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1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330"/>
              </a:spcBef>
            </a:pP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400" spc="1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400" spc="-300">
                <a:solidFill>
                  <a:srgbClr val="FFFFFF"/>
                </a:solidFill>
                <a:latin typeface="Arial"/>
                <a:cs typeface="Arial"/>
              </a:rPr>
              <a:t>ثم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458200" y="4443984"/>
            <a:ext cx="289560" cy="0"/>
          </a:xfrm>
          <a:custGeom>
            <a:avLst/>
            <a:gdLst/>
            <a:ahLst/>
            <a:cxnLst/>
            <a:rect l="l" t="t" r="r" b="b"/>
            <a:pathLst>
              <a:path w="289559" h="0">
                <a:moveTo>
                  <a:pt x="0" y="0"/>
                </a:moveTo>
                <a:lnTo>
                  <a:pt x="289559" y="0"/>
                </a:lnTo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222044" y="4530978"/>
            <a:ext cx="105410" cy="3733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50" spc="-1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8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850" spc="-1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850">
              <a:latin typeface="Wingdings"/>
              <a:cs typeface="Wingding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5775" y="4449060"/>
            <a:ext cx="4431665" cy="464184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works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hard. 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wishes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2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succeed.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1200" spc="5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works hard </a:t>
            </a:r>
            <a:r>
              <a:rPr dirty="0" sz="1200" spc="114" b="1">
                <a:solidFill>
                  <a:srgbClr val="FFFF00"/>
                </a:solidFill>
                <a:latin typeface="Calibri"/>
                <a:cs typeface="Calibri"/>
              </a:rPr>
              <a:t>so </a:t>
            </a:r>
            <a:r>
              <a:rPr dirty="0" sz="1200" spc="100" b="1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z="1200" spc="10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200" spc="100" b="1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1200" spc="95" b="1">
                <a:solidFill>
                  <a:srgbClr val="FFFF00"/>
                </a:solidFill>
                <a:latin typeface="Calibri"/>
                <a:cs typeface="Calibri"/>
              </a:rPr>
              <a:t>in order </a:t>
            </a:r>
            <a:r>
              <a:rPr dirty="0" sz="1200" spc="100" b="1">
                <a:solidFill>
                  <a:srgbClr val="FFFF00"/>
                </a:solidFill>
                <a:latin typeface="Calibri"/>
                <a:cs typeface="Calibri"/>
              </a:rPr>
              <a:t>that</a:t>
            </a:r>
            <a:r>
              <a:rPr dirty="0" sz="1200" spc="100">
                <a:solidFill>
                  <a:srgbClr val="FFFFFF"/>
                </a:solidFill>
                <a:latin typeface="Calibri"/>
                <a:cs typeface="Calibri"/>
              </a:rPr>
              <a:t>)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5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dirty="0" sz="1200" spc="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succeed.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2044" y="5110103"/>
            <a:ext cx="7539355" cy="75057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400" spc="70">
                <a:solidFill>
                  <a:srgbClr val="FFFFFF"/>
                </a:solidFill>
                <a:latin typeface="Calibri"/>
                <a:cs typeface="Calibri"/>
              </a:rPr>
              <a:t>b)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dirty="0" sz="1400" spc="135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400" spc="135" b="1">
                <a:solidFill>
                  <a:srgbClr val="CC3300"/>
                </a:solidFill>
                <a:latin typeface="Calibri"/>
                <a:cs typeface="Calibri"/>
              </a:rPr>
              <a:t>might </a:t>
            </a:r>
            <a:r>
              <a:rPr dirty="0" sz="1400" spc="440" b="1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1400" spc="100" b="1">
                <a:solidFill>
                  <a:srgbClr val="CC3300"/>
                </a:solidFill>
                <a:latin typeface="Calibri"/>
                <a:cs typeface="Calibri"/>
              </a:rPr>
              <a:t>infinitive</a:t>
            </a:r>
            <a:r>
              <a:rPr dirty="0" sz="1400" spc="100">
                <a:solidFill>
                  <a:srgbClr val="FFFFFF"/>
                </a:solidFill>
                <a:latin typeface="Calibri"/>
                <a:cs typeface="Calibri"/>
              </a:rPr>
              <a:t>)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when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main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simple</a:t>
            </a:r>
            <a:r>
              <a:rPr dirty="0" sz="1400" spc="2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past.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270"/>
              </a:spcBef>
            </a:pPr>
            <a:r>
              <a:rPr dirty="0" sz="1200" spc="-254">
                <a:solidFill>
                  <a:srgbClr val="FFFFFF"/>
                </a:solidFill>
                <a:latin typeface="Arial"/>
                <a:cs typeface="Arial"/>
              </a:rPr>
              <a:t>.طيسبلا     </a:t>
            </a:r>
            <a:r>
              <a:rPr dirty="0" sz="1200" spc="-114">
                <a:solidFill>
                  <a:srgbClr val="FFFFFF"/>
                </a:solidFill>
                <a:latin typeface="Arial"/>
                <a:cs typeface="Arial"/>
              </a:rPr>
              <a:t>يضاملا  </a:t>
            </a:r>
            <a:r>
              <a:rPr dirty="0" sz="1200" spc="-35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4">
                <a:solidFill>
                  <a:srgbClr val="FFFFFF"/>
                </a:solidFill>
                <a:latin typeface="Arial"/>
                <a:cs typeface="Arial"/>
              </a:rPr>
              <a:t>يسيئرلا     </a:t>
            </a:r>
            <a:r>
              <a:rPr dirty="0" sz="1200" spc="-240">
                <a:solidFill>
                  <a:srgbClr val="FFFFFF"/>
                </a:solidFill>
                <a:latin typeface="Arial"/>
                <a:cs typeface="Arial"/>
              </a:rPr>
              <a:t>لعفلا   </a:t>
            </a: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نوكي 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امدنع 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1200" spc="-70" b="1">
                <a:solidFill>
                  <a:srgbClr val="CC3300"/>
                </a:solidFill>
                <a:latin typeface="Arial"/>
                <a:cs typeface="Arial"/>
              </a:rPr>
              <a:t>ردصملا+امبر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1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330"/>
              </a:spcBef>
            </a:pP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400" spc="1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400" spc="-300">
                <a:solidFill>
                  <a:srgbClr val="FFFFFF"/>
                </a:solidFill>
                <a:latin typeface="Arial"/>
                <a:cs typeface="Arial"/>
              </a:rPr>
              <a:t>ثم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58200" y="5833872"/>
            <a:ext cx="289560" cy="0"/>
          </a:xfrm>
          <a:custGeom>
            <a:avLst/>
            <a:gdLst/>
            <a:ahLst/>
            <a:cxnLst/>
            <a:rect l="l" t="t" r="r" b="b"/>
            <a:pathLst>
              <a:path w="289559" h="0">
                <a:moveTo>
                  <a:pt x="0" y="0"/>
                </a:moveTo>
                <a:lnTo>
                  <a:pt x="289559" y="0"/>
                </a:lnTo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22044" y="5921451"/>
            <a:ext cx="105410" cy="1536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50" spc="-1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850">
              <a:latin typeface="Wingdings"/>
              <a:cs typeface="Wingding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55775" y="5875731"/>
            <a:ext cx="422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He was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walking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quickly </a:t>
            </a:r>
            <a:r>
              <a:rPr dirty="0" sz="1200" spc="95" b="1">
                <a:solidFill>
                  <a:srgbClr val="FFFF00"/>
                </a:solidFill>
                <a:latin typeface="Calibri"/>
                <a:cs typeface="Calibri"/>
              </a:rPr>
              <a:t>in order </a:t>
            </a:r>
            <a:r>
              <a:rPr dirty="0" sz="1200" spc="100" b="1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z="1200" spc="110" b="1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120" b="1">
                <a:solidFill>
                  <a:srgbClr val="FFFFFF"/>
                </a:solidFill>
                <a:latin typeface="Calibri"/>
                <a:cs typeface="Calibri"/>
              </a:rPr>
              <a:t>might </a:t>
            </a:r>
            <a:r>
              <a:rPr dirty="0" sz="1200" spc="95" b="1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1200" spc="110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200" spc="2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85" b="1">
                <a:solidFill>
                  <a:srgbClr val="FFFFFF"/>
                </a:solidFill>
                <a:latin typeface="Calibri"/>
                <a:cs typeface="Calibri"/>
              </a:rPr>
              <a:t>late.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9" name="object 3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14144" y="399237"/>
            <a:ext cx="5871717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35351" y="886917"/>
            <a:ext cx="4826254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5217" rIns="0" bIns="0" rtlCol="0" vert="horz">
            <a:spAutoFit/>
          </a:bodyPr>
          <a:lstStyle/>
          <a:p>
            <a:pPr algn="ctr" marL="535305">
              <a:lnSpc>
                <a:spcPts val="3804"/>
              </a:lnSpc>
              <a:spcBef>
                <a:spcPts val="95"/>
              </a:spcBef>
            </a:pPr>
            <a:r>
              <a:rPr dirty="0" sz="3200" spc="265"/>
              <a:t>Adverbial </a:t>
            </a:r>
            <a:r>
              <a:rPr dirty="0" sz="3200" spc="315"/>
              <a:t>Clause </a:t>
            </a:r>
            <a:r>
              <a:rPr dirty="0" sz="3200" spc="225"/>
              <a:t>of</a:t>
            </a:r>
            <a:r>
              <a:rPr dirty="0" sz="3200" spc="30"/>
              <a:t> </a:t>
            </a:r>
            <a:r>
              <a:rPr dirty="0" sz="3200" spc="310"/>
              <a:t>Result</a:t>
            </a:r>
            <a:endParaRPr sz="3200"/>
          </a:p>
          <a:p>
            <a:pPr algn="ctr" marL="535305">
              <a:lnSpc>
                <a:spcPts val="3804"/>
              </a:lnSpc>
            </a:pPr>
            <a:r>
              <a:rPr dirty="0" sz="3200" spc="-565">
                <a:latin typeface="Arial"/>
                <a:cs typeface="Arial"/>
              </a:rPr>
              <a:t>ةجيتنلا </a:t>
            </a:r>
            <a:r>
              <a:rPr dirty="0" sz="3200" spc="-335">
                <a:latin typeface="Arial"/>
                <a:cs typeface="Arial"/>
              </a:rPr>
              <a:t>ىلع </a:t>
            </a:r>
            <a:r>
              <a:rPr dirty="0" sz="3200" spc="-200">
                <a:latin typeface="Arial"/>
                <a:cs typeface="Arial"/>
              </a:rPr>
              <a:t>ةلادلا </a:t>
            </a:r>
            <a:r>
              <a:rPr dirty="0" sz="3200" spc="-450">
                <a:latin typeface="Arial"/>
                <a:cs typeface="Arial"/>
              </a:rPr>
              <a:t>ةيفرظلا</a:t>
            </a:r>
            <a:r>
              <a:rPr dirty="0" sz="3200" spc="-6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2044" y="2131313"/>
            <a:ext cx="93662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use: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34439" y="2424683"/>
            <a:ext cx="908685" cy="0"/>
          </a:xfrm>
          <a:custGeom>
            <a:avLst/>
            <a:gdLst/>
            <a:ahLst/>
            <a:cxnLst/>
            <a:rect l="l" t="t" r="r" b="b"/>
            <a:pathLst>
              <a:path w="908685" h="0">
                <a:moveTo>
                  <a:pt x="0" y="0"/>
                </a:moveTo>
                <a:lnTo>
                  <a:pt x="908304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330183" y="4008120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703910" rIns="0" bIns="0" rtlCol="0" vert="horz">
            <a:spAutoFit/>
          </a:bodyPr>
          <a:lstStyle/>
          <a:p>
            <a:pPr marL="850265">
              <a:lnSpc>
                <a:spcPct val="100000"/>
              </a:lnSpc>
              <a:spcBef>
                <a:spcPts val="95"/>
              </a:spcBef>
            </a:pPr>
            <a:r>
              <a:rPr dirty="0" spc="15" b="0">
                <a:latin typeface="Calibri"/>
                <a:cs typeface="Calibri"/>
              </a:rPr>
              <a:t>to </a:t>
            </a:r>
            <a:r>
              <a:rPr dirty="0" sz="1600" spc="130">
                <a:latin typeface="Calibri"/>
                <a:cs typeface="Calibri"/>
              </a:rPr>
              <a:t>link </a:t>
            </a:r>
            <a:r>
              <a:rPr dirty="0" sz="1600" spc="145">
                <a:latin typeface="Calibri"/>
                <a:cs typeface="Calibri"/>
              </a:rPr>
              <a:t>the </a:t>
            </a:r>
            <a:r>
              <a:rPr dirty="0" sz="1600" spc="160">
                <a:latin typeface="Calibri"/>
                <a:cs typeface="Calibri"/>
              </a:rPr>
              <a:t>main </a:t>
            </a:r>
            <a:r>
              <a:rPr dirty="0" sz="1600" spc="155">
                <a:latin typeface="Calibri"/>
                <a:cs typeface="Calibri"/>
              </a:rPr>
              <a:t>sentence </a:t>
            </a:r>
            <a:r>
              <a:rPr dirty="0" sz="1600" spc="150">
                <a:latin typeface="Calibri"/>
                <a:cs typeface="Calibri"/>
              </a:rPr>
              <a:t>with </a:t>
            </a:r>
            <a:r>
              <a:rPr dirty="0" sz="1600" spc="145">
                <a:latin typeface="Calibri"/>
                <a:cs typeface="Calibri"/>
              </a:rPr>
              <a:t>the </a:t>
            </a:r>
            <a:r>
              <a:rPr dirty="0" sz="1600" spc="140">
                <a:latin typeface="Calibri"/>
                <a:cs typeface="Calibri"/>
              </a:rPr>
              <a:t>adverbial </a:t>
            </a:r>
            <a:r>
              <a:rPr dirty="0" sz="1600" spc="150">
                <a:latin typeface="Calibri"/>
                <a:cs typeface="Calibri"/>
              </a:rPr>
              <a:t>clause</a:t>
            </a:r>
            <a:r>
              <a:rPr dirty="0" sz="1600" spc="-220">
                <a:latin typeface="Calibri"/>
                <a:cs typeface="Calibri"/>
              </a:rPr>
              <a:t> </a:t>
            </a:r>
            <a:r>
              <a:rPr dirty="0" sz="1600" spc="114">
                <a:latin typeface="Calibri"/>
                <a:cs typeface="Calibri"/>
              </a:rPr>
              <a:t>of </a:t>
            </a:r>
            <a:r>
              <a:rPr dirty="0" sz="1600" spc="125">
                <a:latin typeface="Calibri"/>
                <a:cs typeface="Calibri"/>
              </a:rPr>
              <a:t>result.</a:t>
            </a:r>
            <a:endParaRPr sz="1600">
              <a:latin typeface="Calibri"/>
              <a:cs typeface="Calibri"/>
            </a:endParaRPr>
          </a:p>
          <a:p>
            <a:pPr marL="837565">
              <a:lnSpc>
                <a:spcPct val="100000"/>
              </a:lnSpc>
              <a:spcBef>
                <a:spcPts val="30"/>
              </a:spcBef>
            </a:pPr>
            <a:endParaRPr sz="1950">
              <a:latin typeface="Times New Roman"/>
              <a:cs typeface="Times New Roman"/>
            </a:endParaRPr>
          </a:p>
          <a:p>
            <a:pPr marL="3179445">
              <a:lnSpc>
                <a:spcPct val="100000"/>
              </a:lnSpc>
            </a:pPr>
            <a:r>
              <a:rPr dirty="0" sz="1600" spc="-300" b="0">
                <a:latin typeface="Arial"/>
                <a:cs typeface="Arial"/>
              </a:rPr>
              <a:t>.ةيسيئرلا   </a:t>
            </a:r>
            <a:r>
              <a:rPr dirty="0" sz="1600" spc="-130" b="0">
                <a:latin typeface="Arial"/>
                <a:cs typeface="Arial"/>
              </a:rPr>
              <a:t>ةلمجلا  </a:t>
            </a:r>
            <a:r>
              <a:rPr dirty="0" sz="1600" spc="-30" b="0">
                <a:latin typeface="Arial"/>
                <a:cs typeface="Arial"/>
              </a:rPr>
              <a:t>عم </a:t>
            </a:r>
            <a:r>
              <a:rPr dirty="0" sz="1600" spc="-320" b="0">
                <a:latin typeface="Arial"/>
                <a:cs typeface="Arial"/>
              </a:rPr>
              <a:t>ةجيتنلا    </a:t>
            </a:r>
            <a:r>
              <a:rPr dirty="0" sz="1600" spc="-200" b="0">
                <a:latin typeface="Arial"/>
                <a:cs typeface="Arial"/>
              </a:rPr>
              <a:t>ىلع  </a:t>
            </a:r>
            <a:r>
              <a:rPr dirty="0" sz="1600" spc="-135" b="0">
                <a:latin typeface="Arial"/>
                <a:cs typeface="Arial"/>
              </a:rPr>
              <a:t>ةلادلا </a:t>
            </a:r>
            <a:r>
              <a:rPr dirty="0" sz="1600" spc="-260" b="0">
                <a:latin typeface="Arial"/>
                <a:cs typeface="Arial"/>
              </a:rPr>
              <a:t>ةيفرظلا  </a:t>
            </a:r>
            <a:r>
              <a:rPr dirty="0" sz="1600" spc="-90" b="0">
                <a:latin typeface="Arial"/>
                <a:cs typeface="Arial"/>
              </a:rPr>
              <a:t>لمجلا </a:t>
            </a:r>
            <a:r>
              <a:rPr dirty="0" sz="1600" spc="-310" b="0">
                <a:latin typeface="Arial"/>
                <a:cs typeface="Arial"/>
              </a:rPr>
              <a:t>طبرل </a:t>
            </a:r>
            <a:r>
              <a:rPr dirty="0" sz="1600" spc="-180" b="0">
                <a:latin typeface="Arial"/>
                <a:cs typeface="Arial"/>
              </a:rPr>
              <a:t> </a:t>
            </a:r>
            <a:r>
              <a:rPr dirty="0" sz="1600" spc="-250" b="0">
                <a:latin typeface="Arial"/>
                <a:cs typeface="Arial"/>
              </a:rPr>
              <a:t>تاغيصلا  </a:t>
            </a:r>
            <a:r>
              <a:rPr dirty="0" sz="1600" spc="90" b="0">
                <a:latin typeface="Arial"/>
                <a:cs typeface="Arial"/>
              </a:rPr>
              <a:t>هذه</a:t>
            </a:r>
            <a:r>
              <a:rPr dirty="0" sz="1600" spc="145" b="0">
                <a:latin typeface="Arial"/>
                <a:cs typeface="Arial"/>
              </a:rPr>
              <a:t> </a:t>
            </a:r>
            <a:r>
              <a:rPr dirty="0" sz="1600" spc="-335" b="0">
                <a:latin typeface="Arial"/>
                <a:cs typeface="Arial"/>
              </a:rPr>
              <a:t>مدختست</a:t>
            </a:r>
            <a:endParaRPr sz="1600">
              <a:latin typeface="Arial"/>
              <a:cs typeface="Arial"/>
            </a:endParaRPr>
          </a:p>
          <a:p>
            <a:pPr marL="837565">
              <a:lnSpc>
                <a:spcPct val="100000"/>
              </a:lnSpc>
              <a:spcBef>
                <a:spcPts val="35"/>
              </a:spcBef>
            </a:pPr>
          </a:p>
          <a:p>
            <a:pPr algn="r" marL="837565" marR="5080">
              <a:lnSpc>
                <a:spcPct val="100000"/>
              </a:lnSpc>
              <a:spcBef>
                <a:spcPts val="5"/>
              </a:spcBef>
            </a:pPr>
            <a:r>
              <a:rPr dirty="0" spc="-5" b="0">
                <a:latin typeface="Arial"/>
                <a:cs typeface="Arial"/>
              </a:rPr>
              <a:t>:</a:t>
            </a:r>
            <a:r>
              <a:rPr dirty="0" spc="-235" b="0">
                <a:latin typeface="Arial"/>
                <a:cs typeface="Arial"/>
              </a:rPr>
              <a:t>لا</a:t>
            </a:r>
            <a:r>
              <a:rPr dirty="0" spc="-465" b="0">
                <a:latin typeface="Arial"/>
                <a:cs typeface="Arial"/>
              </a:rPr>
              <a:t>ث</a:t>
            </a:r>
            <a:r>
              <a:rPr dirty="0" spc="105" b="0">
                <a:latin typeface="Arial"/>
                <a:cs typeface="Arial"/>
              </a:rPr>
              <a:t>م</a:t>
            </a:r>
          </a:p>
          <a:p>
            <a:pPr marL="1383665" indent="-534035">
              <a:lnSpc>
                <a:spcPct val="100000"/>
              </a:lnSpc>
              <a:spcBef>
                <a:spcPts val="290"/>
              </a:spcBef>
              <a:buClr>
                <a:srgbClr val="FFFFCC"/>
              </a:buClr>
              <a:buSzPct val="70000"/>
              <a:buChar char="•"/>
              <a:tabLst>
                <a:tab pos="1384300" algn="l"/>
                <a:tab pos="1384935" algn="l"/>
              </a:tabLst>
            </a:pPr>
            <a:r>
              <a:rPr dirty="0" spc="90" b="0">
                <a:latin typeface="Calibri"/>
                <a:cs typeface="Calibri"/>
              </a:rPr>
              <a:t>The </a:t>
            </a:r>
            <a:r>
              <a:rPr dirty="0" spc="75" b="0">
                <a:latin typeface="Calibri"/>
                <a:cs typeface="Calibri"/>
              </a:rPr>
              <a:t>man </a:t>
            </a:r>
            <a:r>
              <a:rPr dirty="0" spc="50" b="0">
                <a:latin typeface="Calibri"/>
                <a:cs typeface="Calibri"/>
              </a:rPr>
              <a:t>is </a:t>
            </a:r>
            <a:r>
              <a:rPr dirty="0" spc="60" b="0">
                <a:solidFill>
                  <a:srgbClr val="FFFF00"/>
                </a:solidFill>
                <a:latin typeface="Calibri"/>
                <a:cs typeface="Calibri"/>
              </a:rPr>
              <a:t>so </a:t>
            </a:r>
            <a:r>
              <a:rPr dirty="0" spc="70" b="0">
                <a:solidFill>
                  <a:srgbClr val="CC3300"/>
                </a:solidFill>
                <a:latin typeface="Calibri"/>
                <a:cs typeface="Calibri"/>
              </a:rPr>
              <a:t>weak </a:t>
            </a:r>
            <a:r>
              <a:rPr dirty="0" spc="30" b="0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pc="50" b="0">
                <a:latin typeface="Calibri"/>
                <a:cs typeface="Calibri"/>
              </a:rPr>
              <a:t>he </a:t>
            </a:r>
            <a:r>
              <a:rPr dirty="0" spc="70" b="0">
                <a:latin typeface="Calibri"/>
                <a:cs typeface="Calibri"/>
              </a:rPr>
              <a:t>can </a:t>
            </a:r>
            <a:r>
              <a:rPr dirty="0" spc="20" b="0">
                <a:latin typeface="Calibri"/>
                <a:cs typeface="Calibri"/>
              </a:rPr>
              <a:t>not</a:t>
            </a:r>
            <a:r>
              <a:rPr dirty="0" spc="160" b="0">
                <a:latin typeface="Calibri"/>
                <a:cs typeface="Calibri"/>
              </a:rPr>
              <a:t> </a:t>
            </a:r>
            <a:r>
              <a:rPr dirty="0" spc="55" b="0">
                <a:latin typeface="Calibri"/>
                <a:cs typeface="Calibri"/>
              </a:rPr>
              <a:t>walk.</a:t>
            </a:r>
          </a:p>
          <a:p>
            <a:pPr marL="1383665" indent="-534035">
              <a:lnSpc>
                <a:spcPct val="100000"/>
              </a:lnSpc>
              <a:spcBef>
                <a:spcPts val="240"/>
              </a:spcBef>
              <a:buClr>
                <a:srgbClr val="FFFFCC"/>
              </a:buClr>
              <a:buSzPct val="70000"/>
              <a:buChar char="•"/>
              <a:tabLst>
                <a:tab pos="1384300" algn="l"/>
                <a:tab pos="1384935" algn="l"/>
              </a:tabLst>
            </a:pPr>
            <a:r>
              <a:rPr dirty="0" spc="70" b="0">
                <a:latin typeface="Calibri"/>
                <a:cs typeface="Calibri"/>
              </a:rPr>
              <a:t>He </a:t>
            </a:r>
            <a:r>
              <a:rPr dirty="0" spc="25" b="0">
                <a:latin typeface="Calibri"/>
                <a:cs typeface="Calibri"/>
              </a:rPr>
              <a:t>wrote </a:t>
            </a:r>
            <a:r>
              <a:rPr dirty="0" spc="65" b="0">
                <a:solidFill>
                  <a:srgbClr val="FFFF00"/>
                </a:solidFill>
                <a:latin typeface="Calibri"/>
                <a:cs typeface="Calibri"/>
              </a:rPr>
              <a:t>such </a:t>
            </a:r>
            <a:r>
              <a:rPr dirty="0" spc="65" b="0">
                <a:solidFill>
                  <a:srgbClr val="CC3300"/>
                </a:solidFill>
                <a:latin typeface="Calibri"/>
                <a:cs typeface="Calibri"/>
              </a:rPr>
              <a:t>good answers </a:t>
            </a:r>
            <a:r>
              <a:rPr dirty="0" spc="30" b="0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pc="55" b="0">
                <a:latin typeface="Calibri"/>
                <a:cs typeface="Calibri"/>
              </a:rPr>
              <a:t>he </a:t>
            </a:r>
            <a:r>
              <a:rPr dirty="0" spc="60" b="0">
                <a:latin typeface="Calibri"/>
                <a:cs typeface="Calibri"/>
              </a:rPr>
              <a:t>got </a:t>
            </a:r>
            <a:r>
              <a:rPr dirty="0" spc="55" b="0">
                <a:latin typeface="Calibri"/>
                <a:cs typeface="Calibri"/>
              </a:rPr>
              <a:t>he</a:t>
            </a:r>
            <a:r>
              <a:rPr dirty="0" spc="254" b="0">
                <a:latin typeface="Calibri"/>
                <a:cs typeface="Calibri"/>
              </a:rPr>
              <a:t> </a:t>
            </a:r>
            <a:r>
              <a:rPr dirty="0" spc="75" b="0">
                <a:latin typeface="Calibri"/>
                <a:cs typeface="Calibri"/>
              </a:rPr>
              <a:t>marks.</a:t>
            </a:r>
          </a:p>
        </p:txBody>
      </p:sp>
      <p:sp>
        <p:nvSpPr>
          <p:cNvPr id="15" name="object 1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62200" y="2133600"/>
            <a:ext cx="2331720" cy="396240"/>
          </a:xfrm>
          <a:custGeom>
            <a:avLst/>
            <a:gdLst/>
            <a:ahLst/>
            <a:cxnLst/>
            <a:rect l="l" t="t" r="r" b="b"/>
            <a:pathLst>
              <a:path w="2331720" h="396239">
                <a:moveTo>
                  <a:pt x="0" y="396239"/>
                </a:moveTo>
                <a:lnTo>
                  <a:pt x="2331720" y="396239"/>
                </a:lnTo>
                <a:lnTo>
                  <a:pt x="2331720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15000" y="2133600"/>
            <a:ext cx="2310765" cy="396240"/>
          </a:xfrm>
          <a:custGeom>
            <a:avLst/>
            <a:gdLst/>
            <a:ahLst/>
            <a:cxnLst/>
            <a:rect l="l" t="t" r="r" b="b"/>
            <a:pathLst>
              <a:path w="2310765" h="396239">
                <a:moveTo>
                  <a:pt x="0" y="396239"/>
                </a:moveTo>
                <a:lnTo>
                  <a:pt x="2310383" y="396239"/>
                </a:lnTo>
                <a:lnTo>
                  <a:pt x="231038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441829" y="2161794"/>
            <a:ext cx="547116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366135" algn="l"/>
              </a:tabLst>
            </a:pP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so </a:t>
            </a:r>
            <a:r>
              <a:rPr dirty="0" sz="2000" spc="-5">
                <a:solidFill>
                  <a:srgbClr val="CC3300"/>
                </a:solidFill>
                <a:latin typeface="Arial"/>
                <a:cs typeface="Arial"/>
              </a:rPr>
              <a:t>+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adverb</a:t>
            </a:r>
            <a:r>
              <a:rPr dirty="0" sz="2000" spc="38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</a:t>
            </a:r>
            <a:r>
              <a:rPr dirty="0" sz="2000" spc="19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that	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such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2000" spc="30">
                <a:solidFill>
                  <a:srgbClr val="CC3300"/>
                </a:solidFill>
                <a:latin typeface="Calibri"/>
                <a:cs typeface="Calibri"/>
              </a:rPr>
              <a:t>noun</a:t>
            </a:r>
            <a:r>
              <a:rPr dirty="0" sz="2000" spc="30">
                <a:solidFill>
                  <a:srgbClr val="CC3300"/>
                </a:solidFill>
                <a:latin typeface="Arial"/>
                <a:cs typeface="Arial"/>
              </a:rPr>
              <a:t>+</a:t>
            </a:r>
            <a:r>
              <a:rPr dirty="0" sz="2000" spc="-85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that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88592" y="399237"/>
            <a:ext cx="6322822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56104" y="886917"/>
            <a:ext cx="4984877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33194" y="520395"/>
            <a:ext cx="5818505" cy="9912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804"/>
              </a:lnSpc>
              <a:spcBef>
                <a:spcPts val="95"/>
              </a:spcBef>
            </a:pPr>
            <a:r>
              <a:rPr dirty="0" sz="3200" spc="265"/>
              <a:t>Adverbial </a:t>
            </a:r>
            <a:r>
              <a:rPr dirty="0" sz="3200" spc="320"/>
              <a:t>Clause </a:t>
            </a:r>
            <a:r>
              <a:rPr dirty="0" sz="3200" spc="225"/>
              <a:t>of</a:t>
            </a:r>
            <a:r>
              <a:rPr dirty="0" sz="3200" spc="50"/>
              <a:t> </a:t>
            </a:r>
            <a:r>
              <a:rPr dirty="0" sz="3200" spc="295"/>
              <a:t>Contrast</a:t>
            </a:r>
            <a:endParaRPr sz="3200"/>
          </a:p>
          <a:p>
            <a:pPr algn="ctr" marR="3810">
              <a:lnSpc>
                <a:spcPts val="3804"/>
              </a:lnSpc>
            </a:pPr>
            <a:r>
              <a:rPr dirty="0" sz="3200" spc="-535">
                <a:latin typeface="Arial"/>
                <a:cs typeface="Arial"/>
              </a:rPr>
              <a:t>ضقانتلا </a:t>
            </a:r>
            <a:r>
              <a:rPr dirty="0" sz="3200" spc="-335">
                <a:latin typeface="Arial"/>
                <a:cs typeface="Arial"/>
              </a:rPr>
              <a:t>ىلع </a:t>
            </a:r>
            <a:r>
              <a:rPr dirty="0" sz="3200" spc="-200">
                <a:latin typeface="Arial"/>
                <a:cs typeface="Arial"/>
              </a:rPr>
              <a:t>ةلادلا </a:t>
            </a:r>
            <a:r>
              <a:rPr dirty="0" sz="3200" spc="-450">
                <a:latin typeface="Arial"/>
                <a:cs typeface="Arial"/>
              </a:rPr>
              <a:t>ةيفرظلا</a:t>
            </a:r>
            <a:r>
              <a:rPr dirty="0" sz="3200" spc="-150">
                <a:latin typeface="Arial"/>
                <a:cs typeface="Arial"/>
              </a:rPr>
              <a:t> 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34439" y="2474976"/>
            <a:ext cx="1728470" cy="0"/>
          </a:xfrm>
          <a:custGeom>
            <a:avLst/>
            <a:gdLst/>
            <a:ahLst/>
            <a:cxnLst/>
            <a:rect l="l" t="t" r="r" b="b"/>
            <a:pathLst>
              <a:path w="1728470" h="0">
                <a:moveTo>
                  <a:pt x="0" y="0"/>
                </a:moveTo>
                <a:lnTo>
                  <a:pt x="1728216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435858" y="2125217"/>
            <a:ext cx="11912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95" b="1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2044" y="1945858"/>
            <a:ext cx="1946275" cy="1023619"/>
          </a:xfrm>
          <a:prstGeom prst="rect">
            <a:avLst/>
          </a:prstGeom>
        </p:spPr>
        <p:txBody>
          <a:bodyPr wrap="square" lIns="0" tIns="1917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Conjunctions: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2000" spc="65">
                <a:solidFill>
                  <a:srgbClr val="FFFF00"/>
                </a:solidFill>
                <a:latin typeface="Calibri"/>
                <a:cs typeface="Calibri"/>
              </a:rPr>
              <a:t>though,</a:t>
            </a:r>
            <a:r>
              <a:rPr dirty="0" sz="2000" spc="1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00"/>
                </a:solidFill>
                <a:latin typeface="Calibri"/>
                <a:cs typeface="Calibri"/>
              </a:rPr>
              <a:t>although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30183" y="4904232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73581" rIns="0" bIns="0" rtlCol="0" vert="horz">
            <a:spAutoFit/>
          </a:bodyPr>
          <a:lstStyle/>
          <a:p>
            <a:pPr marL="1383665" indent="-534035">
              <a:lnSpc>
                <a:spcPts val="1825"/>
              </a:lnSpc>
              <a:spcBef>
                <a:spcPts val="110"/>
              </a:spcBef>
              <a:buClr>
                <a:srgbClr val="FFFFCC"/>
              </a:buClr>
              <a:buSzPct val="68750"/>
              <a:buFont typeface="Calibri"/>
              <a:buChar char="•"/>
              <a:tabLst>
                <a:tab pos="1384300" algn="l"/>
                <a:tab pos="1384935" algn="l"/>
              </a:tabLst>
            </a:pPr>
            <a:r>
              <a:rPr dirty="0" sz="1600" spc="165">
                <a:latin typeface="Calibri"/>
                <a:cs typeface="Calibri"/>
              </a:rPr>
              <a:t>These words </a:t>
            </a:r>
            <a:r>
              <a:rPr dirty="0" sz="1600" spc="160">
                <a:latin typeface="Calibri"/>
                <a:cs typeface="Calibri"/>
              </a:rPr>
              <a:t>(conjunctions) </a:t>
            </a:r>
            <a:r>
              <a:rPr dirty="0" sz="1600" spc="130">
                <a:latin typeface="Calibri"/>
                <a:cs typeface="Calibri"/>
              </a:rPr>
              <a:t>link </a:t>
            </a:r>
            <a:r>
              <a:rPr dirty="0" sz="1600" spc="145">
                <a:latin typeface="Calibri"/>
                <a:cs typeface="Calibri"/>
              </a:rPr>
              <a:t>the </a:t>
            </a:r>
            <a:r>
              <a:rPr dirty="0" sz="1600" spc="140">
                <a:latin typeface="Calibri"/>
                <a:cs typeface="Calibri"/>
              </a:rPr>
              <a:t>adverbial </a:t>
            </a:r>
            <a:r>
              <a:rPr dirty="0" sz="1600" spc="150">
                <a:latin typeface="Calibri"/>
                <a:cs typeface="Calibri"/>
              </a:rPr>
              <a:t>clause </a:t>
            </a:r>
            <a:r>
              <a:rPr dirty="0" sz="1600" spc="114">
                <a:latin typeface="Calibri"/>
                <a:cs typeface="Calibri"/>
              </a:rPr>
              <a:t>of</a:t>
            </a:r>
            <a:r>
              <a:rPr dirty="0" sz="1600" spc="-215">
                <a:latin typeface="Calibri"/>
                <a:cs typeface="Calibri"/>
              </a:rPr>
              <a:t> </a:t>
            </a:r>
            <a:r>
              <a:rPr dirty="0" sz="1600" spc="140">
                <a:latin typeface="Calibri"/>
                <a:cs typeface="Calibri"/>
              </a:rPr>
              <a:t>contrast</a:t>
            </a:r>
            <a:endParaRPr sz="1600">
              <a:latin typeface="Calibri"/>
              <a:cs typeface="Calibri"/>
            </a:endParaRPr>
          </a:p>
          <a:p>
            <a:pPr marL="1383665">
              <a:lnSpc>
                <a:spcPts val="1825"/>
              </a:lnSpc>
            </a:pPr>
            <a:r>
              <a:rPr dirty="0" sz="1600" spc="150">
                <a:latin typeface="Calibri"/>
                <a:cs typeface="Calibri"/>
              </a:rPr>
              <a:t>with </a:t>
            </a:r>
            <a:r>
              <a:rPr dirty="0" sz="1600" spc="145">
                <a:latin typeface="Calibri"/>
                <a:cs typeface="Calibri"/>
              </a:rPr>
              <a:t>the </a:t>
            </a:r>
            <a:r>
              <a:rPr dirty="0" sz="1600" spc="160">
                <a:latin typeface="Calibri"/>
                <a:cs typeface="Calibri"/>
              </a:rPr>
              <a:t>main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145">
                <a:latin typeface="Calibri"/>
                <a:cs typeface="Calibri"/>
              </a:rPr>
              <a:t>sentence.</a:t>
            </a:r>
            <a:endParaRPr sz="1600">
              <a:latin typeface="Calibri"/>
              <a:cs typeface="Calibri"/>
            </a:endParaRPr>
          </a:p>
          <a:p>
            <a:pPr marL="837565">
              <a:lnSpc>
                <a:spcPct val="100000"/>
              </a:lnSpc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3371850">
              <a:lnSpc>
                <a:spcPct val="100000"/>
              </a:lnSpc>
            </a:pPr>
            <a:r>
              <a:rPr dirty="0" sz="1600" spc="-300" b="0">
                <a:latin typeface="Arial"/>
                <a:cs typeface="Arial"/>
              </a:rPr>
              <a:t>.ةيسيئرلا   </a:t>
            </a:r>
            <a:r>
              <a:rPr dirty="0" sz="1600" spc="-130" b="0">
                <a:latin typeface="Arial"/>
                <a:cs typeface="Arial"/>
              </a:rPr>
              <a:t>ةلمجلا  </a:t>
            </a:r>
            <a:r>
              <a:rPr dirty="0" sz="1600" spc="-30" b="0">
                <a:latin typeface="Arial"/>
                <a:cs typeface="Arial"/>
              </a:rPr>
              <a:t>عم </a:t>
            </a:r>
            <a:r>
              <a:rPr dirty="0" sz="1600" spc="-310" b="0">
                <a:latin typeface="Arial"/>
                <a:cs typeface="Arial"/>
              </a:rPr>
              <a:t>ضقانتلا </a:t>
            </a:r>
            <a:r>
              <a:rPr dirty="0" sz="1600" spc="-180" b="0">
                <a:latin typeface="Arial"/>
                <a:cs typeface="Arial"/>
              </a:rPr>
              <a:t> </a:t>
            </a:r>
            <a:r>
              <a:rPr dirty="0" sz="1600" spc="-200" b="0">
                <a:latin typeface="Arial"/>
                <a:cs typeface="Arial"/>
              </a:rPr>
              <a:t>ىلع  </a:t>
            </a:r>
            <a:r>
              <a:rPr dirty="0" sz="1600" spc="-135" b="0">
                <a:latin typeface="Arial"/>
                <a:cs typeface="Arial"/>
              </a:rPr>
              <a:t>ةلادلا </a:t>
            </a:r>
            <a:r>
              <a:rPr dirty="0" sz="1600" spc="-254" b="0">
                <a:latin typeface="Arial"/>
                <a:cs typeface="Arial"/>
              </a:rPr>
              <a:t>ةيفرظلا  </a:t>
            </a:r>
            <a:r>
              <a:rPr dirty="0" sz="1600" spc="-90" b="0">
                <a:latin typeface="Arial"/>
                <a:cs typeface="Arial"/>
              </a:rPr>
              <a:t>لمجلا </a:t>
            </a:r>
            <a:r>
              <a:rPr dirty="0" sz="1600" spc="-375" b="0">
                <a:latin typeface="Arial"/>
                <a:cs typeface="Arial"/>
              </a:rPr>
              <a:t>طبرت      </a:t>
            </a:r>
            <a:r>
              <a:rPr dirty="0" sz="1600" spc="90" b="0">
                <a:latin typeface="Arial"/>
                <a:cs typeface="Arial"/>
              </a:rPr>
              <a:t>هذه </a:t>
            </a:r>
            <a:r>
              <a:rPr dirty="0" sz="1600" spc="-245" b="0">
                <a:latin typeface="Arial"/>
                <a:cs typeface="Arial"/>
              </a:rPr>
              <a:t>طبرلا </a:t>
            </a:r>
            <a:r>
              <a:rPr dirty="0" sz="1600" spc="-180" b="0">
                <a:latin typeface="Arial"/>
                <a:cs typeface="Arial"/>
              </a:rPr>
              <a:t> </a:t>
            </a:r>
            <a:r>
              <a:rPr dirty="0" sz="1600" b="0">
                <a:latin typeface="Arial"/>
                <a:cs typeface="Arial"/>
              </a:rPr>
              <a:t>تاودأ</a:t>
            </a:r>
            <a:endParaRPr sz="1600">
              <a:latin typeface="Arial"/>
              <a:cs typeface="Arial"/>
            </a:endParaRPr>
          </a:p>
          <a:p>
            <a:pPr marL="837565">
              <a:lnSpc>
                <a:spcPct val="100000"/>
              </a:lnSpc>
              <a:spcBef>
                <a:spcPts val="50"/>
              </a:spcBef>
            </a:pPr>
            <a:endParaRPr sz="2450">
              <a:latin typeface="Times New Roman"/>
              <a:cs typeface="Times New Roman"/>
            </a:endParaRPr>
          </a:p>
          <a:p>
            <a:pPr algn="r" marL="837565" marR="5080">
              <a:lnSpc>
                <a:spcPct val="100000"/>
              </a:lnSpc>
            </a:pPr>
            <a:r>
              <a:rPr dirty="0" spc="-10" b="0">
                <a:latin typeface="Arial"/>
                <a:cs typeface="Arial"/>
              </a:rPr>
              <a:t>:</a:t>
            </a:r>
            <a:r>
              <a:rPr dirty="0" spc="-229" b="0">
                <a:latin typeface="Arial"/>
                <a:cs typeface="Arial"/>
              </a:rPr>
              <a:t>لا</a:t>
            </a:r>
            <a:r>
              <a:rPr dirty="0" spc="-459" b="0">
                <a:latin typeface="Arial"/>
                <a:cs typeface="Arial"/>
              </a:rPr>
              <a:t>ث</a:t>
            </a:r>
            <a:r>
              <a:rPr dirty="0" spc="110" b="0">
                <a:latin typeface="Arial"/>
                <a:cs typeface="Arial"/>
              </a:rPr>
              <a:t>م</a:t>
            </a:r>
          </a:p>
          <a:p>
            <a:pPr marL="1383665" indent="-534035">
              <a:lnSpc>
                <a:spcPct val="100000"/>
              </a:lnSpc>
              <a:spcBef>
                <a:spcPts val="250"/>
              </a:spcBef>
              <a:buClr>
                <a:srgbClr val="FFFFCC"/>
              </a:buClr>
              <a:buSzPct val="69444"/>
              <a:buChar char="•"/>
              <a:tabLst>
                <a:tab pos="1384300" algn="l"/>
                <a:tab pos="1384935" algn="l"/>
                <a:tab pos="2593975" algn="l"/>
              </a:tabLst>
            </a:pPr>
            <a:r>
              <a:rPr dirty="0" sz="1800" spc="75" b="0">
                <a:latin typeface="Calibri"/>
                <a:cs typeface="Calibri"/>
              </a:rPr>
              <a:t>He</a:t>
            </a:r>
            <a:r>
              <a:rPr dirty="0" sz="1800" spc="180" b="0">
                <a:latin typeface="Calibri"/>
                <a:cs typeface="Calibri"/>
              </a:rPr>
              <a:t> </a:t>
            </a:r>
            <a:r>
              <a:rPr dirty="0" sz="1800" spc="45" b="0">
                <a:latin typeface="Calibri"/>
                <a:cs typeface="Calibri"/>
              </a:rPr>
              <a:t>is</a:t>
            </a:r>
            <a:r>
              <a:rPr dirty="0" sz="1800" spc="175" b="0">
                <a:latin typeface="Calibri"/>
                <a:cs typeface="Calibri"/>
              </a:rPr>
              <a:t> </a:t>
            </a:r>
            <a:r>
              <a:rPr dirty="0" sz="1800" spc="-10" b="0">
                <a:latin typeface="Calibri"/>
                <a:cs typeface="Calibri"/>
              </a:rPr>
              <a:t>poor.	</a:t>
            </a:r>
            <a:r>
              <a:rPr dirty="0" sz="1800" spc="75" b="0">
                <a:latin typeface="Calibri"/>
                <a:cs typeface="Calibri"/>
              </a:rPr>
              <a:t>He </a:t>
            </a:r>
            <a:r>
              <a:rPr dirty="0" sz="1800" spc="45" b="0">
                <a:latin typeface="Calibri"/>
                <a:cs typeface="Calibri"/>
              </a:rPr>
              <a:t>is</a:t>
            </a:r>
            <a:r>
              <a:rPr dirty="0" sz="1800" spc="225" b="0">
                <a:latin typeface="Calibri"/>
                <a:cs typeface="Calibri"/>
              </a:rPr>
              <a:t> </a:t>
            </a:r>
            <a:r>
              <a:rPr dirty="0" sz="1800" spc="30" b="0">
                <a:latin typeface="Calibri"/>
                <a:cs typeface="Calibri"/>
              </a:rPr>
              <a:t>happy.</a:t>
            </a:r>
            <a:endParaRPr sz="1800">
              <a:latin typeface="Calibri"/>
              <a:cs typeface="Calibri"/>
            </a:endParaRPr>
          </a:p>
          <a:p>
            <a:pPr marL="1383665" indent="-534035">
              <a:lnSpc>
                <a:spcPct val="100000"/>
              </a:lnSpc>
              <a:spcBef>
                <a:spcPts val="215"/>
              </a:spcBef>
              <a:buClr>
                <a:srgbClr val="FFFFCC"/>
              </a:buClr>
              <a:buSzPct val="69444"/>
              <a:buChar char="•"/>
              <a:tabLst>
                <a:tab pos="1384300" algn="l"/>
                <a:tab pos="1384935" algn="l"/>
              </a:tabLst>
            </a:pPr>
            <a:r>
              <a:rPr dirty="0" sz="1800" spc="45" b="0">
                <a:solidFill>
                  <a:srgbClr val="FFFF00"/>
                </a:solidFill>
                <a:latin typeface="Calibri"/>
                <a:cs typeface="Calibri"/>
              </a:rPr>
              <a:t>Although </a:t>
            </a:r>
            <a:r>
              <a:rPr dirty="0" sz="1800" spc="75" b="0">
                <a:latin typeface="Calibri"/>
                <a:cs typeface="Calibri"/>
              </a:rPr>
              <a:t>(</a:t>
            </a:r>
            <a:r>
              <a:rPr dirty="0" sz="1800" spc="75" b="0">
                <a:solidFill>
                  <a:srgbClr val="FFFF00"/>
                </a:solidFill>
                <a:latin typeface="Calibri"/>
                <a:cs typeface="Calibri"/>
              </a:rPr>
              <a:t>though</a:t>
            </a:r>
            <a:r>
              <a:rPr dirty="0" sz="1800" spc="75" b="0">
                <a:latin typeface="Calibri"/>
                <a:cs typeface="Calibri"/>
              </a:rPr>
              <a:t>) </a:t>
            </a:r>
            <a:r>
              <a:rPr dirty="0" sz="1800" spc="55" b="0">
                <a:latin typeface="Calibri"/>
                <a:cs typeface="Calibri"/>
              </a:rPr>
              <a:t>he </a:t>
            </a:r>
            <a:r>
              <a:rPr dirty="0" sz="1800" spc="45" b="0">
                <a:latin typeface="Calibri"/>
                <a:cs typeface="Calibri"/>
              </a:rPr>
              <a:t>is </a:t>
            </a:r>
            <a:r>
              <a:rPr dirty="0" sz="1800" spc="-10" b="0">
                <a:latin typeface="Calibri"/>
                <a:cs typeface="Calibri"/>
              </a:rPr>
              <a:t>poor, </a:t>
            </a:r>
            <a:r>
              <a:rPr dirty="0" sz="1800" spc="55" b="0">
                <a:latin typeface="Calibri"/>
                <a:cs typeface="Calibri"/>
              </a:rPr>
              <a:t>he </a:t>
            </a:r>
            <a:r>
              <a:rPr dirty="0" sz="1800" spc="45" b="0">
                <a:latin typeface="Calibri"/>
                <a:cs typeface="Calibri"/>
              </a:rPr>
              <a:t>is</a:t>
            </a:r>
            <a:r>
              <a:rPr dirty="0" sz="1800" spc="345" b="0">
                <a:latin typeface="Calibri"/>
                <a:cs typeface="Calibri"/>
              </a:rPr>
              <a:t> </a:t>
            </a:r>
            <a:r>
              <a:rPr dirty="0" sz="1800" spc="30" b="0">
                <a:latin typeface="Calibri"/>
                <a:cs typeface="Calibri"/>
              </a:rPr>
              <a:t>happy.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13432" y="323126"/>
            <a:ext cx="5082286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61232" y="871766"/>
            <a:ext cx="2177541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ts val="4285"/>
              </a:lnSpc>
              <a:spcBef>
                <a:spcPts val="100"/>
              </a:spcBef>
            </a:pPr>
            <a:r>
              <a:rPr dirty="0" sz="3600" spc="375"/>
              <a:t>Complex</a:t>
            </a:r>
            <a:r>
              <a:rPr dirty="0" sz="3600" spc="204"/>
              <a:t> </a:t>
            </a:r>
            <a:r>
              <a:rPr dirty="0" sz="3600" spc="365"/>
              <a:t>Sentences</a:t>
            </a:r>
            <a:endParaRPr sz="3600"/>
          </a:p>
          <a:p>
            <a:pPr algn="ctr" marL="537845" marR="1905">
              <a:lnSpc>
                <a:spcPts val="4285"/>
              </a:lnSpc>
            </a:pPr>
            <a:r>
              <a:rPr dirty="0" sz="3600" spc="-305">
                <a:latin typeface="Arial"/>
                <a:cs typeface="Arial"/>
              </a:rPr>
              <a:t>ةدقعم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>
                <a:latin typeface="Arial"/>
                <a:cs typeface="Arial"/>
              </a:rPr>
              <a:t>لمج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37944" y="1850174"/>
            <a:ext cx="6889750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52600" y="1850174"/>
            <a:ext cx="489026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43728" y="2581694"/>
            <a:ext cx="2015998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53071" y="2584742"/>
            <a:ext cx="1674622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19983" y="3316261"/>
            <a:ext cx="1961133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49295" y="3316261"/>
            <a:ext cx="574370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65903" y="3313214"/>
            <a:ext cx="3085846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245095" y="3316261"/>
            <a:ext cx="1482598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932558" y="1932508"/>
            <a:ext cx="6601459" cy="1858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8890">
              <a:lnSpc>
                <a:spcPct val="100000"/>
              </a:lnSpc>
              <a:spcBef>
                <a:spcPts val="100"/>
              </a:spcBef>
            </a:pPr>
            <a:r>
              <a:rPr dirty="0" sz="2400" spc="-395">
                <a:solidFill>
                  <a:srgbClr val="FFFFFF"/>
                </a:solidFill>
                <a:latin typeface="Arial"/>
                <a:cs typeface="Arial"/>
              </a:rPr>
              <a:t>:نيتلمج  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400" spc="-260">
                <a:solidFill>
                  <a:srgbClr val="FFFFFF"/>
                </a:solidFill>
                <a:latin typeface="Arial"/>
                <a:cs typeface="Arial"/>
              </a:rPr>
              <a:t>ةبكرم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دحاو </a:t>
            </a:r>
            <a:r>
              <a:rPr dirty="0" sz="2400" spc="-540">
                <a:solidFill>
                  <a:srgbClr val="FFFFFF"/>
                </a:solidFill>
                <a:latin typeface="Arial"/>
                <a:cs typeface="Arial"/>
              </a:rPr>
              <a:t>لعف     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400" spc="-409">
                <a:solidFill>
                  <a:srgbClr val="FFFFFF"/>
                </a:solidFill>
                <a:latin typeface="Arial"/>
                <a:cs typeface="Arial"/>
              </a:rPr>
              <a:t>رثكأ   </a:t>
            </a:r>
            <a:r>
              <a:rPr dirty="0" sz="2400" spc="-295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400" spc="-475">
                <a:solidFill>
                  <a:srgbClr val="FFFFFF"/>
                </a:solidFill>
                <a:latin typeface="Arial"/>
                <a:cs typeface="Arial"/>
              </a:rPr>
              <a:t>يوتحت  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يتلا    </a:t>
            </a:r>
            <a:r>
              <a:rPr dirty="0" sz="2400" spc="-195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4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>
              <a:latin typeface="Times New Roman"/>
              <a:cs typeface="Times New Roman"/>
            </a:endParaRPr>
          </a:p>
          <a:p>
            <a:pPr algn="r" marR="6985">
              <a:lnSpc>
                <a:spcPct val="100000"/>
              </a:lnSpc>
            </a:pP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Main 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Clause </a:t>
            </a:r>
            <a:r>
              <a:rPr dirty="0" sz="2400" spc="-345">
                <a:solidFill>
                  <a:srgbClr val="FFFFFF"/>
                </a:solidFill>
                <a:latin typeface="Arial"/>
                <a:cs typeface="Arial"/>
              </a:rPr>
              <a:t>ةيساسأ</a:t>
            </a:r>
            <a:r>
              <a:rPr dirty="0" sz="2400" spc="-3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:عاونأ </a:t>
            </a:r>
            <a:r>
              <a:rPr dirty="0" sz="2400" spc="-465">
                <a:solidFill>
                  <a:srgbClr val="FFFFFF"/>
                </a:solidFill>
                <a:latin typeface="Arial"/>
                <a:cs typeface="Arial"/>
              </a:rPr>
              <a:t>ةثلاث   </a:t>
            </a:r>
            <a:r>
              <a:rPr dirty="0" sz="2400" spc="90">
                <a:solidFill>
                  <a:srgbClr val="FFFFFF"/>
                </a:solidFill>
                <a:latin typeface="Arial"/>
                <a:cs typeface="Arial"/>
              </a:rPr>
              <a:t>يهو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Subordinate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Clause</a:t>
            </a:r>
            <a:r>
              <a:rPr dirty="0" sz="2400" spc="3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420">
                <a:solidFill>
                  <a:srgbClr val="FFFFFF"/>
                </a:solidFill>
                <a:latin typeface="Arial"/>
                <a:cs typeface="Arial"/>
              </a:rPr>
              <a:t>ةيوناث   </a:t>
            </a:r>
            <a:r>
              <a:rPr dirty="0" sz="2400" spc="-110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30224" y="3822128"/>
            <a:ext cx="434136" cy="45243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75816" y="3678974"/>
            <a:ext cx="2089277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758695" y="4096511"/>
            <a:ext cx="1723389" cy="5588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258311" y="3682022"/>
            <a:ext cx="2573909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30224" y="4187888"/>
            <a:ext cx="434136" cy="45243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75816" y="4044734"/>
            <a:ext cx="2665222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58695" y="4462271"/>
            <a:ext cx="2299588" cy="5588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834384" y="4047781"/>
            <a:ext cx="2192909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30224" y="4553648"/>
            <a:ext cx="434136" cy="45243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75816" y="4410493"/>
            <a:ext cx="2619629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145844" y="3765245"/>
            <a:ext cx="2895600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22300" indent="-61023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622300" algn="l"/>
                <a:tab pos="622935" algn="l"/>
              </a:tabLst>
            </a:pPr>
            <a:r>
              <a:rPr dirty="0" u="heavy" sz="2400" spc="5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Noun</a:t>
            </a:r>
            <a:r>
              <a:rPr dirty="0" u="heavy" sz="2400" spc="12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400" spc="9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Clause</a:t>
            </a:r>
            <a:endParaRPr sz="2400">
              <a:latin typeface="Calibri"/>
              <a:cs typeface="Calibri"/>
            </a:endParaRPr>
          </a:p>
          <a:p>
            <a:pPr marL="622300" indent="-610235"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622300" algn="l"/>
                <a:tab pos="622935" algn="l"/>
              </a:tabLst>
            </a:pPr>
            <a:r>
              <a:rPr dirty="0" u="heavy" sz="2400" spc="5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Adjectival</a:t>
            </a:r>
            <a:r>
              <a:rPr dirty="0" u="heavy" sz="2400" spc="13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400" spc="9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Clause</a:t>
            </a:r>
            <a:endParaRPr sz="2400">
              <a:latin typeface="Calibri"/>
              <a:cs typeface="Calibri"/>
            </a:endParaRPr>
          </a:p>
          <a:p>
            <a:pPr marL="622300" indent="-610235">
              <a:lnSpc>
                <a:spcPct val="100000"/>
              </a:lnSpc>
              <a:buClr>
                <a:srgbClr val="FFFFCC"/>
              </a:buClr>
              <a:buSzPct val="68750"/>
              <a:buFont typeface="Wingdings"/>
              <a:buChar char=""/>
              <a:tabLst>
                <a:tab pos="622300" algn="l"/>
                <a:tab pos="622935" algn="l"/>
              </a:tabLst>
            </a:pPr>
            <a:r>
              <a:rPr dirty="0" u="heavy" sz="2400" spc="4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Adverbial</a:t>
            </a:r>
            <a:r>
              <a:rPr dirty="0" u="heavy" sz="2400" spc="17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400" spc="9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Clause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58695" y="4828032"/>
            <a:ext cx="2253742" cy="5588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788664" y="4413542"/>
            <a:ext cx="2217166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531486" y="3765245"/>
            <a:ext cx="1297940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1280" marR="5080" indent="-69215">
              <a:lnSpc>
                <a:spcPct val="100000"/>
              </a:lnSpc>
              <a:spcBef>
                <a:spcPts val="100"/>
              </a:spcBef>
            </a:pPr>
            <a:r>
              <a:rPr dirty="0" sz="2400" spc="-260">
                <a:solidFill>
                  <a:srgbClr val="FFFFFF"/>
                </a:solidFill>
                <a:latin typeface="Arial"/>
                <a:cs typeface="Arial"/>
              </a:rPr>
              <a:t>ةيمسأ 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ةلمج  </a:t>
            </a:r>
            <a:r>
              <a:rPr dirty="0" sz="2400" spc="-520">
                <a:solidFill>
                  <a:srgbClr val="FFFFFF"/>
                </a:solidFill>
                <a:latin typeface="Arial"/>
                <a:cs typeface="Arial"/>
              </a:rPr>
              <a:t>ةيفصو 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ةلمج  </a:t>
            </a:r>
            <a:r>
              <a:rPr dirty="0" sz="2400" spc="-395">
                <a:solidFill>
                  <a:srgbClr val="FFFFFF"/>
                </a:solidFill>
                <a:latin typeface="Arial"/>
                <a:cs typeface="Arial"/>
              </a:rPr>
              <a:t>ةيفرظ</a:t>
            </a:r>
            <a:r>
              <a:rPr dirty="0" sz="2400" spc="-3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endParaRPr sz="24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3" name="object 5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88592" y="399237"/>
            <a:ext cx="6322822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5248" y="886917"/>
            <a:ext cx="4963540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33194" y="520395"/>
            <a:ext cx="5818505" cy="9912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804"/>
              </a:lnSpc>
              <a:spcBef>
                <a:spcPts val="95"/>
              </a:spcBef>
            </a:pPr>
            <a:r>
              <a:rPr dirty="0" sz="3200" spc="265"/>
              <a:t>Adverbial </a:t>
            </a:r>
            <a:r>
              <a:rPr dirty="0" sz="3200" spc="320"/>
              <a:t>Clause </a:t>
            </a:r>
            <a:r>
              <a:rPr dirty="0" sz="3200" spc="225"/>
              <a:t>of</a:t>
            </a:r>
            <a:r>
              <a:rPr dirty="0" sz="3200" spc="50"/>
              <a:t> </a:t>
            </a:r>
            <a:r>
              <a:rPr dirty="0" sz="3200" spc="295"/>
              <a:t>Contrast</a:t>
            </a:r>
            <a:endParaRPr sz="3200"/>
          </a:p>
          <a:p>
            <a:pPr algn="ctr" marR="8890">
              <a:lnSpc>
                <a:spcPts val="3804"/>
              </a:lnSpc>
            </a:pPr>
            <a:r>
              <a:rPr dirty="0" sz="3200" spc="-260">
                <a:latin typeface="Arial"/>
                <a:cs typeface="Arial"/>
              </a:rPr>
              <a:t>ةنراقملا </a:t>
            </a:r>
            <a:r>
              <a:rPr dirty="0" sz="3200" spc="-335">
                <a:latin typeface="Arial"/>
                <a:cs typeface="Arial"/>
              </a:rPr>
              <a:t>ىلع </a:t>
            </a:r>
            <a:r>
              <a:rPr dirty="0" sz="3200" spc="-200">
                <a:latin typeface="Arial"/>
                <a:cs typeface="Arial"/>
              </a:rPr>
              <a:t>ةلادلا </a:t>
            </a:r>
            <a:r>
              <a:rPr dirty="0" sz="3200" spc="-450">
                <a:latin typeface="Arial"/>
                <a:cs typeface="Arial"/>
              </a:rPr>
              <a:t>ةيفرظلا</a:t>
            </a:r>
            <a:r>
              <a:rPr dirty="0" sz="3200" spc="-35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34439" y="2474976"/>
            <a:ext cx="1728470" cy="0"/>
          </a:xfrm>
          <a:custGeom>
            <a:avLst/>
            <a:gdLst/>
            <a:ahLst/>
            <a:cxnLst/>
            <a:rect l="l" t="t" r="r" b="b"/>
            <a:pathLst>
              <a:path w="1728470" h="0">
                <a:moveTo>
                  <a:pt x="0" y="0"/>
                </a:moveTo>
                <a:lnTo>
                  <a:pt x="1728216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435858" y="2125217"/>
            <a:ext cx="11912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95" b="1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2044" y="1945858"/>
            <a:ext cx="1868805" cy="1023619"/>
          </a:xfrm>
          <a:prstGeom prst="rect">
            <a:avLst/>
          </a:prstGeom>
        </p:spPr>
        <p:txBody>
          <a:bodyPr wrap="square" lIns="0" tIns="1917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Conjunctions: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2000" spc="120">
                <a:solidFill>
                  <a:srgbClr val="FFFF00"/>
                </a:solidFill>
                <a:latin typeface="Calibri"/>
                <a:cs typeface="Calibri"/>
              </a:rPr>
              <a:t>as….as,</a:t>
            </a:r>
            <a:r>
              <a:rPr dirty="0" sz="2000" spc="1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130">
                <a:solidFill>
                  <a:srgbClr val="FFFF00"/>
                </a:solidFill>
                <a:latin typeface="Calibri"/>
                <a:cs typeface="Calibri"/>
              </a:rPr>
              <a:t>so……as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30183" y="4904232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73581" rIns="0" bIns="0" rtlCol="0" vert="horz">
            <a:spAutoFit/>
          </a:bodyPr>
          <a:lstStyle/>
          <a:p>
            <a:pPr marL="1383665" indent="-534035">
              <a:lnSpc>
                <a:spcPts val="1825"/>
              </a:lnSpc>
              <a:spcBef>
                <a:spcPts val="110"/>
              </a:spcBef>
              <a:buClr>
                <a:srgbClr val="FFFFCC"/>
              </a:buClr>
              <a:buSzPct val="68750"/>
              <a:buFont typeface="Calibri"/>
              <a:buChar char="•"/>
              <a:tabLst>
                <a:tab pos="1384300" algn="l"/>
                <a:tab pos="1384935" algn="l"/>
              </a:tabLst>
            </a:pPr>
            <a:r>
              <a:rPr dirty="0" sz="1600" spc="165">
                <a:latin typeface="Calibri"/>
                <a:cs typeface="Calibri"/>
              </a:rPr>
              <a:t>These words </a:t>
            </a:r>
            <a:r>
              <a:rPr dirty="0" sz="1600" spc="160">
                <a:latin typeface="Calibri"/>
                <a:cs typeface="Calibri"/>
              </a:rPr>
              <a:t>(conjunctions) </a:t>
            </a:r>
            <a:r>
              <a:rPr dirty="0" sz="1600" spc="130">
                <a:latin typeface="Calibri"/>
                <a:cs typeface="Calibri"/>
              </a:rPr>
              <a:t>link </a:t>
            </a:r>
            <a:r>
              <a:rPr dirty="0" sz="1600" spc="145">
                <a:latin typeface="Calibri"/>
                <a:cs typeface="Calibri"/>
              </a:rPr>
              <a:t>the </a:t>
            </a:r>
            <a:r>
              <a:rPr dirty="0" sz="1600" spc="140">
                <a:latin typeface="Calibri"/>
                <a:cs typeface="Calibri"/>
              </a:rPr>
              <a:t>adverbial </a:t>
            </a:r>
            <a:r>
              <a:rPr dirty="0" sz="1600" spc="150">
                <a:latin typeface="Calibri"/>
                <a:cs typeface="Calibri"/>
              </a:rPr>
              <a:t>clause </a:t>
            </a:r>
            <a:r>
              <a:rPr dirty="0" sz="1600" spc="114">
                <a:latin typeface="Calibri"/>
                <a:cs typeface="Calibri"/>
              </a:rPr>
              <a:t>of</a:t>
            </a:r>
            <a:r>
              <a:rPr dirty="0" sz="1600" spc="-215">
                <a:latin typeface="Calibri"/>
                <a:cs typeface="Calibri"/>
              </a:rPr>
              <a:t> </a:t>
            </a:r>
            <a:r>
              <a:rPr dirty="0" sz="1600" spc="140">
                <a:latin typeface="Calibri"/>
                <a:cs typeface="Calibri"/>
              </a:rPr>
              <a:t>contrast</a:t>
            </a:r>
            <a:endParaRPr sz="1600">
              <a:latin typeface="Calibri"/>
              <a:cs typeface="Calibri"/>
            </a:endParaRPr>
          </a:p>
          <a:p>
            <a:pPr marL="1383665">
              <a:lnSpc>
                <a:spcPts val="1825"/>
              </a:lnSpc>
            </a:pPr>
            <a:r>
              <a:rPr dirty="0" sz="1600" spc="150">
                <a:latin typeface="Calibri"/>
                <a:cs typeface="Calibri"/>
              </a:rPr>
              <a:t>with </a:t>
            </a:r>
            <a:r>
              <a:rPr dirty="0" sz="1600" spc="145">
                <a:latin typeface="Calibri"/>
                <a:cs typeface="Calibri"/>
              </a:rPr>
              <a:t>the </a:t>
            </a:r>
            <a:r>
              <a:rPr dirty="0" sz="1600" spc="160">
                <a:latin typeface="Calibri"/>
                <a:cs typeface="Calibri"/>
              </a:rPr>
              <a:t>main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145">
                <a:latin typeface="Calibri"/>
                <a:cs typeface="Calibri"/>
              </a:rPr>
              <a:t>sentence.</a:t>
            </a:r>
            <a:endParaRPr sz="1600">
              <a:latin typeface="Calibri"/>
              <a:cs typeface="Calibri"/>
            </a:endParaRPr>
          </a:p>
          <a:p>
            <a:pPr marL="837565">
              <a:lnSpc>
                <a:spcPct val="100000"/>
              </a:lnSpc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3387090">
              <a:lnSpc>
                <a:spcPct val="100000"/>
              </a:lnSpc>
            </a:pPr>
            <a:r>
              <a:rPr dirty="0" sz="1600" spc="-300" b="0">
                <a:latin typeface="Arial"/>
                <a:cs typeface="Arial"/>
              </a:rPr>
              <a:t>.ةيسيئرلا   </a:t>
            </a:r>
            <a:r>
              <a:rPr dirty="0" sz="1600" spc="-130" b="0">
                <a:latin typeface="Arial"/>
                <a:cs typeface="Arial"/>
              </a:rPr>
              <a:t>ةلمجلا  </a:t>
            </a:r>
            <a:r>
              <a:rPr dirty="0" sz="1600" spc="-30" b="0">
                <a:latin typeface="Arial"/>
                <a:cs typeface="Arial"/>
              </a:rPr>
              <a:t>عم </a:t>
            </a:r>
            <a:r>
              <a:rPr dirty="0" sz="1600" spc="-150" b="0">
                <a:latin typeface="Arial"/>
                <a:cs typeface="Arial"/>
              </a:rPr>
              <a:t>ةنراقملا  </a:t>
            </a:r>
            <a:r>
              <a:rPr dirty="0" sz="1600" spc="-200" b="0">
                <a:latin typeface="Arial"/>
                <a:cs typeface="Arial"/>
              </a:rPr>
              <a:t>ىلع  </a:t>
            </a:r>
            <a:r>
              <a:rPr dirty="0" sz="1600" spc="-135" b="0">
                <a:latin typeface="Arial"/>
                <a:cs typeface="Arial"/>
              </a:rPr>
              <a:t>ةلادلا </a:t>
            </a:r>
            <a:r>
              <a:rPr dirty="0" sz="1600" spc="-254" b="0">
                <a:latin typeface="Arial"/>
                <a:cs typeface="Arial"/>
              </a:rPr>
              <a:t>ةيفرظلا  </a:t>
            </a:r>
            <a:r>
              <a:rPr dirty="0" sz="1600" spc="-90" b="0">
                <a:latin typeface="Arial"/>
                <a:cs typeface="Arial"/>
              </a:rPr>
              <a:t>لمجلا </a:t>
            </a:r>
            <a:r>
              <a:rPr dirty="0" sz="1600" spc="-375" b="0">
                <a:latin typeface="Arial"/>
                <a:cs typeface="Arial"/>
              </a:rPr>
              <a:t>طبرت      </a:t>
            </a:r>
            <a:r>
              <a:rPr dirty="0" sz="1600" spc="90" b="0">
                <a:latin typeface="Arial"/>
                <a:cs typeface="Arial"/>
              </a:rPr>
              <a:t>هذه </a:t>
            </a:r>
            <a:r>
              <a:rPr dirty="0" sz="1600" spc="-245" b="0">
                <a:latin typeface="Arial"/>
                <a:cs typeface="Arial"/>
              </a:rPr>
              <a:t>طبرلا</a:t>
            </a:r>
            <a:r>
              <a:rPr dirty="0" sz="1600" spc="-140" b="0">
                <a:latin typeface="Arial"/>
                <a:cs typeface="Arial"/>
              </a:rPr>
              <a:t> </a:t>
            </a:r>
            <a:r>
              <a:rPr dirty="0" sz="1600" b="0">
                <a:latin typeface="Arial"/>
                <a:cs typeface="Arial"/>
              </a:rPr>
              <a:t>تاودأ</a:t>
            </a:r>
            <a:endParaRPr sz="1600">
              <a:latin typeface="Arial"/>
              <a:cs typeface="Arial"/>
            </a:endParaRPr>
          </a:p>
          <a:p>
            <a:pPr marL="837565">
              <a:lnSpc>
                <a:spcPct val="100000"/>
              </a:lnSpc>
              <a:spcBef>
                <a:spcPts val="50"/>
              </a:spcBef>
            </a:pPr>
            <a:endParaRPr sz="2450">
              <a:latin typeface="Times New Roman"/>
              <a:cs typeface="Times New Roman"/>
            </a:endParaRPr>
          </a:p>
          <a:p>
            <a:pPr algn="r" marL="837565" marR="5080">
              <a:lnSpc>
                <a:spcPct val="100000"/>
              </a:lnSpc>
            </a:pPr>
            <a:r>
              <a:rPr dirty="0" spc="-10" b="0">
                <a:latin typeface="Arial"/>
                <a:cs typeface="Arial"/>
              </a:rPr>
              <a:t>:</a:t>
            </a:r>
            <a:r>
              <a:rPr dirty="0" spc="-229" b="0">
                <a:latin typeface="Arial"/>
                <a:cs typeface="Arial"/>
              </a:rPr>
              <a:t>لا</a:t>
            </a:r>
            <a:r>
              <a:rPr dirty="0" spc="-459" b="0">
                <a:latin typeface="Arial"/>
                <a:cs typeface="Arial"/>
              </a:rPr>
              <a:t>ث</a:t>
            </a:r>
            <a:r>
              <a:rPr dirty="0" spc="110" b="0">
                <a:latin typeface="Arial"/>
                <a:cs typeface="Arial"/>
              </a:rPr>
              <a:t>م</a:t>
            </a:r>
          </a:p>
          <a:p>
            <a:pPr marL="1383665" indent="-534035">
              <a:lnSpc>
                <a:spcPct val="100000"/>
              </a:lnSpc>
              <a:spcBef>
                <a:spcPts val="250"/>
              </a:spcBef>
              <a:buClr>
                <a:srgbClr val="FFFFCC"/>
              </a:buClr>
              <a:buSzPct val="69444"/>
              <a:buChar char="•"/>
              <a:tabLst>
                <a:tab pos="1384300" algn="l"/>
                <a:tab pos="1384935" algn="l"/>
              </a:tabLst>
            </a:pPr>
            <a:r>
              <a:rPr dirty="0" sz="1800" spc="35" b="0">
                <a:latin typeface="Calibri"/>
                <a:cs typeface="Calibri"/>
              </a:rPr>
              <a:t>Nabeel </a:t>
            </a:r>
            <a:r>
              <a:rPr dirty="0" sz="1800" spc="45" b="0">
                <a:latin typeface="Calibri"/>
                <a:cs typeface="Calibri"/>
              </a:rPr>
              <a:t>is </a:t>
            </a:r>
            <a:r>
              <a:rPr dirty="0" sz="1800" spc="85" b="0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1800" spc="35" b="0">
                <a:latin typeface="Calibri"/>
                <a:cs typeface="Calibri"/>
              </a:rPr>
              <a:t>clever </a:t>
            </a:r>
            <a:r>
              <a:rPr dirty="0" sz="1800" spc="85" b="0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1800" spc="50" b="0">
                <a:latin typeface="Calibri"/>
                <a:cs typeface="Calibri"/>
              </a:rPr>
              <a:t>his</a:t>
            </a:r>
            <a:r>
              <a:rPr dirty="0" sz="1800" spc="-135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father.</a:t>
            </a:r>
            <a:endParaRPr sz="1800">
              <a:latin typeface="Calibri"/>
              <a:cs typeface="Calibri"/>
            </a:endParaRPr>
          </a:p>
          <a:p>
            <a:pPr marL="1383665" indent="-534035">
              <a:lnSpc>
                <a:spcPct val="100000"/>
              </a:lnSpc>
              <a:spcBef>
                <a:spcPts val="215"/>
              </a:spcBef>
              <a:buClr>
                <a:srgbClr val="FFFFCC"/>
              </a:buClr>
              <a:buSzPct val="69444"/>
              <a:buChar char="•"/>
              <a:tabLst>
                <a:tab pos="1384300" algn="l"/>
                <a:tab pos="1384935" algn="l"/>
              </a:tabLst>
            </a:pPr>
            <a:r>
              <a:rPr dirty="0" sz="1800" spc="80" b="0">
                <a:latin typeface="Calibri"/>
                <a:cs typeface="Calibri"/>
              </a:rPr>
              <a:t>Sami </a:t>
            </a:r>
            <a:r>
              <a:rPr dirty="0" sz="1800" spc="45" b="0">
                <a:latin typeface="Calibri"/>
                <a:cs typeface="Calibri"/>
              </a:rPr>
              <a:t>is </a:t>
            </a:r>
            <a:r>
              <a:rPr dirty="0" sz="1800" spc="30" b="0">
                <a:latin typeface="Calibri"/>
                <a:cs typeface="Calibri"/>
              </a:rPr>
              <a:t>not </a:t>
            </a:r>
            <a:r>
              <a:rPr dirty="0" sz="1800" spc="55" b="0">
                <a:solidFill>
                  <a:srgbClr val="FFFF00"/>
                </a:solidFill>
                <a:latin typeface="Calibri"/>
                <a:cs typeface="Calibri"/>
              </a:rPr>
              <a:t>so </a:t>
            </a:r>
            <a:r>
              <a:rPr dirty="0" sz="1800" spc="50" b="0">
                <a:latin typeface="Calibri"/>
                <a:cs typeface="Calibri"/>
              </a:rPr>
              <a:t>strong </a:t>
            </a:r>
            <a:r>
              <a:rPr dirty="0" sz="1800" spc="80" b="0">
                <a:solidFill>
                  <a:srgbClr val="FFFF00"/>
                </a:solidFill>
                <a:latin typeface="Calibri"/>
                <a:cs typeface="Calibri"/>
              </a:rPr>
              <a:t>as</a:t>
            </a:r>
            <a:r>
              <a:rPr dirty="0" sz="1800" spc="254" b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50" b="0">
                <a:latin typeface="Calibri"/>
                <a:cs typeface="Calibri"/>
              </a:rPr>
              <a:t>his </a:t>
            </a:r>
            <a:r>
              <a:rPr dirty="0" sz="1800" b="0">
                <a:latin typeface="Calibri"/>
                <a:cs typeface="Calibri"/>
              </a:rPr>
              <a:t>brother.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81911" y="399237"/>
            <a:ext cx="653630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05455" y="886917"/>
            <a:ext cx="4686046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26514" y="520395"/>
            <a:ext cx="6024880" cy="9912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804"/>
              </a:lnSpc>
              <a:spcBef>
                <a:spcPts val="95"/>
              </a:spcBef>
            </a:pPr>
            <a:r>
              <a:rPr dirty="0" sz="3200" spc="265"/>
              <a:t>Adverbial </a:t>
            </a:r>
            <a:r>
              <a:rPr dirty="0" sz="3200" spc="315"/>
              <a:t>Clause </a:t>
            </a:r>
            <a:r>
              <a:rPr dirty="0" sz="3200" spc="225"/>
              <a:t>of</a:t>
            </a:r>
            <a:r>
              <a:rPr dirty="0" sz="3200" spc="50"/>
              <a:t> </a:t>
            </a:r>
            <a:r>
              <a:rPr dirty="0" sz="3200" spc="265"/>
              <a:t>Condition</a:t>
            </a:r>
            <a:endParaRPr sz="3200"/>
          </a:p>
          <a:p>
            <a:pPr algn="ctr">
              <a:lnSpc>
                <a:spcPts val="3804"/>
              </a:lnSpc>
            </a:pPr>
            <a:r>
              <a:rPr dirty="0" sz="3200" spc="-220">
                <a:latin typeface="Arial"/>
                <a:cs typeface="Arial"/>
              </a:rPr>
              <a:t>ةلاحلا </a:t>
            </a:r>
            <a:r>
              <a:rPr dirty="0" sz="3200" spc="-335">
                <a:latin typeface="Arial"/>
                <a:cs typeface="Arial"/>
              </a:rPr>
              <a:t>ىلع </a:t>
            </a:r>
            <a:r>
              <a:rPr dirty="0" sz="3200" spc="-200">
                <a:latin typeface="Arial"/>
                <a:cs typeface="Arial"/>
              </a:rPr>
              <a:t>ةلادلا </a:t>
            </a:r>
            <a:r>
              <a:rPr dirty="0" sz="3200" spc="-450">
                <a:latin typeface="Arial"/>
                <a:cs typeface="Arial"/>
              </a:rPr>
              <a:t>ةيفرظلا</a:t>
            </a:r>
            <a:r>
              <a:rPr dirty="0" sz="3200" spc="-43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34439" y="2394204"/>
            <a:ext cx="1430020" cy="0"/>
          </a:xfrm>
          <a:custGeom>
            <a:avLst/>
            <a:gdLst/>
            <a:ahLst/>
            <a:cxnLst/>
            <a:rect l="l" t="t" r="r" b="b"/>
            <a:pathLst>
              <a:path w="1430020" h="0">
                <a:moveTo>
                  <a:pt x="0" y="0"/>
                </a:moveTo>
                <a:lnTo>
                  <a:pt x="1429511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067050" y="2100833"/>
            <a:ext cx="99758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45" b="1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20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2044" y="1998764"/>
            <a:ext cx="1544955" cy="798195"/>
          </a:xfrm>
          <a:prstGeom prst="rect">
            <a:avLst/>
          </a:prstGeom>
        </p:spPr>
        <p:txBody>
          <a:bodyPr wrap="square" lIns="0" tIns="11366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ction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65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sz="1800" spc="-15">
                <a:solidFill>
                  <a:srgbClr val="FFFF00"/>
                </a:solidFill>
                <a:latin typeface="Calibri"/>
                <a:cs typeface="Calibri"/>
              </a:rPr>
              <a:t>if,</a:t>
            </a:r>
            <a:r>
              <a:rPr dirty="0" sz="1800" spc="16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unless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69807" y="4341876"/>
            <a:ext cx="378460" cy="0"/>
          </a:xfrm>
          <a:custGeom>
            <a:avLst/>
            <a:gdLst/>
            <a:ahLst/>
            <a:cxnLst/>
            <a:rect l="l" t="t" r="r" b="b"/>
            <a:pathLst>
              <a:path w="378459" h="0">
                <a:moveTo>
                  <a:pt x="0" y="0"/>
                </a:moveTo>
                <a:lnTo>
                  <a:pt x="377951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222044" y="2991104"/>
            <a:ext cx="7537450" cy="260350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546100" marR="349885" indent="-534035">
              <a:lnSpc>
                <a:spcPts val="1340"/>
              </a:lnSpc>
              <a:spcBef>
                <a:spcPts val="420"/>
              </a:spcBef>
              <a:buClr>
                <a:srgbClr val="FFFFCC"/>
              </a:buClr>
              <a:buSzPct val="67857"/>
              <a:buFont typeface="Calibri"/>
              <a:buChar char="•"/>
              <a:tabLst>
                <a:tab pos="546100" algn="l"/>
                <a:tab pos="546735" algn="l"/>
              </a:tabLst>
            </a:pPr>
            <a:r>
              <a:rPr dirty="0" sz="1400" spc="135" b="1">
                <a:solidFill>
                  <a:srgbClr val="FFFFFF"/>
                </a:solidFill>
                <a:latin typeface="Calibri"/>
                <a:cs typeface="Calibri"/>
              </a:rPr>
              <a:t>These </a:t>
            </a:r>
            <a:r>
              <a:rPr dirty="0" sz="1400" spc="140" b="1">
                <a:solidFill>
                  <a:srgbClr val="FFFFFF"/>
                </a:solidFill>
                <a:latin typeface="Calibri"/>
                <a:cs typeface="Calibri"/>
              </a:rPr>
              <a:t>words </a:t>
            </a:r>
            <a:r>
              <a:rPr dirty="0" sz="1400" spc="135" b="1">
                <a:solidFill>
                  <a:srgbClr val="FFFFFF"/>
                </a:solidFill>
                <a:latin typeface="Calibri"/>
                <a:cs typeface="Calibri"/>
              </a:rPr>
              <a:t>(conjunctions) </a:t>
            </a:r>
            <a:r>
              <a:rPr dirty="0" sz="1400" spc="114" b="1">
                <a:solidFill>
                  <a:srgbClr val="FFFFFF"/>
                </a:solidFill>
                <a:latin typeface="Calibri"/>
                <a:cs typeface="Calibri"/>
              </a:rPr>
              <a:t>link </a:t>
            </a:r>
            <a:r>
              <a:rPr dirty="0" sz="1400" spc="110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114" b="1">
                <a:solidFill>
                  <a:srgbClr val="FFFFFF"/>
                </a:solidFill>
                <a:latin typeface="Calibri"/>
                <a:cs typeface="Calibri"/>
              </a:rPr>
              <a:t>adverbial </a:t>
            </a:r>
            <a:r>
              <a:rPr dirty="0" sz="1400" spc="130" b="1">
                <a:solidFill>
                  <a:srgbClr val="FFFFFF"/>
                </a:solidFill>
                <a:latin typeface="Calibri"/>
                <a:cs typeface="Calibri"/>
              </a:rPr>
              <a:t>clause 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400" spc="110" b="1">
                <a:solidFill>
                  <a:srgbClr val="FFFFFF"/>
                </a:solidFill>
                <a:latin typeface="Calibri"/>
                <a:cs typeface="Calibri"/>
              </a:rPr>
              <a:t>condition </a:t>
            </a:r>
            <a:r>
              <a:rPr dirty="0" sz="1400" spc="125" b="1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400" spc="114" b="1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dirty="0" sz="1400" spc="135" b="1">
                <a:solidFill>
                  <a:srgbClr val="FFFFFF"/>
                </a:solidFill>
                <a:latin typeface="Calibri"/>
                <a:cs typeface="Calibri"/>
              </a:rPr>
              <a:t>main</a:t>
            </a:r>
            <a:r>
              <a:rPr dirty="0" sz="14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14" b="1">
                <a:solidFill>
                  <a:srgbClr val="FFFFFF"/>
                </a:solidFill>
                <a:latin typeface="Calibri"/>
                <a:cs typeface="Calibri"/>
              </a:rPr>
              <a:t>sentence.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3320415">
              <a:lnSpc>
                <a:spcPct val="100000"/>
              </a:lnSpc>
            </a:pPr>
            <a:r>
              <a:rPr dirty="0" sz="1400" spc="-270">
                <a:solidFill>
                  <a:srgbClr val="FFFFFF"/>
                </a:solidFill>
                <a:latin typeface="Arial"/>
                <a:cs typeface="Arial"/>
              </a:rPr>
              <a:t>.ةيسيئرلا </a:t>
            </a: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400" spc="-130">
                <a:solidFill>
                  <a:srgbClr val="FFFFFF"/>
                </a:solidFill>
                <a:latin typeface="Arial"/>
                <a:cs typeface="Arial"/>
              </a:rPr>
              <a:t>ةلاحلا </a:t>
            </a:r>
            <a:r>
              <a:rPr dirty="0" sz="1400" spc="-18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ةلادلا </a:t>
            </a:r>
            <a:r>
              <a:rPr dirty="0" sz="1400" spc="-229">
                <a:solidFill>
                  <a:srgbClr val="FFFFFF"/>
                </a:solidFill>
                <a:latin typeface="Arial"/>
                <a:cs typeface="Arial"/>
              </a:rPr>
              <a:t>ةيفرظلا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1400" spc="-340">
                <a:solidFill>
                  <a:srgbClr val="FFFFFF"/>
                </a:solidFill>
                <a:latin typeface="Arial"/>
                <a:cs typeface="Arial"/>
              </a:rPr>
              <a:t>طبرت </a:t>
            </a:r>
            <a:r>
              <a:rPr dirty="0" sz="1400" spc="70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400" spc="-225">
                <a:solidFill>
                  <a:srgbClr val="FFFFFF"/>
                </a:solidFill>
                <a:latin typeface="Arial"/>
                <a:cs typeface="Arial"/>
              </a:rPr>
              <a:t>طبرلا</a:t>
            </a:r>
            <a:r>
              <a:rPr dirty="0" sz="1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1800" spc="-420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م</a:t>
            </a:r>
            <a:endParaRPr sz="1800">
              <a:latin typeface="Arial"/>
              <a:cs typeface="Arial"/>
            </a:endParaRPr>
          </a:p>
          <a:p>
            <a:pPr marL="546100" indent="-534035">
              <a:lnSpc>
                <a:spcPct val="100000"/>
              </a:lnSpc>
              <a:spcBef>
                <a:spcPts val="30"/>
              </a:spcBef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110">
                <a:solidFill>
                  <a:srgbClr val="FFFF00"/>
                </a:solidFill>
                <a:latin typeface="Calibri"/>
                <a:cs typeface="Calibri"/>
              </a:rPr>
              <a:t>If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600" spc="10">
                <a:solidFill>
                  <a:srgbClr val="FFFFFF"/>
                </a:solidFill>
                <a:latin typeface="Calibri"/>
                <a:cs typeface="Calibri"/>
              </a:rPr>
              <a:t>ill,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600" spc="80">
                <a:solidFill>
                  <a:srgbClr val="FFFFFF"/>
                </a:solidFill>
                <a:latin typeface="Calibri"/>
                <a:cs typeface="Calibri"/>
              </a:rPr>
              <a:t>go </a:t>
            </a:r>
            <a:r>
              <a:rPr dirty="0" sz="16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bed.</a:t>
            </a:r>
            <a:endParaRPr sz="16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105">
                <a:solidFill>
                  <a:srgbClr val="FFFF00"/>
                </a:solidFill>
                <a:latin typeface="Calibri"/>
                <a:cs typeface="Calibri"/>
              </a:rPr>
              <a:t>If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work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hard, we 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dirty="0" sz="16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5">
                <a:solidFill>
                  <a:srgbClr val="FFFFFF"/>
                </a:solidFill>
                <a:latin typeface="Calibri"/>
                <a:cs typeface="Calibri"/>
              </a:rPr>
              <a:t>succeed.</a:t>
            </a:r>
            <a:endParaRPr sz="16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110">
                <a:solidFill>
                  <a:srgbClr val="FFFF00"/>
                </a:solidFill>
                <a:latin typeface="Calibri"/>
                <a:cs typeface="Calibri"/>
              </a:rPr>
              <a:t>If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worked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hard, we 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would</a:t>
            </a:r>
            <a:r>
              <a:rPr dirty="0" sz="16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5">
                <a:solidFill>
                  <a:srgbClr val="FFFFFF"/>
                </a:solidFill>
                <a:latin typeface="Calibri"/>
                <a:cs typeface="Calibri"/>
              </a:rPr>
              <a:t>succeed.</a:t>
            </a:r>
            <a:endParaRPr sz="16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110">
                <a:solidFill>
                  <a:srgbClr val="FFFF00"/>
                </a:solidFill>
                <a:latin typeface="Calibri"/>
                <a:cs typeface="Calibri"/>
              </a:rPr>
              <a:t>If</a:t>
            </a:r>
            <a:r>
              <a:rPr dirty="0" sz="1600" spc="1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6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5">
                <a:solidFill>
                  <a:srgbClr val="FFFFFF"/>
                </a:solidFill>
                <a:latin typeface="Calibri"/>
                <a:cs typeface="Calibri"/>
              </a:rPr>
              <a:t>had</a:t>
            </a:r>
            <a:r>
              <a:rPr dirty="0" sz="16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fallen,</a:t>
            </a:r>
            <a:r>
              <a:rPr dirty="0" sz="16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6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would</a:t>
            </a:r>
            <a:r>
              <a:rPr dirty="0" sz="16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dirty="0" sz="16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alibri"/>
                <a:cs typeface="Calibri"/>
              </a:rPr>
              <a:t>hurt</a:t>
            </a:r>
            <a:r>
              <a:rPr dirty="0" sz="16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himself.</a:t>
            </a:r>
            <a:endParaRPr sz="16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8750"/>
              <a:buChar char="•"/>
              <a:tabLst>
                <a:tab pos="546100" algn="l"/>
                <a:tab pos="546735" algn="l"/>
              </a:tabLst>
            </a:pPr>
            <a:r>
              <a:rPr dirty="0" sz="1600" spc="45">
                <a:solidFill>
                  <a:srgbClr val="FFFF00"/>
                </a:solidFill>
                <a:latin typeface="Calibri"/>
                <a:cs typeface="Calibri"/>
              </a:rPr>
              <a:t>Unless </a:t>
            </a:r>
            <a:r>
              <a:rPr dirty="0" sz="1600" spc="25">
                <a:solidFill>
                  <a:srgbClr val="FFFFFF"/>
                </a:solidFill>
                <a:latin typeface="Calibri"/>
                <a:cs typeface="Calibri"/>
              </a:rPr>
              <a:t>the rain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falls, </a:t>
            </a:r>
            <a:r>
              <a:rPr dirty="0" sz="1600" spc="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crops 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will 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16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grow.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70760" y="469430"/>
            <a:ext cx="866990" cy="790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7000" y="469430"/>
            <a:ext cx="1183970" cy="7907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80232" y="469430"/>
            <a:ext cx="1714245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79008" y="478574"/>
            <a:ext cx="1549654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660135" y="478574"/>
            <a:ext cx="589572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40223" y="478574"/>
            <a:ext cx="1290574" cy="7907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620767" y="478574"/>
            <a:ext cx="589572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37232" y="896150"/>
            <a:ext cx="1565020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331464" y="896150"/>
            <a:ext cx="827316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88079" y="896150"/>
            <a:ext cx="1080325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48560" y="572211"/>
            <a:ext cx="1986914" cy="880744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 marR="5080" indent="33020">
              <a:lnSpc>
                <a:spcPct val="100000"/>
              </a:lnSpc>
              <a:spcBef>
                <a:spcPts val="110"/>
              </a:spcBef>
            </a:pPr>
            <a:r>
              <a:rPr dirty="0" spc="390"/>
              <a:t>as……..as  </a:t>
            </a:r>
            <a:r>
              <a:rPr dirty="0" spc="235"/>
              <a:t>not</a:t>
            </a:r>
            <a:r>
              <a:rPr dirty="0" spc="75"/>
              <a:t> </a:t>
            </a:r>
            <a:r>
              <a:rPr dirty="0" spc="365"/>
              <a:t>as….as</a:t>
            </a:r>
          </a:p>
        </p:txBody>
      </p:sp>
      <p:sp>
        <p:nvSpPr>
          <p:cNvPr id="19" name="object 19"/>
          <p:cNvSpPr/>
          <p:nvPr/>
        </p:nvSpPr>
        <p:spPr>
          <a:xfrm>
            <a:off x="4294632" y="905294"/>
            <a:ext cx="2543429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832984" y="572211"/>
            <a:ext cx="2259965" cy="88074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75895" marR="5080" indent="-163830">
              <a:lnSpc>
                <a:spcPct val="100000"/>
              </a:lnSpc>
              <a:spcBef>
                <a:spcPts val="110"/>
              </a:spcBef>
            </a:pP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] </a:t>
            </a:r>
            <a:r>
              <a:rPr dirty="0" sz="2800" spc="-505" b="1">
                <a:solidFill>
                  <a:srgbClr val="FFFF00"/>
                </a:solidFill>
                <a:latin typeface="Arial"/>
                <a:cs typeface="Arial"/>
              </a:rPr>
              <a:t>طبضلاب[ </a:t>
            </a:r>
            <a:r>
              <a:rPr dirty="0" sz="2800" spc="-300" b="1">
                <a:solidFill>
                  <a:srgbClr val="FFFF00"/>
                </a:solidFill>
                <a:latin typeface="Arial"/>
                <a:cs typeface="Arial"/>
              </a:rPr>
              <a:t>لثم </a:t>
            </a:r>
            <a:r>
              <a:rPr dirty="0" sz="2800" spc="-330" b="1">
                <a:solidFill>
                  <a:srgbClr val="FFFF00"/>
                </a:solidFill>
                <a:latin typeface="Arial"/>
                <a:cs typeface="Arial"/>
              </a:rPr>
              <a:t>هلثم  </a:t>
            </a:r>
            <a:r>
              <a:rPr dirty="0" sz="2800" spc="-300" b="1">
                <a:solidFill>
                  <a:srgbClr val="FFFF00"/>
                </a:solidFill>
                <a:latin typeface="Arial"/>
                <a:cs typeface="Arial"/>
              </a:rPr>
              <a:t>لثم </a:t>
            </a:r>
            <a:r>
              <a:rPr dirty="0" sz="2800" spc="-330" b="1">
                <a:solidFill>
                  <a:srgbClr val="FFFF00"/>
                </a:solidFill>
                <a:latin typeface="Arial"/>
                <a:cs typeface="Arial"/>
              </a:rPr>
              <a:t>هلثم</a:t>
            </a:r>
            <a:r>
              <a:rPr dirty="0" sz="2800" spc="-21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555" b="1">
                <a:solidFill>
                  <a:srgbClr val="FFFF00"/>
                </a:solidFill>
                <a:latin typeface="Arial"/>
                <a:cs typeface="Arial"/>
              </a:rPr>
              <a:t>سيل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11040" y="2526766"/>
            <a:ext cx="4490973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40935" y="2526766"/>
            <a:ext cx="412826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086855" y="4538446"/>
            <a:ext cx="2915284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82055" y="4538446"/>
            <a:ext cx="647471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937503" y="4888991"/>
            <a:ext cx="342646" cy="5588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946647" y="4907279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 h="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837432" y="4538446"/>
            <a:ext cx="2217166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67328" y="4538446"/>
            <a:ext cx="412826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965704" y="2051329"/>
            <a:ext cx="4582541" cy="5439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611879" y="2109241"/>
            <a:ext cx="3216910" cy="48600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897123" y="1982723"/>
            <a:ext cx="4572000" cy="533400"/>
          </a:xfrm>
          <a:custGeom>
            <a:avLst/>
            <a:gdLst/>
            <a:ahLst/>
            <a:cxnLst/>
            <a:rect l="l" t="t" r="r" b="b"/>
            <a:pathLst>
              <a:path w="4572000" h="533400">
                <a:moveTo>
                  <a:pt x="44831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4483100" y="533400"/>
                </a:lnTo>
                <a:lnTo>
                  <a:pt x="4517725" y="526420"/>
                </a:lnTo>
                <a:lnTo>
                  <a:pt x="4545980" y="507380"/>
                </a:lnTo>
                <a:lnTo>
                  <a:pt x="4565020" y="479125"/>
                </a:lnTo>
                <a:lnTo>
                  <a:pt x="4572000" y="444500"/>
                </a:lnTo>
                <a:lnTo>
                  <a:pt x="4572000" y="88900"/>
                </a:lnTo>
                <a:lnTo>
                  <a:pt x="4565020" y="54274"/>
                </a:lnTo>
                <a:lnTo>
                  <a:pt x="4545980" y="26019"/>
                </a:lnTo>
                <a:lnTo>
                  <a:pt x="4517725" y="6979"/>
                </a:lnTo>
                <a:lnTo>
                  <a:pt x="4483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897123" y="1982723"/>
            <a:ext cx="4572000" cy="533400"/>
          </a:xfrm>
          <a:custGeom>
            <a:avLst/>
            <a:gdLst/>
            <a:ahLst/>
            <a:cxnLst/>
            <a:rect l="l" t="t" r="r" b="b"/>
            <a:pathLst>
              <a:path w="45720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4483100" y="0"/>
                </a:lnTo>
                <a:lnTo>
                  <a:pt x="4517725" y="6979"/>
                </a:lnTo>
                <a:lnTo>
                  <a:pt x="4545980" y="26019"/>
                </a:lnTo>
                <a:lnTo>
                  <a:pt x="4565020" y="54274"/>
                </a:lnTo>
                <a:lnTo>
                  <a:pt x="4572000" y="88900"/>
                </a:lnTo>
                <a:lnTo>
                  <a:pt x="4572000" y="444500"/>
                </a:lnTo>
                <a:lnTo>
                  <a:pt x="4565020" y="479125"/>
                </a:lnTo>
                <a:lnTo>
                  <a:pt x="4545980" y="507380"/>
                </a:lnTo>
                <a:lnTo>
                  <a:pt x="4517725" y="526420"/>
                </a:lnTo>
                <a:lnTo>
                  <a:pt x="44831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965704" y="4032529"/>
            <a:ext cx="4582541" cy="5439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599688" y="4090441"/>
            <a:ext cx="3244341" cy="48600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897123" y="3963923"/>
            <a:ext cx="4572000" cy="533400"/>
          </a:xfrm>
          <a:custGeom>
            <a:avLst/>
            <a:gdLst/>
            <a:ahLst/>
            <a:cxnLst/>
            <a:rect l="l" t="t" r="r" b="b"/>
            <a:pathLst>
              <a:path w="4572000" h="533400">
                <a:moveTo>
                  <a:pt x="44831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4483100" y="533400"/>
                </a:lnTo>
                <a:lnTo>
                  <a:pt x="4517725" y="526420"/>
                </a:lnTo>
                <a:lnTo>
                  <a:pt x="4545980" y="507380"/>
                </a:lnTo>
                <a:lnTo>
                  <a:pt x="4565020" y="479125"/>
                </a:lnTo>
                <a:lnTo>
                  <a:pt x="4572000" y="444500"/>
                </a:lnTo>
                <a:lnTo>
                  <a:pt x="4572000" y="88900"/>
                </a:lnTo>
                <a:lnTo>
                  <a:pt x="4565020" y="54274"/>
                </a:lnTo>
                <a:lnTo>
                  <a:pt x="4545980" y="26019"/>
                </a:lnTo>
                <a:lnTo>
                  <a:pt x="4517725" y="6979"/>
                </a:lnTo>
                <a:lnTo>
                  <a:pt x="4483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897123" y="3963923"/>
            <a:ext cx="4572000" cy="533400"/>
          </a:xfrm>
          <a:custGeom>
            <a:avLst/>
            <a:gdLst/>
            <a:ahLst/>
            <a:cxnLst/>
            <a:rect l="l" t="t" r="r" b="b"/>
            <a:pathLst>
              <a:path w="45720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4483100" y="0"/>
                </a:lnTo>
                <a:lnTo>
                  <a:pt x="4517725" y="6979"/>
                </a:lnTo>
                <a:lnTo>
                  <a:pt x="4545980" y="26019"/>
                </a:lnTo>
                <a:lnTo>
                  <a:pt x="4565020" y="54274"/>
                </a:lnTo>
                <a:lnTo>
                  <a:pt x="4572000" y="88900"/>
                </a:lnTo>
                <a:lnTo>
                  <a:pt x="4572000" y="444500"/>
                </a:lnTo>
                <a:lnTo>
                  <a:pt x="4565020" y="479125"/>
                </a:lnTo>
                <a:lnTo>
                  <a:pt x="4545980" y="507380"/>
                </a:lnTo>
                <a:lnTo>
                  <a:pt x="4517725" y="526420"/>
                </a:lnTo>
                <a:lnTo>
                  <a:pt x="44831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298575" y="2093214"/>
            <a:ext cx="7537450" cy="3517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60655">
              <a:lnSpc>
                <a:spcPct val="100000"/>
              </a:lnSpc>
              <a:spcBef>
                <a:spcPts val="100"/>
              </a:spcBef>
            </a:pPr>
            <a:r>
              <a:rPr dirty="0" sz="1800" spc="245" b="1">
                <a:solidFill>
                  <a:srgbClr val="000066"/>
                </a:solidFill>
                <a:latin typeface="Calibri"/>
                <a:cs typeface="Calibri"/>
              </a:rPr>
              <a:t>as……..as </a:t>
            </a:r>
            <a:r>
              <a:rPr dirty="0" sz="1800" b="1">
                <a:solidFill>
                  <a:srgbClr val="000066"/>
                </a:solidFill>
                <a:latin typeface="Arial"/>
                <a:cs typeface="Arial"/>
              </a:rPr>
              <a:t>] </a:t>
            </a:r>
            <a:r>
              <a:rPr dirty="0" sz="1800" spc="-325" b="1">
                <a:solidFill>
                  <a:srgbClr val="000066"/>
                </a:solidFill>
                <a:latin typeface="Arial"/>
                <a:cs typeface="Arial"/>
              </a:rPr>
              <a:t>طبضلاب[ </a:t>
            </a:r>
            <a:r>
              <a:rPr dirty="0" sz="1800" spc="-200" b="1">
                <a:solidFill>
                  <a:srgbClr val="000066"/>
                </a:solidFill>
                <a:latin typeface="Arial"/>
                <a:cs typeface="Arial"/>
              </a:rPr>
              <a:t>لثم</a:t>
            </a:r>
            <a:r>
              <a:rPr dirty="0" sz="1800" spc="-16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215" b="1">
                <a:solidFill>
                  <a:srgbClr val="000066"/>
                </a:solidFill>
                <a:latin typeface="Arial"/>
                <a:cs typeface="Arial"/>
              </a:rPr>
              <a:t>هلثم</a:t>
            </a:r>
            <a:endParaRPr sz="1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1780"/>
              </a:spcBef>
            </a:pPr>
            <a:r>
              <a:rPr dirty="0" sz="2000" spc="-245">
                <a:solidFill>
                  <a:srgbClr val="FFFFFF"/>
                </a:solidFill>
                <a:latin typeface="Arial"/>
                <a:cs typeface="Arial"/>
              </a:rPr>
              <a:t>.نيلاح </a:t>
            </a:r>
            <a:r>
              <a:rPr dirty="0" sz="2000" spc="-585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ةاواسم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دوجو </a:t>
            </a:r>
            <a:r>
              <a:rPr dirty="0" sz="2000" spc="-290">
                <a:solidFill>
                  <a:srgbClr val="FFFFFF"/>
                </a:solidFill>
                <a:latin typeface="Arial"/>
                <a:cs typeface="Arial"/>
              </a:rPr>
              <a:t>نيح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حلاطصلاا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0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Times New Roman"/>
              <a:cs typeface="Times New Roman"/>
            </a:endParaRPr>
          </a:p>
          <a:p>
            <a:pPr marL="546100" indent="-533400">
              <a:lnSpc>
                <a:spcPct val="100000"/>
              </a:lnSpc>
              <a:buClr>
                <a:srgbClr val="FFFFCC"/>
              </a:buClr>
              <a:buSzPct val="70000"/>
              <a:buChar char="•"/>
              <a:tabLst>
                <a:tab pos="545465" algn="l"/>
                <a:tab pos="546100" algn="l"/>
              </a:tabLst>
            </a:pP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Ahmed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drives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60">
                <a:solidFill>
                  <a:srgbClr val="FFFF00"/>
                </a:solidFill>
                <a:latin typeface="Calibri"/>
                <a:cs typeface="Calibri"/>
              </a:rPr>
              <a:t>dangerously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20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">
                <a:solidFill>
                  <a:srgbClr val="FFFFFF"/>
                </a:solidFill>
                <a:latin typeface="Calibri"/>
                <a:cs typeface="Calibri"/>
              </a:rPr>
              <a:t>brother.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CC"/>
              </a:buClr>
              <a:buFont typeface="Calibri"/>
              <a:buChar char="•"/>
            </a:pPr>
            <a:endParaRPr sz="3400">
              <a:latin typeface="Times New Roman"/>
              <a:cs typeface="Times New Roman"/>
            </a:endParaRPr>
          </a:p>
          <a:p>
            <a:pPr algn="ctr" marL="163195">
              <a:lnSpc>
                <a:spcPct val="100000"/>
              </a:lnSpc>
            </a:pPr>
            <a:r>
              <a:rPr dirty="0" sz="1800" spc="145" b="1">
                <a:solidFill>
                  <a:srgbClr val="000066"/>
                </a:solidFill>
                <a:latin typeface="Calibri"/>
                <a:cs typeface="Calibri"/>
              </a:rPr>
              <a:t>not </a:t>
            </a:r>
            <a:r>
              <a:rPr dirty="0" sz="1800" spc="245" b="1">
                <a:solidFill>
                  <a:srgbClr val="000066"/>
                </a:solidFill>
                <a:latin typeface="Calibri"/>
                <a:cs typeface="Calibri"/>
              </a:rPr>
              <a:t>as……..as </a:t>
            </a:r>
            <a:r>
              <a:rPr dirty="0" sz="1800" spc="-200" b="1">
                <a:solidFill>
                  <a:srgbClr val="000066"/>
                </a:solidFill>
                <a:latin typeface="Arial"/>
                <a:cs typeface="Arial"/>
              </a:rPr>
              <a:t>لثم </a:t>
            </a:r>
            <a:r>
              <a:rPr dirty="0" sz="1800" spc="-215" b="1">
                <a:solidFill>
                  <a:srgbClr val="000066"/>
                </a:solidFill>
                <a:latin typeface="Arial"/>
                <a:cs typeface="Arial"/>
              </a:rPr>
              <a:t>هلثم</a:t>
            </a:r>
            <a:r>
              <a:rPr dirty="0" sz="1800" spc="-24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365" b="1">
                <a:solidFill>
                  <a:srgbClr val="000066"/>
                </a:solidFill>
                <a:latin typeface="Arial"/>
                <a:cs typeface="Arial"/>
              </a:rPr>
              <a:t>سيل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000" spc="-245">
                <a:solidFill>
                  <a:srgbClr val="FFFFFF"/>
                </a:solidFill>
                <a:latin typeface="Arial"/>
                <a:cs typeface="Arial"/>
              </a:rPr>
              <a:t>.نيلاح </a:t>
            </a:r>
            <a:r>
              <a:rPr dirty="0" sz="2000" spc="-585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ةاواسم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دوجو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مدع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ةلاح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حلاطصلاا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0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Times New Roman"/>
              <a:cs typeface="Times New Roman"/>
            </a:endParaRPr>
          </a:p>
          <a:p>
            <a:pPr marL="546100" indent="-533400">
              <a:lnSpc>
                <a:spcPct val="100000"/>
              </a:lnSpc>
              <a:buClr>
                <a:srgbClr val="FFFFCC"/>
              </a:buClr>
              <a:buSzPct val="70000"/>
              <a:buChar char="•"/>
              <a:tabLst>
                <a:tab pos="545465" algn="l"/>
                <a:tab pos="546100" algn="l"/>
              </a:tabLst>
            </a:pP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Hamad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does </a:t>
            </a:r>
            <a:r>
              <a:rPr dirty="0" sz="2000" spc="25">
                <a:solidFill>
                  <a:srgbClr val="CC3300"/>
                </a:solidFill>
                <a:latin typeface="Calibri"/>
                <a:cs typeface="Calibri"/>
              </a:rPr>
              <a:t>not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drive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60">
                <a:solidFill>
                  <a:srgbClr val="FFFF00"/>
                </a:solidFill>
                <a:latin typeface="Calibri"/>
                <a:cs typeface="Calibri"/>
              </a:rPr>
              <a:t>dangerously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as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">
                <a:solidFill>
                  <a:srgbClr val="FFFFFF"/>
                </a:solidFill>
                <a:latin typeface="Calibri"/>
                <a:cs typeface="Calibri"/>
              </a:rPr>
              <a:t>brother.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95344" y="2063470"/>
            <a:ext cx="5030597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825240" y="2063470"/>
            <a:ext cx="412826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185416" y="2398750"/>
            <a:ext cx="6740398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15311" y="2398750"/>
            <a:ext cx="412826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58055" y="2734030"/>
            <a:ext cx="4667884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172711" y="2734030"/>
            <a:ext cx="428002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265045" y="2099956"/>
            <a:ext cx="6492875" cy="103124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335"/>
              </a:spcBef>
            </a:pPr>
            <a:r>
              <a:rPr dirty="0" sz="2000" spc="-95" b="1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dirty="0" baseline="2777" sz="3000" spc="-142" b="1">
                <a:solidFill>
                  <a:srgbClr val="FFFF00"/>
                </a:solidFill>
                <a:latin typeface="Arial"/>
                <a:cs typeface="Arial"/>
              </a:rPr>
              <a:t>ً</a:t>
            </a:r>
            <a:r>
              <a:rPr dirty="0" sz="2000" spc="-95" b="1">
                <a:solidFill>
                  <a:srgbClr val="FFFF00"/>
                </a:solidFill>
                <a:latin typeface="Arial"/>
                <a:cs typeface="Arial"/>
              </a:rPr>
              <a:t>امولعم  </a:t>
            </a:r>
            <a:r>
              <a:rPr dirty="0" sz="2000" spc="-190" b="1">
                <a:solidFill>
                  <a:srgbClr val="FFFF00"/>
                </a:solidFill>
                <a:latin typeface="Arial"/>
                <a:cs typeface="Arial"/>
              </a:rPr>
              <a:t>اهلعاف  </a:t>
            </a:r>
            <a:r>
              <a:rPr dirty="0" sz="2000" spc="-285" b="1">
                <a:solidFill>
                  <a:srgbClr val="FFFF00"/>
                </a:solidFill>
                <a:latin typeface="Arial"/>
                <a:cs typeface="Arial"/>
              </a:rPr>
              <a:t>نوكي  </a:t>
            </a:r>
            <a:r>
              <a:rPr dirty="0" sz="2000" spc="-335" b="1">
                <a:solidFill>
                  <a:srgbClr val="FFFF00"/>
                </a:solidFill>
                <a:latin typeface="Arial"/>
                <a:cs typeface="Arial"/>
              </a:rPr>
              <a:t>يتلا   </a:t>
            </a:r>
            <a:r>
              <a:rPr dirty="0" sz="2000" spc="-140" b="1">
                <a:solidFill>
                  <a:srgbClr val="FFFF00"/>
                </a:solidFill>
                <a:latin typeface="Arial"/>
                <a:cs typeface="Arial"/>
              </a:rPr>
              <a:t>ةلمجلا </a:t>
            </a:r>
            <a:r>
              <a:rPr dirty="0" sz="2000" spc="110" b="1">
                <a:solidFill>
                  <a:srgbClr val="FFFF00"/>
                </a:solidFill>
                <a:latin typeface="Arial"/>
                <a:cs typeface="Arial"/>
              </a:rPr>
              <a:t>وه </a:t>
            </a:r>
            <a:r>
              <a:rPr dirty="0" sz="2000" spc="-235" b="1">
                <a:solidFill>
                  <a:srgbClr val="FFFF00"/>
                </a:solidFill>
                <a:latin typeface="Arial"/>
                <a:cs typeface="Arial"/>
              </a:rPr>
              <a:t>مولعملل  </a:t>
            </a:r>
            <a:r>
              <a:rPr dirty="0" sz="2000" spc="-360" b="1">
                <a:solidFill>
                  <a:srgbClr val="FFFF00"/>
                </a:solidFill>
                <a:latin typeface="Arial"/>
                <a:cs typeface="Arial"/>
              </a:rPr>
              <a:t>ينبملاب</a:t>
            </a:r>
            <a:r>
              <a:rPr dirty="0" sz="2000" spc="-3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000" spc="-484" b="1">
                <a:solidFill>
                  <a:srgbClr val="FFFF00"/>
                </a:solidFill>
                <a:latin typeface="Arial"/>
                <a:cs typeface="Arial"/>
              </a:rPr>
              <a:t>دصقي</a:t>
            </a:r>
            <a:endParaRPr sz="20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240"/>
              </a:spcBef>
            </a:pPr>
            <a:r>
              <a:rPr dirty="0" sz="2000" spc="-85" b="1">
                <a:solidFill>
                  <a:srgbClr val="FFFF00"/>
                </a:solidFill>
                <a:latin typeface="Arial"/>
                <a:cs typeface="Arial"/>
              </a:rPr>
              <a:t>.ةيمهلأا </a:t>
            </a:r>
            <a:r>
              <a:rPr dirty="0" sz="2000" spc="-459" b="1">
                <a:solidFill>
                  <a:srgbClr val="FFFF00"/>
                </a:solidFill>
                <a:latin typeface="Arial"/>
                <a:cs typeface="Arial"/>
              </a:rPr>
              <a:t>ليلق      </a:t>
            </a:r>
            <a:r>
              <a:rPr dirty="0" sz="2000" spc="-10" b="1">
                <a:solidFill>
                  <a:srgbClr val="FFFF00"/>
                </a:solidFill>
                <a:latin typeface="Arial"/>
                <a:cs typeface="Arial"/>
              </a:rPr>
              <a:t>وأ </a:t>
            </a:r>
            <a:r>
              <a:rPr dirty="0" sz="2000" spc="-150" b="1">
                <a:solidFill>
                  <a:srgbClr val="FFFF00"/>
                </a:solidFill>
                <a:latin typeface="Arial"/>
                <a:cs typeface="Arial"/>
              </a:rPr>
              <a:t>مولعم </a:t>
            </a:r>
            <a:r>
              <a:rPr dirty="0" sz="2000" spc="-250" b="1">
                <a:solidFill>
                  <a:srgbClr val="FFFF00"/>
                </a:solidFill>
                <a:latin typeface="Arial"/>
                <a:cs typeface="Arial"/>
              </a:rPr>
              <a:t>ريغ  </a:t>
            </a:r>
            <a:r>
              <a:rPr dirty="0" sz="2000" spc="-190" b="1">
                <a:solidFill>
                  <a:srgbClr val="FFFF00"/>
                </a:solidFill>
                <a:latin typeface="Arial"/>
                <a:cs typeface="Arial"/>
              </a:rPr>
              <a:t>اهلعاف  </a:t>
            </a:r>
            <a:r>
              <a:rPr dirty="0" sz="2000" spc="-285" b="1">
                <a:solidFill>
                  <a:srgbClr val="FFFF00"/>
                </a:solidFill>
                <a:latin typeface="Arial"/>
                <a:cs typeface="Arial"/>
              </a:rPr>
              <a:t>نوكي  </a:t>
            </a:r>
            <a:r>
              <a:rPr dirty="0" sz="2000" spc="-340" b="1">
                <a:solidFill>
                  <a:srgbClr val="FFFF00"/>
                </a:solidFill>
                <a:latin typeface="Arial"/>
                <a:cs typeface="Arial"/>
              </a:rPr>
              <a:t>يتلا   </a:t>
            </a:r>
            <a:r>
              <a:rPr dirty="0" sz="2000" spc="-135" b="1">
                <a:solidFill>
                  <a:srgbClr val="FFFF00"/>
                </a:solidFill>
                <a:latin typeface="Arial"/>
                <a:cs typeface="Arial"/>
              </a:rPr>
              <a:t>ةلمجلا </a:t>
            </a:r>
            <a:r>
              <a:rPr dirty="0" sz="2000" spc="114" b="1">
                <a:solidFill>
                  <a:srgbClr val="FFFF00"/>
                </a:solidFill>
                <a:latin typeface="Arial"/>
                <a:cs typeface="Arial"/>
              </a:rPr>
              <a:t>وه </a:t>
            </a:r>
            <a:r>
              <a:rPr dirty="0" sz="2000" spc="-110" b="1">
                <a:solidFill>
                  <a:srgbClr val="FFFF00"/>
                </a:solidFill>
                <a:latin typeface="Arial"/>
                <a:cs typeface="Arial"/>
              </a:rPr>
              <a:t>لوهجملل</a:t>
            </a:r>
            <a:r>
              <a:rPr dirty="0" sz="2000" spc="254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000" spc="-365" b="1">
                <a:solidFill>
                  <a:srgbClr val="FFFF00"/>
                </a:solidFill>
                <a:latin typeface="Arial"/>
                <a:cs typeface="Arial"/>
              </a:rPr>
              <a:t>ينبملاب   </a:t>
            </a:r>
            <a:r>
              <a:rPr dirty="0" sz="2000" spc="-490" b="1">
                <a:solidFill>
                  <a:srgbClr val="FFFF00"/>
                </a:solidFill>
                <a:latin typeface="Arial"/>
                <a:cs typeface="Arial"/>
              </a:rPr>
              <a:t>دصقي</a:t>
            </a:r>
            <a:endParaRPr sz="2000">
              <a:latin typeface="Arial"/>
              <a:cs typeface="Arial"/>
            </a:endParaRPr>
          </a:p>
          <a:p>
            <a:pPr algn="r" marR="10795">
              <a:lnSpc>
                <a:spcPct val="100000"/>
              </a:lnSpc>
              <a:spcBef>
                <a:spcPts val="245"/>
              </a:spcBef>
            </a:pPr>
            <a:r>
              <a:rPr dirty="0" sz="2000" spc="-95" b="1">
                <a:solidFill>
                  <a:srgbClr val="FFFF00"/>
                </a:solidFill>
                <a:latin typeface="Arial"/>
                <a:cs typeface="Arial"/>
              </a:rPr>
              <a:t>:لوهجملل </a:t>
            </a:r>
            <a:r>
              <a:rPr dirty="0" sz="2000" spc="-300" b="1">
                <a:solidFill>
                  <a:srgbClr val="FFFF00"/>
                </a:solidFill>
                <a:latin typeface="Arial"/>
                <a:cs typeface="Arial"/>
              </a:rPr>
              <a:t>ينبملا  </a:t>
            </a:r>
            <a:r>
              <a:rPr dirty="0" sz="2000" spc="-5" b="1">
                <a:solidFill>
                  <a:srgbClr val="FFFF00"/>
                </a:solidFill>
                <a:latin typeface="Arial"/>
                <a:cs typeface="Arial"/>
              </a:rPr>
              <a:t>و </a:t>
            </a:r>
            <a:r>
              <a:rPr dirty="0" sz="2000" spc="-235" b="1">
                <a:solidFill>
                  <a:srgbClr val="FFFF00"/>
                </a:solidFill>
                <a:latin typeface="Arial"/>
                <a:cs typeface="Arial"/>
              </a:rPr>
              <a:t>مولعملل  </a:t>
            </a:r>
            <a:r>
              <a:rPr dirty="0" sz="2000" spc="-300" b="1">
                <a:solidFill>
                  <a:srgbClr val="FFFF00"/>
                </a:solidFill>
                <a:latin typeface="Arial"/>
                <a:cs typeface="Arial"/>
              </a:rPr>
              <a:t>ينبملا  </a:t>
            </a:r>
            <a:r>
              <a:rPr dirty="0" sz="2000" spc="45" b="1">
                <a:solidFill>
                  <a:srgbClr val="FFFF00"/>
                </a:solidFill>
                <a:latin typeface="Arial"/>
                <a:cs typeface="Arial"/>
              </a:rPr>
              <a:t>نم </a:t>
            </a:r>
            <a:r>
              <a:rPr dirty="0" sz="2000" spc="-114" b="1">
                <a:solidFill>
                  <a:srgbClr val="FFFF00"/>
                </a:solidFill>
                <a:latin typeface="Arial"/>
                <a:cs typeface="Arial"/>
              </a:rPr>
              <a:t>عاونأ  </a:t>
            </a:r>
            <a:r>
              <a:rPr dirty="0" sz="2000" spc="-10" b="1">
                <a:solidFill>
                  <a:srgbClr val="FFFF00"/>
                </a:solidFill>
                <a:latin typeface="Arial"/>
                <a:cs typeface="Arial"/>
              </a:rPr>
              <a:t>ةدع</a:t>
            </a:r>
            <a:r>
              <a:rPr dirty="0" sz="2000" spc="-27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000" spc="-70" b="1">
                <a:solidFill>
                  <a:srgbClr val="FFFF00"/>
                </a:solidFill>
                <a:latin typeface="Arial"/>
                <a:cs typeface="Arial"/>
              </a:rPr>
              <a:t>كانه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18616" y="3496106"/>
            <a:ext cx="333628" cy="4128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06296" y="3398494"/>
            <a:ext cx="1881886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142488" y="3404590"/>
            <a:ext cx="2177541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18616" y="3831386"/>
            <a:ext cx="333628" cy="4128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06296" y="3733774"/>
            <a:ext cx="1686940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947416" y="3739870"/>
            <a:ext cx="2305685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18616" y="4166666"/>
            <a:ext cx="333628" cy="4128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06296" y="4069054"/>
            <a:ext cx="1619885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222044" y="3441585"/>
            <a:ext cx="2014855" cy="1031875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335"/>
              </a:spcBef>
              <a:buClr>
                <a:srgbClr val="FFFFCC"/>
              </a:buClr>
              <a:buSzPct val="70000"/>
              <a:buFont typeface="Calibri"/>
              <a:buChar char="•"/>
              <a:tabLst>
                <a:tab pos="546100" algn="l"/>
                <a:tab pos="546735" algn="l"/>
              </a:tabLst>
            </a:pPr>
            <a:r>
              <a:rPr dirty="0" sz="2000" spc="32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14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204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14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16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27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15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19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2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240"/>
              </a:spcBef>
              <a:buClr>
                <a:srgbClr val="FFFFCC"/>
              </a:buClr>
              <a:buSzPct val="70000"/>
              <a:buFont typeface="Calibri"/>
              <a:buChar char="•"/>
              <a:tabLst>
                <a:tab pos="546100" algn="l"/>
                <a:tab pos="546735" algn="l"/>
              </a:tabLst>
            </a:pPr>
            <a:r>
              <a:rPr dirty="0" sz="2000" spc="170" b="1">
                <a:solidFill>
                  <a:srgbClr val="FFFFFF"/>
                </a:solidFill>
                <a:latin typeface="Calibri"/>
                <a:cs typeface="Calibri"/>
              </a:rPr>
              <a:t>Questions</a:t>
            </a:r>
            <a:endParaRPr sz="20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245"/>
              </a:spcBef>
              <a:buClr>
                <a:srgbClr val="FFFFCC"/>
              </a:buClr>
              <a:buSzPct val="70000"/>
              <a:buFont typeface="Calibri"/>
              <a:buChar char="•"/>
              <a:tabLst>
                <a:tab pos="546100" algn="l"/>
                <a:tab pos="546735" algn="l"/>
              </a:tabLst>
            </a:pPr>
            <a:r>
              <a:rPr dirty="0" sz="2000" spc="215" b="1">
                <a:solidFill>
                  <a:srgbClr val="FFFFFF"/>
                </a:solidFill>
                <a:latin typeface="Calibri"/>
                <a:cs typeface="Calibri"/>
              </a:rPr>
              <a:t>Command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959352" y="4075150"/>
            <a:ext cx="1382140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950687" y="3441585"/>
            <a:ext cx="1223645" cy="1031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41910">
              <a:lnSpc>
                <a:spcPct val="110100"/>
              </a:lnSpc>
              <a:spcBef>
                <a:spcPts val="95"/>
              </a:spcBef>
            </a:pPr>
            <a:r>
              <a:rPr dirty="0" sz="2000" spc="-280" b="1">
                <a:solidFill>
                  <a:srgbClr val="FFFFFF"/>
                </a:solidFill>
                <a:latin typeface="Arial"/>
                <a:cs typeface="Arial"/>
              </a:rPr>
              <a:t>ةيربخلا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5" b="1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25" b="1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000" spc="5" b="1">
                <a:solidFill>
                  <a:srgbClr val="FFFFFF"/>
                </a:solidFill>
                <a:latin typeface="Arial"/>
                <a:cs typeface="Arial"/>
              </a:rPr>
              <a:t>ــ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000" spc="5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ــــــ</a:t>
            </a:r>
            <a:r>
              <a:rPr dirty="0" sz="2000" spc="-450" b="1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000" spc="-745" b="1">
                <a:solidFill>
                  <a:srgbClr val="FFFFFF"/>
                </a:solidFill>
                <a:latin typeface="Arial"/>
                <a:cs typeface="Arial"/>
              </a:rPr>
              <a:t>ئ</a:t>
            </a:r>
            <a:r>
              <a:rPr dirty="0" sz="2000" spc="-585" b="1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sz="2000" spc="-250" b="1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000" spc="-130" b="1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ا 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sz="2000" spc="-15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000" spc="5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000" spc="5" b="1">
                <a:solidFill>
                  <a:srgbClr val="FFFFFF"/>
                </a:solidFill>
                <a:latin typeface="Arial"/>
                <a:cs typeface="Arial"/>
              </a:rPr>
              <a:t>ــ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000" spc="5" b="1">
                <a:solidFill>
                  <a:srgbClr val="FFFFFF"/>
                </a:solidFill>
                <a:latin typeface="Arial"/>
                <a:cs typeface="Arial"/>
              </a:rPr>
              <a:t>ــ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ـــــ</a:t>
            </a:r>
            <a:r>
              <a:rPr dirty="0" sz="2000" spc="95" b="1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2000" spc="-250" b="1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000" spc="-130" b="1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72896" y="2703550"/>
            <a:ext cx="4411853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51888" y="3069310"/>
            <a:ext cx="6774052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958131" y="3173796"/>
            <a:ext cx="805180" cy="283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05"/>
              </a:lnSpc>
            </a:pP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نلأ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كلذ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81783" y="3069310"/>
            <a:ext cx="412826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69847" y="3435070"/>
            <a:ext cx="7816342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31696" y="3811480"/>
            <a:ext cx="281940" cy="0"/>
          </a:xfrm>
          <a:custGeom>
            <a:avLst/>
            <a:gdLst/>
            <a:ahLst/>
            <a:cxnLst/>
            <a:rect l="l" t="t" r="r" b="b"/>
            <a:pathLst>
              <a:path w="281940" h="0">
                <a:moveTo>
                  <a:pt x="0" y="0"/>
                </a:moveTo>
                <a:lnTo>
                  <a:pt x="281318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515544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39799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64053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88307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212561" y="3811480"/>
            <a:ext cx="281940" cy="0"/>
          </a:xfrm>
          <a:custGeom>
            <a:avLst/>
            <a:gdLst/>
            <a:ahLst/>
            <a:cxnLst/>
            <a:rect l="l" t="t" r="r" b="b"/>
            <a:pathLst>
              <a:path w="281939" h="0">
                <a:moveTo>
                  <a:pt x="0" y="0"/>
                </a:moveTo>
                <a:lnTo>
                  <a:pt x="281318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96409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20663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344918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69172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193426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617680" y="3811480"/>
            <a:ext cx="281940" cy="0"/>
          </a:xfrm>
          <a:custGeom>
            <a:avLst/>
            <a:gdLst/>
            <a:ahLst/>
            <a:cxnLst/>
            <a:rect l="l" t="t" r="r" b="b"/>
            <a:pathLst>
              <a:path w="281939" h="0">
                <a:moveTo>
                  <a:pt x="0" y="0"/>
                </a:moveTo>
                <a:lnTo>
                  <a:pt x="281318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901528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325782" y="3811480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 h="0">
                <a:moveTo>
                  <a:pt x="0" y="0"/>
                </a:moveTo>
                <a:lnTo>
                  <a:pt x="421977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750036" y="3811480"/>
            <a:ext cx="984250" cy="0"/>
          </a:xfrm>
          <a:custGeom>
            <a:avLst/>
            <a:gdLst/>
            <a:ahLst/>
            <a:cxnLst/>
            <a:rect l="l" t="t" r="r" b="b"/>
            <a:pathLst>
              <a:path w="984250" h="0">
                <a:moveTo>
                  <a:pt x="0" y="0"/>
                </a:moveTo>
                <a:lnTo>
                  <a:pt x="983854" y="0"/>
                </a:lnTo>
              </a:path>
            </a:pathLst>
          </a:custGeom>
          <a:ln w="1593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7733891" y="3540086"/>
            <a:ext cx="843280" cy="283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05"/>
              </a:lnSpc>
            </a:pP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____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_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603247" y="3739870"/>
            <a:ext cx="482904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72896" y="4105630"/>
            <a:ext cx="4268597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72896" y="4471390"/>
            <a:ext cx="5667629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21080" y="4837150"/>
            <a:ext cx="7904733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5001426" y="4942801"/>
            <a:ext cx="742950" cy="283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05"/>
              </a:lnSpc>
            </a:pP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نلأ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كلذو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10306" y="4906136"/>
            <a:ext cx="204343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لوهجملل </a:t>
            </a:r>
            <a:r>
              <a:rPr dirty="0" sz="2000" spc="-385">
                <a:solidFill>
                  <a:srgbClr val="FFFFFF"/>
                </a:solidFill>
                <a:latin typeface="Arial"/>
                <a:cs typeface="Arial"/>
              </a:rPr>
              <a:t>ينبم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00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Arial"/>
                <a:cs typeface="Arial"/>
              </a:rPr>
              <a:t>هذه</a:t>
            </a:r>
            <a:endParaRPr sz="20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194560" y="5141976"/>
            <a:ext cx="6731254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7276465" y="5247325"/>
            <a:ext cx="860425" cy="283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05"/>
              </a:lnSpc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وأ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ىلولأ</a:t>
            </a:r>
            <a:endParaRPr sz="20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124455" y="5141976"/>
            <a:ext cx="412826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274189" y="5210632"/>
            <a:ext cx="1707514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340">
                <a:solidFill>
                  <a:srgbClr val="FFFFFF"/>
                </a:solidFill>
                <a:latin typeface="Arial"/>
                <a:cs typeface="Arial"/>
              </a:rPr>
              <a:t>.ةيناثلا 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7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امك</a:t>
            </a:r>
            <a:endParaRPr sz="20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010400" y="5562600"/>
            <a:ext cx="314325" cy="304800"/>
          </a:xfrm>
          <a:custGeom>
            <a:avLst/>
            <a:gdLst/>
            <a:ahLst/>
            <a:cxnLst/>
            <a:rect l="l" t="t" r="r" b="b"/>
            <a:pathLst>
              <a:path w="314325" h="304800">
                <a:moveTo>
                  <a:pt x="0" y="304800"/>
                </a:moveTo>
                <a:lnTo>
                  <a:pt x="313944" y="304800"/>
                </a:lnTo>
                <a:lnTo>
                  <a:pt x="31394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029200" y="3200400"/>
            <a:ext cx="719455" cy="304800"/>
          </a:xfrm>
          <a:custGeom>
            <a:avLst/>
            <a:gdLst/>
            <a:ahLst/>
            <a:cxnLst/>
            <a:rect l="l" t="t" r="r" b="b"/>
            <a:pathLst>
              <a:path w="719454" h="304800">
                <a:moveTo>
                  <a:pt x="0" y="304800"/>
                </a:moveTo>
                <a:lnTo>
                  <a:pt x="719327" y="304800"/>
                </a:lnTo>
                <a:lnTo>
                  <a:pt x="719327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1183944" y="2722033"/>
            <a:ext cx="5421630" cy="215328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30"/>
              </a:spcBef>
            </a:pP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Ahmed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broke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the window</a:t>
            </a:r>
            <a:r>
              <a:rPr dirty="0" sz="20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yesterday.</a:t>
            </a:r>
            <a:endParaRPr sz="2000">
              <a:latin typeface="Calibri"/>
              <a:cs typeface="Calibri"/>
            </a:endParaRPr>
          </a:p>
          <a:p>
            <a:pPr algn="ctr" marL="326390">
              <a:lnSpc>
                <a:spcPct val="100000"/>
              </a:lnSpc>
              <a:spcBef>
                <a:spcPts val="43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000" spc="5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Arial"/>
                <a:cs typeface="Arial"/>
              </a:rPr>
              <a:t>وهو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مولعم </a:t>
            </a:r>
            <a:r>
              <a:rPr dirty="0" sz="2000" spc="-400">
                <a:solidFill>
                  <a:srgbClr val="FFFFFF"/>
                </a:solidFill>
                <a:latin typeface="Arial"/>
                <a:cs typeface="Arial"/>
              </a:rPr>
              <a:t>اهيف 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لعاف </a:t>
            </a:r>
            <a:r>
              <a:rPr dirty="0" baseline="-11111" sz="3000" spc="52">
                <a:solidFill>
                  <a:srgbClr val="CC3300"/>
                </a:solidFill>
                <a:latin typeface="Calibri"/>
                <a:cs typeface="Calibri"/>
              </a:rPr>
              <a:t>Active</a:t>
            </a:r>
            <a:r>
              <a:rPr dirty="0" baseline="-11111" sz="3000" spc="22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581025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_</a:t>
            </a:r>
            <a:endParaRPr sz="20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530"/>
              </a:spcBef>
            </a:pP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window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broken yesterday.</a:t>
            </a:r>
            <a:endParaRPr sz="20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480"/>
              </a:spcBef>
            </a:pP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window </a:t>
            </a: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broken </a:t>
            </a: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(by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Ahmed)</a:t>
            </a:r>
            <a:r>
              <a:rPr dirty="0" sz="20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yesterday.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848600" y="3581400"/>
            <a:ext cx="826135" cy="304800"/>
          </a:xfrm>
          <a:custGeom>
            <a:avLst/>
            <a:gdLst/>
            <a:ahLst/>
            <a:cxnLst/>
            <a:rect l="l" t="t" r="r" b="b"/>
            <a:pathLst>
              <a:path w="826134" h="304800">
                <a:moveTo>
                  <a:pt x="0" y="304800"/>
                </a:moveTo>
                <a:lnTo>
                  <a:pt x="826007" y="304800"/>
                </a:lnTo>
                <a:lnTo>
                  <a:pt x="826007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6812653" y="3007518"/>
            <a:ext cx="1969135" cy="892175"/>
          </a:xfrm>
          <a:prstGeom prst="rect">
            <a:avLst/>
          </a:prstGeom>
        </p:spPr>
        <p:txBody>
          <a:bodyPr wrap="square" lIns="0" tIns="14160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15"/>
              </a:spcBef>
            </a:pPr>
            <a:r>
              <a:rPr dirty="0" sz="2000" spc="-290">
                <a:solidFill>
                  <a:srgbClr val="FFFFFF"/>
                </a:solidFill>
                <a:latin typeface="Arial"/>
                <a:cs typeface="Arial"/>
              </a:rPr>
              <a:t>مولعملل  </a:t>
            </a:r>
            <a:r>
              <a:rPr dirty="0" sz="2000" spc="-385">
                <a:solidFill>
                  <a:srgbClr val="FFFFFF"/>
                </a:solidFill>
                <a:latin typeface="Arial"/>
                <a:cs typeface="Arial"/>
              </a:rPr>
              <a:t>ينبم 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0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Arial"/>
                <a:cs typeface="Arial"/>
              </a:rPr>
              <a:t>هذه</a:t>
            </a:r>
            <a:endParaRPr sz="2000">
              <a:latin typeface="Arial"/>
              <a:cs typeface="Arial"/>
            </a:endParaRPr>
          </a:p>
          <a:p>
            <a:pPr marL="1038225">
              <a:lnSpc>
                <a:spcPct val="100000"/>
              </a:lnSpc>
              <a:spcBef>
                <a:spcPts val="1010"/>
              </a:spcBef>
            </a:pPr>
            <a:r>
              <a:rPr dirty="0" sz="2000" spc="-30">
                <a:solidFill>
                  <a:srgbClr val="CC3300"/>
                </a:solidFill>
                <a:latin typeface="Calibri"/>
                <a:cs typeface="Calibri"/>
              </a:rPr>
              <a:t>Ahmed</a:t>
            </a:r>
            <a:r>
              <a:rPr dirty="0" baseline="15277" sz="3000" spc="-44">
                <a:solidFill>
                  <a:srgbClr val="FFFFFF"/>
                </a:solidFill>
                <a:latin typeface="Arial"/>
                <a:cs typeface="Arial"/>
              </a:rPr>
              <a:t>_</a:t>
            </a:r>
            <a:endParaRPr baseline="15277" sz="30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953000" y="4953000"/>
            <a:ext cx="862965" cy="304800"/>
          </a:xfrm>
          <a:custGeom>
            <a:avLst/>
            <a:gdLst/>
            <a:ahLst/>
            <a:cxnLst/>
            <a:rect l="l" t="t" r="r" b="b"/>
            <a:pathLst>
              <a:path w="862964" h="304800">
                <a:moveTo>
                  <a:pt x="0" y="304800"/>
                </a:moveTo>
                <a:lnTo>
                  <a:pt x="862584" y="304800"/>
                </a:lnTo>
                <a:lnTo>
                  <a:pt x="86258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1215158" y="4906136"/>
            <a:ext cx="459676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امك </a:t>
            </a:r>
            <a:r>
              <a:rPr dirty="0" sz="2000" spc="100">
                <a:solidFill>
                  <a:srgbClr val="FFFFFF"/>
                </a:solidFill>
                <a:latin typeface="Arial"/>
                <a:cs typeface="Arial"/>
              </a:rPr>
              <a:t>وهو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مولعم </a:t>
            </a: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2000" spc="-400">
                <a:solidFill>
                  <a:srgbClr val="FFFFFF"/>
                </a:solidFill>
                <a:latin typeface="Arial"/>
                <a:cs typeface="Arial"/>
              </a:rPr>
              <a:t>اهيف </a:t>
            </a: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لعافلا</a:t>
            </a:r>
            <a:r>
              <a:rPr dirty="0" sz="2000" spc="-3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-8333" sz="3000" spc="82">
                <a:solidFill>
                  <a:srgbClr val="CC3300"/>
                </a:solidFill>
                <a:latin typeface="Calibri"/>
                <a:cs typeface="Calibri"/>
              </a:rPr>
              <a:t>Passive</a:t>
            </a:r>
            <a:endParaRPr baseline="-8333" sz="30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315200" y="5257800"/>
            <a:ext cx="826135" cy="304800"/>
          </a:xfrm>
          <a:custGeom>
            <a:avLst/>
            <a:gdLst/>
            <a:ahLst/>
            <a:cxnLst/>
            <a:rect l="l" t="t" r="r" b="b"/>
            <a:pathLst>
              <a:path w="826134" h="304800">
                <a:moveTo>
                  <a:pt x="0" y="304800"/>
                </a:moveTo>
                <a:lnTo>
                  <a:pt x="826007" y="304800"/>
                </a:lnTo>
                <a:lnTo>
                  <a:pt x="826007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4702428" y="5172521"/>
            <a:ext cx="4082415" cy="70929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95"/>
              </a:spcBef>
            </a:pPr>
            <a:r>
              <a:rPr dirty="0" sz="2000" spc="-320">
                <a:solidFill>
                  <a:srgbClr val="FFFFFF"/>
                </a:solidFill>
                <a:latin typeface="Arial"/>
                <a:cs typeface="Arial"/>
              </a:rPr>
              <a:t>ــب</a:t>
            </a:r>
            <a:r>
              <a:rPr dirty="0" baseline="6944" sz="3000" spc="-4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40">
                <a:solidFill>
                  <a:srgbClr val="FFFFFF"/>
                </a:solidFill>
                <a:latin typeface="Arial"/>
                <a:cs typeface="Arial"/>
              </a:rPr>
              <a:t>اقوبسم </a:t>
            </a:r>
            <a:r>
              <a:rPr dirty="0" sz="2000" spc="-385">
                <a:solidFill>
                  <a:srgbClr val="FFFFFF"/>
                </a:solidFill>
                <a:latin typeface="Arial"/>
                <a:cs typeface="Arial"/>
              </a:rPr>
              <a:t>هب  </a:t>
            </a:r>
            <a:r>
              <a:rPr dirty="0" sz="2000" spc="-265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ناكم </a:t>
            </a:r>
            <a:r>
              <a:rPr dirty="0" sz="2000" spc="-355">
                <a:solidFill>
                  <a:srgbClr val="FFFFFF"/>
                </a:solidFill>
                <a:latin typeface="Arial"/>
                <a:cs typeface="Arial"/>
              </a:rPr>
              <a:t>عض </a:t>
            </a:r>
            <a:r>
              <a:rPr dirty="0" baseline="-8333" sz="3000" spc="82">
                <a:solidFill>
                  <a:srgbClr val="CC3300"/>
                </a:solidFill>
                <a:latin typeface="Calibri"/>
                <a:cs typeface="Calibri"/>
              </a:rPr>
              <a:t>Ahmed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2000" spc="-3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endParaRPr sz="2000">
              <a:latin typeface="Arial"/>
              <a:cs typeface="Arial"/>
            </a:endParaRPr>
          </a:p>
          <a:p>
            <a:pPr algn="ctr" marL="805180">
              <a:lnSpc>
                <a:spcPct val="100000"/>
              </a:lnSpc>
              <a:spcBef>
                <a:spcPts val="290"/>
              </a:spcBef>
            </a:pP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by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965704" y="2127529"/>
            <a:ext cx="4049141" cy="54391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102864" y="2185441"/>
            <a:ext cx="3576574" cy="4860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39497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3949700" y="533400"/>
                </a:lnTo>
                <a:lnTo>
                  <a:pt x="3984325" y="526420"/>
                </a:lnTo>
                <a:lnTo>
                  <a:pt x="4012580" y="507380"/>
                </a:lnTo>
                <a:lnTo>
                  <a:pt x="4031620" y="479125"/>
                </a:lnTo>
                <a:lnTo>
                  <a:pt x="4038600" y="444500"/>
                </a:lnTo>
                <a:lnTo>
                  <a:pt x="4038600" y="88900"/>
                </a:lnTo>
                <a:lnTo>
                  <a:pt x="4031620" y="54274"/>
                </a:lnTo>
                <a:lnTo>
                  <a:pt x="4012580" y="26019"/>
                </a:lnTo>
                <a:lnTo>
                  <a:pt x="3984325" y="6979"/>
                </a:lnTo>
                <a:lnTo>
                  <a:pt x="3949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3949700" y="0"/>
                </a:lnTo>
                <a:lnTo>
                  <a:pt x="3984325" y="6979"/>
                </a:lnTo>
                <a:lnTo>
                  <a:pt x="4012580" y="26019"/>
                </a:lnTo>
                <a:lnTo>
                  <a:pt x="4031620" y="54274"/>
                </a:lnTo>
                <a:lnTo>
                  <a:pt x="4038600" y="88900"/>
                </a:lnTo>
                <a:lnTo>
                  <a:pt x="4038600" y="444500"/>
                </a:lnTo>
                <a:lnTo>
                  <a:pt x="4031620" y="479125"/>
                </a:lnTo>
                <a:lnTo>
                  <a:pt x="4012580" y="507380"/>
                </a:lnTo>
                <a:lnTo>
                  <a:pt x="3984325" y="526420"/>
                </a:lnTo>
                <a:lnTo>
                  <a:pt x="39497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3154807" y="2169414"/>
            <a:ext cx="17125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650" algn="l"/>
              </a:tabLst>
            </a:pPr>
            <a:r>
              <a:rPr dirty="0" sz="1800" spc="105" b="1">
                <a:solidFill>
                  <a:srgbClr val="000066"/>
                </a:solidFill>
                <a:latin typeface="Calibri"/>
                <a:cs typeface="Calibri"/>
              </a:rPr>
              <a:t>A.	</a:t>
            </a: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Statements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435346" y="2169414"/>
            <a:ext cx="10471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4" b="1">
                <a:solidFill>
                  <a:srgbClr val="000066"/>
                </a:solidFill>
                <a:latin typeface="Arial"/>
                <a:cs typeface="Arial"/>
              </a:rPr>
              <a:t>ةيربخلا</a:t>
            </a:r>
            <a:r>
              <a:rPr dirty="0" sz="1800" spc="-6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لمجلا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6" name="object 7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7" name="object 7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8173" y="2768600"/>
            <a:ext cx="7810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ةلاح</a:t>
            </a:r>
            <a:r>
              <a:rPr dirty="0" sz="2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8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8819" y="2810172"/>
            <a:ext cx="836294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55"/>
              </a:lnSpc>
            </a:pPr>
            <a:r>
              <a:rPr dirty="0" sz="2400" spc="-425">
                <a:solidFill>
                  <a:srgbClr val="FFFFFF"/>
                </a:solidFill>
                <a:latin typeface="Arial"/>
                <a:cs typeface="Arial"/>
              </a:rPr>
              <a:t>ينبملا</a:t>
            </a:r>
            <a:r>
              <a:rPr dirty="0" sz="2400" spc="-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ى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33387" y="3178704"/>
            <a:ext cx="883919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55"/>
              </a:lnSpc>
            </a:pPr>
            <a:r>
              <a:rPr dirty="0" sz="2400" spc="-484">
                <a:solidFill>
                  <a:srgbClr val="FFFFFF"/>
                </a:solidFill>
                <a:latin typeface="Arial"/>
                <a:cs typeface="Arial"/>
              </a:rPr>
              <a:t>بخلا</a:t>
            </a:r>
            <a:r>
              <a:rPr dirty="0" sz="2400" spc="-4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لمج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22065" y="3996893"/>
            <a:ext cx="546671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)ةرشابم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دعب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هدوجوب </a:t>
            </a: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800" spc="-240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1800" spc="-190">
                <a:solidFill>
                  <a:srgbClr val="FFFFFF"/>
                </a:solidFill>
                <a:latin typeface="Arial"/>
                <a:cs typeface="Arial"/>
              </a:rPr>
              <a:t>فرعي(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6172" sz="27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لاعاف </a:t>
            </a:r>
            <a:r>
              <a:rPr dirty="0" sz="1800" spc="-530">
                <a:solidFill>
                  <a:srgbClr val="FFFFFF"/>
                </a:solidFill>
                <a:latin typeface="Arial"/>
                <a:cs typeface="Arial"/>
              </a:rPr>
              <a:t>حبصي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لوعفملا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.1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14388" y="4361117"/>
            <a:ext cx="19558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1800" spc="-940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4752" y="4326763"/>
            <a:ext cx="9683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0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1800" spc="-380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r>
              <a:rPr dirty="0" sz="18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.2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85205" y="4655642"/>
            <a:ext cx="31781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70">
                <a:solidFill>
                  <a:srgbClr val="FFFFFF"/>
                </a:solidFill>
                <a:latin typeface="Arial"/>
                <a:cs typeface="Arial"/>
              </a:rPr>
              <a:t>.ثلاثلا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فيرصتلا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يلصلأا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310">
                <a:solidFill>
                  <a:srgbClr val="FFFFFF"/>
                </a:solidFill>
                <a:latin typeface="Arial"/>
                <a:cs typeface="Arial"/>
              </a:rPr>
              <a:t>عض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.3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23203" y="5019739"/>
            <a:ext cx="38163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620">
                <a:solidFill>
                  <a:srgbClr val="FFFFFF"/>
                </a:solidFill>
                <a:latin typeface="Arial"/>
                <a:cs typeface="Arial"/>
              </a:rPr>
              <a:t>شي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دق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33616" y="4985384"/>
            <a:ext cx="19545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275">
                <a:solidFill>
                  <a:srgbClr val="FFFFFF"/>
                </a:solidFill>
                <a:latin typeface="Arial"/>
                <a:cs typeface="Arial"/>
              </a:rPr>
              <a:t>ــب</a:t>
            </a:r>
            <a:r>
              <a:rPr dirty="0" baseline="7716" sz="2700" spc="-41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5">
                <a:solidFill>
                  <a:srgbClr val="FFFFFF"/>
                </a:solidFill>
                <a:latin typeface="Arial"/>
                <a:cs typeface="Arial"/>
              </a:rPr>
              <a:t>اقوبسم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1800" spc="-380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.4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96944" y="5314264"/>
            <a:ext cx="476631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25">
                <a:solidFill>
                  <a:srgbClr val="FFFFFF"/>
                </a:solidFill>
                <a:latin typeface="Arial"/>
                <a:cs typeface="Arial"/>
              </a:rPr>
              <a:t>.رييغت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نود </a:t>
            </a: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800" spc="-170">
                <a:solidFill>
                  <a:srgbClr val="FFFFFF"/>
                </a:solidFill>
                <a:latin typeface="Arial"/>
                <a:cs typeface="Arial"/>
              </a:rPr>
              <a:t>ةياهن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Arial"/>
                <a:cs typeface="Arial"/>
              </a:rPr>
              <a:t>وه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امك </a:t>
            </a: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عضوي </a:t>
            </a: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ةدايز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يأ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67400" y="5029200"/>
            <a:ext cx="314325" cy="304800"/>
          </a:xfrm>
          <a:custGeom>
            <a:avLst/>
            <a:gdLst/>
            <a:ahLst/>
            <a:cxnLst/>
            <a:rect l="l" t="t" r="r" b="b"/>
            <a:pathLst>
              <a:path w="314325" h="304800">
                <a:moveTo>
                  <a:pt x="0" y="304800"/>
                </a:moveTo>
                <a:lnTo>
                  <a:pt x="313944" y="304800"/>
                </a:lnTo>
                <a:lnTo>
                  <a:pt x="31394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4300728" y="4961001"/>
            <a:ext cx="2040889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7716" sz="2700" spc="-6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اريمض 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بط </a:t>
            </a:r>
            <a:r>
              <a:rPr dirty="0" baseline="-12500" sz="3000" spc="97">
                <a:solidFill>
                  <a:srgbClr val="CC3300"/>
                </a:solidFill>
                <a:latin typeface="Calibri"/>
                <a:cs typeface="Calibri"/>
              </a:rPr>
              <a:t>by</a:t>
            </a:r>
            <a:r>
              <a:rPr dirty="0" baseline="-12500" sz="3000" spc="-52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91000" y="2819400"/>
            <a:ext cx="719455" cy="304800"/>
          </a:xfrm>
          <a:custGeom>
            <a:avLst/>
            <a:gdLst/>
            <a:ahLst/>
            <a:cxnLst/>
            <a:rect l="l" t="t" r="r" b="b"/>
            <a:pathLst>
              <a:path w="719454" h="304800">
                <a:moveTo>
                  <a:pt x="0" y="304800"/>
                </a:moveTo>
                <a:lnTo>
                  <a:pt x="719327" y="304800"/>
                </a:lnTo>
                <a:lnTo>
                  <a:pt x="719327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191270" y="2768600"/>
            <a:ext cx="18942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60">
                <a:solidFill>
                  <a:srgbClr val="FFFFFF"/>
                </a:solidFill>
                <a:latin typeface="Arial"/>
                <a:cs typeface="Arial"/>
              </a:rPr>
              <a:t>لوهجملل </a:t>
            </a:r>
            <a:r>
              <a:rPr dirty="0" baseline="2777" sz="3000" spc="52">
                <a:solidFill>
                  <a:srgbClr val="CC3300"/>
                </a:solidFill>
                <a:latin typeface="Calibri"/>
                <a:cs typeface="Calibri"/>
              </a:rPr>
              <a:t>Active</a:t>
            </a:r>
            <a:r>
              <a:rPr dirty="0" baseline="2777" sz="3000" spc="-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-360">
                <a:solidFill>
                  <a:srgbClr val="FFFFFF"/>
                </a:solidFill>
                <a:latin typeface="Arial"/>
                <a:cs typeface="Arial"/>
              </a:rPr>
              <a:t>لإ</a:t>
            </a:r>
            <a:endParaRPr sz="24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934200" y="4343400"/>
            <a:ext cx="622300" cy="304800"/>
          </a:xfrm>
          <a:custGeom>
            <a:avLst/>
            <a:gdLst/>
            <a:ahLst/>
            <a:cxnLst/>
            <a:rect l="l" t="t" r="r" b="b"/>
            <a:pathLst>
              <a:path w="622300" h="304800">
                <a:moveTo>
                  <a:pt x="0" y="304800"/>
                </a:moveTo>
                <a:lnTo>
                  <a:pt x="621792" y="304800"/>
                </a:lnTo>
                <a:lnTo>
                  <a:pt x="621792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4245864" y="4302378"/>
            <a:ext cx="3303904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.هب </a:t>
            </a:r>
            <a:r>
              <a:rPr dirty="0" sz="1800" spc="-310">
                <a:solidFill>
                  <a:srgbClr val="FFFFFF"/>
                </a:solidFill>
                <a:latin typeface="Arial"/>
                <a:cs typeface="Arial"/>
              </a:rPr>
              <a:t>لوعفملل</a:t>
            </a:r>
            <a:r>
              <a:rPr dirty="0" baseline="7716" sz="2700" spc="-4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ابسانم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1800" spc="-484">
                <a:solidFill>
                  <a:srgbClr val="FFFFFF"/>
                </a:solidFill>
                <a:latin typeface="Arial"/>
                <a:cs typeface="Arial"/>
              </a:rPr>
              <a:t>سفن </a:t>
            </a:r>
            <a:r>
              <a:rPr dirty="0" baseline="-6944" sz="3000" spc="15">
                <a:solidFill>
                  <a:srgbClr val="CC3300"/>
                </a:solidFill>
                <a:latin typeface="Calibri"/>
                <a:cs typeface="Calibri"/>
              </a:rPr>
              <a:t>to</a:t>
            </a:r>
            <a:r>
              <a:rPr dirty="0" baseline="-6944" sz="3000" spc="-13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baseline="-6944" sz="3000" spc="-67">
                <a:solidFill>
                  <a:srgbClr val="CC3300"/>
                </a:solidFill>
                <a:latin typeface="Calibri"/>
                <a:cs typeface="Calibri"/>
              </a:rPr>
              <a:t>be</a:t>
            </a:r>
            <a:endParaRPr baseline="-6944" sz="30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696200" y="3200400"/>
            <a:ext cx="862965" cy="304800"/>
          </a:xfrm>
          <a:custGeom>
            <a:avLst/>
            <a:gdLst/>
            <a:ahLst/>
            <a:cxnLst/>
            <a:rect l="l" t="t" r="r" b="b"/>
            <a:pathLst>
              <a:path w="862965" h="304800">
                <a:moveTo>
                  <a:pt x="0" y="304800"/>
                </a:moveTo>
                <a:lnTo>
                  <a:pt x="862583" y="304800"/>
                </a:lnTo>
                <a:lnTo>
                  <a:pt x="862583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5283449" y="2768600"/>
            <a:ext cx="3488690" cy="760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345">
                <a:solidFill>
                  <a:srgbClr val="FFFFFF"/>
                </a:solidFill>
                <a:latin typeface="Arial"/>
                <a:cs typeface="Arial"/>
              </a:rPr>
              <a:t>مولعملل  </a:t>
            </a:r>
            <a:r>
              <a:rPr dirty="0" sz="2400" spc="-425">
                <a:solidFill>
                  <a:srgbClr val="FFFFFF"/>
                </a:solidFill>
                <a:latin typeface="Arial"/>
                <a:cs typeface="Arial"/>
              </a:rPr>
              <a:t>ينبملا   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20">
                <a:solidFill>
                  <a:srgbClr val="FFFFFF"/>
                </a:solidFill>
                <a:latin typeface="Arial"/>
                <a:cs typeface="Arial"/>
              </a:rPr>
              <a:t>ليوحتلل</a:t>
            </a:r>
            <a:endParaRPr sz="2400">
              <a:latin typeface="Arial"/>
              <a:cs typeface="Arial"/>
            </a:endParaRPr>
          </a:p>
          <a:p>
            <a:pPr algn="r" marR="20320">
              <a:lnSpc>
                <a:spcPct val="100000"/>
              </a:lnSpc>
              <a:spcBef>
                <a:spcPts val="25"/>
              </a:spcBef>
            </a:pPr>
            <a:r>
              <a:rPr dirty="0" sz="2400" spc="-409">
                <a:solidFill>
                  <a:srgbClr val="FFFFFF"/>
                </a:solidFill>
                <a:latin typeface="Arial"/>
                <a:cs typeface="Arial"/>
              </a:rPr>
              <a:t>:ةيلاتلا  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تاوطخلا </a:t>
            </a:r>
            <a:r>
              <a:rPr dirty="0" sz="2400" spc="-800">
                <a:solidFill>
                  <a:srgbClr val="FFFFFF"/>
                </a:solidFill>
                <a:latin typeface="Arial"/>
                <a:cs typeface="Arial"/>
              </a:rPr>
              <a:t>عبتن</a:t>
            </a:r>
            <a:r>
              <a:rPr dirty="0" sz="2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0">
                <a:solidFill>
                  <a:srgbClr val="FFFFFF"/>
                </a:solidFill>
                <a:latin typeface="Arial"/>
                <a:cs typeface="Arial"/>
              </a:rPr>
              <a:t>ةير</a:t>
            </a:r>
            <a:r>
              <a:rPr dirty="0" sz="2000" spc="-60">
                <a:solidFill>
                  <a:srgbClr val="CC3300"/>
                </a:solidFill>
                <a:latin typeface="Calibri"/>
                <a:cs typeface="Calibri"/>
              </a:rPr>
              <a:t>Passive </a:t>
            </a:r>
            <a:r>
              <a:rPr dirty="0" sz="2000" spc="9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-360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endParaRPr sz="24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965704" y="2127529"/>
            <a:ext cx="4049141" cy="5439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102864" y="2185441"/>
            <a:ext cx="3576574" cy="4860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39497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3949700" y="533400"/>
                </a:lnTo>
                <a:lnTo>
                  <a:pt x="3984325" y="526420"/>
                </a:lnTo>
                <a:lnTo>
                  <a:pt x="4012580" y="507380"/>
                </a:lnTo>
                <a:lnTo>
                  <a:pt x="4031620" y="479125"/>
                </a:lnTo>
                <a:lnTo>
                  <a:pt x="4038600" y="444500"/>
                </a:lnTo>
                <a:lnTo>
                  <a:pt x="4038600" y="88900"/>
                </a:lnTo>
                <a:lnTo>
                  <a:pt x="4031620" y="54274"/>
                </a:lnTo>
                <a:lnTo>
                  <a:pt x="4012580" y="26019"/>
                </a:lnTo>
                <a:lnTo>
                  <a:pt x="3984325" y="6979"/>
                </a:lnTo>
                <a:lnTo>
                  <a:pt x="3949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3949700" y="0"/>
                </a:lnTo>
                <a:lnTo>
                  <a:pt x="3984325" y="6979"/>
                </a:lnTo>
                <a:lnTo>
                  <a:pt x="4012580" y="26019"/>
                </a:lnTo>
                <a:lnTo>
                  <a:pt x="4031620" y="54274"/>
                </a:lnTo>
                <a:lnTo>
                  <a:pt x="4038600" y="88900"/>
                </a:lnTo>
                <a:lnTo>
                  <a:pt x="4038600" y="444500"/>
                </a:lnTo>
                <a:lnTo>
                  <a:pt x="4031620" y="479125"/>
                </a:lnTo>
                <a:lnTo>
                  <a:pt x="4012580" y="507380"/>
                </a:lnTo>
                <a:lnTo>
                  <a:pt x="3984325" y="526420"/>
                </a:lnTo>
                <a:lnTo>
                  <a:pt x="39497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3154807" y="2169414"/>
            <a:ext cx="17125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650" algn="l"/>
              </a:tabLst>
            </a:pPr>
            <a:r>
              <a:rPr dirty="0" sz="1800" spc="105" b="1">
                <a:solidFill>
                  <a:srgbClr val="000066"/>
                </a:solidFill>
                <a:latin typeface="Calibri"/>
                <a:cs typeface="Calibri"/>
              </a:rPr>
              <a:t>A.	</a:t>
            </a: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Statements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35346" y="2169414"/>
            <a:ext cx="10471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4" b="1">
                <a:solidFill>
                  <a:srgbClr val="000066"/>
                </a:solidFill>
                <a:latin typeface="Arial"/>
                <a:cs typeface="Arial"/>
              </a:rPr>
              <a:t>ةيربخلا</a:t>
            </a:r>
            <a:r>
              <a:rPr dirty="0" sz="1800" spc="-6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لمجلا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4" name="object 5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68367" y="3015995"/>
            <a:ext cx="1100455" cy="0"/>
          </a:xfrm>
          <a:custGeom>
            <a:avLst/>
            <a:gdLst/>
            <a:ahLst/>
            <a:cxnLst/>
            <a:rect l="l" t="t" r="r" b="b"/>
            <a:pathLst>
              <a:path w="1100454" h="0">
                <a:moveTo>
                  <a:pt x="0" y="0"/>
                </a:moveTo>
                <a:lnTo>
                  <a:pt x="1100327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879975" y="3262248"/>
            <a:ext cx="0" cy="2543810"/>
          </a:xfrm>
          <a:custGeom>
            <a:avLst/>
            <a:gdLst/>
            <a:ahLst/>
            <a:cxnLst/>
            <a:rect l="l" t="t" r="r" b="b"/>
            <a:pathLst>
              <a:path w="0" h="2543810">
                <a:moveTo>
                  <a:pt x="0" y="0"/>
                </a:moveTo>
                <a:lnTo>
                  <a:pt x="0" y="25432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33575" y="368935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33575" y="4109973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33575" y="4529073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33575" y="4951348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33575" y="5370576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47800" y="3262248"/>
            <a:ext cx="0" cy="2543810"/>
          </a:xfrm>
          <a:custGeom>
            <a:avLst/>
            <a:gdLst/>
            <a:ahLst/>
            <a:cxnLst/>
            <a:rect l="l" t="t" r="r" b="b"/>
            <a:pathLst>
              <a:path w="0" h="2543810">
                <a:moveTo>
                  <a:pt x="0" y="0"/>
                </a:moveTo>
                <a:lnTo>
                  <a:pt x="0" y="2543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534400" y="3262248"/>
            <a:ext cx="0" cy="2543810"/>
          </a:xfrm>
          <a:custGeom>
            <a:avLst/>
            <a:gdLst/>
            <a:ahLst/>
            <a:cxnLst/>
            <a:rect l="l" t="t" r="r" b="b"/>
            <a:pathLst>
              <a:path w="0" h="2543810">
                <a:moveTo>
                  <a:pt x="0" y="0"/>
                </a:moveTo>
                <a:lnTo>
                  <a:pt x="0" y="2543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33575" y="32766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33575" y="57912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990344" y="3255225"/>
            <a:ext cx="796848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538983" y="3258273"/>
            <a:ext cx="1808733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431535" y="3255225"/>
            <a:ext cx="912672" cy="40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096000" y="3258273"/>
            <a:ext cx="1897252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423416" y="3672890"/>
            <a:ext cx="1555877" cy="4036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855464" y="3672890"/>
            <a:ext cx="2360422" cy="4036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423416" y="4093514"/>
            <a:ext cx="2058797" cy="4036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855464" y="4093514"/>
            <a:ext cx="2936620" cy="4036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23416" y="4511001"/>
            <a:ext cx="1796542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55464" y="4511001"/>
            <a:ext cx="702360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312664" y="4511001"/>
            <a:ext cx="748093" cy="406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873496" y="4511001"/>
            <a:ext cx="1702053" cy="4066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423416" y="4934762"/>
            <a:ext cx="2232533" cy="4036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855464" y="4934762"/>
            <a:ext cx="2708020" cy="4036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23416" y="5352288"/>
            <a:ext cx="2192909" cy="4066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55464" y="5352288"/>
            <a:ext cx="3024886" cy="40669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1296416" y="3255225"/>
          <a:ext cx="6824345" cy="2503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5175"/>
                <a:gridCol w="3518534"/>
              </a:tblGrid>
              <a:tr h="413702">
                <a:tc>
                  <a:txBody>
                    <a:bodyPr/>
                    <a:lstStyle/>
                    <a:p>
                      <a:pPr marL="8108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400" spc="114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Active  </a:t>
                      </a: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مولعملل</a:t>
                      </a:r>
                      <a:r>
                        <a:rPr dirty="0" sz="1400" spc="3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4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ينبم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135"/>
                </a:tc>
                <a:tc>
                  <a:txBody>
                    <a:bodyPr/>
                    <a:lstStyle/>
                    <a:p>
                      <a:pPr marL="948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Passive </a:t>
                      </a:r>
                      <a:r>
                        <a:rPr dirty="0" sz="1400" spc="-7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لوهجملل</a:t>
                      </a:r>
                      <a:r>
                        <a:rPr dirty="0" sz="1400" spc="-18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4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ينبم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135"/>
                </a:tc>
              </a:tr>
              <a:tr h="416115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 </a:t>
                      </a: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writes</a:t>
                      </a:r>
                      <a:r>
                        <a:rPr dirty="0" sz="1400" spc="-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letters.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6675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Letters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written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43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6675"/>
                </a:tc>
              </a:tr>
              <a:tr h="419055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Huda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wrote the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lesson.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lesson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 </a:t>
                      </a: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written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1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Huda).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</a:tr>
              <a:tr h="422128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Saleh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buy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1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 bought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3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Saleh).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</a:tr>
              <a:tr h="419138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Khaled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helping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Ahmed.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Ahmed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being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helped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</a:tr>
              <a:tr h="413613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 </a:t>
                      </a: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eaten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apple.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apple </a:t>
                      </a: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been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eaten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2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her).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</a:tr>
            </a:tbl>
          </a:graphicData>
        </a:graphic>
      </p:graphicFrame>
      <p:sp>
        <p:nvSpPr>
          <p:cNvPr id="52" name="object 52"/>
          <p:cNvSpPr/>
          <p:nvPr/>
        </p:nvSpPr>
        <p:spPr>
          <a:xfrm>
            <a:off x="2965704" y="2127529"/>
            <a:ext cx="4049141" cy="54391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102864" y="2185441"/>
            <a:ext cx="3576574" cy="48600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39497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3949700" y="533400"/>
                </a:lnTo>
                <a:lnTo>
                  <a:pt x="3984325" y="526420"/>
                </a:lnTo>
                <a:lnTo>
                  <a:pt x="4012580" y="507380"/>
                </a:lnTo>
                <a:lnTo>
                  <a:pt x="4031620" y="479125"/>
                </a:lnTo>
                <a:lnTo>
                  <a:pt x="4038600" y="444500"/>
                </a:lnTo>
                <a:lnTo>
                  <a:pt x="4038600" y="88900"/>
                </a:lnTo>
                <a:lnTo>
                  <a:pt x="4031620" y="54274"/>
                </a:lnTo>
                <a:lnTo>
                  <a:pt x="4012580" y="26019"/>
                </a:lnTo>
                <a:lnTo>
                  <a:pt x="3984325" y="6979"/>
                </a:lnTo>
                <a:lnTo>
                  <a:pt x="3949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3949700" y="0"/>
                </a:lnTo>
                <a:lnTo>
                  <a:pt x="3984325" y="6979"/>
                </a:lnTo>
                <a:lnTo>
                  <a:pt x="4012580" y="26019"/>
                </a:lnTo>
                <a:lnTo>
                  <a:pt x="4031620" y="54274"/>
                </a:lnTo>
                <a:lnTo>
                  <a:pt x="4038600" y="88900"/>
                </a:lnTo>
                <a:lnTo>
                  <a:pt x="4038600" y="444500"/>
                </a:lnTo>
                <a:lnTo>
                  <a:pt x="4031620" y="479125"/>
                </a:lnTo>
                <a:lnTo>
                  <a:pt x="4012580" y="507380"/>
                </a:lnTo>
                <a:lnTo>
                  <a:pt x="3984325" y="526420"/>
                </a:lnTo>
                <a:lnTo>
                  <a:pt x="39497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3154807" y="2169414"/>
            <a:ext cx="3327400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5" b="1">
                <a:solidFill>
                  <a:srgbClr val="000066"/>
                </a:solidFill>
                <a:latin typeface="Calibri"/>
                <a:cs typeface="Calibri"/>
              </a:rPr>
              <a:t>A. </a:t>
            </a: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Statements </a:t>
            </a:r>
            <a:r>
              <a:rPr dirty="0" sz="1800" spc="-254" b="1">
                <a:solidFill>
                  <a:srgbClr val="000066"/>
                </a:solidFill>
                <a:latin typeface="Arial"/>
                <a:cs typeface="Arial"/>
              </a:rPr>
              <a:t>ةيربخلا</a:t>
            </a:r>
            <a:r>
              <a:rPr dirty="0" sz="1800" spc="-3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لمجلا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50">
              <a:latin typeface="Times New Roman"/>
              <a:cs typeface="Times New Roman"/>
            </a:endParaRPr>
          </a:p>
          <a:p>
            <a:pPr marL="1254125">
              <a:lnSpc>
                <a:spcPct val="100000"/>
              </a:lnSpc>
            </a:pP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:ةـــــــــــــــــــلثمأ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8" name="object 5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52206" y="2694889"/>
            <a:ext cx="89852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00">
                <a:solidFill>
                  <a:srgbClr val="FFFFFF"/>
                </a:solidFill>
                <a:latin typeface="Arial"/>
                <a:cs typeface="Arial"/>
              </a:rPr>
              <a:t>لعف</a:t>
            </a:r>
            <a:r>
              <a:rPr dirty="0" sz="1800" spc="-3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95">
                <a:solidFill>
                  <a:srgbClr val="FFFFFF"/>
                </a:solidFill>
                <a:latin typeface="Arial"/>
                <a:cs typeface="Arial"/>
              </a:rPr>
              <a:t>فرصي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965704" y="2127529"/>
            <a:ext cx="4049141" cy="5439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102864" y="2185441"/>
            <a:ext cx="3576574" cy="4860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39497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3949700" y="533400"/>
                </a:lnTo>
                <a:lnTo>
                  <a:pt x="3984325" y="526420"/>
                </a:lnTo>
                <a:lnTo>
                  <a:pt x="4012580" y="507380"/>
                </a:lnTo>
                <a:lnTo>
                  <a:pt x="4031620" y="479125"/>
                </a:lnTo>
                <a:lnTo>
                  <a:pt x="4038600" y="444500"/>
                </a:lnTo>
                <a:lnTo>
                  <a:pt x="4038600" y="88900"/>
                </a:lnTo>
                <a:lnTo>
                  <a:pt x="4031620" y="54274"/>
                </a:lnTo>
                <a:lnTo>
                  <a:pt x="4012580" y="26019"/>
                </a:lnTo>
                <a:lnTo>
                  <a:pt x="3984325" y="6979"/>
                </a:lnTo>
                <a:lnTo>
                  <a:pt x="3949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3949700" y="0"/>
                </a:lnTo>
                <a:lnTo>
                  <a:pt x="3984325" y="6979"/>
                </a:lnTo>
                <a:lnTo>
                  <a:pt x="4012580" y="26019"/>
                </a:lnTo>
                <a:lnTo>
                  <a:pt x="4031620" y="54274"/>
                </a:lnTo>
                <a:lnTo>
                  <a:pt x="4038600" y="88900"/>
                </a:lnTo>
                <a:lnTo>
                  <a:pt x="4038600" y="444500"/>
                </a:lnTo>
                <a:lnTo>
                  <a:pt x="4031620" y="479125"/>
                </a:lnTo>
                <a:lnTo>
                  <a:pt x="4012580" y="507380"/>
                </a:lnTo>
                <a:lnTo>
                  <a:pt x="3984325" y="526420"/>
                </a:lnTo>
                <a:lnTo>
                  <a:pt x="39497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477000" y="3109976"/>
            <a:ext cx="0" cy="3043555"/>
          </a:xfrm>
          <a:custGeom>
            <a:avLst/>
            <a:gdLst/>
            <a:ahLst/>
            <a:cxnLst/>
            <a:rect l="l" t="t" r="r" b="b"/>
            <a:pathLst>
              <a:path w="0" h="3043554">
                <a:moveTo>
                  <a:pt x="0" y="0"/>
                </a:moveTo>
                <a:lnTo>
                  <a:pt x="0" y="30431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33575" y="3468751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33575" y="380403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33575" y="415328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33575" y="4505705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33575" y="485813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33575" y="5210555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33575" y="5559805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47800" y="3109976"/>
            <a:ext cx="0" cy="3043555"/>
          </a:xfrm>
          <a:custGeom>
            <a:avLst/>
            <a:gdLst/>
            <a:ahLst/>
            <a:cxnLst/>
            <a:rect l="l" t="t" r="r" b="b"/>
            <a:pathLst>
              <a:path w="0" h="3043554">
                <a:moveTo>
                  <a:pt x="0" y="0"/>
                </a:moveTo>
                <a:lnTo>
                  <a:pt x="0" y="304317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534400" y="3109976"/>
            <a:ext cx="0" cy="3043555"/>
          </a:xfrm>
          <a:custGeom>
            <a:avLst/>
            <a:gdLst/>
            <a:ahLst/>
            <a:cxnLst/>
            <a:rect l="l" t="t" r="r" b="b"/>
            <a:pathLst>
              <a:path w="0" h="3043554">
                <a:moveTo>
                  <a:pt x="0" y="0"/>
                </a:moveTo>
                <a:lnTo>
                  <a:pt x="0" y="304317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433575" y="31242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33575" y="6138862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1412875" y="3168296"/>
          <a:ext cx="6722109" cy="2927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94935"/>
                <a:gridCol w="1527810"/>
              </a:tblGrid>
              <a:tr h="29558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am,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is,</a:t>
                      </a:r>
                      <a:r>
                        <a:rPr dirty="0" sz="1600" spc="2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433070">
                        <a:lnSpc>
                          <a:spcPts val="1675"/>
                        </a:lnSpc>
                      </a:pPr>
                      <a:r>
                        <a:rPr dirty="0" sz="1400" spc="-30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طيسبلا</a:t>
                      </a:r>
                      <a:r>
                        <a:rPr dirty="0" sz="1400" spc="-21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9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عراضملا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3982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6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was,</a:t>
                      </a:r>
                      <a:r>
                        <a:rPr dirty="0" sz="1600" spc="1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were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50165"/>
                </a:tc>
                <a:tc>
                  <a:txBody>
                    <a:bodyPr/>
                    <a:lstStyle/>
                    <a:p>
                      <a:pPr marL="46672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400" spc="-30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طيسبلا</a:t>
                      </a:r>
                      <a:r>
                        <a:rPr dirty="0" sz="1400" spc="-21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2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يضاملا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342639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shall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be,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dirty="0" sz="1600" spc="3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5719"/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400" spc="-30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طيسبلا</a:t>
                      </a:r>
                      <a:r>
                        <a:rPr dirty="0" sz="1400" spc="-22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7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لبقتسملا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3180"/>
                </a:tc>
              </a:tr>
              <a:tr h="350844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am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being,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being,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1600" spc="409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being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52704"/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-16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رمتسملا</a:t>
                      </a:r>
                      <a:r>
                        <a:rPr dirty="0" sz="1400" spc="-3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9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عراضملا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0165"/>
                </a:tc>
              </a:tr>
              <a:tr h="352519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being,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were</a:t>
                      </a:r>
                      <a:r>
                        <a:rPr dirty="0" sz="1600" spc="2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being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53975"/>
                </a:tc>
                <a:tc>
                  <a:txBody>
                    <a:bodyPr/>
                    <a:lstStyle/>
                    <a:p>
                      <a:pPr marL="42672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dirty="0" sz="1400" spc="-16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رمتسملا</a:t>
                      </a:r>
                      <a:r>
                        <a:rPr dirty="0" sz="1400" spc="-3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2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يضاملا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2069"/>
                </a:tc>
              </a:tr>
              <a:tr h="352767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been, have</a:t>
                      </a:r>
                      <a:r>
                        <a:rPr dirty="0" sz="1600" spc="2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been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53975"/>
                </a:tc>
                <a:tc>
                  <a:txBody>
                    <a:bodyPr/>
                    <a:lstStyle/>
                    <a:p>
                      <a:pPr marL="50292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dirty="0" sz="1400" spc="-16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ماتلا</a:t>
                      </a:r>
                      <a:r>
                        <a:rPr dirty="0" sz="1400" spc="-3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9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عراضملا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2069"/>
                </a:tc>
              </a:tr>
              <a:tr h="350818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had</a:t>
                      </a:r>
                      <a:r>
                        <a:rPr dirty="0" sz="1600" spc="1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been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53975"/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dirty="0" sz="1400" spc="-16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ماتلا</a:t>
                      </a:r>
                      <a:r>
                        <a:rPr dirty="0" sz="1400" spc="-3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2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يضاملا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2069"/>
                </a:tc>
              </a:tr>
              <a:tr h="542207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can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be,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could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be, </a:t>
                      </a:r>
                      <a:r>
                        <a:rPr dirty="0" sz="16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may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be,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might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be,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must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be,</a:t>
                      </a:r>
                      <a:r>
                        <a:rPr dirty="0" sz="1600" spc="459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ought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830"/>
                        </a:lnSpc>
                      </a:pP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6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52704"/>
                </a:tc>
                <a:tc>
                  <a:txBody>
                    <a:bodyPr/>
                    <a:lstStyle/>
                    <a:p>
                      <a:pPr marL="48768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-7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دعاسم</a:t>
                      </a:r>
                      <a:r>
                        <a:rPr dirty="0" sz="1400" spc="-4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لعف </a:t>
                      </a:r>
                      <a:r>
                        <a:rPr dirty="0" sz="1400" spc="-13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لك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0165"/>
                </a:tc>
              </a:tr>
            </a:tbl>
          </a:graphicData>
        </a:graphic>
      </p:graphicFrame>
      <p:sp>
        <p:nvSpPr>
          <p:cNvPr id="42" name="object 4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553200" y="2743200"/>
            <a:ext cx="622300" cy="304800"/>
          </a:xfrm>
          <a:custGeom>
            <a:avLst/>
            <a:gdLst/>
            <a:ahLst/>
            <a:cxnLst/>
            <a:rect l="l" t="t" r="r" b="b"/>
            <a:pathLst>
              <a:path w="622300" h="304800">
                <a:moveTo>
                  <a:pt x="0" y="304800"/>
                </a:moveTo>
                <a:lnTo>
                  <a:pt x="621792" y="304800"/>
                </a:lnTo>
                <a:lnTo>
                  <a:pt x="621792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3129407" y="2169414"/>
            <a:ext cx="4053204" cy="830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105" b="1">
                <a:solidFill>
                  <a:srgbClr val="000066"/>
                </a:solidFill>
                <a:latin typeface="Calibri"/>
                <a:cs typeface="Calibri"/>
              </a:rPr>
              <a:t>A. </a:t>
            </a: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Statements </a:t>
            </a:r>
            <a:r>
              <a:rPr dirty="0" sz="1800" spc="-254" b="1">
                <a:solidFill>
                  <a:srgbClr val="000066"/>
                </a:solidFill>
                <a:latin typeface="Arial"/>
                <a:cs typeface="Arial"/>
              </a:rPr>
              <a:t>ةيربخلا</a:t>
            </a:r>
            <a:r>
              <a:rPr dirty="0" sz="1800" spc="-1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لمجلا</a:t>
            </a:r>
            <a:endParaRPr sz="1800">
              <a:latin typeface="Arial"/>
              <a:cs typeface="Arial"/>
            </a:endParaRPr>
          </a:p>
          <a:p>
            <a:pPr marL="1306830">
              <a:lnSpc>
                <a:spcPct val="100000"/>
              </a:lnSpc>
              <a:spcBef>
                <a:spcPts val="1780"/>
              </a:spcBef>
            </a:pPr>
            <a:r>
              <a:rPr dirty="0" sz="1800" spc="-335">
                <a:solidFill>
                  <a:srgbClr val="FFFFFF"/>
                </a:solidFill>
                <a:latin typeface="Arial"/>
                <a:cs typeface="Arial"/>
              </a:rPr>
              <a:t>:يلي</a:t>
            </a:r>
            <a:r>
              <a:rPr dirty="0" sz="18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امك </a:t>
            </a:r>
            <a:r>
              <a:rPr dirty="0" sz="1800" spc="-330">
                <a:solidFill>
                  <a:srgbClr val="FFFFFF"/>
                </a:solidFill>
                <a:latin typeface="Arial"/>
                <a:cs typeface="Arial"/>
              </a:rPr>
              <a:t>ةفلتخملا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ةنمزلأا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baseline="-13888" sz="3000" spc="15">
                <a:solidFill>
                  <a:srgbClr val="CC3300"/>
                </a:solidFill>
                <a:latin typeface="Calibri"/>
                <a:cs typeface="Calibri"/>
              </a:rPr>
              <a:t>to</a:t>
            </a:r>
            <a:r>
              <a:rPr dirty="0" baseline="-13888" sz="3000" spc="434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baseline="-13888" sz="3000" spc="75">
                <a:solidFill>
                  <a:srgbClr val="CC3300"/>
                </a:solidFill>
                <a:latin typeface="Calibri"/>
                <a:cs typeface="Calibri"/>
              </a:rPr>
              <a:t>be</a:t>
            </a:r>
            <a:endParaRPr baseline="-13888" sz="3000">
              <a:latin typeface="Calibri"/>
              <a:cs typeface="Calibri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8173" y="2768600"/>
            <a:ext cx="7810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ةلاح</a:t>
            </a:r>
            <a:r>
              <a:rPr dirty="0" sz="2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8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8819" y="2810172"/>
            <a:ext cx="836294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55"/>
              </a:lnSpc>
            </a:pPr>
            <a:r>
              <a:rPr dirty="0" sz="2400" spc="-425">
                <a:solidFill>
                  <a:srgbClr val="FFFFFF"/>
                </a:solidFill>
                <a:latin typeface="Arial"/>
                <a:cs typeface="Arial"/>
              </a:rPr>
              <a:t>ينبملا</a:t>
            </a:r>
            <a:r>
              <a:rPr dirty="0" sz="2400" spc="-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ى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60889" y="3178704"/>
            <a:ext cx="857250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55"/>
              </a:lnSpc>
            </a:pPr>
            <a:r>
              <a:rPr dirty="0" sz="2400" spc="-800">
                <a:solidFill>
                  <a:srgbClr val="FFFFFF"/>
                </a:solidFill>
                <a:latin typeface="Arial"/>
                <a:cs typeface="Arial"/>
              </a:rPr>
              <a:t>عبتن</a:t>
            </a: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40">
                <a:solidFill>
                  <a:srgbClr val="FFFFFF"/>
                </a:solidFill>
                <a:latin typeface="Arial"/>
                <a:cs typeface="Arial"/>
              </a:rPr>
              <a:t>ةلئس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22065" y="3996893"/>
            <a:ext cx="546671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)ةرشابم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دعب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هدوجوب </a:t>
            </a: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800" spc="-240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1800" spc="-190">
                <a:solidFill>
                  <a:srgbClr val="FFFFFF"/>
                </a:solidFill>
                <a:latin typeface="Arial"/>
                <a:cs typeface="Arial"/>
              </a:rPr>
              <a:t>فرعي(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6172" sz="27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لاعاف </a:t>
            </a:r>
            <a:r>
              <a:rPr dirty="0" sz="1800" spc="-530">
                <a:solidFill>
                  <a:srgbClr val="FFFFFF"/>
                </a:solidFill>
                <a:latin typeface="Arial"/>
                <a:cs typeface="Arial"/>
              </a:rPr>
              <a:t>حبصي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لوعفملا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.1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14340" y="4361117"/>
            <a:ext cx="19558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4196" y="4326763"/>
            <a:ext cx="9690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0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1800" spc="-380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.2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85205" y="4655642"/>
            <a:ext cx="31781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70">
                <a:solidFill>
                  <a:srgbClr val="FFFFFF"/>
                </a:solidFill>
                <a:latin typeface="Arial"/>
                <a:cs typeface="Arial"/>
              </a:rPr>
              <a:t>.ثلاثلا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فيرصتلا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يلصلأا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310">
                <a:solidFill>
                  <a:srgbClr val="FFFFFF"/>
                </a:solidFill>
                <a:latin typeface="Arial"/>
                <a:cs typeface="Arial"/>
              </a:rPr>
              <a:t>عض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.3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23203" y="5019739"/>
            <a:ext cx="38163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620">
                <a:solidFill>
                  <a:srgbClr val="FFFFFF"/>
                </a:solidFill>
                <a:latin typeface="Arial"/>
                <a:cs typeface="Arial"/>
              </a:rPr>
              <a:t>شي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دق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33616" y="4985384"/>
            <a:ext cx="19545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275">
                <a:solidFill>
                  <a:srgbClr val="FFFFFF"/>
                </a:solidFill>
                <a:latin typeface="Arial"/>
                <a:cs typeface="Arial"/>
              </a:rPr>
              <a:t>ــب</a:t>
            </a:r>
            <a:r>
              <a:rPr dirty="0" baseline="7716" sz="2700" spc="-41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5">
                <a:solidFill>
                  <a:srgbClr val="FFFFFF"/>
                </a:solidFill>
                <a:latin typeface="Arial"/>
                <a:cs typeface="Arial"/>
              </a:rPr>
              <a:t>اقوبسم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1800" spc="-380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.4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96944" y="5314264"/>
            <a:ext cx="476631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25">
                <a:solidFill>
                  <a:srgbClr val="FFFFFF"/>
                </a:solidFill>
                <a:latin typeface="Arial"/>
                <a:cs typeface="Arial"/>
              </a:rPr>
              <a:t>.رييغت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نود </a:t>
            </a: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800" spc="-170">
                <a:solidFill>
                  <a:srgbClr val="FFFFFF"/>
                </a:solidFill>
                <a:latin typeface="Arial"/>
                <a:cs typeface="Arial"/>
              </a:rPr>
              <a:t>ةياهن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Arial"/>
                <a:cs typeface="Arial"/>
              </a:rPr>
              <a:t>وه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امك </a:t>
            </a: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عضوي </a:t>
            </a: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ةدايز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يأ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67400" y="5029200"/>
            <a:ext cx="314325" cy="304800"/>
          </a:xfrm>
          <a:custGeom>
            <a:avLst/>
            <a:gdLst/>
            <a:ahLst/>
            <a:cxnLst/>
            <a:rect l="l" t="t" r="r" b="b"/>
            <a:pathLst>
              <a:path w="314325" h="304800">
                <a:moveTo>
                  <a:pt x="0" y="304800"/>
                </a:moveTo>
                <a:lnTo>
                  <a:pt x="313944" y="304800"/>
                </a:lnTo>
                <a:lnTo>
                  <a:pt x="31394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4300728" y="4961001"/>
            <a:ext cx="2040889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7716" sz="2700" spc="-6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اريمض 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بط </a:t>
            </a:r>
            <a:r>
              <a:rPr dirty="0" baseline="-12500" sz="3000" spc="97">
                <a:solidFill>
                  <a:srgbClr val="CC3300"/>
                </a:solidFill>
                <a:latin typeface="Calibri"/>
                <a:cs typeface="Calibri"/>
              </a:rPr>
              <a:t>by</a:t>
            </a:r>
            <a:r>
              <a:rPr dirty="0" baseline="-12500" sz="3000" spc="-52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91000" y="2819400"/>
            <a:ext cx="719455" cy="304800"/>
          </a:xfrm>
          <a:custGeom>
            <a:avLst/>
            <a:gdLst/>
            <a:ahLst/>
            <a:cxnLst/>
            <a:rect l="l" t="t" r="r" b="b"/>
            <a:pathLst>
              <a:path w="719454" h="304800">
                <a:moveTo>
                  <a:pt x="0" y="304800"/>
                </a:moveTo>
                <a:lnTo>
                  <a:pt x="719327" y="304800"/>
                </a:lnTo>
                <a:lnTo>
                  <a:pt x="719327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191270" y="2768600"/>
            <a:ext cx="18942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60">
                <a:solidFill>
                  <a:srgbClr val="FFFFFF"/>
                </a:solidFill>
                <a:latin typeface="Arial"/>
                <a:cs typeface="Arial"/>
              </a:rPr>
              <a:t>لوهجملل </a:t>
            </a:r>
            <a:r>
              <a:rPr dirty="0" baseline="2777" sz="3000" spc="52">
                <a:solidFill>
                  <a:srgbClr val="CC3300"/>
                </a:solidFill>
                <a:latin typeface="Calibri"/>
                <a:cs typeface="Calibri"/>
              </a:rPr>
              <a:t>Active</a:t>
            </a:r>
            <a:r>
              <a:rPr dirty="0" baseline="2777" sz="3000" spc="-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-360">
                <a:solidFill>
                  <a:srgbClr val="FFFFFF"/>
                </a:solidFill>
                <a:latin typeface="Arial"/>
                <a:cs typeface="Arial"/>
              </a:rPr>
              <a:t>لإ</a:t>
            </a:r>
            <a:endParaRPr sz="24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934200" y="4343400"/>
            <a:ext cx="622300" cy="304800"/>
          </a:xfrm>
          <a:custGeom>
            <a:avLst/>
            <a:gdLst/>
            <a:ahLst/>
            <a:cxnLst/>
            <a:rect l="l" t="t" r="r" b="b"/>
            <a:pathLst>
              <a:path w="622300" h="304800">
                <a:moveTo>
                  <a:pt x="0" y="304800"/>
                </a:moveTo>
                <a:lnTo>
                  <a:pt x="621792" y="304800"/>
                </a:lnTo>
                <a:lnTo>
                  <a:pt x="621792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5514085" y="4302378"/>
            <a:ext cx="203581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.لاؤسلا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1800" spc="-480">
                <a:solidFill>
                  <a:srgbClr val="FFFFFF"/>
                </a:solidFill>
                <a:latin typeface="Arial"/>
                <a:cs typeface="Arial"/>
              </a:rPr>
              <a:t>سفن </a:t>
            </a:r>
            <a:r>
              <a:rPr dirty="0" baseline="-6944" sz="3000" spc="15">
                <a:solidFill>
                  <a:srgbClr val="CC3300"/>
                </a:solidFill>
                <a:latin typeface="Calibri"/>
                <a:cs typeface="Calibri"/>
              </a:rPr>
              <a:t>to</a:t>
            </a:r>
            <a:r>
              <a:rPr dirty="0" baseline="-6944" sz="3000" spc="-157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baseline="-6944" sz="3000" spc="75">
                <a:solidFill>
                  <a:srgbClr val="CC3300"/>
                </a:solidFill>
                <a:latin typeface="Calibri"/>
                <a:cs typeface="Calibri"/>
              </a:rPr>
              <a:t>be</a:t>
            </a:r>
            <a:endParaRPr baseline="-6944" sz="30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696200" y="3200400"/>
            <a:ext cx="862965" cy="304800"/>
          </a:xfrm>
          <a:custGeom>
            <a:avLst/>
            <a:gdLst/>
            <a:ahLst/>
            <a:cxnLst/>
            <a:rect l="l" t="t" r="r" b="b"/>
            <a:pathLst>
              <a:path w="862965" h="304800">
                <a:moveTo>
                  <a:pt x="0" y="304800"/>
                </a:moveTo>
                <a:lnTo>
                  <a:pt x="862583" y="304800"/>
                </a:lnTo>
                <a:lnTo>
                  <a:pt x="862583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5905622" y="2768600"/>
            <a:ext cx="2867025" cy="760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345">
                <a:solidFill>
                  <a:srgbClr val="FFFFFF"/>
                </a:solidFill>
                <a:latin typeface="Arial"/>
                <a:cs typeface="Arial"/>
              </a:rPr>
              <a:t>مولعملل  </a:t>
            </a:r>
            <a:r>
              <a:rPr dirty="0" sz="2400" spc="-425">
                <a:solidFill>
                  <a:srgbClr val="FFFFFF"/>
                </a:solidFill>
                <a:latin typeface="Arial"/>
                <a:cs typeface="Arial"/>
              </a:rPr>
              <a:t>ينبملا   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20">
                <a:solidFill>
                  <a:srgbClr val="FFFFFF"/>
                </a:solidFill>
                <a:latin typeface="Arial"/>
                <a:cs typeface="Arial"/>
              </a:rPr>
              <a:t>ليوحتلل</a:t>
            </a:r>
            <a:endParaRPr sz="2400">
              <a:latin typeface="Arial"/>
              <a:cs typeface="Arial"/>
            </a:endParaRPr>
          </a:p>
          <a:p>
            <a:pPr algn="r" marR="19685">
              <a:lnSpc>
                <a:spcPct val="100000"/>
              </a:lnSpc>
              <a:spcBef>
                <a:spcPts val="2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400" spc="-465">
                <a:solidFill>
                  <a:srgbClr val="FFFFFF"/>
                </a:solidFill>
                <a:latin typeface="Arial"/>
                <a:cs typeface="Arial"/>
              </a:rPr>
              <a:t>ةيلاتلا   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تاوطخلا</a:t>
            </a:r>
            <a:r>
              <a:rPr dirty="0" sz="2400" spc="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5">
                <a:solidFill>
                  <a:srgbClr val="CC3300"/>
                </a:solidFill>
                <a:latin typeface="Calibri"/>
                <a:cs typeface="Calibri"/>
              </a:rPr>
              <a:t>Passive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لأا</a:t>
            </a:r>
            <a:endParaRPr sz="24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965704" y="2127529"/>
            <a:ext cx="4049141" cy="5439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447288" y="2185441"/>
            <a:ext cx="2887853" cy="4860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39497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3949700" y="533400"/>
                </a:lnTo>
                <a:lnTo>
                  <a:pt x="3984325" y="526420"/>
                </a:lnTo>
                <a:lnTo>
                  <a:pt x="4012580" y="507380"/>
                </a:lnTo>
                <a:lnTo>
                  <a:pt x="4031620" y="479125"/>
                </a:lnTo>
                <a:lnTo>
                  <a:pt x="4038600" y="444500"/>
                </a:lnTo>
                <a:lnTo>
                  <a:pt x="4038600" y="88900"/>
                </a:lnTo>
                <a:lnTo>
                  <a:pt x="4031620" y="54274"/>
                </a:lnTo>
                <a:lnTo>
                  <a:pt x="4012580" y="26019"/>
                </a:lnTo>
                <a:lnTo>
                  <a:pt x="3984325" y="6979"/>
                </a:lnTo>
                <a:lnTo>
                  <a:pt x="3949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3949700" y="0"/>
                </a:lnTo>
                <a:lnTo>
                  <a:pt x="3984325" y="6979"/>
                </a:lnTo>
                <a:lnTo>
                  <a:pt x="4012580" y="26019"/>
                </a:lnTo>
                <a:lnTo>
                  <a:pt x="4031620" y="54274"/>
                </a:lnTo>
                <a:lnTo>
                  <a:pt x="4038600" y="88900"/>
                </a:lnTo>
                <a:lnTo>
                  <a:pt x="4038600" y="444500"/>
                </a:lnTo>
                <a:lnTo>
                  <a:pt x="4031620" y="479125"/>
                </a:lnTo>
                <a:lnTo>
                  <a:pt x="4012580" y="507380"/>
                </a:lnTo>
                <a:lnTo>
                  <a:pt x="3984325" y="526420"/>
                </a:lnTo>
                <a:lnTo>
                  <a:pt x="39497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3499230" y="2169414"/>
            <a:ext cx="15360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650" algn="l"/>
              </a:tabLst>
            </a:pPr>
            <a:r>
              <a:rPr dirty="0" sz="1800" spc="145" b="1">
                <a:solidFill>
                  <a:srgbClr val="000066"/>
                </a:solidFill>
                <a:latin typeface="Calibri"/>
                <a:cs typeface="Calibri"/>
              </a:rPr>
              <a:t>B.	</a:t>
            </a: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Questions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02985" y="2169414"/>
            <a:ext cx="5359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60" b="1">
                <a:solidFill>
                  <a:srgbClr val="000066"/>
                </a:solidFill>
                <a:latin typeface="Arial"/>
                <a:cs typeface="Arial"/>
              </a:rPr>
              <a:t>ةلئسلأا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4" name="object 5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68367" y="3015995"/>
            <a:ext cx="1100455" cy="0"/>
          </a:xfrm>
          <a:custGeom>
            <a:avLst/>
            <a:gdLst/>
            <a:ahLst/>
            <a:cxnLst/>
            <a:rect l="l" t="t" r="r" b="b"/>
            <a:pathLst>
              <a:path w="1100454" h="0">
                <a:moveTo>
                  <a:pt x="0" y="0"/>
                </a:moveTo>
                <a:lnTo>
                  <a:pt x="1100327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396232" y="2771648"/>
            <a:ext cx="118173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:ةـــــــــــــــــــلثمأ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879975" y="3262248"/>
            <a:ext cx="0" cy="2543810"/>
          </a:xfrm>
          <a:custGeom>
            <a:avLst/>
            <a:gdLst/>
            <a:ahLst/>
            <a:cxnLst/>
            <a:rect l="l" t="t" r="r" b="b"/>
            <a:pathLst>
              <a:path w="0" h="2543810">
                <a:moveTo>
                  <a:pt x="0" y="0"/>
                </a:moveTo>
                <a:lnTo>
                  <a:pt x="0" y="25432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33575" y="368935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33575" y="4109973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33575" y="4529073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33575" y="4951348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33575" y="5370576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47800" y="3262248"/>
            <a:ext cx="0" cy="2543810"/>
          </a:xfrm>
          <a:custGeom>
            <a:avLst/>
            <a:gdLst/>
            <a:ahLst/>
            <a:cxnLst/>
            <a:rect l="l" t="t" r="r" b="b"/>
            <a:pathLst>
              <a:path w="0" h="2543810">
                <a:moveTo>
                  <a:pt x="0" y="0"/>
                </a:moveTo>
                <a:lnTo>
                  <a:pt x="0" y="2543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534400" y="3262248"/>
            <a:ext cx="0" cy="2543810"/>
          </a:xfrm>
          <a:custGeom>
            <a:avLst/>
            <a:gdLst/>
            <a:ahLst/>
            <a:cxnLst/>
            <a:rect l="l" t="t" r="r" b="b"/>
            <a:pathLst>
              <a:path w="0" h="2543810">
                <a:moveTo>
                  <a:pt x="0" y="0"/>
                </a:moveTo>
                <a:lnTo>
                  <a:pt x="0" y="2543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33575" y="32766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33575" y="57912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90344" y="3255225"/>
            <a:ext cx="796848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538983" y="3258273"/>
            <a:ext cx="1808733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431535" y="3255225"/>
            <a:ext cx="912672" cy="40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096000" y="3258273"/>
            <a:ext cx="1897252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23416" y="3672890"/>
            <a:ext cx="2308733" cy="4036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55464" y="3672890"/>
            <a:ext cx="2400045" cy="4036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423416" y="4093514"/>
            <a:ext cx="1906397" cy="4036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55464" y="4093514"/>
            <a:ext cx="2585974" cy="4036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23416" y="4511001"/>
            <a:ext cx="2019046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55464" y="4511001"/>
            <a:ext cx="2909189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23416" y="4934762"/>
            <a:ext cx="2061845" cy="4036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55464" y="4934762"/>
            <a:ext cx="2708020" cy="4036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423416" y="5352288"/>
            <a:ext cx="2134997" cy="4066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855464" y="5352288"/>
            <a:ext cx="2964053" cy="4066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0" name="object 50"/>
          <p:cNvGraphicFramePr>
            <a:graphicFrameLocks noGrp="1"/>
          </p:cNvGraphicFramePr>
          <p:nvPr/>
        </p:nvGraphicFramePr>
        <p:xfrm>
          <a:off x="1296416" y="3255225"/>
          <a:ext cx="6824345" cy="2503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5175"/>
                <a:gridCol w="3518534"/>
              </a:tblGrid>
              <a:tr h="413702">
                <a:tc>
                  <a:txBody>
                    <a:bodyPr/>
                    <a:lstStyle/>
                    <a:p>
                      <a:pPr marL="8108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400" spc="114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Active  </a:t>
                      </a: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مولعملل</a:t>
                      </a:r>
                      <a:r>
                        <a:rPr dirty="0" sz="1400" spc="3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4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ينبم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135"/>
                </a:tc>
                <a:tc>
                  <a:txBody>
                    <a:bodyPr/>
                    <a:lstStyle/>
                    <a:p>
                      <a:pPr marL="948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Passive </a:t>
                      </a:r>
                      <a:r>
                        <a:rPr dirty="0" sz="1400" spc="-7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لوهجملل</a:t>
                      </a:r>
                      <a:r>
                        <a:rPr dirty="0" sz="1400" spc="-18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4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ينبم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135"/>
                </a:tc>
              </a:tr>
              <a:tr h="416115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4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Does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Ahmed </a:t>
                      </a: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write</a:t>
                      </a:r>
                      <a:r>
                        <a:rPr dirty="0" sz="1400" spc="3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letters?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6675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Letters </a:t>
                      </a: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written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Ali)?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6675"/>
                </a:tc>
              </a:tr>
              <a:tr h="419055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Did he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eat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cake?.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cake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eaten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-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him)?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</a:tr>
              <a:tr h="422128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buy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</a:t>
                      </a:r>
                      <a:r>
                        <a:rPr dirty="0" sz="14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 be bought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Ali)?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</a:tr>
              <a:tr h="419138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Why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he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using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2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pen?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Ahmed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being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helped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</a:tr>
              <a:tr h="413613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broke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window?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By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whom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window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</a:t>
                      </a:r>
                      <a:r>
                        <a:rPr dirty="0" sz="1400" spc="-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broken?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</a:tr>
            </a:tbl>
          </a:graphicData>
        </a:graphic>
      </p:graphicFrame>
      <p:sp>
        <p:nvSpPr>
          <p:cNvPr id="51" name="object 51"/>
          <p:cNvSpPr/>
          <p:nvPr/>
        </p:nvSpPr>
        <p:spPr>
          <a:xfrm>
            <a:off x="2965704" y="2127529"/>
            <a:ext cx="4049141" cy="5439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447288" y="2185441"/>
            <a:ext cx="2887853" cy="48600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39497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3949700" y="533400"/>
                </a:lnTo>
                <a:lnTo>
                  <a:pt x="3984325" y="526420"/>
                </a:lnTo>
                <a:lnTo>
                  <a:pt x="4012580" y="507380"/>
                </a:lnTo>
                <a:lnTo>
                  <a:pt x="4031620" y="479125"/>
                </a:lnTo>
                <a:lnTo>
                  <a:pt x="4038600" y="444500"/>
                </a:lnTo>
                <a:lnTo>
                  <a:pt x="4038600" y="88900"/>
                </a:lnTo>
                <a:lnTo>
                  <a:pt x="4031620" y="54274"/>
                </a:lnTo>
                <a:lnTo>
                  <a:pt x="4012580" y="26019"/>
                </a:lnTo>
                <a:lnTo>
                  <a:pt x="3984325" y="6979"/>
                </a:lnTo>
                <a:lnTo>
                  <a:pt x="3949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3949700" y="0"/>
                </a:lnTo>
                <a:lnTo>
                  <a:pt x="3984325" y="6979"/>
                </a:lnTo>
                <a:lnTo>
                  <a:pt x="4012580" y="26019"/>
                </a:lnTo>
                <a:lnTo>
                  <a:pt x="4031620" y="54274"/>
                </a:lnTo>
                <a:lnTo>
                  <a:pt x="4038600" y="88900"/>
                </a:lnTo>
                <a:lnTo>
                  <a:pt x="4038600" y="444500"/>
                </a:lnTo>
                <a:lnTo>
                  <a:pt x="4031620" y="479125"/>
                </a:lnTo>
                <a:lnTo>
                  <a:pt x="4012580" y="507380"/>
                </a:lnTo>
                <a:lnTo>
                  <a:pt x="3984325" y="526420"/>
                </a:lnTo>
                <a:lnTo>
                  <a:pt x="39497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3499230" y="2169414"/>
            <a:ext cx="15360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650" algn="l"/>
              </a:tabLst>
            </a:pPr>
            <a:r>
              <a:rPr dirty="0" sz="1800" spc="145" b="1">
                <a:solidFill>
                  <a:srgbClr val="000066"/>
                </a:solidFill>
                <a:latin typeface="Calibri"/>
                <a:cs typeface="Calibri"/>
              </a:rPr>
              <a:t>B.	</a:t>
            </a: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Questions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602985" y="2169414"/>
            <a:ext cx="5359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60" b="1">
                <a:solidFill>
                  <a:srgbClr val="000066"/>
                </a:solidFill>
                <a:latin typeface="Arial"/>
                <a:cs typeface="Arial"/>
              </a:rPr>
              <a:t>ةلئسلأا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3" name="object 6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97479" y="323126"/>
            <a:ext cx="431114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26664" y="871766"/>
            <a:ext cx="364667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4670">
              <a:lnSpc>
                <a:spcPts val="4285"/>
              </a:lnSpc>
              <a:spcBef>
                <a:spcPts val="100"/>
              </a:spcBef>
            </a:pPr>
            <a:r>
              <a:rPr dirty="0" sz="3600" spc="360"/>
              <a:t>Clause </a:t>
            </a:r>
            <a:r>
              <a:rPr dirty="0" sz="3600" spc="275"/>
              <a:t>&amp;</a:t>
            </a:r>
            <a:r>
              <a:rPr dirty="0" sz="3600" spc="30"/>
              <a:t> </a:t>
            </a:r>
            <a:r>
              <a:rPr dirty="0" sz="3600" spc="370"/>
              <a:t>Phrase</a:t>
            </a:r>
            <a:endParaRPr sz="3600"/>
          </a:p>
          <a:p>
            <a:pPr algn="ctr" marL="534670" marR="2540">
              <a:lnSpc>
                <a:spcPts val="4285"/>
              </a:lnSpc>
            </a:pPr>
            <a:r>
              <a:rPr dirty="0" sz="3600" spc="-225">
                <a:latin typeface="Arial"/>
                <a:cs typeface="Arial"/>
              </a:rPr>
              <a:t>ةلمجلا </a:t>
            </a:r>
            <a:r>
              <a:rPr dirty="0" sz="3600" spc="-720">
                <a:latin typeface="Arial"/>
                <a:cs typeface="Arial"/>
              </a:rPr>
              <a:t>هبش </a:t>
            </a:r>
            <a:r>
              <a:rPr dirty="0" sz="3600">
                <a:latin typeface="Arial"/>
                <a:cs typeface="Arial"/>
              </a:rPr>
              <a:t>و</a:t>
            </a:r>
            <a:r>
              <a:rPr dirty="0" sz="3600" spc="95">
                <a:latin typeface="Arial"/>
                <a:cs typeface="Arial"/>
              </a:rPr>
              <a:t> </a:t>
            </a:r>
            <a:r>
              <a:rPr dirty="0" sz="3600" spc="-225">
                <a:latin typeface="Arial"/>
                <a:cs typeface="Arial"/>
              </a:rPr>
              <a:t>ةلمجلا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1560" y="2002510"/>
            <a:ext cx="367093" cy="3792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06296" y="1880590"/>
            <a:ext cx="6816598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606296" y="2118334"/>
            <a:ext cx="3156077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642359" y="2734030"/>
            <a:ext cx="5054853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99103" y="2734030"/>
            <a:ext cx="486003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151632" y="2734030"/>
            <a:ext cx="690181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081527" y="2734030"/>
            <a:ext cx="412826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96696" y="3038830"/>
            <a:ext cx="2037333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691383" y="3038830"/>
            <a:ext cx="3168142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51560" y="4075150"/>
            <a:ext cx="367093" cy="3792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06296" y="3953230"/>
            <a:ext cx="6566661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06296" y="4197070"/>
            <a:ext cx="3643629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697479" y="4806670"/>
            <a:ext cx="5999734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557272" y="4806670"/>
            <a:ext cx="482904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209800" y="4806670"/>
            <a:ext cx="690181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139695" y="4806670"/>
            <a:ext cx="412826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96696" y="5105400"/>
            <a:ext cx="2037333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691383" y="5105400"/>
            <a:ext cx="2110486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107744" y="1953844"/>
            <a:ext cx="7460615" cy="3556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60400" indent="-610235">
              <a:lnSpc>
                <a:spcPts val="2140"/>
              </a:lnSpc>
              <a:spcBef>
                <a:spcPts val="95"/>
              </a:spcBef>
              <a:buClr>
                <a:srgbClr val="FFFFCC"/>
              </a:buClr>
              <a:buSzPct val="70000"/>
              <a:buFont typeface="Wingdings"/>
              <a:buChar char=""/>
              <a:tabLst>
                <a:tab pos="660400" algn="l"/>
                <a:tab pos="661035" algn="l"/>
              </a:tabLst>
            </a:pP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clause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combination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words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containing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verb</a:t>
            </a:r>
            <a:r>
              <a:rPr dirty="0" sz="20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2000">
              <a:latin typeface="Calibri"/>
              <a:cs typeface="Calibri"/>
            </a:endParaRPr>
          </a:p>
          <a:p>
            <a:pPr marL="660400">
              <a:lnSpc>
                <a:spcPts val="2140"/>
              </a:lnSpc>
            </a:pP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has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complete</a:t>
            </a:r>
            <a:r>
              <a:rPr dirty="0" sz="2000" spc="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meaning.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algn="r" marR="43815">
              <a:lnSpc>
                <a:spcPct val="100000"/>
              </a:lnSpc>
              <a:spcBef>
                <a:spcPts val="5"/>
              </a:spcBef>
            </a:pP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:لاثم </a:t>
            </a:r>
            <a:r>
              <a:rPr dirty="0" sz="2000" spc="-229">
                <a:solidFill>
                  <a:srgbClr val="FFFFFF"/>
                </a:solidFill>
                <a:latin typeface="Arial"/>
                <a:cs typeface="Arial"/>
              </a:rPr>
              <a:t>.مات 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ىنعم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اهل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يوتحت 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2000" spc="45">
                <a:solidFill>
                  <a:srgbClr val="FFFFFF"/>
                </a:solidFill>
                <a:latin typeface="Arial"/>
                <a:cs typeface="Arial"/>
              </a:rPr>
              <a:t>ةعومجم </a:t>
            </a:r>
            <a:r>
              <a:rPr dirty="0" sz="2000" spc="110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r>
              <a:rPr dirty="0" sz="2000" spc="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endParaRPr sz="20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45"/>
              </a:spcBef>
            </a:pPr>
            <a:r>
              <a:rPr dirty="0" sz="2000" spc="23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saw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who </a:t>
            </a:r>
            <a:r>
              <a:rPr dirty="0" sz="2000" spc="75">
                <a:solidFill>
                  <a:srgbClr val="CC3300"/>
                </a:solidFill>
                <a:latin typeface="Calibri"/>
                <a:cs typeface="Calibri"/>
              </a:rPr>
              <a:t>was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carrying </a:t>
            </a:r>
            <a:r>
              <a:rPr dirty="0" sz="2000" spc="85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000" spc="32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stick.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60400" indent="-610235">
              <a:lnSpc>
                <a:spcPts val="2160"/>
              </a:lnSpc>
              <a:spcBef>
                <a:spcPts val="2045"/>
              </a:spcBef>
              <a:buClr>
                <a:srgbClr val="FFFFCC"/>
              </a:buClr>
              <a:buSzPct val="70000"/>
              <a:buFont typeface="Wingdings"/>
              <a:buChar char=""/>
              <a:tabLst>
                <a:tab pos="660400" algn="l"/>
                <a:tab pos="661035" algn="l"/>
              </a:tabLst>
            </a:pP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phrase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combination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words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forming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part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0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2000">
              <a:latin typeface="Calibri"/>
              <a:cs typeface="Calibri"/>
            </a:endParaRPr>
          </a:p>
          <a:p>
            <a:pPr marL="660400">
              <a:lnSpc>
                <a:spcPts val="2160"/>
              </a:lnSpc>
            </a:pP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sentence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without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verb.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Times New Roman"/>
              <a:cs typeface="Times New Roman"/>
            </a:endParaRPr>
          </a:p>
          <a:p>
            <a:pPr algn="r" marR="43180">
              <a:lnSpc>
                <a:spcPct val="100000"/>
              </a:lnSpc>
            </a:pP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:لاثم </a:t>
            </a:r>
            <a:r>
              <a:rPr dirty="0" sz="2000" spc="-340">
                <a:solidFill>
                  <a:srgbClr val="FFFFFF"/>
                </a:solidFill>
                <a:latin typeface="Arial"/>
                <a:cs typeface="Arial"/>
              </a:rPr>
              <a:t>.لعف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نودب 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baseline="6944" sz="3000" spc="8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اءزج </a:t>
            </a:r>
            <a:r>
              <a:rPr dirty="0" sz="2000" spc="-340">
                <a:solidFill>
                  <a:srgbClr val="FFFFFF"/>
                </a:solidFill>
                <a:latin typeface="Arial"/>
                <a:cs typeface="Arial"/>
              </a:rPr>
              <a:t>نوكت 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2000" spc="45">
                <a:solidFill>
                  <a:srgbClr val="FFFFFF"/>
                </a:solidFill>
                <a:latin typeface="Arial"/>
                <a:cs typeface="Arial"/>
              </a:rPr>
              <a:t>ةعومجم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195">
                <a:solidFill>
                  <a:srgbClr val="FFFFFF"/>
                </a:solidFill>
                <a:latin typeface="Arial"/>
                <a:cs typeface="Arial"/>
              </a:rPr>
              <a:t>ةرابع 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هبش</a:t>
            </a:r>
            <a:endParaRPr sz="20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dirty="0" sz="2000" spc="24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saw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carrying </a:t>
            </a:r>
            <a:r>
              <a:rPr dirty="0" sz="2000" spc="85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000" spc="60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stick.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8173" y="2768600"/>
            <a:ext cx="7810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ةلاح</a:t>
            </a:r>
            <a:r>
              <a:rPr dirty="0" sz="2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8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8819" y="2810172"/>
            <a:ext cx="836294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55"/>
              </a:lnSpc>
            </a:pPr>
            <a:r>
              <a:rPr dirty="0" sz="2400" spc="-425">
                <a:solidFill>
                  <a:srgbClr val="FFFFFF"/>
                </a:solidFill>
                <a:latin typeface="Arial"/>
                <a:cs typeface="Arial"/>
              </a:rPr>
              <a:t>ينبملا</a:t>
            </a:r>
            <a:r>
              <a:rPr dirty="0" sz="2400" spc="-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ى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43733" y="2768600"/>
            <a:ext cx="25285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45">
                <a:solidFill>
                  <a:srgbClr val="FFFFFF"/>
                </a:solidFill>
                <a:latin typeface="Arial"/>
                <a:cs typeface="Arial"/>
              </a:rPr>
              <a:t>مولعملل </a:t>
            </a:r>
            <a:r>
              <a:rPr dirty="0" sz="2400" spc="-425">
                <a:solidFill>
                  <a:srgbClr val="FFFFFF"/>
                </a:solidFill>
                <a:latin typeface="Arial"/>
                <a:cs typeface="Arial"/>
              </a:rPr>
              <a:t>ينبملا 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20">
                <a:solidFill>
                  <a:srgbClr val="FFFFFF"/>
                </a:solidFill>
                <a:latin typeface="Arial"/>
                <a:cs typeface="Arial"/>
              </a:rPr>
              <a:t>ليوحتلل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29290" y="3178704"/>
            <a:ext cx="1089025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55"/>
              </a:lnSpc>
            </a:pPr>
            <a:r>
              <a:rPr dirty="0" sz="2400" spc="-270">
                <a:solidFill>
                  <a:srgbClr val="FFFFFF"/>
                </a:solidFill>
                <a:latin typeface="Arial"/>
                <a:cs typeface="Arial"/>
              </a:rPr>
              <a:t>خلا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800">
                <a:solidFill>
                  <a:srgbClr val="FFFFFF"/>
                </a:solidFill>
                <a:latin typeface="Arial"/>
                <a:cs typeface="Arial"/>
              </a:rPr>
              <a:t>عبتن</a:t>
            </a:r>
            <a:r>
              <a:rPr dirty="0" sz="2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Arial"/>
                <a:cs typeface="Arial"/>
              </a:rPr>
              <a:t>رم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48653" y="3592640"/>
            <a:ext cx="61594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944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22065" y="3887165"/>
            <a:ext cx="546671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)ةرشابم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دعب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هدوجوب </a:t>
            </a: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800" spc="-240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1800" spc="-190">
                <a:solidFill>
                  <a:srgbClr val="FFFFFF"/>
                </a:solidFill>
                <a:latin typeface="Arial"/>
                <a:cs typeface="Arial"/>
              </a:rPr>
              <a:t>فرعي(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6172" sz="27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لاعاف </a:t>
            </a:r>
            <a:r>
              <a:rPr dirty="0" sz="1800" spc="-530">
                <a:solidFill>
                  <a:srgbClr val="FFFFFF"/>
                </a:solidFill>
                <a:latin typeface="Arial"/>
                <a:cs typeface="Arial"/>
              </a:rPr>
              <a:t>حبصي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لوعفملا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.2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99583" y="4251389"/>
            <a:ext cx="61594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944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4880" y="4217034"/>
            <a:ext cx="9182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05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عض</a:t>
            </a:r>
            <a:r>
              <a:rPr dirty="0" sz="18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.3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86503" y="4217034"/>
            <a:ext cx="895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85205" y="4545914"/>
            <a:ext cx="31781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70">
                <a:solidFill>
                  <a:srgbClr val="FFFFFF"/>
                </a:solidFill>
                <a:latin typeface="Arial"/>
                <a:cs typeface="Arial"/>
              </a:rPr>
              <a:t>.ثلاثلا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فيرصتلا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يلصلأا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310">
                <a:solidFill>
                  <a:srgbClr val="FFFFFF"/>
                </a:solidFill>
                <a:latin typeface="Arial"/>
                <a:cs typeface="Arial"/>
              </a:rPr>
              <a:t>عض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.4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581400" y="4267200"/>
            <a:ext cx="320040" cy="304800"/>
          </a:xfrm>
          <a:custGeom>
            <a:avLst/>
            <a:gdLst/>
            <a:ahLst/>
            <a:cxnLst/>
            <a:rect l="l" t="t" r="r" b="b"/>
            <a:pathLst>
              <a:path w="320039" h="304800">
                <a:moveTo>
                  <a:pt x="0" y="304800"/>
                </a:moveTo>
                <a:lnTo>
                  <a:pt x="320039" y="304800"/>
                </a:lnTo>
                <a:lnTo>
                  <a:pt x="32003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3569970" y="4256658"/>
            <a:ext cx="29972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be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91000" y="2819400"/>
            <a:ext cx="719455" cy="304800"/>
          </a:xfrm>
          <a:custGeom>
            <a:avLst/>
            <a:gdLst/>
            <a:ahLst/>
            <a:cxnLst/>
            <a:rect l="l" t="t" r="r" b="b"/>
            <a:pathLst>
              <a:path w="719454" h="304800">
                <a:moveTo>
                  <a:pt x="0" y="304800"/>
                </a:moveTo>
                <a:lnTo>
                  <a:pt x="719327" y="304800"/>
                </a:lnTo>
                <a:lnTo>
                  <a:pt x="719327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191270" y="2768600"/>
            <a:ext cx="18942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60">
                <a:solidFill>
                  <a:srgbClr val="FFFFFF"/>
                </a:solidFill>
                <a:latin typeface="Arial"/>
                <a:cs typeface="Arial"/>
              </a:rPr>
              <a:t>لوهجملل </a:t>
            </a:r>
            <a:r>
              <a:rPr dirty="0" baseline="2777" sz="3000" spc="52">
                <a:solidFill>
                  <a:srgbClr val="CC3300"/>
                </a:solidFill>
                <a:latin typeface="Calibri"/>
                <a:cs typeface="Calibri"/>
              </a:rPr>
              <a:t>Active</a:t>
            </a:r>
            <a:r>
              <a:rPr dirty="0" baseline="2777" sz="3000" spc="-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-360">
                <a:solidFill>
                  <a:srgbClr val="FFFFFF"/>
                </a:solidFill>
                <a:latin typeface="Arial"/>
                <a:cs typeface="Arial"/>
              </a:rPr>
              <a:t>لإ</a:t>
            </a:r>
            <a:endParaRPr sz="24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010400" y="4267200"/>
            <a:ext cx="622300" cy="304800"/>
          </a:xfrm>
          <a:custGeom>
            <a:avLst/>
            <a:gdLst/>
            <a:ahLst/>
            <a:cxnLst/>
            <a:rect l="l" t="t" r="r" b="b"/>
            <a:pathLst>
              <a:path w="622300" h="304800">
                <a:moveTo>
                  <a:pt x="0" y="304800"/>
                </a:moveTo>
                <a:lnTo>
                  <a:pt x="621792" y="304800"/>
                </a:lnTo>
                <a:lnTo>
                  <a:pt x="621792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4900269" y="4192651"/>
            <a:ext cx="272542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نوكيف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رملأا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-484">
                <a:solidFill>
                  <a:srgbClr val="FFFFFF"/>
                </a:solidFill>
                <a:latin typeface="Arial"/>
                <a:cs typeface="Arial"/>
              </a:rPr>
              <a:t>سفن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3888" sz="3000" spc="-382">
                <a:solidFill>
                  <a:srgbClr val="CC3300"/>
                </a:solidFill>
                <a:latin typeface="Calibri"/>
                <a:cs typeface="Calibri"/>
              </a:rPr>
              <a:t>to</a:t>
            </a:r>
            <a:r>
              <a:rPr dirty="0" baseline="-13888" sz="3000" spc="-22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baseline="-13888" sz="3000" spc="75">
                <a:solidFill>
                  <a:srgbClr val="CC3300"/>
                </a:solidFill>
                <a:latin typeface="Calibri"/>
                <a:cs typeface="Calibri"/>
              </a:rPr>
              <a:t>be</a:t>
            </a:r>
            <a:endParaRPr baseline="-13888" sz="30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696200" y="3200400"/>
            <a:ext cx="862965" cy="304800"/>
          </a:xfrm>
          <a:custGeom>
            <a:avLst/>
            <a:gdLst/>
            <a:ahLst/>
            <a:cxnLst/>
            <a:rect l="l" t="t" r="r" b="b"/>
            <a:pathLst>
              <a:path w="862965" h="304800">
                <a:moveTo>
                  <a:pt x="0" y="304800"/>
                </a:moveTo>
                <a:lnTo>
                  <a:pt x="862583" y="304800"/>
                </a:lnTo>
                <a:lnTo>
                  <a:pt x="862583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7686293" y="3063620"/>
            <a:ext cx="1076960" cy="794385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dirty="0" sz="2000" spc="5">
                <a:solidFill>
                  <a:srgbClr val="CC3300"/>
                </a:solidFill>
                <a:latin typeface="Calibri"/>
                <a:cs typeface="Calibri"/>
              </a:rPr>
              <a:t>Passive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لأا</a:t>
            </a:r>
            <a:endParaRPr sz="2400">
              <a:latin typeface="Arial"/>
              <a:cs typeface="Arial"/>
            </a:endParaRPr>
          </a:p>
          <a:p>
            <a:pPr marL="125095">
              <a:lnSpc>
                <a:spcPct val="100000"/>
              </a:lnSpc>
              <a:spcBef>
                <a:spcPts val="434"/>
              </a:spcBef>
            </a:pP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عض</a:t>
            </a: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.1</a:t>
            </a:r>
            <a:endParaRPr sz="1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965704" y="2127529"/>
            <a:ext cx="4049141" cy="5439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523488" y="2185441"/>
            <a:ext cx="2735453" cy="4860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39497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3949700" y="533400"/>
                </a:lnTo>
                <a:lnTo>
                  <a:pt x="3984325" y="526420"/>
                </a:lnTo>
                <a:lnTo>
                  <a:pt x="4012580" y="507380"/>
                </a:lnTo>
                <a:lnTo>
                  <a:pt x="4031620" y="479125"/>
                </a:lnTo>
                <a:lnTo>
                  <a:pt x="4038600" y="444500"/>
                </a:lnTo>
                <a:lnTo>
                  <a:pt x="4038600" y="88900"/>
                </a:lnTo>
                <a:lnTo>
                  <a:pt x="4031620" y="54274"/>
                </a:lnTo>
                <a:lnTo>
                  <a:pt x="4012580" y="26019"/>
                </a:lnTo>
                <a:lnTo>
                  <a:pt x="3984325" y="6979"/>
                </a:lnTo>
                <a:lnTo>
                  <a:pt x="3949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3949700" y="0"/>
                </a:lnTo>
                <a:lnTo>
                  <a:pt x="3984325" y="6979"/>
                </a:lnTo>
                <a:lnTo>
                  <a:pt x="4012580" y="26019"/>
                </a:lnTo>
                <a:lnTo>
                  <a:pt x="4031620" y="54274"/>
                </a:lnTo>
                <a:lnTo>
                  <a:pt x="4038600" y="88900"/>
                </a:lnTo>
                <a:lnTo>
                  <a:pt x="4038600" y="444500"/>
                </a:lnTo>
                <a:lnTo>
                  <a:pt x="4031620" y="479125"/>
                </a:lnTo>
                <a:lnTo>
                  <a:pt x="4012580" y="507380"/>
                </a:lnTo>
                <a:lnTo>
                  <a:pt x="3984325" y="526420"/>
                </a:lnTo>
                <a:lnTo>
                  <a:pt x="39497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3575430" y="2169414"/>
            <a:ext cx="15405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8300" algn="l"/>
              </a:tabLst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C.	</a:t>
            </a:r>
            <a:r>
              <a:rPr dirty="0" sz="1800" spc="200" b="1">
                <a:solidFill>
                  <a:srgbClr val="000066"/>
                </a:solidFill>
                <a:latin typeface="Calibri"/>
                <a:cs typeface="Calibri"/>
              </a:rPr>
              <a:t>Command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85535" y="2169414"/>
            <a:ext cx="3771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solidFill>
                  <a:srgbClr val="000066"/>
                </a:solidFill>
                <a:latin typeface="Arial"/>
                <a:cs typeface="Arial"/>
              </a:rPr>
              <a:t>ر</a:t>
            </a:r>
            <a:r>
              <a:rPr dirty="0" sz="1800" spc="-100" b="1">
                <a:solidFill>
                  <a:srgbClr val="000066"/>
                </a:solidFill>
                <a:latin typeface="Arial"/>
                <a:cs typeface="Arial"/>
              </a:rPr>
              <a:t>مل</a:t>
            </a:r>
            <a:r>
              <a:rPr dirty="0" sz="1800" spc="-65" b="1">
                <a:solidFill>
                  <a:srgbClr val="000066"/>
                </a:solidFill>
                <a:latin typeface="Arial"/>
                <a:cs typeface="Arial"/>
              </a:rPr>
              <a:t>أ</a:t>
            </a:r>
            <a:r>
              <a:rPr dirty="0" sz="1800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62800" y="3581400"/>
            <a:ext cx="323215" cy="304800"/>
          </a:xfrm>
          <a:custGeom>
            <a:avLst/>
            <a:gdLst/>
            <a:ahLst/>
            <a:cxnLst/>
            <a:rect l="l" t="t" r="r" b="b"/>
            <a:pathLst>
              <a:path w="323215" h="304800">
                <a:moveTo>
                  <a:pt x="0" y="304800"/>
                </a:moveTo>
                <a:lnTo>
                  <a:pt x="323088" y="304800"/>
                </a:lnTo>
                <a:lnTo>
                  <a:pt x="323088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6023478" y="3100111"/>
            <a:ext cx="1456690" cy="76327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9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400" spc="-465">
                <a:solidFill>
                  <a:srgbClr val="FFFFFF"/>
                </a:solidFill>
                <a:latin typeface="Arial"/>
                <a:cs typeface="Arial"/>
              </a:rPr>
              <a:t>ةيلاتلا </a:t>
            </a:r>
            <a:r>
              <a:rPr dirty="0" sz="2400" spc="-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تاوط</a:t>
            </a:r>
            <a:endParaRPr sz="24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235"/>
              </a:spcBef>
            </a:pP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.ةلمجلا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لوأ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8333" sz="3000" spc="-262">
                <a:solidFill>
                  <a:srgbClr val="CC3300"/>
                </a:solidFill>
                <a:latin typeface="Calibri"/>
                <a:cs typeface="Calibri"/>
              </a:rPr>
              <a:t>let</a:t>
            </a:r>
            <a:endParaRPr baseline="-8333" sz="300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6" name="object 5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68367" y="3015995"/>
            <a:ext cx="1100455" cy="0"/>
          </a:xfrm>
          <a:custGeom>
            <a:avLst/>
            <a:gdLst/>
            <a:ahLst/>
            <a:cxnLst/>
            <a:rect l="l" t="t" r="r" b="b"/>
            <a:pathLst>
              <a:path w="1100454" h="0">
                <a:moveTo>
                  <a:pt x="0" y="0"/>
                </a:moveTo>
                <a:lnTo>
                  <a:pt x="1100327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396232" y="2771648"/>
            <a:ext cx="118173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:ةـــــــــــــــــــلثمأ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879975" y="3262248"/>
            <a:ext cx="0" cy="1703705"/>
          </a:xfrm>
          <a:custGeom>
            <a:avLst/>
            <a:gdLst/>
            <a:ahLst/>
            <a:cxnLst/>
            <a:rect l="l" t="t" r="r" b="b"/>
            <a:pathLst>
              <a:path w="0" h="1703704">
                <a:moveTo>
                  <a:pt x="0" y="0"/>
                </a:moveTo>
                <a:lnTo>
                  <a:pt x="0" y="17034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33575" y="368935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33575" y="4109973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33575" y="4529073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47800" y="3262248"/>
            <a:ext cx="0" cy="1703705"/>
          </a:xfrm>
          <a:custGeom>
            <a:avLst/>
            <a:gdLst/>
            <a:ahLst/>
            <a:cxnLst/>
            <a:rect l="l" t="t" r="r" b="b"/>
            <a:pathLst>
              <a:path w="0" h="1703704">
                <a:moveTo>
                  <a:pt x="0" y="0"/>
                </a:moveTo>
                <a:lnTo>
                  <a:pt x="0" y="17034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534400" y="3262248"/>
            <a:ext cx="0" cy="1703705"/>
          </a:xfrm>
          <a:custGeom>
            <a:avLst/>
            <a:gdLst/>
            <a:ahLst/>
            <a:cxnLst/>
            <a:rect l="l" t="t" r="r" b="b"/>
            <a:pathLst>
              <a:path w="0" h="1703704">
                <a:moveTo>
                  <a:pt x="0" y="0"/>
                </a:moveTo>
                <a:lnTo>
                  <a:pt x="0" y="17034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33575" y="32766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33575" y="4951348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990344" y="3255225"/>
            <a:ext cx="796848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538983" y="3258273"/>
            <a:ext cx="1808733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431535" y="3255225"/>
            <a:ext cx="912672" cy="40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096000" y="3258273"/>
            <a:ext cx="1897252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23416" y="3672890"/>
            <a:ext cx="1565021" cy="4036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855464" y="3672890"/>
            <a:ext cx="2238629" cy="4036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23416" y="4093514"/>
            <a:ext cx="1409446" cy="4036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55464" y="4093514"/>
            <a:ext cx="2140966" cy="4036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423416" y="4511001"/>
            <a:ext cx="2604389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55464" y="4511001"/>
            <a:ext cx="3089020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1296416" y="3255225"/>
          <a:ext cx="6824345" cy="16630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5175"/>
                <a:gridCol w="3518534"/>
              </a:tblGrid>
              <a:tr h="413702">
                <a:tc>
                  <a:txBody>
                    <a:bodyPr/>
                    <a:lstStyle/>
                    <a:p>
                      <a:pPr marL="8108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400" spc="114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Active  </a:t>
                      </a: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مولعملل</a:t>
                      </a:r>
                      <a:r>
                        <a:rPr dirty="0" sz="1400" spc="3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4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ينبم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135"/>
                </a:tc>
                <a:tc>
                  <a:txBody>
                    <a:bodyPr/>
                    <a:lstStyle/>
                    <a:p>
                      <a:pPr marL="948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Passive </a:t>
                      </a:r>
                      <a:r>
                        <a:rPr dirty="0" sz="1400" spc="-7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لوهجملل</a:t>
                      </a:r>
                      <a:r>
                        <a:rPr dirty="0" sz="1400" spc="-18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4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ينبم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135"/>
                </a:tc>
              </a:tr>
              <a:tr h="416115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Write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lesson.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6675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lesson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dirty="0" sz="14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written.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6675"/>
                </a:tc>
              </a:tr>
              <a:tr h="419055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Open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2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door.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door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dirty="0" sz="14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opened.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</a:tr>
              <a:tr h="413594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Send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letter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friend.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letter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sent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</a:t>
                      </a:r>
                      <a:r>
                        <a:rPr dirty="0" sz="1400" spc="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friend.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</a:tr>
            </a:tbl>
          </a:graphicData>
        </a:graphic>
      </p:graphicFrame>
      <p:sp>
        <p:nvSpPr>
          <p:cNvPr id="45" name="object 45"/>
          <p:cNvSpPr/>
          <p:nvPr/>
        </p:nvSpPr>
        <p:spPr>
          <a:xfrm>
            <a:off x="2965704" y="2127529"/>
            <a:ext cx="4049141" cy="5439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523488" y="2185441"/>
            <a:ext cx="2735453" cy="48600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39497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3949700" y="533400"/>
                </a:lnTo>
                <a:lnTo>
                  <a:pt x="3984325" y="526420"/>
                </a:lnTo>
                <a:lnTo>
                  <a:pt x="4012580" y="507380"/>
                </a:lnTo>
                <a:lnTo>
                  <a:pt x="4031620" y="479125"/>
                </a:lnTo>
                <a:lnTo>
                  <a:pt x="4038600" y="444500"/>
                </a:lnTo>
                <a:lnTo>
                  <a:pt x="4038600" y="88900"/>
                </a:lnTo>
                <a:lnTo>
                  <a:pt x="4031620" y="54274"/>
                </a:lnTo>
                <a:lnTo>
                  <a:pt x="4012580" y="26019"/>
                </a:lnTo>
                <a:lnTo>
                  <a:pt x="3984325" y="6979"/>
                </a:lnTo>
                <a:lnTo>
                  <a:pt x="3949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3949700" y="0"/>
                </a:lnTo>
                <a:lnTo>
                  <a:pt x="3984325" y="6979"/>
                </a:lnTo>
                <a:lnTo>
                  <a:pt x="4012580" y="26019"/>
                </a:lnTo>
                <a:lnTo>
                  <a:pt x="4031620" y="54274"/>
                </a:lnTo>
                <a:lnTo>
                  <a:pt x="4038600" y="88900"/>
                </a:lnTo>
                <a:lnTo>
                  <a:pt x="4038600" y="444500"/>
                </a:lnTo>
                <a:lnTo>
                  <a:pt x="4031620" y="479125"/>
                </a:lnTo>
                <a:lnTo>
                  <a:pt x="4012580" y="507380"/>
                </a:lnTo>
                <a:lnTo>
                  <a:pt x="3984325" y="526420"/>
                </a:lnTo>
                <a:lnTo>
                  <a:pt x="39497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3575430" y="2169414"/>
            <a:ext cx="15405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8300" algn="l"/>
              </a:tabLst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C.	</a:t>
            </a:r>
            <a:r>
              <a:rPr dirty="0" sz="1800" spc="200" b="1">
                <a:solidFill>
                  <a:srgbClr val="000066"/>
                </a:solidFill>
                <a:latin typeface="Calibri"/>
                <a:cs typeface="Calibri"/>
              </a:rPr>
              <a:t>Command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685535" y="2169414"/>
            <a:ext cx="3771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solidFill>
                  <a:srgbClr val="000066"/>
                </a:solidFill>
                <a:latin typeface="Arial"/>
                <a:cs typeface="Arial"/>
              </a:rPr>
              <a:t>ر</a:t>
            </a:r>
            <a:r>
              <a:rPr dirty="0" sz="1800" spc="-100" b="1">
                <a:solidFill>
                  <a:srgbClr val="000066"/>
                </a:solidFill>
                <a:latin typeface="Arial"/>
                <a:cs typeface="Arial"/>
              </a:rPr>
              <a:t>مل</a:t>
            </a:r>
            <a:r>
              <a:rPr dirty="0" sz="1800" spc="-65" b="1">
                <a:solidFill>
                  <a:srgbClr val="000066"/>
                </a:solidFill>
                <a:latin typeface="Arial"/>
                <a:cs typeface="Arial"/>
              </a:rPr>
              <a:t>أ</a:t>
            </a:r>
            <a:r>
              <a:rPr dirty="0" sz="1800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3888" y="390093"/>
            <a:ext cx="387222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87167" y="886917"/>
            <a:ext cx="4841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511251"/>
            <a:ext cx="433133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95"/>
              </a:spcBef>
            </a:pPr>
            <a:r>
              <a:rPr dirty="0" sz="3200" spc="265"/>
              <a:t>Active </a:t>
            </a:r>
            <a:r>
              <a:rPr dirty="0" sz="3200" spc="240"/>
              <a:t>&amp;</a:t>
            </a:r>
            <a:r>
              <a:rPr dirty="0" sz="3200" spc="145"/>
              <a:t> </a:t>
            </a:r>
            <a:r>
              <a:rPr dirty="0" sz="3200" spc="315"/>
              <a:t>Passive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dirty="0" sz="3200" spc="-155">
                <a:latin typeface="Arial"/>
                <a:cs typeface="Arial"/>
              </a:rPr>
              <a:t>لوهجملل </a:t>
            </a:r>
            <a:r>
              <a:rPr dirty="0" sz="3200" spc="-475">
                <a:latin typeface="Arial"/>
                <a:cs typeface="Arial"/>
              </a:rPr>
              <a:t>ينبملا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365">
                <a:latin typeface="Arial"/>
                <a:cs typeface="Arial"/>
              </a:rPr>
              <a:t>مولعملل</a:t>
            </a:r>
            <a:r>
              <a:rPr dirty="0" sz="3200" spc="-265">
                <a:latin typeface="Arial"/>
                <a:cs typeface="Arial"/>
              </a:rPr>
              <a:t> </a:t>
            </a:r>
            <a:r>
              <a:rPr dirty="0" sz="3200" spc="-475">
                <a:latin typeface="Arial"/>
                <a:cs typeface="Arial"/>
              </a:rPr>
              <a:t>ينبملا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2296" y="2772257"/>
            <a:ext cx="7501255" cy="806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30480">
              <a:lnSpc>
                <a:spcPts val="1920"/>
              </a:lnSpc>
              <a:spcBef>
                <a:spcPts val="105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لاؤسلا 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اذه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ةغيص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1600" spc="-140">
                <a:solidFill>
                  <a:srgbClr val="FFFFFF"/>
                </a:solidFill>
                <a:latin typeface="Arial"/>
                <a:cs typeface="Arial"/>
              </a:rPr>
              <a:t>ةظفاحملا </a:t>
            </a:r>
            <a:r>
              <a:rPr dirty="0" sz="1600" spc="-225">
                <a:solidFill>
                  <a:srgbClr val="FFFFFF"/>
                </a:solidFill>
                <a:latin typeface="Arial"/>
                <a:cs typeface="Arial"/>
              </a:rPr>
              <a:t>بجي 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اذل </a:t>
            </a:r>
            <a:r>
              <a:rPr dirty="0" baseline="6944" sz="2400" spc="-24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لايذم </a:t>
            </a:r>
            <a:r>
              <a:rPr dirty="0" baseline="6944" sz="2400" spc="-217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لااؤس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600" spc="-340">
                <a:solidFill>
                  <a:srgbClr val="FFFFFF"/>
                </a:solidFill>
                <a:latin typeface="Arial"/>
                <a:cs typeface="Arial"/>
              </a:rPr>
              <a:t>ةيفنم    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لوهجملل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ينبملا  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ىلإ 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اهليوحت  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دارملا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نوكت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65">
                <a:solidFill>
                  <a:srgbClr val="FFFFFF"/>
                </a:solidFill>
                <a:latin typeface="Arial"/>
                <a:cs typeface="Arial"/>
              </a:rPr>
              <a:t>دق</a:t>
            </a:r>
            <a:endParaRPr sz="1600">
              <a:latin typeface="Arial"/>
              <a:cs typeface="Arial"/>
            </a:endParaRPr>
          </a:p>
          <a:p>
            <a:pPr algn="r" marR="31750">
              <a:lnSpc>
                <a:spcPts val="1920"/>
              </a:lnSpc>
            </a:pP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.لوهجملل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ينبملا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ىلإ 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ليوحتلا  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دنع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60">
                <a:solidFill>
                  <a:srgbClr val="FFFFFF"/>
                </a:solidFill>
                <a:latin typeface="Arial"/>
                <a:cs typeface="Arial"/>
              </a:rPr>
              <a:t>لييذتلا</a:t>
            </a:r>
            <a:endParaRPr sz="1600">
              <a:latin typeface="Arial"/>
              <a:cs typeface="Arial"/>
            </a:endParaRPr>
          </a:p>
          <a:p>
            <a:pPr algn="ctr" marR="81280">
              <a:lnSpc>
                <a:spcPct val="100000"/>
              </a:lnSpc>
              <a:spcBef>
                <a:spcPts val="385"/>
              </a:spcBef>
            </a:pP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ةـــــــــــــــــــلثمأ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40935" y="3552444"/>
            <a:ext cx="1100455" cy="0"/>
          </a:xfrm>
          <a:custGeom>
            <a:avLst/>
            <a:gdLst/>
            <a:ahLst/>
            <a:cxnLst/>
            <a:rect l="l" t="t" r="r" b="b"/>
            <a:pathLst>
              <a:path w="1100454" h="0">
                <a:moveTo>
                  <a:pt x="0" y="0"/>
                </a:moveTo>
                <a:lnTo>
                  <a:pt x="1100327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184775" y="3871848"/>
            <a:ext cx="0" cy="1941195"/>
          </a:xfrm>
          <a:custGeom>
            <a:avLst/>
            <a:gdLst/>
            <a:ahLst/>
            <a:cxnLst/>
            <a:rect l="l" t="t" r="r" b="b"/>
            <a:pathLst>
              <a:path w="0" h="1941195">
                <a:moveTo>
                  <a:pt x="0" y="0"/>
                </a:moveTo>
                <a:lnTo>
                  <a:pt x="0" y="194106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738376" y="429895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738376" y="4719573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738376" y="5237734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52600" y="3871848"/>
            <a:ext cx="0" cy="1941195"/>
          </a:xfrm>
          <a:custGeom>
            <a:avLst/>
            <a:gdLst/>
            <a:ahLst/>
            <a:cxnLst/>
            <a:rect l="l" t="t" r="r" b="b"/>
            <a:pathLst>
              <a:path w="0" h="1941195">
                <a:moveTo>
                  <a:pt x="0" y="0"/>
                </a:moveTo>
                <a:lnTo>
                  <a:pt x="0" y="1941067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839200" y="3871848"/>
            <a:ext cx="0" cy="1941195"/>
          </a:xfrm>
          <a:custGeom>
            <a:avLst/>
            <a:gdLst/>
            <a:ahLst/>
            <a:cxnLst/>
            <a:rect l="l" t="t" r="r" b="b"/>
            <a:pathLst>
              <a:path w="0" h="1941195">
                <a:moveTo>
                  <a:pt x="0" y="0"/>
                </a:moveTo>
                <a:lnTo>
                  <a:pt x="0" y="1941067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738376" y="38862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38376" y="5798629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295144" y="3864825"/>
            <a:ext cx="796848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843783" y="3867873"/>
            <a:ext cx="1808733" cy="4066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36335" y="3864825"/>
            <a:ext cx="912672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400800" y="3867873"/>
            <a:ext cx="1897252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728216" y="4282490"/>
            <a:ext cx="489026" cy="4036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972055" y="4282490"/>
            <a:ext cx="921816" cy="4036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706623" y="4282490"/>
            <a:ext cx="1177861" cy="4036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160264" y="4282490"/>
            <a:ext cx="2671444" cy="4036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728216" y="4703114"/>
            <a:ext cx="3256533" cy="4036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160264" y="4703114"/>
            <a:ext cx="3317620" cy="4036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160264" y="4916474"/>
            <a:ext cx="1302765" cy="4036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728216" y="5221223"/>
            <a:ext cx="3189478" cy="4036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160264" y="5221223"/>
            <a:ext cx="3683253" cy="4036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3" name="object 43"/>
          <p:cNvGraphicFramePr>
            <a:graphicFrameLocks noGrp="1"/>
          </p:cNvGraphicFramePr>
          <p:nvPr/>
        </p:nvGraphicFramePr>
        <p:xfrm>
          <a:off x="1601216" y="3864825"/>
          <a:ext cx="7369809" cy="1760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1545"/>
                <a:gridCol w="3898264"/>
              </a:tblGrid>
              <a:tr h="413702">
                <a:tc>
                  <a:txBody>
                    <a:bodyPr/>
                    <a:lstStyle/>
                    <a:p>
                      <a:pPr marL="81089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1400" spc="114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Active  </a:t>
                      </a: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مولعملل</a:t>
                      </a:r>
                      <a:r>
                        <a:rPr dirty="0" sz="1400" spc="3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4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ينبم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769"/>
                </a:tc>
                <a:tc>
                  <a:txBody>
                    <a:bodyPr/>
                    <a:lstStyle/>
                    <a:p>
                      <a:pPr marL="78232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Passive </a:t>
                      </a:r>
                      <a:r>
                        <a:rPr dirty="0" sz="1400" spc="-7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لوهجملل</a:t>
                      </a:r>
                      <a:r>
                        <a:rPr dirty="0" sz="1400" spc="-18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4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ينبم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769"/>
                </a:tc>
              </a:tr>
              <a:tr h="416115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 </a:t>
                      </a:r>
                      <a:r>
                        <a:rPr dirty="0" sz="1400" spc="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does </a:t>
                      </a:r>
                      <a:r>
                        <a:rPr dirty="0" sz="1400" spc="1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write</a:t>
                      </a:r>
                      <a:r>
                        <a:rPr dirty="0" sz="1400" spc="1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letters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6675"/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Letters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written </a:t>
                      </a:r>
                      <a:r>
                        <a:rPr dirty="0" sz="1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(by</a:t>
                      </a:r>
                      <a:r>
                        <a:rPr dirty="0" sz="1400" spc="1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6675"/>
                </a:tc>
              </a:tr>
              <a:tr h="576046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Dickens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wrote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those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novels,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didn’t</a:t>
                      </a:r>
                      <a:r>
                        <a:rPr dirty="0" sz="1400" spc="2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  <a:tc>
                  <a:txBody>
                    <a:bodyPr/>
                    <a:lstStyle/>
                    <a:p>
                      <a:pPr marL="205104" marR="67183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Those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novels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were </a:t>
                      </a: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written </a:t>
                      </a: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by Dickens, 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weren’t</a:t>
                      </a:r>
                      <a:r>
                        <a:rPr dirty="0" sz="14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1755"/>
                </a:tc>
              </a:tr>
              <a:tr h="354215"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Dickens 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didn’t </a:t>
                      </a: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write that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play, did</a:t>
                      </a:r>
                      <a:r>
                        <a:rPr dirty="0" sz="1400" spc="-1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970"/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4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play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wasn’t </a:t>
                      </a:r>
                      <a:r>
                        <a:rPr dirty="0" sz="1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written </a:t>
                      </a:r>
                      <a:r>
                        <a:rPr dirty="0" sz="1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by Dickens,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</a:t>
                      </a:r>
                      <a:r>
                        <a:rPr dirty="0" sz="1400" spc="1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it?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970"/>
                </a:tc>
              </a:tr>
            </a:tbl>
          </a:graphicData>
        </a:graphic>
      </p:graphicFrame>
      <p:sp>
        <p:nvSpPr>
          <p:cNvPr id="44" name="object 44"/>
          <p:cNvSpPr/>
          <p:nvPr/>
        </p:nvSpPr>
        <p:spPr>
          <a:xfrm>
            <a:off x="2965704" y="2127529"/>
            <a:ext cx="4049141" cy="5439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044696" y="2191562"/>
            <a:ext cx="1878964" cy="4798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39497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3949700" y="533400"/>
                </a:lnTo>
                <a:lnTo>
                  <a:pt x="3984325" y="526420"/>
                </a:lnTo>
                <a:lnTo>
                  <a:pt x="4012580" y="507380"/>
                </a:lnTo>
                <a:lnTo>
                  <a:pt x="4031620" y="479125"/>
                </a:lnTo>
                <a:lnTo>
                  <a:pt x="4038600" y="444500"/>
                </a:lnTo>
                <a:lnTo>
                  <a:pt x="4038600" y="88900"/>
                </a:lnTo>
                <a:lnTo>
                  <a:pt x="4031620" y="54274"/>
                </a:lnTo>
                <a:lnTo>
                  <a:pt x="4012580" y="26019"/>
                </a:lnTo>
                <a:lnTo>
                  <a:pt x="3984325" y="6979"/>
                </a:lnTo>
                <a:lnTo>
                  <a:pt x="3949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897123" y="2058923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3949700" y="0"/>
                </a:lnTo>
                <a:lnTo>
                  <a:pt x="3984325" y="6979"/>
                </a:lnTo>
                <a:lnTo>
                  <a:pt x="4012580" y="26019"/>
                </a:lnTo>
                <a:lnTo>
                  <a:pt x="4031620" y="54274"/>
                </a:lnTo>
                <a:lnTo>
                  <a:pt x="4038600" y="88900"/>
                </a:lnTo>
                <a:lnTo>
                  <a:pt x="4038600" y="444500"/>
                </a:lnTo>
                <a:lnTo>
                  <a:pt x="4031620" y="479125"/>
                </a:lnTo>
                <a:lnTo>
                  <a:pt x="4012580" y="507380"/>
                </a:lnTo>
                <a:lnTo>
                  <a:pt x="3984325" y="526420"/>
                </a:lnTo>
                <a:lnTo>
                  <a:pt x="39497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4096892" y="2169414"/>
            <a:ext cx="16268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ةـــــــــــــــــــــــظحلام</a:t>
            </a:r>
            <a:endParaRPr sz="18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5" name="object 5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33272" y="313982"/>
            <a:ext cx="7642606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28088" y="871766"/>
            <a:ext cx="5380990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05305" y="447243"/>
            <a:ext cx="7068184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315"/>
              <a:t>Transitive </a:t>
            </a:r>
            <a:r>
              <a:rPr dirty="0" sz="3600" spc="275"/>
              <a:t>&amp; </a:t>
            </a:r>
            <a:r>
              <a:rPr dirty="0" sz="3600" spc="345"/>
              <a:t>Intransitive</a:t>
            </a:r>
            <a:r>
              <a:rPr dirty="0" sz="3600" spc="65"/>
              <a:t> </a:t>
            </a:r>
            <a:r>
              <a:rPr dirty="0" sz="3600" spc="330"/>
              <a:t>Verbs</a:t>
            </a:r>
            <a:endParaRPr sz="3600"/>
          </a:p>
          <a:p>
            <a:pPr algn="ctr" marL="125730">
              <a:lnSpc>
                <a:spcPct val="100000"/>
              </a:lnSpc>
              <a:spcBef>
                <a:spcPts val="5"/>
              </a:spcBef>
            </a:pPr>
            <a:r>
              <a:rPr dirty="0" sz="3600" spc="-465">
                <a:latin typeface="Arial"/>
                <a:cs typeface="Arial"/>
              </a:rPr>
              <a:t>ةيدعتملا </a:t>
            </a:r>
            <a:r>
              <a:rPr dirty="0" sz="3600" spc="-415">
                <a:latin typeface="Arial"/>
                <a:cs typeface="Arial"/>
              </a:rPr>
              <a:t>لاعفلأا </a:t>
            </a:r>
            <a:r>
              <a:rPr dirty="0" sz="3600">
                <a:latin typeface="Arial"/>
                <a:cs typeface="Arial"/>
              </a:rPr>
              <a:t>و </a:t>
            </a:r>
            <a:r>
              <a:rPr dirty="0" sz="3600" spc="-114">
                <a:latin typeface="Arial"/>
                <a:cs typeface="Arial"/>
              </a:rPr>
              <a:t>ةمزلالا</a:t>
            </a:r>
            <a:r>
              <a:rPr dirty="0" sz="3600" spc="-265">
                <a:latin typeface="Arial"/>
                <a:cs typeface="Arial"/>
              </a:rPr>
              <a:t> </a:t>
            </a:r>
            <a:r>
              <a:rPr dirty="0" sz="3600" spc="-415">
                <a:latin typeface="Arial"/>
                <a:cs typeface="Arial"/>
              </a:rPr>
              <a:t>لاعفلأا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6278" y="1808683"/>
            <a:ext cx="3184525" cy="61150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484"/>
              </a:spcBef>
            </a:pPr>
            <a:r>
              <a:rPr dirty="0" sz="1600" spc="145" b="1">
                <a:solidFill>
                  <a:srgbClr val="FFFF00"/>
                </a:solidFill>
                <a:latin typeface="Arial"/>
                <a:cs typeface="Arial"/>
              </a:rPr>
              <a:t>:</a:t>
            </a:r>
            <a:r>
              <a:rPr dirty="0" sz="1600" spc="145" b="1">
                <a:solidFill>
                  <a:srgbClr val="FFFF00"/>
                </a:solidFill>
                <a:latin typeface="Calibri"/>
                <a:cs typeface="Calibri"/>
              </a:rPr>
              <a:t>Intransitive </a:t>
            </a:r>
            <a:r>
              <a:rPr dirty="0" sz="1600" spc="150" b="1">
                <a:solidFill>
                  <a:srgbClr val="FFFF00"/>
                </a:solidFill>
                <a:latin typeface="Calibri"/>
                <a:cs typeface="Calibri"/>
              </a:rPr>
              <a:t>Verbs  </a:t>
            </a:r>
            <a:r>
              <a:rPr dirty="0" sz="1600" spc="-45" b="1">
                <a:solidFill>
                  <a:srgbClr val="FFFF00"/>
                </a:solidFill>
                <a:latin typeface="Arial"/>
                <a:cs typeface="Arial"/>
              </a:rPr>
              <a:t>)ةمزلالا</a:t>
            </a:r>
            <a:r>
              <a:rPr dirty="0" sz="1600" spc="-20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160" b="1">
                <a:solidFill>
                  <a:srgbClr val="FFFF00"/>
                </a:solidFill>
                <a:latin typeface="Arial"/>
                <a:cs typeface="Arial"/>
              </a:rPr>
              <a:t>لاعفلأا(</a:t>
            </a:r>
            <a:endParaRPr sz="16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385"/>
              </a:spcBef>
            </a:pPr>
            <a:r>
              <a:rPr dirty="0" sz="1600" spc="-165">
                <a:solidFill>
                  <a:srgbClr val="FFFFFF"/>
                </a:solidFill>
                <a:latin typeface="Arial"/>
                <a:cs typeface="Arial"/>
              </a:rPr>
              <a:t>:لثم  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.هب  </a:t>
            </a:r>
            <a:r>
              <a:rPr dirty="0" baseline="6944" sz="2400" spc="-30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600" spc="-215">
                <a:solidFill>
                  <a:srgbClr val="FFFFFF"/>
                </a:solidFill>
                <a:latin typeface="Arial"/>
                <a:cs typeface="Arial"/>
              </a:rPr>
              <a:t>لاوعفم 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ذخأت  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يتلا  </a:t>
            </a:r>
            <a:r>
              <a:rPr dirty="0" sz="1600" spc="-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5844" y="2454097"/>
            <a:ext cx="1675764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sun</a:t>
            </a:r>
            <a:r>
              <a:rPr dirty="0" sz="20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60" b="1">
                <a:solidFill>
                  <a:srgbClr val="FFFF00"/>
                </a:solidFill>
                <a:latin typeface="Calibri"/>
                <a:cs typeface="Calibri"/>
              </a:rPr>
              <a:t>rises</a:t>
            </a:r>
            <a:r>
              <a:rPr dirty="0" sz="2000" spc="16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26278" y="2870778"/>
            <a:ext cx="3184525" cy="61087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480"/>
              </a:spcBef>
            </a:pPr>
            <a:r>
              <a:rPr dirty="0" sz="1600" spc="145" b="1">
                <a:solidFill>
                  <a:srgbClr val="FFFF00"/>
                </a:solidFill>
                <a:latin typeface="Arial"/>
                <a:cs typeface="Arial"/>
              </a:rPr>
              <a:t>:</a:t>
            </a:r>
            <a:r>
              <a:rPr dirty="0" sz="1600" spc="145" b="1">
                <a:solidFill>
                  <a:srgbClr val="FFFF00"/>
                </a:solidFill>
                <a:latin typeface="Calibri"/>
                <a:cs typeface="Calibri"/>
              </a:rPr>
              <a:t>Intransitive </a:t>
            </a:r>
            <a:r>
              <a:rPr dirty="0" sz="1600" spc="150" b="1">
                <a:solidFill>
                  <a:srgbClr val="FFFF00"/>
                </a:solidFill>
                <a:latin typeface="Calibri"/>
                <a:cs typeface="Calibri"/>
              </a:rPr>
              <a:t>Verbs  </a:t>
            </a:r>
            <a:r>
              <a:rPr dirty="0" sz="1600" spc="-45" b="1">
                <a:solidFill>
                  <a:srgbClr val="FFFF00"/>
                </a:solidFill>
                <a:latin typeface="Arial"/>
                <a:cs typeface="Arial"/>
              </a:rPr>
              <a:t>)ةمزلالا</a:t>
            </a:r>
            <a:r>
              <a:rPr dirty="0" sz="1600" spc="-20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160" b="1">
                <a:solidFill>
                  <a:srgbClr val="FFFF00"/>
                </a:solidFill>
                <a:latin typeface="Arial"/>
                <a:cs typeface="Arial"/>
              </a:rPr>
              <a:t>لاعفلأا(</a:t>
            </a:r>
            <a:endParaRPr sz="16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380"/>
              </a:spcBef>
            </a:pP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.رثكأ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baseline="6944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ادحاو </a:t>
            </a:r>
            <a:r>
              <a:rPr dirty="0" sz="1600" spc="-305">
                <a:solidFill>
                  <a:srgbClr val="FFFFFF"/>
                </a:solidFill>
                <a:latin typeface="Arial"/>
                <a:cs typeface="Arial"/>
              </a:rPr>
              <a:t>هب   </a:t>
            </a:r>
            <a:r>
              <a:rPr dirty="0" baseline="6944" sz="2400" spc="-457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dirty="0" sz="1600" spc="-215">
                <a:solidFill>
                  <a:srgbClr val="FFFFFF"/>
                </a:solidFill>
                <a:latin typeface="Arial"/>
                <a:cs typeface="Arial"/>
              </a:rPr>
              <a:t>لاوعفم 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ذخأت  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يتلا 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38664" y="4089019"/>
            <a:ext cx="7251065" cy="8070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9525">
              <a:lnSpc>
                <a:spcPct val="100000"/>
              </a:lnSpc>
              <a:spcBef>
                <a:spcPts val="105"/>
              </a:spcBef>
            </a:pPr>
            <a:r>
              <a:rPr dirty="0" sz="1600" spc="-235">
                <a:solidFill>
                  <a:srgbClr val="FFFFFF"/>
                </a:solidFill>
                <a:latin typeface="Arial"/>
                <a:cs typeface="Arial"/>
              </a:rPr>
              <a:t>ةيدعتم 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لاعفأ 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يوحت  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يتلا    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امأ </a:t>
            </a:r>
            <a:r>
              <a:rPr dirty="0" sz="1600" spc="-140">
                <a:solidFill>
                  <a:srgbClr val="FFFFFF"/>
                </a:solidFill>
                <a:latin typeface="Arial"/>
                <a:cs typeface="Arial"/>
              </a:rPr>
              <a:t>،اهب  </a:t>
            </a: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هب  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لوعفم 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دوجو </a:t>
            </a:r>
            <a:r>
              <a:rPr dirty="0" sz="1600" spc="-180">
                <a:solidFill>
                  <a:srgbClr val="FFFFFF"/>
                </a:solidFill>
                <a:latin typeface="Arial"/>
                <a:cs typeface="Arial"/>
              </a:rPr>
              <a:t>مدعل  </a:t>
            </a:r>
            <a:r>
              <a:rPr dirty="0" sz="1600" spc="-110">
                <a:solidFill>
                  <a:srgbClr val="FFFFFF"/>
                </a:solidFill>
                <a:latin typeface="Arial"/>
                <a:cs typeface="Arial"/>
              </a:rPr>
              <a:t>لوهجملل </a:t>
            </a:r>
            <a:r>
              <a:rPr dirty="0" sz="1600" spc="-305">
                <a:solidFill>
                  <a:srgbClr val="FFFFFF"/>
                </a:solidFill>
                <a:latin typeface="Arial"/>
                <a:cs typeface="Arial"/>
              </a:rPr>
              <a:t>ينبم  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ىلإ 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اهليوحت  </a:t>
            </a:r>
            <a:r>
              <a:rPr dirty="0" sz="1600" spc="-225">
                <a:solidFill>
                  <a:srgbClr val="FFFFFF"/>
                </a:solidFill>
                <a:latin typeface="Arial"/>
                <a:cs typeface="Arial"/>
              </a:rPr>
              <a:t>نكمي  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ةمزلالا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لاعفلأا*</a:t>
            </a:r>
            <a:endParaRPr sz="16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.لوهجملل  </a:t>
            </a:r>
            <a:r>
              <a:rPr dirty="0" sz="1600" spc="-305">
                <a:solidFill>
                  <a:srgbClr val="FFFFFF"/>
                </a:solidFill>
                <a:latin typeface="Arial"/>
                <a:cs typeface="Arial"/>
              </a:rPr>
              <a:t>ينبم  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ىلإ 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اهليوحت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50">
                <a:solidFill>
                  <a:srgbClr val="FFFFFF"/>
                </a:solidFill>
                <a:latin typeface="Arial"/>
                <a:cs typeface="Arial"/>
              </a:rPr>
              <a:t>نكميف</a:t>
            </a:r>
            <a:endParaRPr sz="1600">
              <a:latin typeface="Arial"/>
              <a:cs typeface="Arial"/>
            </a:endParaRPr>
          </a:p>
          <a:p>
            <a:pPr algn="r" marR="9525">
              <a:lnSpc>
                <a:spcPct val="100000"/>
              </a:lnSpc>
              <a:spcBef>
                <a:spcPts val="385"/>
              </a:spcBef>
            </a:pP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:لاثم 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.لوهجملل </a:t>
            </a:r>
            <a:r>
              <a:rPr dirty="0" sz="1600" spc="-305">
                <a:solidFill>
                  <a:srgbClr val="FFFFFF"/>
                </a:solidFill>
                <a:latin typeface="Arial"/>
                <a:cs typeface="Arial"/>
              </a:rPr>
              <a:t>ينبم  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ىلإ 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اهليوحت  </a:t>
            </a:r>
            <a:r>
              <a:rPr dirty="0" sz="1600" spc="-225">
                <a:solidFill>
                  <a:srgbClr val="FFFFFF"/>
                </a:solidFill>
                <a:latin typeface="Arial"/>
                <a:cs typeface="Arial"/>
              </a:rPr>
              <a:t>نكمي 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اذل  </a:t>
            </a:r>
            <a:r>
              <a:rPr dirty="0" sz="1600" spc="-325">
                <a:solidFill>
                  <a:srgbClr val="FFFFFF"/>
                </a:solidFill>
                <a:latin typeface="Arial"/>
                <a:cs typeface="Arial"/>
              </a:rPr>
              <a:t>نيلوعفمل    </a:t>
            </a:r>
            <a:r>
              <a:rPr dirty="0" sz="1600" spc="-235">
                <a:solidFill>
                  <a:srgbClr val="FFFFFF"/>
                </a:solidFill>
                <a:latin typeface="Arial"/>
                <a:cs typeface="Arial"/>
              </a:rPr>
              <a:t>ةيدعتملا 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لاعفلأا 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30">
                <a:solidFill>
                  <a:srgbClr val="FFFFFF"/>
                </a:solidFill>
                <a:latin typeface="Arial"/>
                <a:cs typeface="Arial"/>
              </a:rPr>
              <a:t>ضعب    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كانه*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87085" y="4954904"/>
            <a:ext cx="98361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:نيتقيرطب</a:t>
            </a:r>
            <a:r>
              <a:rPr dirty="0" sz="16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15">
                <a:solidFill>
                  <a:srgbClr val="FFFFFF"/>
                </a:solidFill>
                <a:latin typeface="Arial"/>
                <a:cs typeface="Arial"/>
              </a:rPr>
              <a:t>ىنبت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3756" y="5492902"/>
            <a:ext cx="3912870" cy="61087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259715" indent="-247650">
              <a:lnSpc>
                <a:spcPct val="100000"/>
              </a:lnSpc>
              <a:spcBef>
                <a:spcPts val="480"/>
              </a:spcBef>
              <a:buClr>
                <a:srgbClr val="FFFFFF"/>
              </a:buClr>
              <a:buAutoNum type="alphaLcParenR"/>
              <a:tabLst>
                <a:tab pos="260350" algn="l"/>
              </a:tabLst>
            </a:pPr>
            <a:r>
              <a:rPr dirty="0" sz="1600" spc="60">
                <a:solidFill>
                  <a:srgbClr val="CC3300"/>
                </a:solidFill>
                <a:latin typeface="Calibri"/>
                <a:cs typeface="Calibri"/>
              </a:rPr>
              <a:t>Huda </a:t>
            </a:r>
            <a:r>
              <a:rPr dirty="0" sz="1600" spc="65">
                <a:solidFill>
                  <a:srgbClr val="FFFF00"/>
                </a:solidFill>
                <a:latin typeface="Calibri"/>
                <a:cs typeface="Calibri"/>
              </a:rPr>
              <a:t>was </a:t>
            </a:r>
            <a:r>
              <a:rPr dirty="0" sz="1600" spc="50">
                <a:solidFill>
                  <a:srgbClr val="FFFF00"/>
                </a:solidFill>
                <a:latin typeface="Calibri"/>
                <a:cs typeface="Calibri"/>
              </a:rPr>
              <a:t>given </a:t>
            </a:r>
            <a:r>
              <a:rPr dirty="0" sz="1600" spc="75">
                <a:solidFill>
                  <a:srgbClr val="CC3300"/>
                </a:solidFill>
                <a:latin typeface="Calibri"/>
                <a:cs typeface="Calibri"/>
              </a:rPr>
              <a:t>a </a:t>
            </a:r>
            <a:r>
              <a:rPr dirty="0" sz="1600" spc="20">
                <a:solidFill>
                  <a:srgbClr val="CC3300"/>
                </a:solidFill>
                <a:latin typeface="Calibri"/>
                <a:cs typeface="Calibri"/>
              </a:rPr>
              <a:t>flower </a:t>
            </a:r>
            <a:r>
              <a:rPr dirty="0" sz="1600" spc="85">
                <a:solidFill>
                  <a:srgbClr val="FFFFFF"/>
                </a:solidFill>
                <a:latin typeface="Calibri"/>
                <a:cs typeface="Calibri"/>
              </a:rPr>
              <a:t>(by</a:t>
            </a:r>
            <a:r>
              <a:rPr dirty="0" sz="16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60">
                <a:solidFill>
                  <a:srgbClr val="FFFFFF"/>
                </a:solidFill>
                <a:latin typeface="Calibri"/>
                <a:cs typeface="Calibri"/>
              </a:rPr>
              <a:t>Ahmed).</a:t>
            </a:r>
            <a:endParaRPr sz="1600">
              <a:latin typeface="Calibri"/>
              <a:cs typeface="Calibri"/>
            </a:endParaRPr>
          </a:p>
          <a:p>
            <a:pPr marL="271780" indent="-254000">
              <a:lnSpc>
                <a:spcPct val="100000"/>
              </a:lnSpc>
              <a:spcBef>
                <a:spcPts val="385"/>
              </a:spcBef>
              <a:buClr>
                <a:srgbClr val="FFFFFF"/>
              </a:buClr>
              <a:buAutoNum type="alphaLcParenR"/>
              <a:tabLst>
                <a:tab pos="272415" algn="l"/>
              </a:tabLst>
            </a:pPr>
            <a:r>
              <a:rPr dirty="0" sz="1600" spc="35">
                <a:solidFill>
                  <a:srgbClr val="CC3300"/>
                </a:solidFill>
                <a:latin typeface="Calibri"/>
                <a:cs typeface="Calibri"/>
              </a:rPr>
              <a:t>A </a:t>
            </a:r>
            <a:r>
              <a:rPr dirty="0" sz="1600" spc="20">
                <a:solidFill>
                  <a:srgbClr val="CC3300"/>
                </a:solidFill>
                <a:latin typeface="Calibri"/>
                <a:cs typeface="Calibri"/>
              </a:rPr>
              <a:t>flower </a:t>
            </a:r>
            <a:r>
              <a:rPr dirty="0" sz="1600" spc="65">
                <a:solidFill>
                  <a:srgbClr val="FFFF00"/>
                </a:solidFill>
                <a:latin typeface="Calibri"/>
                <a:cs typeface="Calibri"/>
              </a:rPr>
              <a:t>was </a:t>
            </a:r>
            <a:r>
              <a:rPr dirty="0" sz="1600" spc="50">
                <a:solidFill>
                  <a:srgbClr val="FFFF00"/>
                </a:solidFill>
                <a:latin typeface="Calibri"/>
                <a:cs typeface="Calibri"/>
              </a:rPr>
              <a:t>given 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600" spc="60">
                <a:solidFill>
                  <a:srgbClr val="CC3300"/>
                </a:solidFill>
                <a:latin typeface="Calibri"/>
                <a:cs typeface="Calibri"/>
              </a:rPr>
              <a:t>Huda </a:t>
            </a:r>
            <a:r>
              <a:rPr dirty="0" sz="1600" spc="85">
                <a:solidFill>
                  <a:srgbClr val="FFFFFF"/>
                </a:solidFill>
                <a:latin typeface="Calibri"/>
                <a:cs typeface="Calibri"/>
              </a:rPr>
              <a:t>(by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Ahmed)</a:t>
            </a:r>
            <a:r>
              <a:rPr dirty="0" sz="1200" spc="4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22070" y="3478172"/>
            <a:ext cx="318135" cy="572135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36195">
              <a:lnSpc>
                <a:spcPct val="100000"/>
              </a:lnSpc>
              <a:spcBef>
                <a:spcPts val="385"/>
              </a:spcBef>
            </a:pP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200" spc="-175">
                <a:solidFill>
                  <a:srgbClr val="FFFFFF"/>
                </a:solidFill>
                <a:latin typeface="Arial"/>
                <a:cs typeface="Arial"/>
              </a:rPr>
              <a:t>لعافلا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21076" y="3483232"/>
            <a:ext cx="1047115" cy="56388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his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hand.</a:t>
            </a:r>
            <a:endParaRPr sz="2000">
              <a:latin typeface="Calibri"/>
              <a:cs typeface="Calibri"/>
            </a:endParaRPr>
          </a:p>
          <a:p>
            <a:pPr marL="318135">
              <a:lnSpc>
                <a:spcPct val="100000"/>
              </a:lnSpc>
              <a:spcBef>
                <a:spcPts val="150"/>
              </a:spcBef>
            </a:pPr>
            <a:r>
              <a:rPr dirty="0" sz="1200" spc="-225">
                <a:solidFill>
                  <a:srgbClr val="FFFFFF"/>
                </a:solidFill>
                <a:latin typeface="Arial"/>
                <a:cs typeface="Arial"/>
              </a:rPr>
              <a:t>هب</a:t>
            </a: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لوعفملا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36902" y="3478172"/>
            <a:ext cx="692785" cy="572135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2000" spc="-5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dirty="0" sz="2000" spc="9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sz="2000" spc="40">
                <a:solidFill>
                  <a:srgbClr val="FFFF00"/>
                </a:solidFill>
                <a:latin typeface="Calibri"/>
                <a:cs typeface="Calibri"/>
              </a:rPr>
              <a:t>is</a:t>
            </a:r>
            <a:r>
              <a:rPr dirty="0" sz="2000" spc="7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endParaRPr sz="2000">
              <a:latin typeface="Calibri"/>
              <a:cs typeface="Calibri"/>
            </a:endParaRPr>
          </a:p>
          <a:p>
            <a:pPr marL="177800">
              <a:lnSpc>
                <a:spcPct val="100000"/>
              </a:lnSpc>
              <a:spcBef>
                <a:spcPts val="175"/>
              </a:spcBef>
            </a:pPr>
            <a:r>
              <a:rPr dirty="0" sz="1200" spc="-240">
                <a:solidFill>
                  <a:srgbClr val="FFFFFF"/>
                </a:solidFill>
                <a:latin typeface="Arial"/>
                <a:cs typeface="Arial"/>
              </a:rPr>
              <a:t>لعفلا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45844" y="4916804"/>
            <a:ext cx="828040" cy="505459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800" spc="1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65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7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16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6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  <a:p>
            <a:pPr marL="217804">
              <a:lnSpc>
                <a:spcPct val="100000"/>
              </a:lnSpc>
              <a:spcBef>
                <a:spcPts val="75"/>
              </a:spcBef>
            </a:pPr>
            <a:r>
              <a:rPr dirty="0" sz="1200" spc="-175">
                <a:solidFill>
                  <a:srgbClr val="FFFFFF"/>
                </a:solidFill>
                <a:latin typeface="Arial"/>
                <a:cs typeface="Arial"/>
              </a:rPr>
              <a:t>لعافلا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48967" y="4916804"/>
            <a:ext cx="2566670" cy="505459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  <a:tabLst>
                <a:tab pos="759460" algn="l"/>
                <a:tab pos="1497330" algn="l"/>
              </a:tabLst>
            </a:pPr>
            <a:r>
              <a:rPr dirty="0" sz="1800" spc="200" b="1">
                <a:solidFill>
                  <a:srgbClr val="FFFF00"/>
                </a:solidFill>
                <a:latin typeface="Calibri"/>
                <a:cs typeface="Calibri"/>
              </a:rPr>
              <a:t>gave	</a:t>
            </a:r>
            <a:r>
              <a:rPr dirty="0" sz="1800" spc="190" b="1">
                <a:solidFill>
                  <a:srgbClr val="CC3300"/>
                </a:solidFill>
                <a:latin typeface="Calibri"/>
                <a:cs typeface="Calibri"/>
              </a:rPr>
              <a:t>Huda	</a:t>
            </a:r>
            <a:r>
              <a:rPr dirty="0" sz="1800" spc="185" b="1">
                <a:solidFill>
                  <a:srgbClr val="CC3300"/>
                </a:solidFill>
                <a:latin typeface="Calibri"/>
                <a:cs typeface="Calibri"/>
              </a:rPr>
              <a:t>a </a:t>
            </a:r>
            <a:r>
              <a:rPr dirty="0" sz="1800" spc="155" b="1">
                <a:solidFill>
                  <a:srgbClr val="CC3300"/>
                </a:solidFill>
                <a:latin typeface="Calibri"/>
                <a:cs typeface="Calibri"/>
              </a:rPr>
              <a:t>flower</a:t>
            </a:r>
            <a:r>
              <a:rPr dirty="0" sz="1800" spc="-150" b="1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8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L="123189">
              <a:lnSpc>
                <a:spcPct val="100000"/>
              </a:lnSpc>
              <a:spcBef>
                <a:spcPts val="75"/>
              </a:spcBef>
            </a:pPr>
            <a:r>
              <a:rPr dirty="0" sz="1200" spc="-24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200" spc="-225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200" spc="-150">
                <a:solidFill>
                  <a:srgbClr val="FFFFFF"/>
                </a:solidFill>
                <a:latin typeface="Arial"/>
                <a:cs typeface="Arial"/>
              </a:rPr>
              <a:t>لوعفم </a:t>
            </a:r>
            <a:r>
              <a:rPr dirty="0" sz="1200" spc="-225">
                <a:solidFill>
                  <a:srgbClr val="FFFFFF"/>
                </a:solidFill>
                <a:latin typeface="Arial"/>
                <a:cs typeface="Arial"/>
              </a:rPr>
              <a:t>هب</a:t>
            </a:r>
            <a:r>
              <a:rPr dirty="0" sz="12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50">
                <a:solidFill>
                  <a:srgbClr val="FFFFFF"/>
                </a:solidFill>
                <a:latin typeface="Arial"/>
                <a:cs typeface="Arial"/>
              </a:rPr>
              <a:t>لوعفم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545751" y="5884875"/>
            <a:ext cx="637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200" spc="-295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baseline="-6944" sz="1800" spc="-442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200" spc="-295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baseline="-6944" sz="1800" spc="-442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-295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200" spc="-2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55869" y="5884875"/>
            <a:ext cx="18719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هريخأت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نيح</a:t>
            </a:r>
            <a:r>
              <a:rPr dirty="0" baseline="-6944" sz="1800" spc="-75">
                <a:solidFill>
                  <a:srgbClr val="FFFFFF"/>
                </a:solidFill>
                <a:latin typeface="Calibri"/>
                <a:cs typeface="Calibri"/>
              </a:rPr>
              <a:t>Huda </a:t>
            </a:r>
            <a:r>
              <a:rPr dirty="0" sz="1200" spc="-155">
                <a:solidFill>
                  <a:srgbClr val="FFFFFF"/>
                </a:solidFill>
                <a:latin typeface="Arial"/>
                <a:cs typeface="Arial"/>
              </a:rPr>
              <a:t>لقاعلا </a:t>
            </a:r>
            <a:r>
              <a:rPr dirty="0" sz="1200" spc="-229">
                <a:solidFill>
                  <a:srgbClr val="FFFFFF"/>
                </a:solidFill>
                <a:latin typeface="Arial"/>
                <a:cs typeface="Arial"/>
              </a:rPr>
              <a:t>هب</a:t>
            </a:r>
            <a:r>
              <a:rPr dirty="0" sz="12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15">
                <a:solidFill>
                  <a:srgbClr val="FFFFFF"/>
                </a:solidFill>
                <a:latin typeface="Arial"/>
                <a:cs typeface="Arial"/>
              </a:rPr>
              <a:t>لوعفملل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30295" y="313982"/>
            <a:ext cx="344868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36847" y="871766"/>
            <a:ext cx="236042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5940">
              <a:lnSpc>
                <a:spcPct val="100000"/>
              </a:lnSpc>
              <a:spcBef>
                <a:spcPts val="100"/>
              </a:spcBef>
            </a:pPr>
            <a:r>
              <a:rPr dirty="0" sz="3600" spc="310"/>
              <a:t>Prepositions</a:t>
            </a:r>
            <a:endParaRPr sz="3600"/>
          </a:p>
          <a:p>
            <a:pPr algn="ctr" marL="66040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</a:t>
            </a:r>
            <a:r>
              <a:rPr dirty="0" sz="3600" spc="-55">
                <a:latin typeface="Arial"/>
                <a:cs typeface="Arial"/>
              </a:rPr>
              <a:t> </a:t>
            </a:r>
            <a:r>
              <a:rPr dirty="0" sz="3600" spc="-45">
                <a:latin typeface="Arial"/>
                <a:cs typeface="Arial"/>
              </a:rPr>
              <a:t>فورح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33272" y="2002574"/>
            <a:ext cx="7837678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19800" y="2295182"/>
            <a:ext cx="2686684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49111" y="2295182"/>
            <a:ext cx="574370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00911" y="2295182"/>
            <a:ext cx="5051933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93848" y="2587790"/>
            <a:ext cx="4890388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08504" y="2587790"/>
            <a:ext cx="489026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01292" y="2085594"/>
            <a:ext cx="7383780" cy="97663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algn="ctr" marL="12700" marR="5080">
              <a:lnSpc>
                <a:spcPts val="2300"/>
              </a:lnSpc>
              <a:spcBef>
                <a:spcPts val="660"/>
              </a:spcBef>
            </a:pPr>
            <a:r>
              <a:rPr dirty="0" sz="2400" spc="-135" b="1">
                <a:solidFill>
                  <a:srgbClr val="FFFF00"/>
                </a:solidFill>
                <a:latin typeface="Arial"/>
                <a:cs typeface="Arial"/>
              </a:rPr>
              <a:t>كلذو </a:t>
            </a:r>
            <a:r>
              <a:rPr dirty="0" sz="2400" spc="-300" b="1">
                <a:solidFill>
                  <a:srgbClr val="FFFF00"/>
                </a:solidFill>
                <a:latin typeface="Arial"/>
                <a:cs typeface="Arial"/>
              </a:rPr>
              <a:t>ىنعم </a:t>
            </a:r>
            <a:r>
              <a:rPr dirty="0" sz="2400" spc="65" b="1">
                <a:solidFill>
                  <a:srgbClr val="FFFF00"/>
                </a:solidFill>
                <a:latin typeface="Arial"/>
                <a:cs typeface="Arial"/>
              </a:rPr>
              <a:t>نم </a:t>
            </a:r>
            <a:r>
              <a:rPr dirty="0" sz="2400" spc="-340" b="1">
                <a:solidFill>
                  <a:srgbClr val="FFFF00"/>
                </a:solidFill>
                <a:latin typeface="Arial"/>
                <a:cs typeface="Arial"/>
              </a:rPr>
              <a:t>رثكأ </a:t>
            </a:r>
            <a:r>
              <a:rPr dirty="0" sz="2400" spc="-110" b="1">
                <a:solidFill>
                  <a:srgbClr val="FFFF00"/>
                </a:solidFill>
                <a:latin typeface="Arial"/>
                <a:cs typeface="Arial"/>
              </a:rPr>
              <a:t>دحاولا </a:t>
            </a:r>
            <a:r>
              <a:rPr dirty="0" sz="2400" spc="-240" b="1">
                <a:solidFill>
                  <a:srgbClr val="FFFF00"/>
                </a:solidFill>
                <a:latin typeface="Arial"/>
                <a:cs typeface="Arial"/>
              </a:rPr>
              <a:t>فرحلل </a:t>
            </a:r>
            <a:r>
              <a:rPr dirty="0" sz="2400" spc="-335" b="1">
                <a:solidFill>
                  <a:srgbClr val="FFFF00"/>
                </a:solidFill>
                <a:latin typeface="Arial"/>
                <a:cs typeface="Arial"/>
              </a:rPr>
              <a:t>نوكي </a:t>
            </a:r>
            <a:r>
              <a:rPr dirty="0" sz="2400" spc="-600" b="1">
                <a:solidFill>
                  <a:srgbClr val="FFFF00"/>
                </a:solidFill>
                <a:latin typeface="Arial"/>
                <a:cs typeface="Arial"/>
              </a:rPr>
              <a:t>دقف </a:t>
            </a:r>
            <a:r>
              <a:rPr dirty="0" sz="2400" spc="-330" b="1">
                <a:solidFill>
                  <a:srgbClr val="FFFF00"/>
                </a:solidFill>
                <a:latin typeface="Arial"/>
                <a:cs typeface="Arial"/>
              </a:rPr>
              <a:t>،ةكباشتم 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و </a:t>
            </a:r>
            <a:r>
              <a:rPr dirty="0" sz="2400" spc="-450" b="1">
                <a:solidFill>
                  <a:srgbClr val="FFFF00"/>
                </a:solidFill>
                <a:latin typeface="Arial"/>
                <a:cs typeface="Arial"/>
              </a:rPr>
              <a:t>ةريثك </a:t>
            </a:r>
            <a:r>
              <a:rPr dirty="0" sz="2400" spc="-170" b="1">
                <a:solidFill>
                  <a:srgbClr val="FFFF00"/>
                </a:solidFill>
                <a:latin typeface="Arial"/>
                <a:cs typeface="Arial"/>
              </a:rPr>
              <a:t>رجلا </a:t>
            </a:r>
            <a:r>
              <a:rPr dirty="0" sz="2400" spc="-35" b="1">
                <a:solidFill>
                  <a:srgbClr val="FFFF00"/>
                </a:solidFill>
                <a:latin typeface="Arial"/>
                <a:cs typeface="Arial"/>
              </a:rPr>
              <a:t>فورح  </a:t>
            </a:r>
            <a:r>
              <a:rPr dirty="0" sz="2400" spc="-245" b="1">
                <a:solidFill>
                  <a:srgbClr val="FFFF00"/>
                </a:solidFill>
                <a:latin typeface="Arial"/>
                <a:cs typeface="Arial"/>
              </a:rPr>
              <a:t>بردتلا </a:t>
            </a:r>
            <a:r>
              <a:rPr dirty="0" sz="2400" spc="65" b="1">
                <a:solidFill>
                  <a:srgbClr val="FFFF00"/>
                </a:solidFill>
                <a:latin typeface="Arial"/>
                <a:cs typeface="Arial"/>
              </a:rPr>
              <a:t>يه </a:t>
            </a:r>
            <a:r>
              <a:rPr dirty="0" sz="2400" spc="-175" b="1">
                <a:solidFill>
                  <a:srgbClr val="FFFF00"/>
                </a:solidFill>
                <a:latin typeface="Arial"/>
                <a:cs typeface="Arial"/>
              </a:rPr>
              <a:t>رجلا </a:t>
            </a:r>
            <a:r>
              <a:rPr dirty="0" sz="2400" spc="-35" b="1">
                <a:solidFill>
                  <a:srgbClr val="FFFF00"/>
                </a:solidFill>
                <a:latin typeface="Arial"/>
                <a:cs typeface="Arial"/>
              </a:rPr>
              <a:t>فورح </a:t>
            </a:r>
            <a:r>
              <a:rPr dirty="0" sz="2400" spc="-484" b="1">
                <a:solidFill>
                  <a:srgbClr val="FFFF00"/>
                </a:solidFill>
                <a:latin typeface="Arial"/>
                <a:cs typeface="Arial"/>
              </a:rPr>
              <a:t>ملعتل </a:t>
            </a:r>
            <a:r>
              <a:rPr dirty="0" sz="2400" spc="-350" b="1">
                <a:solidFill>
                  <a:srgbClr val="FFFF00"/>
                </a:solidFill>
                <a:latin typeface="Arial"/>
                <a:cs typeface="Arial"/>
              </a:rPr>
              <a:t>ىلثملا </a:t>
            </a:r>
            <a:r>
              <a:rPr dirty="0" sz="2400" spc="-285" b="1">
                <a:solidFill>
                  <a:srgbClr val="FFFF00"/>
                </a:solidFill>
                <a:latin typeface="Arial"/>
                <a:cs typeface="Arial"/>
              </a:rPr>
              <a:t>ةقيرطلا 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و </a:t>
            </a:r>
            <a:r>
              <a:rPr dirty="0" sz="2400" spc="-130" b="1">
                <a:solidFill>
                  <a:srgbClr val="FFFF00"/>
                </a:solidFill>
                <a:latin typeface="Arial"/>
                <a:cs typeface="Arial"/>
              </a:rPr>
              <a:t>.ةلمجلا </a:t>
            </a:r>
            <a:r>
              <a:rPr dirty="0" sz="2400" spc="-630" b="1">
                <a:solidFill>
                  <a:srgbClr val="FFFF00"/>
                </a:solidFill>
                <a:latin typeface="Arial"/>
                <a:cs typeface="Arial"/>
              </a:rPr>
              <a:t>يف </a:t>
            </a:r>
            <a:r>
              <a:rPr dirty="0" sz="2400" spc="-180" b="1">
                <a:solidFill>
                  <a:srgbClr val="FFFF00"/>
                </a:solidFill>
                <a:latin typeface="Arial"/>
                <a:cs typeface="Arial"/>
              </a:rPr>
              <a:t>هعقوم</a:t>
            </a:r>
            <a:r>
              <a:rPr dirty="0" sz="2400" spc="-35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280" b="1">
                <a:solidFill>
                  <a:srgbClr val="FFFF00"/>
                </a:solidFill>
                <a:latin typeface="Arial"/>
                <a:cs typeface="Arial"/>
              </a:rPr>
              <a:t>بسح</a:t>
            </a:r>
            <a:endParaRPr sz="2400">
              <a:latin typeface="Arial"/>
              <a:cs typeface="Arial"/>
            </a:endParaRPr>
          </a:p>
          <a:p>
            <a:pPr algn="ctr" marR="5715">
              <a:lnSpc>
                <a:spcPts val="2330"/>
              </a:lnSpc>
            </a:pPr>
            <a:r>
              <a:rPr dirty="0" sz="2400" spc="-380" b="1">
                <a:solidFill>
                  <a:srgbClr val="FFFF00"/>
                </a:solidFill>
                <a:latin typeface="Arial"/>
                <a:cs typeface="Arial"/>
              </a:rPr>
              <a:t>.ةلصفنم </a:t>
            </a:r>
            <a:r>
              <a:rPr dirty="0" sz="2400" spc="-120" b="1">
                <a:solidFill>
                  <a:srgbClr val="FFFF00"/>
                </a:solidFill>
                <a:latin typeface="Arial"/>
                <a:cs typeface="Arial"/>
              </a:rPr>
              <a:t>فورحك </a:t>
            </a:r>
            <a:r>
              <a:rPr dirty="0" sz="2400" spc="-535" b="1">
                <a:solidFill>
                  <a:srgbClr val="FFFF00"/>
                </a:solidFill>
                <a:latin typeface="Arial"/>
                <a:cs typeface="Arial"/>
              </a:rPr>
              <a:t>تسيل 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و لمج </a:t>
            </a:r>
            <a:r>
              <a:rPr dirty="0" sz="2400" spc="-114" b="1">
                <a:solidFill>
                  <a:srgbClr val="FFFF00"/>
                </a:solidFill>
                <a:latin typeface="Arial"/>
                <a:cs typeface="Arial"/>
              </a:rPr>
              <a:t>للاخ </a:t>
            </a:r>
            <a:r>
              <a:rPr dirty="0" sz="2400" spc="65" b="1">
                <a:solidFill>
                  <a:srgbClr val="FFFF00"/>
                </a:solidFill>
                <a:latin typeface="Arial"/>
                <a:cs typeface="Arial"/>
              </a:rPr>
              <a:t>نم</a:t>
            </a:r>
            <a:r>
              <a:rPr dirty="0" sz="2400" spc="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235" b="1">
                <a:solidFill>
                  <a:srgbClr val="FFFF00"/>
                </a:solidFill>
                <a:latin typeface="Arial"/>
                <a:cs typeface="Arial"/>
              </a:rPr>
              <a:t>اهيلع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49096" y="4340377"/>
            <a:ext cx="7740142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876031" y="4535449"/>
            <a:ext cx="1013269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766304" y="4535449"/>
            <a:ext cx="385381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222044" y="3713734"/>
            <a:ext cx="7566659" cy="11461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714"/>
              </a:lnSpc>
              <a:spcBef>
                <a:spcPts val="105"/>
              </a:spcBef>
            </a:pPr>
            <a:r>
              <a:rPr dirty="0" sz="1600" spc="1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30" b="1">
                <a:solidFill>
                  <a:srgbClr val="FFFFFF"/>
                </a:solidFill>
                <a:latin typeface="Calibri"/>
                <a:cs typeface="Calibri"/>
              </a:rPr>
              <a:t>preposition</a:t>
            </a:r>
            <a:r>
              <a:rPr dirty="0" sz="16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80" b="1">
                <a:solidFill>
                  <a:srgbClr val="FFFFFF"/>
                </a:solidFill>
                <a:latin typeface="Calibri"/>
                <a:cs typeface="Calibri"/>
              </a:rPr>
              <a:t>shows</a:t>
            </a:r>
            <a:r>
              <a:rPr dirty="0" sz="16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4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30" b="1">
                <a:solidFill>
                  <a:srgbClr val="FFFFFF"/>
                </a:solidFill>
                <a:latin typeface="Calibri"/>
                <a:cs typeface="Calibri"/>
              </a:rPr>
              <a:t>relation</a:t>
            </a:r>
            <a:r>
              <a:rPr dirty="0" sz="16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60" b="1">
                <a:solidFill>
                  <a:srgbClr val="FFFFFF"/>
                </a:solidFill>
                <a:latin typeface="Calibri"/>
                <a:cs typeface="Calibri"/>
              </a:rPr>
              <a:t>between</a:t>
            </a:r>
            <a:r>
              <a:rPr dirty="0" sz="16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4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55" b="1">
                <a:solidFill>
                  <a:srgbClr val="FFFFFF"/>
                </a:solidFill>
                <a:latin typeface="Calibri"/>
                <a:cs typeface="Calibri"/>
              </a:rPr>
              <a:t>subject</a:t>
            </a:r>
            <a:r>
              <a:rPr dirty="0" sz="16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65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6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4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35" b="1">
                <a:solidFill>
                  <a:srgbClr val="FFFFFF"/>
                </a:solidFill>
                <a:latin typeface="Calibri"/>
                <a:cs typeface="Calibri"/>
              </a:rPr>
              <a:t>object.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14"/>
              </a:lnSpc>
            </a:pPr>
            <a:r>
              <a:rPr dirty="0" sz="1600" spc="155" b="1">
                <a:solidFill>
                  <a:srgbClr val="FFFFFF"/>
                </a:solidFill>
                <a:latin typeface="Calibri"/>
                <a:cs typeface="Calibri"/>
              </a:rPr>
              <a:t>There </a:t>
            </a:r>
            <a:r>
              <a:rPr dirty="0" sz="1600" spc="150" b="1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600" spc="140" b="1">
                <a:solidFill>
                  <a:srgbClr val="FFFFFF"/>
                </a:solidFill>
                <a:latin typeface="Calibri"/>
                <a:cs typeface="Calibri"/>
              </a:rPr>
              <a:t>also </a:t>
            </a:r>
            <a:r>
              <a:rPr dirty="0" sz="1600" spc="135" b="1">
                <a:solidFill>
                  <a:srgbClr val="FFFFFF"/>
                </a:solidFill>
                <a:latin typeface="Calibri"/>
                <a:cs typeface="Calibri"/>
              </a:rPr>
              <a:t>prepositions </a:t>
            </a:r>
            <a:r>
              <a:rPr dirty="0" sz="1600" spc="114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600" spc="145" b="1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dirty="0" sz="1600" spc="165" b="1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600" spc="135" b="1">
                <a:solidFill>
                  <a:srgbClr val="FFFFFF"/>
                </a:solidFill>
                <a:latin typeface="Calibri"/>
                <a:cs typeface="Calibri"/>
              </a:rPr>
              <a:t>prepositions </a:t>
            </a:r>
            <a:r>
              <a:rPr dirty="0" sz="1600" spc="114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1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30" b="1">
                <a:solidFill>
                  <a:srgbClr val="FFFFFF"/>
                </a:solidFill>
                <a:latin typeface="Calibri"/>
                <a:cs typeface="Calibri"/>
              </a:rPr>
              <a:t>place.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algn="r" marR="5080">
              <a:lnSpc>
                <a:spcPts val="1730"/>
              </a:lnSpc>
            </a:pP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ةلاد 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رج 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فورح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ةلاد 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رج 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فورح </a:t>
            </a:r>
            <a:r>
              <a:rPr dirty="0" baseline="3472" sz="2400" spc="-307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1600" spc="-204" b="1">
                <a:solidFill>
                  <a:srgbClr val="FFFFFF"/>
                </a:solidFill>
                <a:latin typeface="Arial"/>
                <a:cs typeface="Arial"/>
              </a:rPr>
              <a:t>اضيأ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دجوي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240" b="1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1600" spc="-405" b="1">
                <a:solidFill>
                  <a:srgbClr val="FFFFFF"/>
                </a:solidFill>
                <a:latin typeface="Arial"/>
                <a:cs typeface="Arial"/>
              </a:rPr>
              <a:t>نيب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ةقلاعلا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رجلا 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فورح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4" b="1">
                <a:solidFill>
                  <a:srgbClr val="FFFFFF"/>
                </a:solidFill>
                <a:latin typeface="Arial"/>
                <a:cs typeface="Arial"/>
              </a:rPr>
              <a:t>لدت</a:t>
            </a:r>
            <a:endParaRPr sz="1600">
              <a:latin typeface="Arial"/>
              <a:cs typeface="Arial"/>
            </a:endParaRPr>
          </a:p>
          <a:p>
            <a:pPr algn="r" marR="33020">
              <a:lnSpc>
                <a:spcPts val="1730"/>
              </a:lnSpc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.ناكملا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ىلع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67000" y="1966976"/>
            <a:ext cx="0" cy="3198495"/>
          </a:xfrm>
          <a:custGeom>
            <a:avLst/>
            <a:gdLst/>
            <a:ahLst/>
            <a:cxnLst/>
            <a:rect l="l" t="t" r="r" b="b"/>
            <a:pathLst>
              <a:path w="0" h="3198495">
                <a:moveTo>
                  <a:pt x="0" y="0"/>
                </a:moveTo>
                <a:lnTo>
                  <a:pt x="0" y="319836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562600" y="1966976"/>
            <a:ext cx="0" cy="3198495"/>
          </a:xfrm>
          <a:custGeom>
            <a:avLst/>
            <a:gdLst/>
            <a:ahLst/>
            <a:cxnLst/>
            <a:rect l="l" t="t" r="r" b="b"/>
            <a:pathLst>
              <a:path w="0" h="3198495">
                <a:moveTo>
                  <a:pt x="0" y="0"/>
                </a:moveTo>
                <a:lnTo>
                  <a:pt x="0" y="319836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52512" y="25603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660650" y="3078479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660650" y="359664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660650" y="411480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660650" y="4632959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66800" y="1966976"/>
            <a:ext cx="0" cy="3198495"/>
          </a:xfrm>
          <a:custGeom>
            <a:avLst/>
            <a:gdLst/>
            <a:ahLst/>
            <a:cxnLst/>
            <a:rect l="l" t="t" r="r" b="b"/>
            <a:pathLst>
              <a:path w="0" h="3198495">
                <a:moveTo>
                  <a:pt x="0" y="0"/>
                </a:moveTo>
                <a:lnTo>
                  <a:pt x="0" y="319836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610600" y="1966976"/>
            <a:ext cx="0" cy="3198495"/>
          </a:xfrm>
          <a:custGeom>
            <a:avLst/>
            <a:gdLst/>
            <a:ahLst/>
            <a:cxnLst/>
            <a:rect l="l" t="t" r="r" b="b"/>
            <a:pathLst>
              <a:path w="0" h="3198495">
                <a:moveTo>
                  <a:pt x="0" y="0"/>
                </a:moveTo>
                <a:lnTo>
                  <a:pt x="0" y="319836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52512" y="1981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52512" y="51511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100327" y="1953793"/>
            <a:ext cx="154368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68552" y="2200681"/>
            <a:ext cx="106203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429000" y="1953793"/>
            <a:ext cx="711504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861815" y="1956841"/>
            <a:ext cx="949248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345935" y="1953793"/>
            <a:ext cx="1211402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278623" y="1956841"/>
            <a:ext cx="556082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35736" y="2490254"/>
            <a:ext cx="863904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660904" y="2551214"/>
            <a:ext cx="467715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916935" y="2557310"/>
            <a:ext cx="787704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556503" y="2554262"/>
            <a:ext cx="400672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797296" y="2554262"/>
            <a:ext cx="735914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660904" y="3069374"/>
            <a:ext cx="1665477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629911" y="3075470"/>
            <a:ext cx="489026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98847" y="3075470"/>
            <a:ext cx="339636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114800" y="3075470"/>
            <a:ext cx="592670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556503" y="3072422"/>
            <a:ext cx="400672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797296" y="3072422"/>
            <a:ext cx="1220546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660904" y="3587534"/>
            <a:ext cx="1884933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334255" y="3593630"/>
            <a:ext cx="662749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556503" y="3590581"/>
            <a:ext cx="1199184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547104" y="3590581"/>
            <a:ext cx="376237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763511" y="3590581"/>
            <a:ext cx="781646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660904" y="4105693"/>
            <a:ext cx="1031570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480815" y="4111790"/>
            <a:ext cx="793826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556503" y="4108742"/>
            <a:ext cx="1001090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348984" y="4108742"/>
            <a:ext cx="376237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562343" y="4108742"/>
            <a:ext cx="1098613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660904" y="4623854"/>
            <a:ext cx="1235760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685032" y="4629949"/>
            <a:ext cx="943190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556503" y="4626902"/>
            <a:ext cx="921816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269735" y="4626902"/>
            <a:ext cx="376237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486144" y="4626902"/>
            <a:ext cx="848702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7" name="object 67"/>
          <p:cNvGraphicFramePr>
            <a:graphicFrameLocks noGrp="1"/>
          </p:cNvGraphicFramePr>
          <p:nvPr/>
        </p:nvGraphicFramePr>
        <p:xfrm>
          <a:off x="886967" y="1844039"/>
          <a:ext cx="7075170" cy="3131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5300"/>
                <a:gridCol w="2684779"/>
                <a:gridCol w="2623185"/>
              </a:tblGrid>
              <a:tr h="608793">
                <a:tc rowSpan="2">
                  <a:txBody>
                    <a:bodyPr/>
                    <a:lstStyle/>
                    <a:p>
                      <a:pPr algn="ctr" marL="19494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600" spc="1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Prepositions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2482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-10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رجلا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فورح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71145">
                        <a:lnSpc>
                          <a:spcPts val="2900"/>
                        </a:lnSpc>
                        <a:spcBef>
                          <a:spcPts val="745"/>
                        </a:spcBef>
                      </a:pPr>
                      <a:r>
                        <a:rPr dirty="0" sz="2800" spc="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909319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600" spc="1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dirty="0" sz="1600" spc="4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مادختسلاا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114173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160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8435"/>
                </a:tc>
              </a:tr>
              <a:tr h="5334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Day</a:t>
                      </a:r>
                      <a:r>
                        <a:rPr dirty="0" sz="1200" spc="1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مايلأا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51130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dirty="0" sz="12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200" spc="1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Monday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4305"/>
                </a:tc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Day </a:t>
                      </a:r>
                      <a:r>
                        <a:rPr dirty="0" sz="1200" spc="2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morning,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night </a:t>
                      </a:r>
                      <a:r>
                        <a:rPr dirty="0" sz="1200" spc="-2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ةرتفلا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dirty="0" sz="12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مايلأا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6525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dirty="0" sz="12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Friday</a:t>
                      </a:r>
                      <a:r>
                        <a:rPr dirty="0" sz="1200" spc="1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morning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065"/>
                </a:tc>
              </a:tr>
              <a:tr h="518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75"/>
                        </a:spcBef>
                        <a:tabLst>
                          <a:tab pos="1914525" algn="l"/>
                        </a:tabLst>
                      </a:pP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Afternoon,</a:t>
                      </a:r>
                      <a:r>
                        <a:rPr dirty="0" sz="1200" spc="1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evening,</a:t>
                      </a: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date	</a:t>
                      </a:r>
                      <a:r>
                        <a:rPr dirty="0" sz="1200" spc="-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خيراتلا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6525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dirty="0" sz="12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My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birthday is </a:t>
                      </a: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June</a:t>
                      </a:r>
                      <a:r>
                        <a:rPr dirty="0" sz="1200" spc="-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700"/>
                </a:tc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Special </a:t>
                      </a: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days </a:t>
                      </a:r>
                      <a:r>
                        <a:rPr dirty="0" sz="12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ةصاخ</a:t>
                      </a:r>
                      <a:r>
                        <a:rPr dirty="0" sz="1200" spc="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مايأ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7160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travel </a:t>
                      </a: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National</a:t>
                      </a:r>
                      <a:r>
                        <a:rPr dirty="0" sz="1200" spc="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Day.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700"/>
                </a:tc>
              </a:tr>
              <a:tr h="4350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 above </a:t>
                      </a:r>
                      <a:r>
                        <a:rPr dirty="0" sz="12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قوف</a:t>
                      </a:r>
                      <a:r>
                        <a:rPr dirty="0" sz="12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ىنعمب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7160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tea is </a:t>
                      </a: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1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table.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700"/>
                </a:tc>
              </a:tr>
            </a:tbl>
          </a:graphicData>
        </a:graphic>
      </p:graphicFrame>
      <p:sp>
        <p:nvSpPr>
          <p:cNvPr id="68" name="object 6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4" name="object 7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67000" y="1966976"/>
            <a:ext cx="0" cy="3716654"/>
          </a:xfrm>
          <a:custGeom>
            <a:avLst/>
            <a:gdLst/>
            <a:ahLst/>
            <a:cxnLst/>
            <a:rect l="l" t="t" r="r" b="b"/>
            <a:pathLst>
              <a:path w="0" h="3716654">
                <a:moveTo>
                  <a:pt x="0" y="0"/>
                </a:moveTo>
                <a:lnTo>
                  <a:pt x="0" y="37165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562600" y="1966976"/>
            <a:ext cx="0" cy="3716654"/>
          </a:xfrm>
          <a:custGeom>
            <a:avLst/>
            <a:gdLst/>
            <a:ahLst/>
            <a:cxnLst/>
            <a:rect l="l" t="t" r="r" b="b"/>
            <a:pathLst>
              <a:path w="0" h="3716654">
                <a:moveTo>
                  <a:pt x="0" y="0"/>
                </a:moveTo>
                <a:lnTo>
                  <a:pt x="0" y="37165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52512" y="25603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660650" y="3078479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660650" y="359664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660650" y="411480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660650" y="4632959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660650" y="515112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66800" y="1966976"/>
            <a:ext cx="0" cy="3716654"/>
          </a:xfrm>
          <a:custGeom>
            <a:avLst/>
            <a:gdLst/>
            <a:ahLst/>
            <a:cxnLst/>
            <a:rect l="l" t="t" r="r" b="b"/>
            <a:pathLst>
              <a:path w="0" h="3716654">
                <a:moveTo>
                  <a:pt x="0" y="0"/>
                </a:moveTo>
                <a:lnTo>
                  <a:pt x="0" y="371659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610600" y="1966976"/>
            <a:ext cx="0" cy="3716654"/>
          </a:xfrm>
          <a:custGeom>
            <a:avLst/>
            <a:gdLst/>
            <a:ahLst/>
            <a:cxnLst/>
            <a:rect l="l" t="t" r="r" b="b"/>
            <a:pathLst>
              <a:path w="0" h="3716654">
                <a:moveTo>
                  <a:pt x="0" y="0"/>
                </a:moveTo>
                <a:lnTo>
                  <a:pt x="0" y="371659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52512" y="1981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52512" y="566927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00327" y="1953793"/>
            <a:ext cx="154368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68552" y="2200681"/>
            <a:ext cx="106203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429000" y="1953793"/>
            <a:ext cx="711504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861815" y="1956841"/>
            <a:ext cx="949248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345935" y="1953793"/>
            <a:ext cx="1211402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278623" y="1956841"/>
            <a:ext cx="556082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35736" y="2490254"/>
            <a:ext cx="751116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660904" y="2551214"/>
            <a:ext cx="687158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136392" y="2557310"/>
            <a:ext cx="802970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556503" y="2554262"/>
            <a:ext cx="1278508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626352" y="2554262"/>
            <a:ext cx="32748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793992" y="2554262"/>
            <a:ext cx="665772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660904" y="3069374"/>
            <a:ext cx="549948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999232" y="3075470"/>
            <a:ext cx="513359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556503" y="3072422"/>
            <a:ext cx="976693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324600" y="3072422"/>
            <a:ext cx="32748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492240" y="3072422"/>
            <a:ext cx="583514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660904" y="3587534"/>
            <a:ext cx="632282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081527" y="3593630"/>
            <a:ext cx="553059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556503" y="3590581"/>
            <a:ext cx="961428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309359" y="3590581"/>
            <a:ext cx="32748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477000" y="3590581"/>
            <a:ext cx="516470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660904" y="4105693"/>
            <a:ext cx="1065072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514344" y="4111790"/>
            <a:ext cx="644448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556503" y="4108742"/>
            <a:ext cx="1083360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431279" y="4108742"/>
            <a:ext cx="32748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598919" y="4108742"/>
            <a:ext cx="1074216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660904" y="4623854"/>
            <a:ext cx="1086434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535679" y="4629949"/>
            <a:ext cx="556082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556503" y="4626902"/>
            <a:ext cx="952284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300215" y="4626902"/>
            <a:ext cx="32748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467855" y="4626902"/>
            <a:ext cx="998016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660904" y="5142014"/>
            <a:ext cx="1235760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685032" y="5148110"/>
            <a:ext cx="900493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556503" y="5145061"/>
            <a:ext cx="592670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940552" y="5145061"/>
            <a:ext cx="32748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108191" y="5145061"/>
            <a:ext cx="1046784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3" name="object 73"/>
          <p:cNvGraphicFramePr>
            <a:graphicFrameLocks noGrp="1"/>
          </p:cNvGraphicFramePr>
          <p:nvPr/>
        </p:nvGraphicFramePr>
        <p:xfrm>
          <a:off x="886967" y="1844039"/>
          <a:ext cx="7075170" cy="36499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5300"/>
                <a:gridCol w="2531110"/>
                <a:gridCol w="2777490"/>
              </a:tblGrid>
              <a:tr h="608793">
                <a:tc rowSpan="2">
                  <a:txBody>
                    <a:bodyPr/>
                    <a:lstStyle/>
                    <a:p>
                      <a:pPr algn="ctr" marL="19494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600" spc="1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Prepositions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2482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-10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رجلا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فورح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71145">
                        <a:lnSpc>
                          <a:spcPts val="2900"/>
                        </a:lnSpc>
                        <a:spcBef>
                          <a:spcPts val="745"/>
                        </a:spcBef>
                      </a:pPr>
                      <a:r>
                        <a:rPr dirty="0" sz="28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909319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600" spc="1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dirty="0" sz="1600" spc="4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مادختسلاا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129603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160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8435"/>
                </a:tc>
              </a:tr>
              <a:tr h="5334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190"/>
                        </a:spcBef>
                        <a:tabLst>
                          <a:tab pos="932180" algn="l"/>
                        </a:tabLst>
                      </a:pP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Season	</a:t>
                      </a:r>
                      <a:r>
                        <a:rPr dirty="0" sz="1200" spc="-3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لصف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51130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trees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grow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2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spring.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4305"/>
                </a:tc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75"/>
                        </a:spcBef>
                        <a:tabLst>
                          <a:tab pos="572770" algn="l"/>
                        </a:tabLst>
                      </a:pP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	</a:t>
                      </a:r>
                      <a:r>
                        <a:rPr dirty="0" sz="12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ةنس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6525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born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200" spc="19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1968.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065"/>
                </a:tc>
              </a:tr>
              <a:tr h="518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</a:t>
                      </a:r>
                      <a:r>
                        <a:rPr dirty="0" sz="1200" spc="1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رهش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6525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test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2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May.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700"/>
                </a:tc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morning</a:t>
                      </a:r>
                      <a:r>
                        <a:rPr dirty="0" sz="1200" spc="1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حابصلا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7160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morning.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700"/>
                </a:tc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evening</a:t>
                      </a:r>
                      <a:r>
                        <a:rPr dirty="0" sz="1200" spc="20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7160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home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evening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700"/>
                </a:tc>
              </a:tr>
              <a:tr h="4350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 above </a:t>
                      </a:r>
                      <a:r>
                        <a:rPr dirty="0" sz="1200" spc="-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لخادلا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7160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mosque.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40335"/>
                </a:tc>
              </a:tr>
            </a:tbl>
          </a:graphicData>
        </a:graphic>
      </p:graphicFrame>
      <p:sp>
        <p:nvSpPr>
          <p:cNvPr id="74" name="object 7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0" name="object 8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1" name="object 8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67000" y="1966976"/>
            <a:ext cx="0" cy="4234815"/>
          </a:xfrm>
          <a:custGeom>
            <a:avLst/>
            <a:gdLst/>
            <a:ahLst/>
            <a:cxnLst/>
            <a:rect l="l" t="t" r="r" b="b"/>
            <a:pathLst>
              <a:path w="0" h="4234815">
                <a:moveTo>
                  <a:pt x="0" y="0"/>
                </a:moveTo>
                <a:lnTo>
                  <a:pt x="0" y="42347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562600" y="1966976"/>
            <a:ext cx="0" cy="4234815"/>
          </a:xfrm>
          <a:custGeom>
            <a:avLst/>
            <a:gdLst/>
            <a:ahLst/>
            <a:cxnLst/>
            <a:rect l="l" t="t" r="r" b="b"/>
            <a:pathLst>
              <a:path w="0" h="4234815">
                <a:moveTo>
                  <a:pt x="0" y="0"/>
                </a:moveTo>
                <a:lnTo>
                  <a:pt x="0" y="42347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52512" y="25603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660650" y="3078479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660650" y="359664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660650" y="411480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660650" y="4632959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660650" y="515112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660650" y="5669279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66800" y="1966976"/>
            <a:ext cx="0" cy="4234815"/>
          </a:xfrm>
          <a:custGeom>
            <a:avLst/>
            <a:gdLst/>
            <a:ahLst/>
            <a:cxnLst/>
            <a:rect l="l" t="t" r="r" b="b"/>
            <a:pathLst>
              <a:path w="0" h="4234815">
                <a:moveTo>
                  <a:pt x="0" y="0"/>
                </a:moveTo>
                <a:lnTo>
                  <a:pt x="0" y="42347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610600" y="1966976"/>
            <a:ext cx="0" cy="4234815"/>
          </a:xfrm>
          <a:custGeom>
            <a:avLst/>
            <a:gdLst/>
            <a:ahLst/>
            <a:cxnLst/>
            <a:rect l="l" t="t" r="r" b="b"/>
            <a:pathLst>
              <a:path w="0" h="4234815">
                <a:moveTo>
                  <a:pt x="0" y="0"/>
                </a:moveTo>
                <a:lnTo>
                  <a:pt x="0" y="42347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52512" y="1981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52512" y="618744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100327" y="1953793"/>
            <a:ext cx="154368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68552" y="2200681"/>
            <a:ext cx="106203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429000" y="1953793"/>
            <a:ext cx="711504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861815" y="1956841"/>
            <a:ext cx="949248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345935" y="1953793"/>
            <a:ext cx="1211402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278623" y="1956841"/>
            <a:ext cx="556082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35736" y="2490254"/>
            <a:ext cx="775525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660904" y="2551214"/>
            <a:ext cx="537781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987039" y="2557310"/>
            <a:ext cx="833437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556503" y="2554262"/>
            <a:ext cx="1345565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693407" y="2554262"/>
            <a:ext cx="339636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870192" y="2554262"/>
            <a:ext cx="833437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660904" y="3069374"/>
            <a:ext cx="702360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151632" y="3075470"/>
            <a:ext cx="1299845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556503" y="3072422"/>
            <a:ext cx="1257096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605016" y="3072422"/>
            <a:ext cx="339636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781800" y="3072422"/>
            <a:ext cx="1458341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660904" y="3587534"/>
            <a:ext cx="927925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377184" y="3593630"/>
            <a:ext cx="1049858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556503" y="3590581"/>
            <a:ext cx="1747774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095743" y="3590581"/>
            <a:ext cx="339636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272528" y="3590581"/>
            <a:ext cx="613981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660904" y="4105693"/>
            <a:ext cx="1107770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557015" y="4111790"/>
            <a:ext cx="940104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556503" y="4108742"/>
            <a:ext cx="1156525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504431" y="4108742"/>
            <a:ext cx="339636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681216" y="4108742"/>
            <a:ext cx="1116914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660904" y="4623854"/>
            <a:ext cx="751116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200400" y="4629949"/>
            <a:ext cx="492048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556503" y="4626902"/>
            <a:ext cx="809028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156959" y="4626902"/>
            <a:ext cx="339636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333744" y="4626902"/>
            <a:ext cx="1232725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660904" y="5142014"/>
            <a:ext cx="565226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3014472" y="5148110"/>
            <a:ext cx="546925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556503" y="5145061"/>
            <a:ext cx="866990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214871" y="5145061"/>
            <a:ext cx="339636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391655" y="5145061"/>
            <a:ext cx="595693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660904" y="5660135"/>
            <a:ext cx="1180896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630167" y="5666232"/>
            <a:ext cx="681037" cy="3457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556503" y="5663184"/>
            <a:ext cx="592670" cy="3457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940552" y="5663184"/>
            <a:ext cx="339636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117335" y="5663184"/>
            <a:ext cx="1043749" cy="3457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9" name="object 79"/>
          <p:cNvGraphicFramePr>
            <a:graphicFrameLocks noGrp="1"/>
          </p:cNvGraphicFramePr>
          <p:nvPr/>
        </p:nvGraphicFramePr>
        <p:xfrm>
          <a:off x="886967" y="1844039"/>
          <a:ext cx="7480300" cy="416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5300"/>
                <a:gridCol w="2531110"/>
                <a:gridCol w="3183255"/>
              </a:tblGrid>
              <a:tr h="608793">
                <a:tc rowSpan="2">
                  <a:txBody>
                    <a:bodyPr/>
                    <a:lstStyle/>
                    <a:p>
                      <a:pPr algn="ctr" marL="19494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600" spc="1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Prepositions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2482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-10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رجلا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فورح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71145">
                        <a:lnSpc>
                          <a:spcPts val="2900"/>
                        </a:lnSpc>
                        <a:spcBef>
                          <a:spcPts val="745"/>
                        </a:spcBef>
                      </a:pPr>
                      <a:r>
                        <a:rPr dirty="0" sz="28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909319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600" spc="1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dirty="0" sz="1600" spc="4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مادختسلاا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129603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1600" spc="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8435"/>
                </a:tc>
              </a:tr>
              <a:tr h="5334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dirty="0" sz="1200" spc="2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تقولا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51130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come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back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2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o’clock.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4305"/>
                </a:tc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Festival </a:t>
                      </a:r>
                      <a:r>
                        <a:rPr dirty="0" sz="1200" spc="-1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تلاافتحلاا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</a:t>
                      </a:r>
                      <a:r>
                        <a:rPr dirty="0" sz="12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دايعلأا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6525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meat you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school</a:t>
                      </a:r>
                      <a:r>
                        <a:rPr dirty="0" sz="1200" spc="2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festival.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065"/>
                </a:tc>
              </a:tr>
              <a:tr h="518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Meal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times </a:t>
                      </a:r>
                      <a:r>
                        <a:rPr dirty="0" sz="1200" spc="-1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تابجولا</a:t>
                      </a:r>
                      <a:r>
                        <a:rPr dirty="0" sz="1200" spc="-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تاقوأ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6525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talk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my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father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dirty="0" sz="1200" spc="-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lunch.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700"/>
                </a:tc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weekend </a:t>
                      </a:r>
                      <a:r>
                        <a:rPr dirty="0" sz="1200" spc="-1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عوبسلأا</a:t>
                      </a:r>
                      <a:r>
                        <a:rPr dirty="0" sz="12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ةياهن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7160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dirty="0" sz="12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 will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travel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weekend.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700"/>
                </a:tc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Noon</a:t>
                      </a: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رهظلا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7160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dirty="0" sz="12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pray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noon</a:t>
                      </a:r>
                      <a:r>
                        <a:rPr dirty="0" sz="12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everyday.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9700"/>
                </a:tc>
              </a:tr>
              <a:tr h="518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Night</a:t>
                      </a:r>
                      <a:r>
                        <a:rPr dirty="0" sz="1200" spc="1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ليللا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7160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dirty="0" sz="12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sleep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dirty="0" sz="1200" spc="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night.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40335"/>
                </a:tc>
              </a:tr>
              <a:tr h="435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85"/>
                        </a:spcBef>
                        <a:tabLst>
                          <a:tab pos="1252855" algn="l"/>
                        </a:tabLst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200" spc="11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</a:t>
                      </a:r>
                      <a:r>
                        <a:rPr dirty="0" sz="12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place	</a:t>
                      </a:r>
                      <a:r>
                        <a:rPr dirty="0" sz="12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ناكملل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7795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grocer’s.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40335"/>
                </a:tc>
              </a:tr>
            </a:tbl>
          </a:graphicData>
        </a:graphic>
      </p:graphicFrame>
      <p:sp>
        <p:nvSpPr>
          <p:cNvPr id="80" name="object 8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6" name="object 8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7" name="object 8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667000" y="2424176"/>
            <a:ext cx="0" cy="3371850"/>
          </a:xfrm>
          <a:custGeom>
            <a:avLst/>
            <a:gdLst/>
            <a:ahLst/>
            <a:cxnLst/>
            <a:rect l="l" t="t" r="r" b="b"/>
            <a:pathLst>
              <a:path w="0" h="3371850">
                <a:moveTo>
                  <a:pt x="0" y="0"/>
                </a:moveTo>
                <a:lnTo>
                  <a:pt x="0" y="33714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62600" y="2424176"/>
            <a:ext cx="0" cy="3371850"/>
          </a:xfrm>
          <a:custGeom>
            <a:avLst/>
            <a:gdLst/>
            <a:ahLst/>
            <a:cxnLst/>
            <a:rect l="l" t="t" r="r" b="b"/>
            <a:pathLst>
              <a:path w="0" h="3371850">
                <a:moveTo>
                  <a:pt x="0" y="0"/>
                </a:moveTo>
                <a:lnTo>
                  <a:pt x="0" y="33714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52512" y="30175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660650" y="347472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60650" y="3935095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52512" y="439547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52512" y="4857496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52512" y="531939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66800" y="2424176"/>
            <a:ext cx="0" cy="3371850"/>
          </a:xfrm>
          <a:custGeom>
            <a:avLst/>
            <a:gdLst/>
            <a:ahLst/>
            <a:cxnLst/>
            <a:rect l="l" t="t" r="r" b="b"/>
            <a:pathLst>
              <a:path w="0" h="3371850">
                <a:moveTo>
                  <a:pt x="0" y="0"/>
                </a:moveTo>
                <a:lnTo>
                  <a:pt x="0" y="337146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610600" y="2424176"/>
            <a:ext cx="0" cy="3371850"/>
          </a:xfrm>
          <a:custGeom>
            <a:avLst/>
            <a:gdLst/>
            <a:ahLst/>
            <a:cxnLst/>
            <a:rect l="l" t="t" r="r" b="b"/>
            <a:pathLst>
              <a:path w="0" h="3371850">
                <a:moveTo>
                  <a:pt x="0" y="0"/>
                </a:moveTo>
                <a:lnTo>
                  <a:pt x="0" y="337146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24384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5781357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00327" y="2410993"/>
            <a:ext cx="1543685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68552" y="2657881"/>
            <a:ext cx="1062037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429000" y="2410993"/>
            <a:ext cx="711504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861815" y="2414041"/>
            <a:ext cx="949248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549141" y="2466593"/>
            <a:ext cx="113093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155" b="1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1600" spc="4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مادختسلاا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345935" y="2410993"/>
            <a:ext cx="1211402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278623" y="2414041"/>
            <a:ext cx="556082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467347" y="2466593"/>
            <a:ext cx="123888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175" b="1">
                <a:solidFill>
                  <a:srgbClr val="FFFFFF"/>
                </a:solidFill>
                <a:latin typeface="Calibri"/>
                <a:cs typeface="Calibri"/>
              </a:rPr>
              <a:t>Example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لاثم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66216" y="2962694"/>
            <a:ext cx="662749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145844" y="2466593"/>
            <a:ext cx="1368425" cy="9740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73660">
              <a:lnSpc>
                <a:spcPct val="100000"/>
              </a:lnSpc>
              <a:spcBef>
                <a:spcPts val="105"/>
              </a:spcBef>
            </a:pPr>
            <a:r>
              <a:rPr dirty="0" sz="1600" spc="135" b="1">
                <a:solidFill>
                  <a:srgbClr val="FFFFFF"/>
                </a:solidFill>
                <a:latin typeface="Calibri"/>
                <a:cs typeface="Calibri"/>
              </a:rPr>
              <a:t>Prepositions</a:t>
            </a:r>
            <a:endParaRPr sz="1600">
              <a:latin typeface="Calibri"/>
              <a:cs typeface="Calibri"/>
            </a:endParaRPr>
          </a:p>
          <a:p>
            <a:pPr algn="ctr" marL="128905">
              <a:lnSpc>
                <a:spcPct val="100000"/>
              </a:lnSpc>
            </a:pP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رجلا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فورح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2400" spc="40">
                <a:solidFill>
                  <a:srgbClr val="FFFF00"/>
                </a:solidFill>
                <a:latin typeface="Calibri"/>
                <a:cs typeface="Calibri"/>
              </a:rPr>
              <a:t>at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660904" y="3008414"/>
            <a:ext cx="1351533" cy="3457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746629" y="3049015"/>
            <a:ext cx="11690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exact</a:t>
            </a:r>
            <a:r>
              <a:rPr dirty="0" sz="12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800855" y="3014510"/>
            <a:ext cx="1162634" cy="3457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4146956" y="3049015"/>
            <a:ext cx="7239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ددحم 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ناكم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5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556503" y="3011462"/>
            <a:ext cx="781646" cy="3457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129528" y="3011462"/>
            <a:ext cx="339636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309359" y="3011462"/>
            <a:ext cx="2189734" cy="345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5643117" y="3052064"/>
            <a:ext cx="27590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lives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at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number </a:t>
            </a:r>
            <a:r>
              <a:rPr dirty="0" sz="1200" spc="50">
                <a:solidFill>
                  <a:srgbClr val="FFFFFF"/>
                </a:solidFill>
                <a:latin typeface="Calibri"/>
                <a:cs typeface="Calibri"/>
              </a:rPr>
              <a:t>5, 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King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Fahad</a:t>
            </a:r>
            <a:r>
              <a:rPr dirty="0" sz="12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Street.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660904" y="3465614"/>
            <a:ext cx="711504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160776" y="3471710"/>
            <a:ext cx="772502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556503" y="3468661"/>
            <a:ext cx="879170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227064" y="3468661"/>
            <a:ext cx="339636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403847" y="3468661"/>
            <a:ext cx="580415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5643117" y="3509517"/>
            <a:ext cx="1245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Ahmed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at</a:t>
            </a:r>
            <a:r>
              <a:rPr dirty="0" sz="1200" spc="2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work.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660904" y="3925861"/>
            <a:ext cx="979728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429000" y="3931958"/>
            <a:ext cx="921816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556503" y="3928910"/>
            <a:ext cx="1470532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818376" y="3928910"/>
            <a:ext cx="339636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998207" y="3928910"/>
            <a:ext cx="1275333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5643117" y="3970146"/>
            <a:ext cx="25349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standing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at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dinner</a:t>
            </a:r>
            <a:r>
              <a:rPr dirty="0" sz="12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table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66216" y="4340390"/>
            <a:ext cx="1183970" cy="6780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657855" y="4392205"/>
            <a:ext cx="1446021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2746629" y="3506470"/>
            <a:ext cx="1507490" cy="1129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at work </a:t>
            </a:r>
            <a:r>
              <a:rPr dirty="0" sz="1200" spc="-100">
                <a:solidFill>
                  <a:srgbClr val="FFFFFF"/>
                </a:solidFill>
                <a:latin typeface="Arial"/>
                <a:cs typeface="Arial"/>
              </a:rPr>
              <a:t>لمعلا</a:t>
            </a:r>
            <a:r>
              <a:rPr dirty="0" sz="1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5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table </a:t>
            </a:r>
            <a:r>
              <a:rPr dirty="0" sz="1200" spc="-90">
                <a:solidFill>
                  <a:srgbClr val="FFFFFF"/>
                </a:solidFill>
                <a:latin typeface="Arial"/>
                <a:cs typeface="Arial"/>
              </a:rPr>
              <a:t>ةلواطلا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55">
                <a:solidFill>
                  <a:srgbClr val="FFFFFF"/>
                </a:solidFill>
                <a:latin typeface="Arial"/>
                <a:cs typeface="Arial"/>
              </a:rPr>
              <a:t>ىلع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694055">
              <a:lnSpc>
                <a:spcPct val="100000"/>
              </a:lnSpc>
            </a:pPr>
            <a:r>
              <a:rPr dirty="0" sz="1200" spc="-204">
                <a:solidFill>
                  <a:srgbClr val="FFFFFF"/>
                </a:solidFill>
                <a:latin typeface="Arial"/>
                <a:cs typeface="Arial"/>
              </a:rPr>
              <a:t>تحت</a:t>
            </a:r>
            <a:r>
              <a:rPr dirty="0" sz="12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ىنعمب</a:t>
            </a:r>
            <a:endParaRPr sz="12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556503" y="4389158"/>
            <a:ext cx="909637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257544" y="4389158"/>
            <a:ext cx="598716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696456" y="4389158"/>
            <a:ext cx="848702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5643117" y="4430648"/>
            <a:ext cx="18065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cat is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under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table.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966216" y="4803686"/>
            <a:ext cx="1735709" cy="67801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657855" y="4852454"/>
            <a:ext cx="1354708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3386556" y="4889754"/>
            <a:ext cx="5289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FFFFFF"/>
                </a:solidFill>
                <a:latin typeface="Arial"/>
                <a:cs typeface="Arial"/>
              </a:rPr>
              <a:t>مامأ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ىنعمب</a:t>
            </a:r>
            <a:endParaRPr sz="12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556503" y="4849405"/>
            <a:ext cx="1214437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6562343" y="4849405"/>
            <a:ext cx="876084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7278623" y="4849405"/>
            <a:ext cx="836472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5643117" y="4892802"/>
            <a:ext cx="23761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2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teacher</a:t>
            </a:r>
            <a:r>
              <a:rPr dirty="0" sz="12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2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dirty="0" sz="1200" spc="10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10">
                <a:solidFill>
                  <a:srgbClr val="FFFF00"/>
                </a:solidFill>
                <a:latin typeface="Calibri"/>
                <a:cs typeface="Calibri"/>
              </a:rPr>
              <a:t>front</a:t>
            </a:r>
            <a:r>
              <a:rPr dirty="0" sz="1200" spc="9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r>
              <a:rPr dirty="0" sz="1200" spc="1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2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class.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66216" y="5263896"/>
            <a:ext cx="668858" cy="67801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1145844" y="4331608"/>
            <a:ext cx="1358900" cy="1412240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2400" spc="65">
                <a:solidFill>
                  <a:srgbClr val="FFFF00"/>
                </a:solidFill>
                <a:latin typeface="Calibri"/>
                <a:cs typeface="Calibri"/>
              </a:rPr>
              <a:t>under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2400" spc="35">
                <a:solidFill>
                  <a:srgbClr val="FFFF00"/>
                </a:solidFill>
                <a:latin typeface="Calibri"/>
                <a:cs typeface="Calibri"/>
              </a:rPr>
              <a:t>in </a:t>
            </a:r>
            <a:r>
              <a:rPr dirty="0" sz="2400" spc="30">
                <a:solidFill>
                  <a:srgbClr val="FFFF00"/>
                </a:solidFill>
                <a:latin typeface="Calibri"/>
                <a:cs typeface="Calibri"/>
              </a:rPr>
              <a:t>front</a:t>
            </a:r>
            <a:r>
              <a:rPr dirty="0" sz="2400" spc="26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35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240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660904" y="5309615"/>
            <a:ext cx="1241869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047744" y="5315711"/>
            <a:ext cx="443293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005071" y="5315711"/>
            <a:ext cx="251294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691128" y="5315711"/>
            <a:ext cx="522516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2746629" y="5351475"/>
            <a:ext cx="1647189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direction/place</a:t>
            </a:r>
            <a:r>
              <a:rPr dirty="0" sz="12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Arial"/>
                <a:cs typeface="Arial"/>
              </a:rPr>
              <a:t>هاجتا/ناكم</a:t>
            </a:r>
            <a:endParaRPr sz="12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556503" y="5312664"/>
            <a:ext cx="528637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5876544" y="5312664"/>
            <a:ext cx="342646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6056376" y="5312664"/>
            <a:ext cx="1321053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5643117" y="5354523"/>
            <a:ext cx="163830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go </a:t>
            </a:r>
            <a:r>
              <a:rPr dirty="0" sz="1200" spc="1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dirty="0" sz="12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everyday.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334767" y="1938553"/>
            <a:ext cx="2415285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2454655" y="1993468"/>
            <a:ext cx="216471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140" b="1">
                <a:solidFill>
                  <a:srgbClr val="FFFF00"/>
                </a:solidFill>
                <a:latin typeface="Calibri"/>
                <a:cs typeface="Calibri"/>
              </a:rPr>
              <a:t>Prepositions </a:t>
            </a:r>
            <a:r>
              <a:rPr dirty="0" sz="1600" spc="114" b="1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r>
              <a:rPr dirty="0" sz="1600" spc="2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50" b="1">
                <a:solidFill>
                  <a:srgbClr val="FFFF00"/>
                </a:solidFill>
                <a:latin typeface="Calibri"/>
                <a:cs typeface="Calibri"/>
              </a:rPr>
              <a:t>Place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471415" y="1941601"/>
            <a:ext cx="2034286" cy="4585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6288023" y="1941601"/>
            <a:ext cx="1062037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5214704" y="1993468"/>
            <a:ext cx="200850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90" b="1">
                <a:solidFill>
                  <a:srgbClr val="FFFF00"/>
                </a:solidFill>
                <a:latin typeface="Arial"/>
                <a:cs typeface="Arial"/>
              </a:rPr>
              <a:t>ناكملا </a:t>
            </a:r>
            <a:r>
              <a:rPr dirty="0" sz="1600" spc="-165" b="1">
                <a:solidFill>
                  <a:srgbClr val="FFFF00"/>
                </a:solidFill>
                <a:latin typeface="Arial"/>
                <a:cs typeface="Arial"/>
              </a:rPr>
              <a:t>ىلع </a:t>
            </a:r>
            <a:r>
              <a:rPr dirty="0" sz="1600" spc="-95" b="1">
                <a:solidFill>
                  <a:srgbClr val="FFFF00"/>
                </a:solidFill>
                <a:latin typeface="Arial"/>
                <a:cs typeface="Arial"/>
              </a:rPr>
              <a:t>ةلادلا </a:t>
            </a:r>
            <a:r>
              <a:rPr dirty="0" sz="1600" spc="-105" b="1">
                <a:solidFill>
                  <a:srgbClr val="FFFF00"/>
                </a:solidFill>
                <a:latin typeface="Arial"/>
                <a:cs typeface="Arial"/>
              </a:rPr>
              <a:t>رجلا</a:t>
            </a:r>
            <a:r>
              <a:rPr dirty="0" sz="1600" spc="-3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FFFF00"/>
                </a:solidFill>
                <a:latin typeface="Arial"/>
                <a:cs typeface="Arial"/>
              </a:rPr>
              <a:t>فورح</a:t>
            </a:r>
            <a:endParaRPr sz="1600"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96" name="object 9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97" name="object 9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667000" y="2424176"/>
            <a:ext cx="0" cy="3371850"/>
          </a:xfrm>
          <a:custGeom>
            <a:avLst/>
            <a:gdLst/>
            <a:ahLst/>
            <a:cxnLst/>
            <a:rect l="l" t="t" r="r" b="b"/>
            <a:pathLst>
              <a:path w="0" h="3371850">
                <a:moveTo>
                  <a:pt x="0" y="0"/>
                </a:moveTo>
                <a:lnTo>
                  <a:pt x="0" y="33714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62600" y="2424176"/>
            <a:ext cx="0" cy="3371850"/>
          </a:xfrm>
          <a:custGeom>
            <a:avLst/>
            <a:gdLst/>
            <a:ahLst/>
            <a:cxnLst/>
            <a:rect l="l" t="t" r="r" b="b"/>
            <a:pathLst>
              <a:path w="0" h="3371850">
                <a:moveTo>
                  <a:pt x="0" y="0"/>
                </a:moveTo>
                <a:lnTo>
                  <a:pt x="0" y="33714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52512" y="30175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660650" y="347472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60650" y="3935095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660650" y="4395470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60650" y="4857496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660650" y="5319395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66800" y="2424176"/>
            <a:ext cx="0" cy="3371850"/>
          </a:xfrm>
          <a:custGeom>
            <a:avLst/>
            <a:gdLst/>
            <a:ahLst/>
            <a:cxnLst/>
            <a:rect l="l" t="t" r="r" b="b"/>
            <a:pathLst>
              <a:path w="0" h="3371850">
                <a:moveTo>
                  <a:pt x="0" y="0"/>
                </a:moveTo>
                <a:lnTo>
                  <a:pt x="0" y="337146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610600" y="2424176"/>
            <a:ext cx="0" cy="3371850"/>
          </a:xfrm>
          <a:custGeom>
            <a:avLst/>
            <a:gdLst/>
            <a:ahLst/>
            <a:cxnLst/>
            <a:rect l="l" t="t" r="r" b="b"/>
            <a:pathLst>
              <a:path w="0" h="3371850">
                <a:moveTo>
                  <a:pt x="0" y="0"/>
                </a:moveTo>
                <a:lnTo>
                  <a:pt x="0" y="337146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24384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5781357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00327" y="2410993"/>
            <a:ext cx="1543685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68552" y="2657881"/>
            <a:ext cx="1062037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429000" y="2410993"/>
            <a:ext cx="711504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861815" y="2414041"/>
            <a:ext cx="949248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345935" y="2410993"/>
            <a:ext cx="1211402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278623" y="2414041"/>
            <a:ext cx="556082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66216" y="2962694"/>
            <a:ext cx="644448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660904" y="3008414"/>
            <a:ext cx="1217472" cy="3457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666744" y="3014510"/>
            <a:ext cx="1037628" cy="3457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556503" y="3011462"/>
            <a:ext cx="1138237" cy="3457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486144" y="3011462"/>
            <a:ext cx="327482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653783" y="3011462"/>
            <a:ext cx="763358" cy="345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660904" y="3465614"/>
            <a:ext cx="1031570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480815" y="3471710"/>
            <a:ext cx="629246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556503" y="3468661"/>
            <a:ext cx="586549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934455" y="3468661"/>
            <a:ext cx="327482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102096" y="3468661"/>
            <a:ext cx="1092504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660904" y="3925861"/>
            <a:ext cx="1345565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10455" y="3931958"/>
            <a:ext cx="626160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367784" y="3931958"/>
            <a:ext cx="251294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94759" y="3931958"/>
            <a:ext cx="781646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556503" y="3928910"/>
            <a:ext cx="586549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934455" y="3928910"/>
            <a:ext cx="327482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102096" y="3928910"/>
            <a:ext cx="333628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227064" y="3928910"/>
            <a:ext cx="263436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281928" y="3928910"/>
            <a:ext cx="735914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660904" y="4386110"/>
            <a:ext cx="626160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075432" y="4392205"/>
            <a:ext cx="845616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556503" y="4389158"/>
            <a:ext cx="1034605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382511" y="4389158"/>
            <a:ext cx="327482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550152" y="4389158"/>
            <a:ext cx="504215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660904" y="4846358"/>
            <a:ext cx="1580133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029455" y="4852454"/>
            <a:ext cx="1412621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556503" y="4849405"/>
            <a:ext cx="879170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227064" y="4849405"/>
            <a:ext cx="327482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394703" y="4849405"/>
            <a:ext cx="1464309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660904" y="5309615"/>
            <a:ext cx="897458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346703" y="5315711"/>
            <a:ext cx="906602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556503" y="5312664"/>
            <a:ext cx="1025448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373367" y="5312664"/>
            <a:ext cx="327482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541007" y="5312664"/>
            <a:ext cx="793826" cy="3457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1" name="object 71"/>
          <p:cNvGraphicFramePr>
            <a:graphicFrameLocks noGrp="1"/>
          </p:cNvGraphicFramePr>
          <p:nvPr/>
        </p:nvGraphicFramePr>
        <p:xfrm>
          <a:off x="839216" y="2410993"/>
          <a:ext cx="7146925" cy="325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3560"/>
                <a:gridCol w="2847340"/>
                <a:gridCol w="2487295"/>
              </a:tblGrid>
              <a:tr h="506660">
                <a:tc rowSpan="2">
                  <a:txBody>
                    <a:bodyPr/>
                    <a:lstStyle/>
                    <a:p>
                      <a:pPr algn="ctr" marL="24193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Prepositions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297180">
                        <a:lnSpc>
                          <a:spcPct val="100000"/>
                        </a:lnSpc>
                      </a:pPr>
                      <a:r>
                        <a:rPr dirty="0" sz="1600" spc="-10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رجلا</a:t>
                      </a:r>
                      <a:r>
                        <a:rPr dirty="0" sz="16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فورح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18770">
                        <a:lnSpc>
                          <a:spcPts val="2665"/>
                        </a:lnSpc>
                        <a:spcBef>
                          <a:spcPts val="735"/>
                        </a:spcBef>
                      </a:pPr>
                      <a:r>
                        <a:rPr dirty="0" sz="24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marL="909319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dirty="0" sz="1600" spc="4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مادختسلاا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marL="98044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1600" spc="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</a:tr>
              <a:tr h="4953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inside </a:t>
                      </a:r>
                      <a:r>
                        <a:rPr dirty="0" sz="12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لخاد</a:t>
                      </a:r>
                      <a:r>
                        <a:rPr dirty="0" sz="12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ىنعمب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44145"/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Put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book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1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box.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46685"/>
                </a:tc>
              </a:tr>
              <a:tr h="4587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2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country </a:t>
                      </a:r>
                      <a:r>
                        <a:rPr dirty="0" sz="12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دلب</a:t>
                      </a:r>
                      <a:r>
                        <a:rPr dirty="0" sz="12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06045"/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live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Saudi</a:t>
                      </a:r>
                      <a:r>
                        <a:rPr dirty="0" sz="1200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Arabia.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09220"/>
                </a:tc>
              </a:tr>
              <a:tr h="4602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2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town./street </a:t>
                      </a:r>
                      <a:r>
                        <a:rPr dirty="0" sz="1200" spc="-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عراش </a:t>
                      </a:r>
                      <a:r>
                        <a:rPr dirty="0" sz="1200" spc="-1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يف/ةنيدم</a:t>
                      </a:r>
                      <a:r>
                        <a:rPr dirty="0" sz="1200" spc="-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07950"/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live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200" spc="-1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Al-Madina.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1125"/>
                </a:tc>
              </a:tr>
              <a:tr h="4602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bed </a:t>
                      </a:r>
                      <a:r>
                        <a:rPr dirty="0" sz="1200" spc="-1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شارفلا</a:t>
                      </a:r>
                      <a:r>
                        <a:rPr dirty="0" sz="12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07950"/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baby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2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bed.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1125"/>
                </a:tc>
              </a:tr>
              <a:tr h="4617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dirty="0" sz="12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building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1200" spc="-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ةقطنم </a:t>
                      </a:r>
                      <a:r>
                        <a:rPr dirty="0" sz="12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وأ</a:t>
                      </a:r>
                      <a:r>
                        <a:rPr dirty="0" sz="1200" spc="1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29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ىنبم </a:t>
                      </a:r>
                      <a:r>
                        <a:rPr dirty="0" sz="12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09855"/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dirty="0" sz="1200" spc="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were</a:t>
                      </a:r>
                      <a:r>
                        <a:rPr dirty="0" sz="12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200" spc="114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club</a:t>
                      </a:r>
                      <a:r>
                        <a:rPr dirty="0" sz="1200" spc="11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last</a:t>
                      </a:r>
                      <a:r>
                        <a:rPr dirty="0" sz="1200" spc="11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night.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3030"/>
                </a:tc>
              </a:tr>
              <a:tr h="4075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200" spc="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chair </a:t>
                      </a:r>
                      <a:r>
                        <a:rPr dirty="0" sz="1200" spc="-1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يسركلا</a:t>
                      </a:r>
                      <a:r>
                        <a:rPr dirty="0" sz="1200" spc="-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ىلع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0489"/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sitting </a:t>
                      </a:r>
                      <a:r>
                        <a:rPr dirty="0" sz="12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r>
                        <a:rPr dirty="0" sz="1200" spc="2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chair.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3665"/>
                </a:tc>
              </a:tr>
            </a:tbl>
          </a:graphicData>
        </a:graphic>
      </p:graphicFrame>
      <p:sp>
        <p:nvSpPr>
          <p:cNvPr id="72" name="object 72"/>
          <p:cNvSpPr/>
          <p:nvPr/>
        </p:nvSpPr>
        <p:spPr>
          <a:xfrm>
            <a:off x="2334767" y="1938553"/>
            <a:ext cx="2415285" cy="4585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2454655" y="1993468"/>
            <a:ext cx="216471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140" b="1">
                <a:solidFill>
                  <a:srgbClr val="FFFF00"/>
                </a:solidFill>
                <a:latin typeface="Calibri"/>
                <a:cs typeface="Calibri"/>
              </a:rPr>
              <a:t>Prepositions </a:t>
            </a:r>
            <a:r>
              <a:rPr dirty="0" sz="1600" spc="114" b="1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r>
              <a:rPr dirty="0" sz="1600" spc="2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50" b="1">
                <a:solidFill>
                  <a:srgbClr val="FFFF00"/>
                </a:solidFill>
                <a:latin typeface="Calibri"/>
                <a:cs typeface="Calibri"/>
              </a:rPr>
              <a:t>Place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471415" y="1941601"/>
            <a:ext cx="2034286" cy="4585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288023" y="1941601"/>
            <a:ext cx="1062037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5214704" y="1993468"/>
            <a:ext cx="200850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90" b="1">
                <a:solidFill>
                  <a:srgbClr val="FFFF00"/>
                </a:solidFill>
                <a:latin typeface="Arial"/>
                <a:cs typeface="Arial"/>
              </a:rPr>
              <a:t>ناكملا </a:t>
            </a:r>
            <a:r>
              <a:rPr dirty="0" sz="1600" spc="-165" b="1">
                <a:solidFill>
                  <a:srgbClr val="FFFF00"/>
                </a:solidFill>
                <a:latin typeface="Arial"/>
                <a:cs typeface="Arial"/>
              </a:rPr>
              <a:t>ىلع </a:t>
            </a:r>
            <a:r>
              <a:rPr dirty="0" sz="1600" spc="-95" b="1">
                <a:solidFill>
                  <a:srgbClr val="FFFF00"/>
                </a:solidFill>
                <a:latin typeface="Arial"/>
                <a:cs typeface="Arial"/>
              </a:rPr>
              <a:t>ةلادلا </a:t>
            </a:r>
            <a:r>
              <a:rPr dirty="0" sz="1600" spc="-105" b="1">
                <a:solidFill>
                  <a:srgbClr val="FFFF00"/>
                </a:solidFill>
                <a:latin typeface="Arial"/>
                <a:cs typeface="Arial"/>
              </a:rPr>
              <a:t>رجلا</a:t>
            </a:r>
            <a:r>
              <a:rPr dirty="0" sz="1600" spc="-3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FFFF00"/>
                </a:solidFill>
                <a:latin typeface="Arial"/>
                <a:cs typeface="Arial"/>
              </a:rPr>
              <a:t>فورح</a:t>
            </a:r>
            <a:endParaRPr sz="16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3" name="object 8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4" name="object 8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68295" y="588302"/>
            <a:ext cx="3134741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04232" y="58830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96000" y="597446"/>
            <a:ext cx="1238834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67400" y="597446"/>
            <a:ext cx="827316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123688" y="597446"/>
            <a:ext cx="1342389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40583" y="722121"/>
            <a:ext cx="439356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05"/>
              <a:t>Verb </a:t>
            </a:r>
            <a:r>
              <a:rPr dirty="0" sz="3600" spc="265"/>
              <a:t>to </a:t>
            </a:r>
            <a:r>
              <a:rPr dirty="0" sz="3600" spc="450"/>
              <a:t>BE </a:t>
            </a:r>
            <a:r>
              <a:rPr dirty="0" sz="3600" spc="-310"/>
              <a:t>“</a:t>
            </a:r>
            <a:r>
              <a:rPr dirty="0" sz="3600" spc="-310">
                <a:latin typeface="Arial"/>
                <a:cs typeface="Arial"/>
              </a:rPr>
              <a:t>نوكي”</a:t>
            </a:r>
            <a:r>
              <a:rPr dirty="0" sz="3600" spc="-335">
                <a:latin typeface="Arial"/>
                <a:cs typeface="Arial"/>
              </a:rPr>
              <a:t> </a:t>
            </a:r>
            <a:r>
              <a:rPr dirty="0" sz="3600" spc="-765">
                <a:latin typeface="Arial"/>
                <a:cs typeface="Arial"/>
              </a:rPr>
              <a:t>لعف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1560" y="2057374"/>
            <a:ext cx="367093" cy="379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41119" y="1935454"/>
            <a:ext cx="5176774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46776" y="2520734"/>
            <a:ext cx="3281045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61432" y="2520734"/>
            <a:ext cx="489026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45844" y="2008708"/>
            <a:ext cx="7390130" cy="9867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7000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000" spc="114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principal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helping</a:t>
            </a:r>
            <a:r>
              <a:rPr dirty="0" sz="2000" spc="5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verb.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Times New Roman"/>
              <a:cs typeface="Times New Roman"/>
            </a:endParaRPr>
          </a:p>
          <a:p>
            <a:pPr marL="4408805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400" spc="-95">
                <a:solidFill>
                  <a:srgbClr val="FFFFFF"/>
                </a:solidFill>
                <a:latin typeface="Arial"/>
                <a:cs typeface="Arial"/>
              </a:rPr>
              <a:t>دعاسمو </a:t>
            </a:r>
            <a:r>
              <a:rPr dirty="0" sz="2400" spc="-545">
                <a:solidFill>
                  <a:srgbClr val="FFFFFF"/>
                </a:solidFill>
                <a:latin typeface="Arial"/>
                <a:cs typeface="Arial"/>
              </a:rPr>
              <a:t>يسيئر </a:t>
            </a:r>
            <a:r>
              <a:rPr dirty="0" sz="2400" spc="-535">
                <a:solidFill>
                  <a:srgbClr val="FFFFFF"/>
                </a:solidFill>
                <a:latin typeface="Arial"/>
                <a:cs typeface="Arial"/>
              </a:rPr>
              <a:t>لعفك</a:t>
            </a:r>
            <a:r>
              <a:rPr dirty="0" sz="2400" spc="-5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7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11500" y="3109976"/>
            <a:ext cx="0" cy="2973070"/>
          </a:xfrm>
          <a:custGeom>
            <a:avLst/>
            <a:gdLst/>
            <a:ahLst/>
            <a:cxnLst/>
            <a:rect l="l" t="t" r="r" b="b"/>
            <a:pathLst>
              <a:path w="0" h="2973070">
                <a:moveTo>
                  <a:pt x="0" y="0"/>
                </a:moveTo>
                <a:lnTo>
                  <a:pt x="0" y="29728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51426" y="3109976"/>
            <a:ext cx="0" cy="2973070"/>
          </a:xfrm>
          <a:custGeom>
            <a:avLst/>
            <a:gdLst/>
            <a:ahLst/>
            <a:cxnLst/>
            <a:rect l="l" t="t" r="r" b="b"/>
            <a:pathLst>
              <a:path w="0" h="2973070">
                <a:moveTo>
                  <a:pt x="0" y="0"/>
                </a:moveTo>
                <a:lnTo>
                  <a:pt x="0" y="29728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205601" y="3109976"/>
            <a:ext cx="0" cy="2973070"/>
          </a:xfrm>
          <a:custGeom>
            <a:avLst/>
            <a:gdLst/>
            <a:ahLst/>
            <a:cxnLst/>
            <a:rect l="l" t="t" r="r" b="b"/>
            <a:pathLst>
              <a:path w="0" h="2973070">
                <a:moveTo>
                  <a:pt x="0" y="0"/>
                </a:moveTo>
                <a:lnTo>
                  <a:pt x="0" y="29728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85975" y="3941064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85975" y="4568952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85975" y="5196840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00200" y="3109976"/>
            <a:ext cx="0" cy="2973070"/>
          </a:xfrm>
          <a:custGeom>
            <a:avLst/>
            <a:gdLst/>
            <a:ahLst/>
            <a:cxnLst/>
            <a:rect l="l" t="t" r="r" b="b"/>
            <a:pathLst>
              <a:path w="0" h="2973070">
                <a:moveTo>
                  <a:pt x="0" y="0"/>
                </a:moveTo>
                <a:lnTo>
                  <a:pt x="0" y="297287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364601" y="3109976"/>
            <a:ext cx="0" cy="2973070"/>
          </a:xfrm>
          <a:custGeom>
            <a:avLst/>
            <a:gdLst/>
            <a:ahLst/>
            <a:cxnLst/>
            <a:rect l="l" t="t" r="r" b="b"/>
            <a:pathLst>
              <a:path w="0" h="2973070">
                <a:moveTo>
                  <a:pt x="0" y="0"/>
                </a:moveTo>
                <a:lnTo>
                  <a:pt x="0" y="297287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585975" y="3124200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85975" y="6068567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1684782" y="3171357"/>
          <a:ext cx="6372225" cy="2561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0665"/>
                <a:gridCol w="1450974"/>
                <a:gridCol w="1493519"/>
                <a:gridCol w="1917064"/>
              </a:tblGrid>
              <a:tr h="640566">
                <a:tc>
                  <a:txBody>
                    <a:bodyPr/>
                    <a:lstStyle/>
                    <a:p>
                      <a:pPr algn="ctr" marR="159385">
                        <a:lnSpc>
                          <a:spcPts val="1675"/>
                        </a:lnSpc>
                      </a:pPr>
                      <a:r>
                        <a:rPr dirty="0" sz="1400" spc="14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Subject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1670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لعاف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167640">
                        <a:lnSpc>
                          <a:spcPts val="1675"/>
                        </a:lnSpc>
                      </a:pPr>
                      <a:r>
                        <a:rPr dirty="0" sz="1400" spc="12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Present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1765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7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عراضم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21590">
                        <a:lnSpc>
                          <a:spcPts val="1675"/>
                        </a:lnSpc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241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11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يضام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377190">
                        <a:lnSpc>
                          <a:spcPts val="1675"/>
                        </a:lnSpc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Past</a:t>
                      </a:r>
                      <a:r>
                        <a:rPr dirty="0" sz="1400" spc="9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1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participle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L="4191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لوعفملا</a:t>
                      </a:r>
                      <a:r>
                        <a:rPr dirty="0" sz="1400" spc="-1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4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مسأ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610750">
                <a:tc>
                  <a:txBody>
                    <a:bodyPr/>
                    <a:lstStyle/>
                    <a:p>
                      <a:pPr algn="ctr" marR="16192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  <a:tc>
                  <a:txBody>
                    <a:bodyPr/>
                    <a:lstStyle/>
                    <a:p>
                      <a:pPr algn="ctr" marR="16827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19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am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  <a:tc>
                  <a:txBody>
                    <a:bodyPr/>
                    <a:lstStyle/>
                    <a:p>
                      <a:pPr algn="r" marR="511809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</a:tr>
              <a:tr h="628205">
                <a:tc>
                  <a:txBody>
                    <a:bodyPr/>
                    <a:lstStyle/>
                    <a:p>
                      <a:pPr algn="ctr" marR="164465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dirty="0" sz="160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He, </a:t>
                      </a:r>
                      <a:r>
                        <a:rPr dirty="0" sz="1600" spc="1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She,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91770"/>
                </a:tc>
                <a:tc>
                  <a:txBody>
                    <a:bodyPr/>
                    <a:lstStyle/>
                    <a:p>
                      <a:pPr algn="ctr" marR="167005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dirty="0" sz="1600" spc="1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91770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dirty="0" sz="1600" spc="2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91770"/>
                </a:tc>
                <a:tc>
                  <a:txBody>
                    <a:bodyPr/>
                    <a:lstStyle/>
                    <a:p>
                      <a:pPr algn="r" marR="511809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91770"/>
                </a:tc>
              </a:tr>
              <a:tr h="681609">
                <a:tc>
                  <a:txBody>
                    <a:bodyPr/>
                    <a:lstStyle/>
                    <a:p>
                      <a:pPr algn="ctr" marR="161290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dirty="0" sz="1600" spc="1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We,</a:t>
                      </a:r>
                      <a:r>
                        <a:rPr dirty="0" sz="1600" spc="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They,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R="160020">
                        <a:lnSpc>
                          <a:spcPts val="1830"/>
                        </a:lnSpc>
                        <a:spcBef>
                          <a:spcPts val="5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91770"/>
                </a:tc>
                <a:tc>
                  <a:txBody>
                    <a:bodyPr/>
                    <a:lstStyle/>
                    <a:p>
                      <a:pPr algn="ctr" marR="171450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dirty="0" sz="1600" spc="1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91770"/>
                </a:tc>
                <a:tc>
                  <a:txBody>
                    <a:bodyPr/>
                    <a:lstStyle/>
                    <a:p>
                      <a:pPr algn="ctr" marR="22225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dirty="0" sz="1600" spc="1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were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91770"/>
                </a:tc>
                <a:tc>
                  <a:txBody>
                    <a:bodyPr/>
                    <a:lstStyle/>
                    <a:p>
                      <a:pPr algn="r" marR="511809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91770"/>
                </a:tc>
              </a:tr>
            </a:tbl>
          </a:graphicData>
        </a:graphic>
      </p:graphicFrame>
      <p:sp>
        <p:nvSpPr>
          <p:cNvPr id="30" name="object 3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67000" y="2424176"/>
            <a:ext cx="0" cy="2474595"/>
          </a:xfrm>
          <a:custGeom>
            <a:avLst/>
            <a:gdLst/>
            <a:ahLst/>
            <a:cxnLst/>
            <a:rect l="l" t="t" r="r" b="b"/>
            <a:pathLst>
              <a:path w="0" h="2474595">
                <a:moveTo>
                  <a:pt x="0" y="0"/>
                </a:moveTo>
                <a:lnTo>
                  <a:pt x="0" y="247459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667000" y="5182996"/>
            <a:ext cx="0" cy="952500"/>
          </a:xfrm>
          <a:custGeom>
            <a:avLst/>
            <a:gdLst/>
            <a:ahLst/>
            <a:cxnLst/>
            <a:rect l="l" t="t" r="r" b="b"/>
            <a:pathLst>
              <a:path w="0" h="952500">
                <a:moveTo>
                  <a:pt x="0" y="0"/>
                </a:moveTo>
                <a:lnTo>
                  <a:pt x="0" y="95243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62600" y="2424176"/>
            <a:ext cx="0" cy="2474595"/>
          </a:xfrm>
          <a:custGeom>
            <a:avLst/>
            <a:gdLst/>
            <a:ahLst/>
            <a:cxnLst/>
            <a:rect l="l" t="t" r="r" b="b"/>
            <a:pathLst>
              <a:path w="0" h="2474595">
                <a:moveTo>
                  <a:pt x="0" y="0"/>
                </a:moveTo>
                <a:lnTo>
                  <a:pt x="0" y="247459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62600" y="5182996"/>
            <a:ext cx="0" cy="952500"/>
          </a:xfrm>
          <a:custGeom>
            <a:avLst/>
            <a:gdLst/>
            <a:ahLst/>
            <a:cxnLst/>
            <a:rect l="l" t="t" r="r" b="b"/>
            <a:pathLst>
              <a:path w="0" h="952500">
                <a:moveTo>
                  <a:pt x="0" y="0"/>
                </a:moveTo>
                <a:lnTo>
                  <a:pt x="0" y="95243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30175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34747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52512" y="3936746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52512" y="439864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52512" y="4892421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52512" y="5197221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660650" y="5659183"/>
            <a:ext cx="5964555" cy="0"/>
          </a:xfrm>
          <a:custGeom>
            <a:avLst/>
            <a:gdLst/>
            <a:ahLst/>
            <a:cxnLst/>
            <a:rect l="l" t="t" r="r" b="b"/>
            <a:pathLst>
              <a:path w="5964555" h="0">
                <a:moveTo>
                  <a:pt x="0" y="0"/>
                </a:moveTo>
                <a:lnTo>
                  <a:pt x="5964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66800" y="2424176"/>
            <a:ext cx="0" cy="2474595"/>
          </a:xfrm>
          <a:custGeom>
            <a:avLst/>
            <a:gdLst/>
            <a:ahLst/>
            <a:cxnLst/>
            <a:rect l="l" t="t" r="r" b="b"/>
            <a:pathLst>
              <a:path w="0" h="2474595">
                <a:moveTo>
                  <a:pt x="0" y="0"/>
                </a:moveTo>
                <a:lnTo>
                  <a:pt x="0" y="247459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66800" y="5182996"/>
            <a:ext cx="0" cy="952500"/>
          </a:xfrm>
          <a:custGeom>
            <a:avLst/>
            <a:gdLst/>
            <a:ahLst/>
            <a:cxnLst/>
            <a:rect l="l" t="t" r="r" b="b"/>
            <a:pathLst>
              <a:path w="0" h="952500">
                <a:moveTo>
                  <a:pt x="0" y="0"/>
                </a:moveTo>
                <a:lnTo>
                  <a:pt x="0" y="95243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610600" y="2424176"/>
            <a:ext cx="0" cy="2474595"/>
          </a:xfrm>
          <a:custGeom>
            <a:avLst/>
            <a:gdLst/>
            <a:ahLst/>
            <a:cxnLst/>
            <a:rect l="l" t="t" r="r" b="b"/>
            <a:pathLst>
              <a:path w="0" h="2474595">
                <a:moveTo>
                  <a:pt x="0" y="0"/>
                </a:moveTo>
                <a:lnTo>
                  <a:pt x="0" y="247459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610600" y="5182996"/>
            <a:ext cx="0" cy="952500"/>
          </a:xfrm>
          <a:custGeom>
            <a:avLst/>
            <a:gdLst/>
            <a:ahLst/>
            <a:cxnLst/>
            <a:rect l="l" t="t" r="r" b="b"/>
            <a:pathLst>
              <a:path w="0" h="952500">
                <a:moveTo>
                  <a:pt x="0" y="0"/>
                </a:moveTo>
                <a:lnTo>
                  <a:pt x="0" y="95243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52512" y="24384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52512" y="6121146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100327" y="2410993"/>
            <a:ext cx="154368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68552" y="2657881"/>
            <a:ext cx="106203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429000" y="2410993"/>
            <a:ext cx="711504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861815" y="2414041"/>
            <a:ext cx="949248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3549141" y="2466593"/>
            <a:ext cx="113093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155" b="1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1600" spc="4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مادختسلاا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45935" y="2410993"/>
            <a:ext cx="1211402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278623" y="2414041"/>
            <a:ext cx="556082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6467347" y="2466593"/>
            <a:ext cx="123888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175" b="1">
                <a:solidFill>
                  <a:srgbClr val="FFFFFF"/>
                </a:solidFill>
                <a:latin typeface="Calibri"/>
                <a:cs typeface="Calibri"/>
              </a:rPr>
              <a:t>Example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لاثم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66216" y="2962694"/>
            <a:ext cx="970584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657855" y="3014510"/>
            <a:ext cx="1287653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3429228" y="3049015"/>
            <a:ext cx="4191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90">
                <a:solidFill>
                  <a:srgbClr val="FFFFFF"/>
                </a:solidFill>
                <a:latin typeface="Arial"/>
                <a:cs typeface="Arial"/>
              </a:rPr>
              <a:t>ـب</a:t>
            </a:r>
            <a:r>
              <a:rPr dirty="0" sz="1200" spc="-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ىنعمب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556503" y="3011462"/>
            <a:ext cx="696302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044184" y="3011462"/>
            <a:ext cx="492048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376415" y="3011462"/>
            <a:ext cx="63228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5643117" y="3052064"/>
            <a:ext cx="12693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write </a:t>
            </a:r>
            <a:r>
              <a:rPr dirty="0" sz="1200" spc="10">
                <a:solidFill>
                  <a:srgbClr val="FFFF00"/>
                </a:solidFill>
                <a:latin typeface="Calibri"/>
                <a:cs typeface="Calibri"/>
              </a:rPr>
              <a:t>with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pen.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66216" y="3419893"/>
            <a:ext cx="1031570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657855" y="3471710"/>
            <a:ext cx="1360678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3428161" y="3506470"/>
            <a:ext cx="4921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5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ىنعمب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556503" y="3468661"/>
            <a:ext cx="568248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916167" y="3468661"/>
            <a:ext cx="522516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278879" y="3468661"/>
            <a:ext cx="705446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5643117" y="3509517"/>
            <a:ext cx="12452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am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from</a:t>
            </a:r>
            <a:r>
              <a:rPr dirty="0" sz="1200" spc="5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Riyadh.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66216" y="3883190"/>
            <a:ext cx="1311910" cy="6780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657855" y="3931958"/>
            <a:ext cx="1409445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3389452" y="3968622"/>
            <a:ext cx="5810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45">
                <a:solidFill>
                  <a:srgbClr val="FFFFFF"/>
                </a:solidFill>
                <a:latin typeface="Arial"/>
                <a:cs typeface="Arial"/>
              </a:rPr>
              <a:t>فلخ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ىنعمب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556503" y="3928910"/>
            <a:ext cx="970572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318503" y="3928910"/>
            <a:ext cx="662749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821423" y="3928910"/>
            <a:ext cx="836472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5643117" y="3971670"/>
            <a:ext cx="19189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wall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behind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2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class.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66216" y="4343437"/>
            <a:ext cx="1552829" cy="67801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1145844" y="2466593"/>
            <a:ext cx="1368425" cy="2355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73660">
              <a:lnSpc>
                <a:spcPct val="100000"/>
              </a:lnSpc>
              <a:spcBef>
                <a:spcPts val="105"/>
              </a:spcBef>
            </a:pPr>
            <a:r>
              <a:rPr dirty="0" sz="1600" spc="135" b="1">
                <a:solidFill>
                  <a:srgbClr val="FFFFFF"/>
                </a:solidFill>
                <a:latin typeface="Calibri"/>
                <a:cs typeface="Calibri"/>
              </a:rPr>
              <a:t>Prepositions</a:t>
            </a:r>
            <a:endParaRPr sz="1600">
              <a:latin typeface="Calibri"/>
              <a:cs typeface="Calibri"/>
            </a:endParaRPr>
          </a:p>
          <a:p>
            <a:pPr algn="ctr" marL="128905">
              <a:lnSpc>
                <a:spcPct val="100000"/>
              </a:lnSpc>
            </a:pP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رجلا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فورح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2400" spc="25">
                <a:solidFill>
                  <a:srgbClr val="FFFF00"/>
                </a:solidFill>
                <a:latin typeface="Calibri"/>
                <a:cs typeface="Calibri"/>
              </a:rPr>
              <a:t>with</a:t>
            </a:r>
            <a:endParaRPr sz="2400">
              <a:latin typeface="Calibri"/>
              <a:cs typeface="Calibri"/>
            </a:endParaRPr>
          </a:p>
          <a:p>
            <a:pPr marL="12700" marR="198120">
              <a:lnSpc>
                <a:spcPts val="3640"/>
              </a:lnSpc>
              <a:spcBef>
                <a:spcPts val="210"/>
              </a:spcBef>
            </a:pPr>
            <a:r>
              <a:rPr dirty="0" sz="2400" spc="40">
                <a:solidFill>
                  <a:srgbClr val="FFFF00"/>
                </a:solidFill>
                <a:latin typeface="Calibri"/>
                <a:cs typeface="Calibri"/>
              </a:rPr>
              <a:t>from  </a:t>
            </a:r>
            <a:r>
              <a:rPr dirty="0" sz="2400" spc="60">
                <a:solidFill>
                  <a:srgbClr val="FFFF00"/>
                </a:solidFill>
                <a:latin typeface="Calibri"/>
                <a:cs typeface="Calibri"/>
              </a:rPr>
              <a:t>behind  </a:t>
            </a:r>
            <a:r>
              <a:rPr dirty="0" sz="2400" spc="40">
                <a:solidFill>
                  <a:srgbClr val="FFFF00"/>
                </a:solidFill>
                <a:latin typeface="Calibri"/>
                <a:cs typeface="Calibri"/>
              </a:rPr>
              <a:t>bet</a:t>
            </a:r>
            <a:r>
              <a:rPr dirty="0" sz="2400" spc="60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2400" spc="75">
                <a:solidFill>
                  <a:srgbClr val="FFFF00"/>
                </a:solidFill>
                <a:latin typeface="Calibri"/>
                <a:cs typeface="Calibri"/>
              </a:rPr>
              <a:t>ee</a:t>
            </a:r>
            <a:r>
              <a:rPr dirty="0" sz="2400" spc="75">
                <a:solidFill>
                  <a:srgbClr val="FFFF00"/>
                </a:solidFill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657855" y="4395254"/>
            <a:ext cx="1330197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3385337" y="4430648"/>
            <a:ext cx="5048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50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ىنعمب</a:t>
            </a:r>
            <a:endParaRPr sz="120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556503" y="4392205"/>
            <a:ext cx="1321053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669023" y="4392205"/>
            <a:ext cx="781646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7293864" y="4392205"/>
            <a:ext cx="961428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556503" y="4575086"/>
            <a:ext cx="644448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5643117" y="4433696"/>
            <a:ext cx="247015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Samah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sitting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between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Fatma</a:t>
            </a:r>
            <a:r>
              <a:rPr dirty="0" sz="12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Salwa.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966216" y="5141976"/>
            <a:ext cx="738949" cy="67801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1145844" y="5229859"/>
            <a:ext cx="3600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0">
                <a:solidFill>
                  <a:srgbClr val="FFFF00"/>
                </a:solidFill>
                <a:latin typeface="Calibri"/>
                <a:cs typeface="Calibri"/>
              </a:rPr>
              <a:t>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660904" y="5187734"/>
            <a:ext cx="388391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837688" y="5193830"/>
            <a:ext cx="1302765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556503" y="5190781"/>
            <a:ext cx="1558798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6906768" y="5190781"/>
            <a:ext cx="376237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7120128" y="5190781"/>
            <a:ext cx="1482598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5643117" y="5232349"/>
            <a:ext cx="286385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Ali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watches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football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on </a:t>
            </a:r>
            <a:r>
              <a:rPr dirty="0" sz="1200" spc="70">
                <a:solidFill>
                  <a:srgbClr val="FFFFFF"/>
                </a:solidFill>
                <a:latin typeface="Calibri"/>
                <a:cs typeface="Calibri"/>
              </a:rPr>
              <a:t>TV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dirty="0" sz="12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Saturday.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660904" y="5647944"/>
            <a:ext cx="537781" cy="3457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987039" y="5654040"/>
            <a:ext cx="1052893" cy="3457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2746629" y="5229301"/>
            <a:ext cx="1297305" cy="671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70">
                <a:solidFill>
                  <a:srgbClr val="FFFFFF"/>
                </a:solidFill>
                <a:latin typeface="Calibri"/>
                <a:cs typeface="Calibri"/>
              </a:rPr>
              <a:t>TV </a:t>
            </a:r>
            <a:r>
              <a:rPr dirty="0" sz="1200" spc="-275">
                <a:solidFill>
                  <a:srgbClr val="FFFFFF"/>
                </a:solidFill>
                <a:latin typeface="Arial"/>
                <a:cs typeface="Arial"/>
              </a:rPr>
              <a:t>نويزفلتلا </a:t>
            </a:r>
            <a:r>
              <a:rPr dirty="0" sz="1200" spc="-145">
                <a:solidFill>
                  <a:srgbClr val="FFFFFF"/>
                </a:solidFill>
                <a:latin typeface="Arial"/>
                <a:cs typeface="Arial"/>
              </a:rPr>
              <a:t>ةشاش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55">
                <a:solidFill>
                  <a:srgbClr val="FFFFFF"/>
                </a:solidFill>
                <a:latin typeface="Arial"/>
                <a:cs typeface="Arial"/>
              </a:rPr>
              <a:t>ىلع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ددحملا</a:t>
            </a:r>
            <a:r>
              <a:rPr dirty="0" sz="12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50">
                <a:solidFill>
                  <a:srgbClr val="FFFFFF"/>
                </a:solidFill>
                <a:latin typeface="Arial"/>
                <a:cs typeface="Arial"/>
              </a:rPr>
              <a:t>تقولا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556503" y="5650991"/>
            <a:ext cx="937069" cy="3457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6284976" y="5650991"/>
            <a:ext cx="376237" cy="3457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6501384" y="5650991"/>
            <a:ext cx="546925" cy="345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 txBox="1"/>
          <p:nvPr/>
        </p:nvSpPr>
        <p:spPr>
          <a:xfrm>
            <a:off x="5643117" y="5694984"/>
            <a:ext cx="13100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arrives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on</a:t>
            </a:r>
            <a:r>
              <a:rPr dirty="0" sz="1200" spc="22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time.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334767" y="1938553"/>
            <a:ext cx="2415285" cy="45857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 txBox="1"/>
          <p:nvPr/>
        </p:nvSpPr>
        <p:spPr>
          <a:xfrm>
            <a:off x="2454655" y="1993468"/>
            <a:ext cx="216471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140" b="1">
                <a:solidFill>
                  <a:srgbClr val="FFFF00"/>
                </a:solidFill>
                <a:latin typeface="Calibri"/>
                <a:cs typeface="Calibri"/>
              </a:rPr>
              <a:t>Prepositions </a:t>
            </a:r>
            <a:r>
              <a:rPr dirty="0" sz="1600" spc="114" b="1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r>
              <a:rPr dirty="0" sz="1600" spc="2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50" b="1">
                <a:solidFill>
                  <a:srgbClr val="FFFF00"/>
                </a:solidFill>
                <a:latin typeface="Calibri"/>
                <a:cs typeface="Calibri"/>
              </a:rPr>
              <a:t>Place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4471415" y="1941601"/>
            <a:ext cx="2034286" cy="45857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6288023" y="1941601"/>
            <a:ext cx="106203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 txBox="1"/>
          <p:nvPr/>
        </p:nvSpPr>
        <p:spPr>
          <a:xfrm>
            <a:off x="5214704" y="1993468"/>
            <a:ext cx="200850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90" b="1">
                <a:solidFill>
                  <a:srgbClr val="FFFF00"/>
                </a:solidFill>
                <a:latin typeface="Arial"/>
                <a:cs typeface="Arial"/>
              </a:rPr>
              <a:t>ناكملا </a:t>
            </a:r>
            <a:r>
              <a:rPr dirty="0" sz="1600" spc="-165" b="1">
                <a:solidFill>
                  <a:srgbClr val="FFFF00"/>
                </a:solidFill>
                <a:latin typeface="Arial"/>
                <a:cs typeface="Arial"/>
              </a:rPr>
              <a:t>ىلع </a:t>
            </a:r>
            <a:r>
              <a:rPr dirty="0" sz="1600" spc="-95" b="1">
                <a:solidFill>
                  <a:srgbClr val="FFFF00"/>
                </a:solidFill>
                <a:latin typeface="Arial"/>
                <a:cs typeface="Arial"/>
              </a:rPr>
              <a:t>ةلادلا </a:t>
            </a:r>
            <a:r>
              <a:rPr dirty="0" sz="1600" spc="-105" b="1">
                <a:solidFill>
                  <a:srgbClr val="FFFF00"/>
                </a:solidFill>
                <a:latin typeface="Arial"/>
                <a:cs typeface="Arial"/>
              </a:rPr>
              <a:t>رجلا</a:t>
            </a:r>
            <a:r>
              <a:rPr dirty="0" sz="1600" spc="-3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FFFF00"/>
                </a:solidFill>
                <a:latin typeface="Arial"/>
                <a:cs typeface="Arial"/>
              </a:rPr>
              <a:t>فورح</a:t>
            </a:r>
            <a:endParaRPr sz="160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105" name="object 10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106" name="object 10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581400" y="2424176"/>
            <a:ext cx="0" cy="3777615"/>
          </a:xfrm>
          <a:custGeom>
            <a:avLst/>
            <a:gdLst/>
            <a:ahLst/>
            <a:cxnLst/>
            <a:rect l="l" t="t" r="r" b="b"/>
            <a:pathLst>
              <a:path w="0" h="3777615">
                <a:moveTo>
                  <a:pt x="0" y="0"/>
                </a:moveTo>
                <a:lnTo>
                  <a:pt x="0" y="37775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52512" y="30175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52512" y="341375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38100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420624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460247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52512" y="49987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52512" y="539495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52512" y="5791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66800" y="2424176"/>
            <a:ext cx="0" cy="3777615"/>
          </a:xfrm>
          <a:custGeom>
            <a:avLst/>
            <a:gdLst/>
            <a:ahLst/>
            <a:cxnLst/>
            <a:rect l="l" t="t" r="r" b="b"/>
            <a:pathLst>
              <a:path w="0" h="3777615">
                <a:moveTo>
                  <a:pt x="0" y="0"/>
                </a:moveTo>
                <a:lnTo>
                  <a:pt x="0" y="37775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610600" y="2424176"/>
            <a:ext cx="0" cy="3777615"/>
          </a:xfrm>
          <a:custGeom>
            <a:avLst/>
            <a:gdLst/>
            <a:ahLst/>
            <a:cxnLst/>
            <a:rect l="l" t="t" r="r" b="b"/>
            <a:pathLst>
              <a:path w="0" h="3777615">
                <a:moveTo>
                  <a:pt x="0" y="0"/>
                </a:moveTo>
                <a:lnTo>
                  <a:pt x="0" y="37775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52512" y="24384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52512" y="618744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57527" y="2410993"/>
            <a:ext cx="154368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825751" y="2657881"/>
            <a:ext cx="106203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355335" y="2410993"/>
            <a:ext cx="1211402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288023" y="2414041"/>
            <a:ext cx="556082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96696" y="2971774"/>
            <a:ext cx="540804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191767" y="2977870"/>
            <a:ext cx="769416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541776" y="2993161"/>
            <a:ext cx="1735708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001767" y="2993161"/>
            <a:ext cx="434136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224271" y="2993161"/>
            <a:ext cx="1193114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96696" y="3368014"/>
            <a:ext cx="620102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71016" y="3374110"/>
            <a:ext cx="748093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541776" y="3389401"/>
            <a:ext cx="1369822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636008" y="3389401"/>
            <a:ext cx="498170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925567" y="3389401"/>
            <a:ext cx="1126058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96696" y="3764254"/>
            <a:ext cx="562203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13103" y="3770350"/>
            <a:ext cx="1458341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541776" y="3785641"/>
            <a:ext cx="1372997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639055" y="3785641"/>
            <a:ext cx="449414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76800" y="3785641"/>
            <a:ext cx="1065072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96696" y="4160494"/>
            <a:ext cx="842581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493519" y="4166590"/>
            <a:ext cx="1330197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541776" y="4181881"/>
            <a:ext cx="1772285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038344" y="4181881"/>
            <a:ext cx="674916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498591" y="4181881"/>
            <a:ext cx="1366773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96696" y="4556734"/>
            <a:ext cx="1299844" cy="5712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950720" y="4562830"/>
            <a:ext cx="738949" cy="5712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541776" y="4578121"/>
            <a:ext cx="1473453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739640" y="4578121"/>
            <a:ext cx="1040714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568696" y="4578121"/>
            <a:ext cx="2765932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996696" y="4952974"/>
            <a:ext cx="1287653" cy="5712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938527" y="4959070"/>
            <a:ext cx="900493" cy="5712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541776" y="4974361"/>
            <a:ext cx="1372997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639055" y="4974361"/>
            <a:ext cx="1031570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462015" y="4974361"/>
            <a:ext cx="1860676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996696" y="5349240"/>
            <a:ext cx="763358" cy="5712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414272" y="5355335"/>
            <a:ext cx="1187005" cy="5712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541776" y="5370576"/>
            <a:ext cx="3354197" cy="4585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620256" y="5370576"/>
            <a:ext cx="610958" cy="4585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7022592" y="5370576"/>
            <a:ext cx="900493" cy="45857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996696" y="5745479"/>
            <a:ext cx="842581" cy="57127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493519" y="5751576"/>
            <a:ext cx="751116" cy="57127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541776" y="5766815"/>
            <a:ext cx="2119629" cy="45857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385815" y="5766815"/>
            <a:ext cx="674916" cy="45857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855208" y="5766815"/>
            <a:ext cx="1062037" cy="45857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1" name="object 81"/>
          <p:cNvGraphicFramePr>
            <a:graphicFrameLocks noGrp="1"/>
          </p:cNvGraphicFramePr>
          <p:nvPr/>
        </p:nvGraphicFramePr>
        <p:xfrm>
          <a:off x="869696" y="2410993"/>
          <a:ext cx="7592059" cy="3912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1735"/>
                <a:gridCol w="5140324"/>
              </a:tblGrid>
              <a:tr h="633120">
                <a:tc>
                  <a:txBody>
                    <a:bodyPr/>
                    <a:lstStyle/>
                    <a:p>
                      <a:pPr algn="ctr" marL="4572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Prepositions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511809">
                        <a:lnSpc>
                          <a:spcPct val="100000"/>
                        </a:lnSpc>
                      </a:pPr>
                      <a:r>
                        <a:rPr dirty="0" sz="1600" spc="-10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رجلا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فورح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algn="ctr" marL="40830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160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</a:tr>
              <a:tr h="414464"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  <a:spcBef>
                          <a:spcPts val="105"/>
                        </a:spcBef>
                        <a:tabLst>
                          <a:tab pos="694690" algn="l"/>
                        </a:tabLst>
                      </a:pP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	</a:t>
                      </a:r>
                      <a:r>
                        <a:rPr dirty="0" sz="2000" spc="-58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medicine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bottle.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415"/>
                </a:tc>
              </a:tr>
              <a:tr h="396240">
                <a:tc>
                  <a:txBody>
                    <a:bodyPr/>
                    <a:lstStyle/>
                    <a:p>
                      <a:pPr marL="288290">
                        <a:lnSpc>
                          <a:spcPts val="2365"/>
                        </a:lnSpc>
                      </a:pPr>
                      <a:r>
                        <a:rPr dirty="0" sz="20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20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4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ىلع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knife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table.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</a:tr>
              <a:tr h="396240">
                <a:tc>
                  <a:txBody>
                    <a:bodyPr/>
                    <a:lstStyle/>
                    <a:p>
                      <a:pPr marL="288290">
                        <a:lnSpc>
                          <a:spcPts val="2365"/>
                        </a:lnSpc>
                      </a:pPr>
                      <a:r>
                        <a:rPr dirty="0" sz="20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2000" spc="-36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برقلاب</a:t>
                      </a:r>
                      <a:r>
                        <a:rPr dirty="0" sz="2000" spc="-30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6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،دنع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Someone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door.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</a:tr>
              <a:tr h="396239">
                <a:tc>
                  <a:txBody>
                    <a:bodyPr/>
                    <a:lstStyle/>
                    <a:p>
                      <a:pPr marL="288290">
                        <a:lnSpc>
                          <a:spcPts val="2370"/>
                        </a:lnSpc>
                      </a:pPr>
                      <a:r>
                        <a:rPr dirty="0" sz="20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near </a:t>
                      </a:r>
                      <a:r>
                        <a:rPr dirty="0" sz="2000" spc="5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نم</a:t>
                      </a:r>
                      <a:r>
                        <a:rPr dirty="0" sz="2000" spc="4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6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برقلاب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Ahmed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sitting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near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window.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</a:tr>
              <a:tr h="396239">
                <a:tc>
                  <a:txBody>
                    <a:bodyPr/>
                    <a:lstStyle/>
                    <a:p>
                      <a:pPr marL="288290">
                        <a:lnSpc>
                          <a:spcPts val="2370"/>
                        </a:lnSpc>
                        <a:tabLst>
                          <a:tab pos="1383665" algn="l"/>
                        </a:tabLst>
                      </a:pPr>
                      <a:r>
                        <a:rPr dirty="0" sz="20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between	</a:t>
                      </a:r>
                      <a:r>
                        <a:rPr dirty="0" sz="2000" spc="-58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نيب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house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6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between</a:t>
                      </a:r>
                      <a:r>
                        <a:rPr dirty="0" sz="1600" spc="1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school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6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mosque.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</a:tr>
              <a:tr h="396252">
                <a:tc>
                  <a:txBody>
                    <a:bodyPr/>
                    <a:lstStyle/>
                    <a:p>
                      <a:pPr marL="288290">
                        <a:lnSpc>
                          <a:spcPts val="2370"/>
                        </a:lnSpc>
                      </a:pPr>
                      <a:r>
                        <a:rPr dirty="0" sz="20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opposite</a:t>
                      </a:r>
                      <a:r>
                        <a:rPr dirty="0" sz="2000" spc="16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9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لباقم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bank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opposite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post</a:t>
                      </a:r>
                      <a:r>
                        <a:rPr dirty="0" sz="1600" spc="3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office.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</a:tr>
              <a:tr h="396252">
                <a:tc>
                  <a:txBody>
                    <a:bodyPr/>
                    <a:lstStyle/>
                    <a:p>
                      <a:pPr marL="288290">
                        <a:lnSpc>
                          <a:spcPts val="2375"/>
                        </a:lnSpc>
                      </a:pPr>
                      <a:r>
                        <a:rPr dirty="0" sz="20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into</a:t>
                      </a:r>
                      <a:r>
                        <a:rPr dirty="0" sz="2000" spc="9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8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يف</a:t>
                      </a:r>
                      <a:r>
                        <a:rPr dirty="0" sz="2000" spc="3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،لخاد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electrician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putting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hand </a:t>
                      </a:r>
                      <a:r>
                        <a:rPr dirty="0" sz="16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into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TV.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</a:tr>
              <a:tr h="486803">
                <a:tc>
                  <a:txBody>
                    <a:bodyPr/>
                    <a:lstStyle/>
                    <a:p>
                      <a:pPr marL="288290">
                        <a:lnSpc>
                          <a:spcPts val="2375"/>
                        </a:lnSpc>
                      </a:pP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onto</a:t>
                      </a:r>
                      <a:r>
                        <a:rPr dirty="0" sz="2000" spc="9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4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ىلع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water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spilling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onto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25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floor.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</a:tr>
            </a:tbl>
          </a:graphicData>
        </a:graphic>
      </p:graphicFrame>
      <p:sp>
        <p:nvSpPr>
          <p:cNvPr id="82" name="object 82"/>
          <p:cNvSpPr/>
          <p:nvPr/>
        </p:nvSpPr>
        <p:spPr>
          <a:xfrm>
            <a:off x="3112007" y="1938553"/>
            <a:ext cx="1833245" cy="45857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3232150" y="1993468"/>
            <a:ext cx="158432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105" b="1">
                <a:solidFill>
                  <a:srgbClr val="FFFF00"/>
                </a:solidFill>
                <a:latin typeface="Calibri"/>
                <a:cs typeface="Calibri"/>
              </a:rPr>
              <a:t>More</a:t>
            </a:r>
            <a:r>
              <a:rPr dirty="0" sz="1600" spc="4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75" b="1">
                <a:solidFill>
                  <a:srgbClr val="FFFF00"/>
                </a:solidFill>
                <a:latin typeface="Calibri"/>
                <a:cs typeface="Calibri"/>
              </a:rPr>
              <a:t>Examples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666488" y="1941601"/>
            <a:ext cx="1909444" cy="45857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/>
          <p:nvPr/>
        </p:nvSpPr>
        <p:spPr>
          <a:xfrm>
            <a:off x="5354192" y="1993468"/>
            <a:ext cx="109220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150" b="1">
                <a:solidFill>
                  <a:srgbClr val="FFFF00"/>
                </a:solidFill>
                <a:latin typeface="Arial"/>
                <a:cs typeface="Arial"/>
              </a:rPr>
              <a:t>ةلثملأا </a:t>
            </a:r>
            <a:r>
              <a:rPr dirty="0" sz="1600" spc="40" b="1">
                <a:solidFill>
                  <a:srgbClr val="FFFF00"/>
                </a:solidFill>
                <a:latin typeface="Arial"/>
                <a:cs typeface="Arial"/>
              </a:rPr>
              <a:t>نم</a:t>
            </a:r>
            <a:r>
              <a:rPr dirty="0" sz="1600" spc="-24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baseline="3472" sz="2400" spc="-127" b="1">
                <a:solidFill>
                  <a:srgbClr val="FFFF00"/>
                </a:solidFill>
                <a:latin typeface="Arial"/>
                <a:cs typeface="Arial"/>
              </a:rPr>
              <a:t>ً</a:t>
            </a:r>
            <a:r>
              <a:rPr dirty="0" sz="1600" spc="-85" b="1">
                <a:solidFill>
                  <a:srgbClr val="FFFF00"/>
                </a:solidFill>
                <a:latin typeface="Arial"/>
                <a:cs typeface="Arial"/>
              </a:rPr>
              <a:t>اديزم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92" name="object 9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93" name="object 93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581400" y="2424176"/>
            <a:ext cx="0" cy="3415665"/>
          </a:xfrm>
          <a:custGeom>
            <a:avLst/>
            <a:gdLst/>
            <a:ahLst/>
            <a:cxnLst/>
            <a:rect l="l" t="t" r="r" b="b"/>
            <a:pathLst>
              <a:path w="0" h="3415665">
                <a:moveTo>
                  <a:pt x="0" y="0"/>
                </a:moveTo>
                <a:lnTo>
                  <a:pt x="0" y="341528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52512" y="30175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52512" y="341375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38100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420624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460247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52512" y="503275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52512" y="5428996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66800" y="2424176"/>
            <a:ext cx="0" cy="3415665"/>
          </a:xfrm>
          <a:custGeom>
            <a:avLst/>
            <a:gdLst/>
            <a:ahLst/>
            <a:cxnLst/>
            <a:rect l="l" t="t" r="r" b="b"/>
            <a:pathLst>
              <a:path w="0" h="3415665">
                <a:moveTo>
                  <a:pt x="0" y="0"/>
                </a:moveTo>
                <a:lnTo>
                  <a:pt x="0" y="341528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610600" y="2424176"/>
            <a:ext cx="0" cy="3415665"/>
          </a:xfrm>
          <a:custGeom>
            <a:avLst/>
            <a:gdLst/>
            <a:ahLst/>
            <a:cxnLst/>
            <a:rect l="l" t="t" r="r" b="b"/>
            <a:pathLst>
              <a:path w="0" h="3415665">
                <a:moveTo>
                  <a:pt x="0" y="0"/>
                </a:moveTo>
                <a:lnTo>
                  <a:pt x="0" y="341528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52512" y="24384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52512" y="5825172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557527" y="2410993"/>
            <a:ext cx="154368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825751" y="2657881"/>
            <a:ext cx="106203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355335" y="2410993"/>
            <a:ext cx="1211402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288023" y="2414041"/>
            <a:ext cx="556082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96696" y="2971774"/>
            <a:ext cx="635304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560575" y="3108909"/>
            <a:ext cx="601814" cy="3579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541776" y="2993161"/>
            <a:ext cx="1927732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193791" y="2993161"/>
            <a:ext cx="513359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498591" y="2993161"/>
            <a:ext cx="1092504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96696" y="3368014"/>
            <a:ext cx="1004125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786127" y="3505149"/>
            <a:ext cx="601814" cy="3579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541776" y="3389401"/>
            <a:ext cx="1948942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215128" y="3389401"/>
            <a:ext cx="805992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09488" y="3389401"/>
            <a:ext cx="1366773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96696" y="3764254"/>
            <a:ext cx="1046784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901951" y="3901389"/>
            <a:ext cx="751116" cy="3579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541776" y="3785641"/>
            <a:ext cx="1930653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196840" y="3785641"/>
            <a:ext cx="842581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824728" y="3785641"/>
            <a:ext cx="1171778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96696" y="4160494"/>
            <a:ext cx="1592453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447544" y="4297629"/>
            <a:ext cx="738949" cy="3579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541776" y="4181881"/>
            <a:ext cx="1327277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593335" y="4181881"/>
            <a:ext cx="662749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044440" y="4181881"/>
            <a:ext cx="354926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123688" y="4181881"/>
            <a:ext cx="809028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657088" y="4181881"/>
            <a:ext cx="1269314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996696" y="4556734"/>
            <a:ext cx="1744852" cy="5712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801111" y="4693869"/>
            <a:ext cx="495071" cy="35793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456688" y="4693869"/>
            <a:ext cx="495071" cy="35793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541776" y="4578121"/>
            <a:ext cx="1229690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495800" y="4578121"/>
            <a:ext cx="793826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077967" y="4578121"/>
            <a:ext cx="354926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157215" y="4578121"/>
            <a:ext cx="802970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684520" y="4578121"/>
            <a:ext cx="1302766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996696" y="4986502"/>
            <a:ext cx="1217472" cy="5712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072639" y="5123637"/>
            <a:ext cx="754202" cy="35793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541776" y="5007889"/>
            <a:ext cx="1811908" cy="4585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077967" y="5007889"/>
            <a:ext cx="976693" cy="4585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843015" y="5007889"/>
            <a:ext cx="1366774" cy="4585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996696" y="5382767"/>
            <a:ext cx="1107770" cy="57127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886711" y="5519928"/>
            <a:ext cx="458571" cy="35793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541776" y="5404103"/>
            <a:ext cx="2214245" cy="45857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480303" y="5404103"/>
            <a:ext cx="888314" cy="45857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6156959" y="5404103"/>
            <a:ext cx="1452244" cy="45857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0" name="object 80"/>
          <p:cNvGraphicFramePr>
            <a:graphicFrameLocks noGrp="1"/>
          </p:cNvGraphicFramePr>
          <p:nvPr/>
        </p:nvGraphicFramePr>
        <p:xfrm>
          <a:off x="869696" y="2410993"/>
          <a:ext cx="6866890" cy="3543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9525"/>
                <a:gridCol w="4317365"/>
              </a:tblGrid>
              <a:tr h="633120">
                <a:tc>
                  <a:txBody>
                    <a:bodyPr/>
                    <a:lstStyle/>
                    <a:p>
                      <a:pPr algn="ctr" marL="35941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Prepositions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414655">
                        <a:lnSpc>
                          <a:spcPct val="100000"/>
                        </a:lnSpc>
                      </a:pPr>
                      <a:r>
                        <a:rPr dirty="0" sz="1600" spc="-10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رجلا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فورح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marL="2069464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160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</a:tr>
              <a:tr h="411416"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0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off </a:t>
                      </a:r>
                      <a:r>
                        <a:rPr dirty="0" sz="1200" spc="-16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ىلع</a:t>
                      </a:r>
                      <a:r>
                        <a:rPr dirty="0" sz="1200" spc="-229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نم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falling </a:t>
                      </a:r>
                      <a:r>
                        <a:rPr dirty="0" sz="16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off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-1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chair.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415"/>
                </a:tc>
              </a:tr>
              <a:tr h="396239">
                <a:tc>
                  <a:txBody>
                    <a:bodyPr/>
                    <a:lstStyle/>
                    <a:p>
                      <a:pPr marL="288290">
                        <a:lnSpc>
                          <a:spcPts val="2390"/>
                        </a:lnSpc>
                      </a:pPr>
                      <a:r>
                        <a:rPr dirty="0" sz="20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out </a:t>
                      </a: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-2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قوف </a:t>
                      </a:r>
                      <a:r>
                        <a:rPr dirty="0" sz="1200" spc="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نم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child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falling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out of</a:t>
                      </a:r>
                      <a:r>
                        <a:rPr dirty="0" sz="1600" spc="-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window.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</a:tr>
              <a:tr h="396240">
                <a:tc>
                  <a:txBody>
                    <a:bodyPr/>
                    <a:lstStyle/>
                    <a:p>
                      <a:pPr marL="288290">
                        <a:lnSpc>
                          <a:spcPts val="2390"/>
                        </a:lnSpc>
                      </a:pPr>
                      <a:r>
                        <a:rPr dirty="0" sz="20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across </a:t>
                      </a:r>
                      <a:r>
                        <a:rPr dirty="0" sz="1200" spc="-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للاخ</a:t>
                      </a:r>
                      <a:r>
                        <a:rPr dirty="0" sz="1200" spc="6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،ربع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carpenter cut </a:t>
                      </a:r>
                      <a:r>
                        <a:rPr dirty="0" sz="16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across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wood.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</a:tr>
              <a:tr h="396240">
                <a:tc>
                  <a:txBody>
                    <a:bodyPr/>
                    <a:lstStyle/>
                    <a:p>
                      <a:pPr marL="288290">
                        <a:lnSpc>
                          <a:spcPts val="2390"/>
                        </a:lnSpc>
                      </a:pPr>
                      <a:r>
                        <a:rPr dirty="0" sz="20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over/above </a:t>
                      </a:r>
                      <a:r>
                        <a:rPr dirty="0" sz="1200" spc="-12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ىلعأ</a:t>
                      </a:r>
                      <a:r>
                        <a:rPr dirty="0" sz="1200" spc="-9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5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،قوف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light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over </a:t>
                      </a:r>
                      <a:r>
                        <a:rPr dirty="0" sz="16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1600" spc="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above</a:t>
                      </a:r>
                      <a:r>
                        <a:rPr dirty="0" sz="16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table.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</a:tr>
              <a:tr h="413003">
                <a:tc>
                  <a:txBody>
                    <a:bodyPr/>
                    <a:lstStyle/>
                    <a:p>
                      <a:pPr marL="288290">
                        <a:lnSpc>
                          <a:spcPts val="2390"/>
                        </a:lnSpc>
                      </a:pPr>
                      <a:r>
                        <a:rPr dirty="0" sz="20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under/below </a:t>
                      </a:r>
                      <a:r>
                        <a:rPr dirty="0" sz="1200" spc="-2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لفسأ</a:t>
                      </a:r>
                      <a:r>
                        <a:rPr dirty="0" sz="1200" spc="-21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5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،تحت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fire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under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1600" spc="6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below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stairs.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</a:tr>
              <a:tr h="413016"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20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through </a:t>
                      </a:r>
                      <a:r>
                        <a:rPr dirty="0" sz="1200" spc="-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للاخ</a:t>
                      </a:r>
                      <a:r>
                        <a:rPr dirty="0" sz="1200" spc="114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،ربع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6510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ball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going </a:t>
                      </a: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through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window.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</a:tr>
              <a:tr h="483768"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</a:pPr>
                      <a:r>
                        <a:rPr dirty="0" sz="2000" spc="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among</a:t>
                      </a:r>
                      <a:r>
                        <a:rPr dirty="0" sz="20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14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طسو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teacher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sitting </a:t>
                      </a:r>
                      <a:r>
                        <a:rPr dirty="0" sz="16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among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2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students.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</a:tr>
            </a:tbl>
          </a:graphicData>
        </a:graphic>
      </p:graphicFrame>
      <p:sp>
        <p:nvSpPr>
          <p:cNvPr id="81" name="object 81"/>
          <p:cNvSpPr/>
          <p:nvPr/>
        </p:nvSpPr>
        <p:spPr>
          <a:xfrm>
            <a:off x="3112007" y="1938553"/>
            <a:ext cx="1833245" cy="45857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3232150" y="1993468"/>
            <a:ext cx="158432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105" b="1">
                <a:solidFill>
                  <a:srgbClr val="FFFF00"/>
                </a:solidFill>
                <a:latin typeface="Calibri"/>
                <a:cs typeface="Calibri"/>
              </a:rPr>
              <a:t>More</a:t>
            </a:r>
            <a:r>
              <a:rPr dirty="0" sz="1600" spc="4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75" b="1">
                <a:solidFill>
                  <a:srgbClr val="FFFF00"/>
                </a:solidFill>
                <a:latin typeface="Calibri"/>
                <a:cs typeface="Calibri"/>
              </a:rPr>
              <a:t>Examples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666488" y="1941601"/>
            <a:ext cx="1909444" cy="45857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5354192" y="1993468"/>
            <a:ext cx="109220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150" b="1">
                <a:solidFill>
                  <a:srgbClr val="FFFF00"/>
                </a:solidFill>
                <a:latin typeface="Arial"/>
                <a:cs typeface="Arial"/>
              </a:rPr>
              <a:t>ةلثملأا </a:t>
            </a:r>
            <a:r>
              <a:rPr dirty="0" sz="1600" spc="40" b="1">
                <a:solidFill>
                  <a:srgbClr val="FFFF00"/>
                </a:solidFill>
                <a:latin typeface="Arial"/>
                <a:cs typeface="Arial"/>
              </a:rPr>
              <a:t>نم</a:t>
            </a:r>
            <a:r>
              <a:rPr dirty="0" sz="1600" spc="-24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baseline="3472" sz="2400" spc="-127" b="1">
                <a:solidFill>
                  <a:srgbClr val="FFFF00"/>
                </a:solidFill>
                <a:latin typeface="Arial"/>
                <a:cs typeface="Arial"/>
              </a:rPr>
              <a:t>ً</a:t>
            </a:r>
            <a:r>
              <a:rPr dirty="0" sz="1600" spc="-85" b="1">
                <a:solidFill>
                  <a:srgbClr val="FFFF00"/>
                </a:solidFill>
                <a:latin typeface="Arial"/>
                <a:cs typeface="Arial"/>
              </a:rPr>
              <a:t>اديزم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91" name="object 9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92" name="object 92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581400" y="2424176"/>
            <a:ext cx="0" cy="3777615"/>
          </a:xfrm>
          <a:custGeom>
            <a:avLst/>
            <a:gdLst/>
            <a:ahLst/>
            <a:cxnLst/>
            <a:rect l="l" t="t" r="r" b="b"/>
            <a:pathLst>
              <a:path w="0" h="3777615">
                <a:moveTo>
                  <a:pt x="0" y="0"/>
                </a:moveTo>
                <a:lnTo>
                  <a:pt x="0" y="37775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52512" y="30175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52512" y="341375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38100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420624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460247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52512" y="49987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52512" y="539495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52512" y="5791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66800" y="2424176"/>
            <a:ext cx="0" cy="3777615"/>
          </a:xfrm>
          <a:custGeom>
            <a:avLst/>
            <a:gdLst/>
            <a:ahLst/>
            <a:cxnLst/>
            <a:rect l="l" t="t" r="r" b="b"/>
            <a:pathLst>
              <a:path w="0" h="3777615">
                <a:moveTo>
                  <a:pt x="0" y="0"/>
                </a:moveTo>
                <a:lnTo>
                  <a:pt x="0" y="37775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610600" y="2424176"/>
            <a:ext cx="0" cy="3777615"/>
          </a:xfrm>
          <a:custGeom>
            <a:avLst/>
            <a:gdLst/>
            <a:ahLst/>
            <a:cxnLst/>
            <a:rect l="l" t="t" r="r" b="b"/>
            <a:pathLst>
              <a:path w="0" h="3777615">
                <a:moveTo>
                  <a:pt x="0" y="0"/>
                </a:moveTo>
                <a:lnTo>
                  <a:pt x="0" y="37775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52512" y="24384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52512" y="618744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57527" y="2410993"/>
            <a:ext cx="154368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825751" y="2657881"/>
            <a:ext cx="1062037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355335" y="2410993"/>
            <a:ext cx="1211402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288023" y="2414041"/>
            <a:ext cx="556082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96696" y="2971774"/>
            <a:ext cx="540804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191767" y="2977870"/>
            <a:ext cx="769416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541776" y="2993161"/>
            <a:ext cx="1735708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001767" y="2993161"/>
            <a:ext cx="434136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224271" y="2993161"/>
            <a:ext cx="1193114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96696" y="3368014"/>
            <a:ext cx="620102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71016" y="3374110"/>
            <a:ext cx="748093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541776" y="3389401"/>
            <a:ext cx="1369822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636008" y="3389401"/>
            <a:ext cx="498170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925567" y="3389401"/>
            <a:ext cx="1126058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96696" y="3764254"/>
            <a:ext cx="562203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13103" y="3770350"/>
            <a:ext cx="1458341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541776" y="3785641"/>
            <a:ext cx="1372997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639055" y="3785641"/>
            <a:ext cx="449414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76800" y="3785641"/>
            <a:ext cx="1065072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96696" y="4160494"/>
            <a:ext cx="842581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493519" y="4166590"/>
            <a:ext cx="1330197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541776" y="4181881"/>
            <a:ext cx="1772285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038344" y="4181881"/>
            <a:ext cx="674916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498591" y="4181881"/>
            <a:ext cx="1366773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96696" y="4556734"/>
            <a:ext cx="1299844" cy="5712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950720" y="4562830"/>
            <a:ext cx="738949" cy="5712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541776" y="4578121"/>
            <a:ext cx="1473453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739640" y="4578121"/>
            <a:ext cx="1040714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568696" y="4578121"/>
            <a:ext cx="2765932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996696" y="4952974"/>
            <a:ext cx="1287653" cy="5712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938527" y="4959070"/>
            <a:ext cx="900493" cy="5712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541776" y="4974361"/>
            <a:ext cx="1372997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639055" y="4974361"/>
            <a:ext cx="1031570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462015" y="4974361"/>
            <a:ext cx="1860676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996696" y="5349240"/>
            <a:ext cx="763358" cy="5712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414272" y="5355335"/>
            <a:ext cx="1187005" cy="5712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541776" y="5370576"/>
            <a:ext cx="3354197" cy="4585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620256" y="5370576"/>
            <a:ext cx="610958" cy="4585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7022592" y="5370576"/>
            <a:ext cx="900493" cy="45857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996696" y="5745479"/>
            <a:ext cx="842581" cy="57127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493519" y="5751576"/>
            <a:ext cx="751116" cy="57127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541776" y="5766815"/>
            <a:ext cx="2119629" cy="45857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385815" y="5766815"/>
            <a:ext cx="674916" cy="45857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855208" y="5766815"/>
            <a:ext cx="1062037" cy="45857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1" name="object 81"/>
          <p:cNvGraphicFramePr>
            <a:graphicFrameLocks noGrp="1"/>
          </p:cNvGraphicFramePr>
          <p:nvPr/>
        </p:nvGraphicFramePr>
        <p:xfrm>
          <a:off x="869696" y="2410993"/>
          <a:ext cx="7592059" cy="3912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1735"/>
                <a:gridCol w="5140324"/>
              </a:tblGrid>
              <a:tr h="633120">
                <a:tc>
                  <a:txBody>
                    <a:bodyPr/>
                    <a:lstStyle/>
                    <a:p>
                      <a:pPr algn="ctr" marL="4572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Prepositions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511809">
                        <a:lnSpc>
                          <a:spcPct val="100000"/>
                        </a:lnSpc>
                      </a:pPr>
                      <a:r>
                        <a:rPr dirty="0" sz="1600" spc="-10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رجلا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فورح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algn="ctr" marL="40830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160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</a:tr>
              <a:tr h="414464"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  <a:spcBef>
                          <a:spcPts val="105"/>
                        </a:spcBef>
                        <a:tabLst>
                          <a:tab pos="694690" algn="l"/>
                        </a:tabLst>
                      </a:pP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	</a:t>
                      </a:r>
                      <a:r>
                        <a:rPr dirty="0" sz="2000" spc="-58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medicine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bottle.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415"/>
                </a:tc>
              </a:tr>
              <a:tr h="396240">
                <a:tc>
                  <a:txBody>
                    <a:bodyPr/>
                    <a:lstStyle/>
                    <a:p>
                      <a:pPr marL="288290">
                        <a:lnSpc>
                          <a:spcPts val="2365"/>
                        </a:lnSpc>
                      </a:pPr>
                      <a:r>
                        <a:rPr dirty="0" sz="20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20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4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ىلع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knife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table.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</a:tr>
              <a:tr h="396240">
                <a:tc>
                  <a:txBody>
                    <a:bodyPr/>
                    <a:lstStyle/>
                    <a:p>
                      <a:pPr marL="288290">
                        <a:lnSpc>
                          <a:spcPts val="2365"/>
                        </a:lnSpc>
                      </a:pPr>
                      <a:r>
                        <a:rPr dirty="0" sz="20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2000" spc="-36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برقلاب</a:t>
                      </a:r>
                      <a:r>
                        <a:rPr dirty="0" sz="2000" spc="-30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6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،دنع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Someone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door.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</a:tr>
              <a:tr h="396239">
                <a:tc>
                  <a:txBody>
                    <a:bodyPr/>
                    <a:lstStyle/>
                    <a:p>
                      <a:pPr marL="288290">
                        <a:lnSpc>
                          <a:spcPts val="2370"/>
                        </a:lnSpc>
                      </a:pPr>
                      <a:r>
                        <a:rPr dirty="0" sz="20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near </a:t>
                      </a:r>
                      <a:r>
                        <a:rPr dirty="0" sz="2000" spc="5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نم</a:t>
                      </a:r>
                      <a:r>
                        <a:rPr dirty="0" sz="2000" spc="4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6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برقلاب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Ahmed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sitting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near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window.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</a:tr>
              <a:tr h="396239">
                <a:tc>
                  <a:txBody>
                    <a:bodyPr/>
                    <a:lstStyle/>
                    <a:p>
                      <a:pPr marL="288290">
                        <a:lnSpc>
                          <a:spcPts val="2370"/>
                        </a:lnSpc>
                        <a:tabLst>
                          <a:tab pos="1383665" algn="l"/>
                        </a:tabLst>
                      </a:pPr>
                      <a:r>
                        <a:rPr dirty="0" sz="20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between	</a:t>
                      </a:r>
                      <a:r>
                        <a:rPr dirty="0" sz="2000" spc="-58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نيب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house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6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between</a:t>
                      </a:r>
                      <a:r>
                        <a:rPr dirty="0" sz="1600" spc="1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school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6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mosque.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</a:tr>
              <a:tr h="396252">
                <a:tc>
                  <a:txBody>
                    <a:bodyPr/>
                    <a:lstStyle/>
                    <a:p>
                      <a:pPr marL="288290">
                        <a:lnSpc>
                          <a:spcPts val="2370"/>
                        </a:lnSpc>
                      </a:pPr>
                      <a:r>
                        <a:rPr dirty="0" sz="20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opposite</a:t>
                      </a:r>
                      <a:r>
                        <a:rPr dirty="0" sz="2000" spc="16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9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لباقم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bank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opposite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post</a:t>
                      </a:r>
                      <a:r>
                        <a:rPr dirty="0" sz="1600" spc="3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office.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</a:tr>
              <a:tr h="396252">
                <a:tc>
                  <a:txBody>
                    <a:bodyPr/>
                    <a:lstStyle/>
                    <a:p>
                      <a:pPr marL="288290">
                        <a:lnSpc>
                          <a:spcPts val="2375"/>
                        </a:lnSpc>
                      </a:pPr>
                      <a:r>
                        <a:rPr dirty="0" sz="20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into</a:t>
                      </a:r>
                      <a:r>
                        <a:rPr dirty="0" sz="2000" spc="9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8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يف</a:t>
                      </a:r>
                      <a:r>
                        <a:rPr dirty="0" sz="2000" spc="3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،لخاد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electrician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putting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hand </a:t>
                      </a:r>
                      <a:r>
                        <a:rPr dirty="0" sz="16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into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TV.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</a:tr>
              <a:tr h="486803">
                <a:tc>
                  <a:txBody>
                    <a:bodyPr/>
                    <a:lstStyle/>
                    <a:p>
                      <a:pPr marL="288290">
                        <a:lnSpc>
                          <a:spcPts val="2375"/>
                        </a:lnSpc>
                      </a:pP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onto</a:t>
                      </a:r>
                      <a:r>
                        <a:rPr dirty="0" sz="2000" spc="9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54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ىلع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water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spilling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onto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25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floor.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</a:tr>
            </a:tbl>
          </a:graphicData>
        </a:graphic>
      </p:graphicFrame>
      <p:sp>
        <p:nvSpPr>
          <p:cNvPr id="82" name="object 82"/>
          <p:cNvSpPr/>
          <p:nvPr/>
        </p:nvSpPr>
        <p:spPr>
          <a:xfrm>
            <a:off x="3112007" y="1938553"/>
            <a:ext cx="1833245" cy="45857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3232150" y="1993468"/>
            <a:ext cx="158432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105" b="1">
                <a:solidFill>
                  <a:srgbClr val="FFFF00"/>
                </a:solidFill>
                <a:latin typeface="Calibri"/>
                <a:cs typeface="Calibri"/>
              </a:rPr>
              <a:t>More</a:t>
            </a:r>
            <a:r>
              <a:rPr dirty="0" sz="1600" spc="4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75" b="1">
                <a:solidFill>
                  <a:srgbClr val="FFFF00"/>
                </a:solidFill>
                <a:latin typeface="Calibri"/>
                <a:cs typeface="Calibri"/>
              </a:rPr>
              <a:t>Examples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666488" y="1941601"/>
            <a:ext cx="1909444" cy="45857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/>
          <p:nvPr/>
        </p:nvSpPr>
        <p:spPr>
          <a:xfrm>
            <a:off x="5354192" y="1993468"/>
            <a:ext cx="109220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150" b="1">
                <a:solidFill>
                  <a:srgbClr val="FFFF00"/>
                </a:solidFill>
                <a:latin typeface="Arial"/>
                <a:cs typeface="Arial"/>
              </a:rPr>
              <a:t>ةلثملأا </a:t>
            </a:r>
            <a:r>
              <a:rPr dirty="0" sz="1600" spc="40" b="1">
                <a:solidFill>
                  <a:srgbClr val="FFFF00"/>
                </a:solidFill>
                <a:latin typeface="Arial"/>
                <a:cs typeface="Arial"/>
              </a:rPr>
              <a:t>نم</a:t>
            </a:r>
            <a:r>
              <a:rPr dirty="0" sz="1600" spc="-24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baseline="3472" sz="2400" spc="-127" b="1">
                <a:solidFill>
                  <a:srgbClr val="FFFF00"/>
                </a:solidFill>
                <a:latin typeface="Arial"/>
                <a:cs typeface="Arial"/>
              </a:rPr>
              <a:t>ً</a:t>
            </a:r>
            <a:r>
              <a:rPr dirty="0" sz="1600" spc="-85" b="1">
                <a:solidFill>
                  <a:srgbClr val="FFFF00"/>
                </a:solidFill>
                <a:latin typeface="Arial"/>
                <a:cs typeface="Arial"/>
              </a:rPr>
              <a:t>اديزم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92" name="object 9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93" name="object 93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911" y="313982"/>
            <a:ext cx="50182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93720" y="871766"/>
            <a:ext cx="3649853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6200" y="447243"/>
            <a:ext cx="44456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0"/>
              <a:t>Use </a:t>
            </a:r>
            <a:r>
              <a:rPr dirty="0" sz="3600" spc="260"/>
              <a:t>of</a:t>
            </a:r>
            <a:r>
              <a:rPr dirty="0" sz="3600" spc="85"/>
              <a:t> </a:t>
            </a:r>
            <a:r>
              <a:rPr dirty="0" sz="3600" spc="310"/>
              <a:t>Prepositions</a:t>
            </a:r>
            <a:endParaRPr sz="3600"/>
          </a:p>
          <a:p>
            <a:pPr algn="ctr" marL="128270">
              <a:lnSpc>
                <a:spcPct val="100000"/>
              </a:lnSpc>
              <a:spcBef>
                <a:spcPts val="5"/>
              </a:spcBef>
            </a:pPr>
            <a:r>
              <a:rPr dirty="0" sz="3600" spc="-245">
                <a:latin typeface="Arial"/>
                <a:cs typeface="Arial"/>
              </a:rPr>
              <a:t>رجلا </a:t>
            </a:r>
            <a:r>
              <a:rPr dirty="0" sz="3600" spc="-50">
                <a:latin typeface="Arial"/>
                <a:cs typeface="Arial"/>
              </a:rPr>
              <a:t>فورح</a:t>
            </a:r>
            <a:r>
              <a:rPr dirty="0" sz="3600" spc="-570">
                <a:latin typeface="Arial"/>
                <a:cs typeface="Arial"/>
              </a:rPr>
              <a:t> </a:t>
            </a:r>
            <a:r>
              <a:rPr dirty="0" sz="3600" spc="-375">
                <a:latin typeface="Arial"/>
                <a:cs typeface="Arial"/>
              </a:rPr>
              <a:t>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581400" y="2424176"/>
            <a:ext cx="0" cy="3415665"/>
          </a:xfrm>
          <a:custGeom>
            <a:avLst/>
            <a:gdLst/>
            <a:ahLst/>
            <a:cxnLst/>
            <a:rect l="l" t="t" r="r" b="b"/>
            <a:pathLst>
              <a:path w="0" h="3415665">
                <a:moveTo>
                  <a:pt x="0" y="0"/>
                </a:moveTo>
                <a:lnTo>
                  <a:pt x="0" y="341528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52512" y="30175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52512" y="341375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52512" y="38100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52512" y="420624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52512" y="460247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52512" y="503275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5428996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66800" y="2424176"/>
            <a:ext cx="0" cy="3415665"/>
          </a:xfrm>
          <a:custGeom>
            <a:avLst/>
            <a:gdLst/>
            <a:ahLst/>
            <a:cxnLst/>
            <a:rect l="l" t="t" r="r" b="b"/>
            <a:pathLst>
              <a:path w="0" h="3415665">
                <a:moveTo>
                  <a:pt x="0" y="0"/>
                </a:moveTo>
                <a:lnTo>
                  <a:pt x="0" y="341528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610600" y="2424176"/>
            <a:ext cx="0" cy="3415665"/>
          </a:xfrm>
          <a:custGeom>
            <a:avLst/>
            <a:gdLst/>
            <a:ahLst/>
            <a:cxnLst/>
            <a:rect l="l" t="t" r="r" b="b"/>
            <a:pathLst>
              <a:path w="0" h="3415665">
                <a:moveTo>
                  <a:pt x="0" y="0"/>
                </a:moveTo>
                <a:lnTo>
                  <a:pt x="0" y="341528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52512" y="24384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52512" y="5825172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57527" y="2410993"/>
            <a:ext cx="1543685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825751" y="2657881"/>
            <a:ext cx="1062037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355335" y="2410993"/>
            <a:ext cx="1211402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288023" y="2414041"/>
            <a:ext cx="556082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96696" y="2971774"/>
            <a:ext cx="991946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14144" y="3108909"/>
            <a:ext cx="443293" cy="3579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541776" y="2993161"/>
            <a:ext cx="1772285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038344" y="2993161"/>
            <a:ext cx="796848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623559" y="2993161"/>
            <a:ext cx="1040714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96696" y="3368014"/>
            <a:ext cx="1452244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240279" y="3505149"/>
            <a:ext cx="397548" cy="3579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541776" y="3389401"/>
            <a:ext cx="1958086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224271" y="3389401"/>
            <a:ext cx="1165669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178296" y="3389401"/>
            <a:ext cx="900493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96696" y="3764254"/>
            <a:ext cx="1095590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947672" y="3901389"/>
            <a:ext cx="781646" cy="3579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541776" y="3785641"/>
            <a:ext cx="2601341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67400" y="3785641"/>
            <a:ext cx="879170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534911" y="3785641"/>
            <a:ext cx="1208328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96696" y="4160494"/>
            <a:ext cx="1360678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215895" y="4297629"/>
            <a:ext cx="708482" cy="3579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541776" y="4181881"/>
            <a:ext cx="1702053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968240" y="4181881"/>
            <a:ext cx="1092504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849111" y="4181881"/>
            <a:ext cx="1129093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96696" y="4562830"/>
            <a:ext cx="1821052" cy="5712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532888" y="4699965"/>
            <a:ext cx="562203" cy="35793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541776" y="4578121"/>
            <a:ext cx="1555877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821935" y="4578121"/>
            <a:ext cx="1455165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068567" y="4578121"/>
            <a:ext cx="1220546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96696" y="4986502"/>
            <a:ext cx="952284" cy="5712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804416" y="5123637"/>
            <a:ext cx="696302" cy="35793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541776" y="5007889"/>
            <a:ext cx="2067941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334000" y="5007889"/>
            <a:ext cx="763358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888735" y="5007889"/>
            <a:ext cx="1199184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996696" y="5382767"/>
            <a:ext cx="1129093" cy="5712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917192" y="5519928"/>
            <a:ext cx="507326" cy="35793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541776" y="5404103"/>
            <a:ext cx="1372997" cy="4585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639055" y="5404103"/>
            <a:ext cx="903528" cy="4585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334000" y="5404103"/>
            <a:ext cx="1315084" cy="4585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1" name="object 71"/>
          <p:cNvGraphicFramePr>
            <a:graphicFrameLocks noGrp="1"/>
          </p:cNvGraphicFramePr>
          <p:nvPr/>
        </p:nvGraphicFramePr>
        <p:xfrm>
          <a:off x="869696" y="2410993"/>
          <a:ext cx="7000875" cy="3543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1735"/>
                <a:gridCol w="4548505"/>
              </a:tblGrid>
              <a:tr h="633120">
                <a:tc>
                  <a:txBody>
                    <a:bodyPr/>
                    <a:lstStyle/>
                    <a:p>
                      <a:pPr algn="ctr" marL="4572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Prepositions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511809">
                        <a:lnSpc>
                          <a:spcPct val="100000"/>
                        </a:lnSpc>
                      </a:pPr>
                      <a:r>
                        <a:rPr dirty="0" sz="1600" spc="-10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رجلا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فورح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marL="21672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r>
                        <a:rPr dirty="0" sz="160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</a:tr>
              <a:tr h="411416"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  <a:spcBef>
                          <a:spcPts val="105"/>
                        </a:spcBef>
                        <a:tabLst>
                          <a:tab pos="1145540" algn="l"/>
                        </a:tabLst>
                      </a:pPr>
                      <a:r>
                        <a:rPr dirty="0" sz="20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round	</a:t>
                      </a:r>
                      <a:r>
                        <a:rPr dirty="0" sz="1200" spc="-1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لوح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going </a:t>
                      </a:r>
                      <a:r>
                        <a:rPr dirty="0" sz="16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round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tree.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415"/>
                </a:tc>
              </a:tr>
              <a:tr h="396239">
                <a:tc>
                  <a:txBody>
                    <a:bodyPr/>
                    <a:lstStyle/>
                    <a:p>
                      <a:pPr marL="288290">
                        <a:lnSpc>
                          <a:spcPts val="2390"/>
                        </a:lnSpc>
                      </a:pP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20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front </a:t>
                      </a: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4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مامأ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child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sitting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6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front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TV.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</a:tr>
              <a:tr h="396240">
                <a:tc>
                  <a:txBody>
                    <a:bodyPr/>
                    <a:lstStyle/>
                    <a:p>
                      <a:pPr marL="288290">
                        <a:lnSpc>
                          <a:spcPts val="2390"/>
                        </a:lnSpc>
                      </a:pPr>
                      <a:r>
                        <a:rPr dirty="0" sz="20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behind </a:t>
                      </a:r>
                      <a:r>
                        <a:rPr dirty="0" sz="1200" spc="-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ءارو</a:t>
                      </a:r>
                      <a:r>
                        <a:rPr dirty="0" sz="1200" spc="1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،فلخ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headmaster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sitting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behind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2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pupils.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</a:tr>
              <a:tr h="399288">
                <a:tc>
                  <a:txBody>
                    <a:bodyPr/>
                    <a:lstStyle/>
                    <a:p>
                      <a:pPr marL="288290">
                        <a:lnSpc>
                          <a:spcPts val="2390"/>
                        </a:lnSpc>
                      </a:pPr>
                      <a:r>
                        <a:rPr dirty="0" sz="20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20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top </a:t>
                      </a: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200" spc="-16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ىلع</a:t>
                      </a:r>
                      <a:r>
                        <a:rPr dirty="0" sz="1200" spc="-4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5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،قوف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sweets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16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top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3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table.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</a:tr>
              <a:tr h="413004"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20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20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20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side </a:t>
                      </a: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2000" spc="2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9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بناجب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garage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side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3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house.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</a:tr>
              <a:tr h="409968"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0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along </a:t>
                      </a:r>
                      <a:r>
                        <a:rPr dirty="0" sz="1200" spc="-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لوط</a:t>
                      </a:r>
                      <a:r>
                        <a:rPr dirty="0" sz="1200" spc="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6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ىلع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walking </a:t>
                      </a:r>
                      <a:r>
                        <a:rPr dirty="0" sz="16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along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street.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415"/>
                </a:tc>
              </a:tr>
              <a:tr h="483768"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</a:pPr>
                      <a:r>
                        <a:rPr dirty="0" sz="20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next </a:t>
                      </a:r>
                      <a:r>
                        <a:rPr dirty="0" sz="20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229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3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راوجب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bank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next </a:t>
                      </a:r>
                      <a:r>
                        <a:rPr dirty="0" sz="16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baker’s.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</a:tr>
            </a:tbl>
          </a:graphicData>
        </a:graphic>
      </p:graphicFrame>
      <p:sp>
        <p:nvSpPr>
          <p:cNvPr id="72" name="object 72"/>
          <p:cNvSpPr/>
          <p:nvPr/>
        </p:nvSpPr>
        <p:spPr>
          <a:xfrm>
            <a:off x="3112007" y="1938553"/>
            <a:ext cx="1833245" cy="4585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3232150" y="1993468"/>
            <a:ext cx="158432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105" b="1">
                <a:solidFill>
                  <a:srgbClr val="FFFF00"/>
                </a:solidFill>
                <a:latin typeface="Calibri"/>
                <a:cs typeface="Calibri"/>
              </a:rPr>
              <a:t>More</a:t>
            </a:r>
            <a:r>
              <a:rPr dirty="0" sz="1600" spc="4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75" b="1">
                <a:solidFill>
                  <a:srgbClr val="FFFF00"/>
                </a:solidFill>
                <a:latin typeface="Calibri"/>
                <a:cs typeface="Calibri"/>
              </a:rPr>
              <a:t>Examples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666488" y="1941601"/>
            <a:ext cx="1909444" cy="45857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5354192" y="1993468"/>
            <a:ext cx="109220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150" b="1">
                <a:solidFill>
                  <a:srgbClr val="FFFF00"/>
                </a:solidFill>
                <a:latin typeface="Arial"/>
                <a:cs typeface="Arial"/>
              </a:rPr>
              <a:t>ةلثملأا </a:t>
            </a:r>
            <a:r>
              <a:rPr dirty="0" sz="1600" spc="40" b="1">
                <a:solidFill>
                  <a:srgbClr val="FFFF00"/>
                </a:solidFill>
                <a:latin typeface="Arial"/>
                <a:cs typeface="Arial"/>
              </a:rPr>
              <a:t>نم</a:t>
            </a:r>
            <a:r>
              <a:rPr dirty="0" sz="1600" spc="-24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baseline="3472" sz="2400" spc="-127" b="1">
                <a:solidFill>
                  <a:srgbClr val="FFFF00"/>
                </a:solidFill>
                <a:latin typeface="Arial"/>
                <a:cs typeface="Arial"/>
              </a:rPr>
              <a:t>ً</a:t>
            </a:r>
            <a:r>
              <a:rPr dirty="0" sz="1600" spc="-85" b="1">
                <a:solidFill>
                  <a:srgbClr val="FFFF00"/>
                </a:solidFill>
                <a:latin typeface="Arial"/>
                <a:cs typeface="Arial"/>
              </a:rPr>
              <a:t>اديزم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2" name="object 8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89504" y="313982"/>
            <a:ext cx="265303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43855" y="313982"/>
            <a:ext cx="79684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41976" y="313982"/>
            <a:ext cx="1674622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560064" y="871766"/>
            <a:ext cx="2717165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62045" y="447243"/>
            <a:ext cx="335597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60"/>
              <a:t>Question-Tags</a:t>
            </a:r>
            <a:endParaRPr sz="3600"/>
          </a:p>
          <a:p>
            <a:pPr marL="683260">
              <a:lnSpc>
                <a:spcPct val="100000"/>
              </a:lnSpc>
              <a:spcBef>
                <a:spcPts val="5"/>
              </a:spcBef>
            </a:pPr>
            <a:r>
              <a:rPr dirty="0" sz="3600" spc="-355">
                <a:latin typeface="Arial"/>
                <a:cs typeface="Arial"/>
              </a:rPr>
              <a:t>ةليذملا</a:t>
            </a:r>
            <a:r>
              <a:rPr dirty="0" sz="3600" spc="-40">
                <a:latin typeface="Arial"/>
                <a:cs typeface="Arial"/>
              </a:rPr>
              <a:t> </a:t>
            </a:r>
            <a:r>
              <a:rPr dirty="0" sz="3600" spc="-515">
                <a:latin typeface="Arial"/>
                <a:cs typeface="Arial"/>
              </a:rPr>
              <a:t>ةلئسلأا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08832" y="2093950"/>
            <a:ext cx="5317109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480815" y="2093950"/>
            <a:ext cx="470738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35935" y="2093950"/>
            <a:ext cx="1287652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31720" y="2093950"/>
            <a:ext cx="546938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58824" y="2093950"/>
            <a:ext cx="1415541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48511" y="2093950"/>
            <a:ext cx="553059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32560" y="2398750"/>
            <a:ext cx="7493254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913120" y="2703550"/>
            <a:ext cx="3012821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02808" y="2703550"/>
            <a:ext cx="553059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43000" y="2703550"/>
            <a:ext cx="4902454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215128" y="3008350"/>
            <a:ext cx="3710685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145023" y="3008350"/>
            <a:ext cx="412826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415528" y="3374110"/>
            <a:ext cx="510336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066544" y="3374110"/>
            <a:ext cx="6691630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996439" y="3374110"/>
            <a:ext cx="412826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415528" y="3739870"/>
            <a:ext cx="510336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28344" y="3739870"/>
            <a:ext cx="7529830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056119" y="4044670"/>
            <a:ext cx="1869821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12864" y="4044670"/>
            <a:ext cx="486003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92100" rIns="0" bIns="0" rtlCol="0" vert="horz">
            <a:spAutoFit/>
          </a:bodyPr>
          <a:lstStyle/>
          <a:p>
            <a:pPr algn="r" marL="953769" marR="13335">
              <a:lnSpc>
                <a:spcPct val="100000"/>
              </a:lnSpc>
              <a:spcBef>
                <a:spcPts val="90"/>
              </a:spcBef>
            </a:pPr>
            <a:r>
              <a:rPr dirty="0" spc="-275"/>
              <a:t>.ةيبرعلا  </a:t>
            </a:r>
            <a:r>
              <a:rPr dirty="0" spc="-315"/>
              <a:t>ةغللاب   </a:t>
            </a:r>
            <a:r>
              <a:rPr dirty="0" spc="-140"/>
              <a:t>“؟كلذك </a:t>
            </a:r>
            <a:r>
              <a:rPr dirty="0" spc="-240"/>
              <a:t>سيلأ”  </a:t>
            </a:r>
            <a:r>
              <a:rPr dirty="0" spc="-229"/>
              <a:t>لداعت  </a:t>
            </a:r>
            <a:r>
              <a:rPr dirty="0" spc="30"/>
              <a:t>يهو </a:t>
            </a:r>
            <a:r>
              <a:rPr dirty="0" spc="-210"/>
              <a:t>ةليذملا  </a:t>
            </a:r>
            <a:r>
              <a:rPr dirty="0" spc="-290"/>
              <a:t>ةلئسلأا</a:t>
            </a:r>
            <a:r>
              <a:rPr dirty="0" spc="-25"/>
              <a:t> </a:t>
            </a:r>
            <a:r>
              <a:rPr dirty="0" spc="-200"/>
              <a:t>اهيلع  </a:t>
            </a:r>
            <a:r>
              <a:rPr dirty="0" spc="-310"/>
              <a:t>قلطي  </a:t>
            </a:r>
            <a:r>
              <a:rPr dirty="0" spc="-290"/>
              <a:t>ةلئسلأا  </a:t>
            </a:r>
            <a:r>
              <a:rPr dirty="0" spc="50"/>
              <a:t>نم </a:t>
            </a:r>
            <a:r>
              <a:rPr dirty="0" spc="-204"/>
              <a:t>عونلا</a:t>
            </a:r>
            <a:r>
              <a:rPr dirty="0" spc="-85"/>
              <a:t> </a:t>
            </a:r>
            <a:r>
              <a:rPr dirty="0" spc="75"/>
              <a:t>اذه</a:t>
            </a:r>
          </a:p>
          <a:p>
            <a:pPr algn="r" marL="953769" marR="10160">
              <a:lnSpc>
                <a:spcPct val="100000"/>
              </a:lnSpc>
            </a:pPr>
            <a:r>
              <a:rPr dirty="0" spc="70"/>
              <a:t>هذه </a:t>
            </a:r>
            <a:r>
              <a:rPr dirty="0" spc="-265"/>
              <a:t>فلاخي  </a:t>
            </a:r>
            <a:r>
              <a:rPr dirty="0" spc="60"/>
              <a:t>ام </a:t>
            </a:r>
            <a:r>
              <a:rPr dirty="0" spc="-5"/>
              <a:t>ةداع </a:t>
            </a:r>
            <a:r>
              <a:rPr dirty="0" spc="-180"/>
              <a:t>لاؤسلا  </a:t>
            </a:r>
            <a:r>
              <a:rPr dirty="0" spc="55"/>
              <a:t>اذهو </a:t>
            </a:r>
            <a:r>
              <a:rPr dirty="0" spc="-509"/>
              <a:t>هقبست             </a:t>
            </a:r>
            <a:r>
              <a:rPr dirty="0" spc="-300"/>
              <a:t>ةيربخ  </a:t>
            </a:r>
            <a:r>
              <a:rPr dirty="0" spc="-90"/>
              <a:t>ةلمج </a:t>
            </a:r>
            <a:r>
              <a:rPr dirty="0" spc="-600"/>
              <a:t>عبتي</a:t>
            </a:r>
            <a:r>
              <a:rPr dirty="0" spc="30"/>
              <a:t> </a:t>
            </a:r>
            <a:r>
              <a:rPr dirty="0" spc="-275"/>
              <a:t>رصتخم  </a:t>
            </a:r>
            <a:r>
              <a:rPr dirty="0" spc="-160"/>
              <a:t>لاؤس  </a:t>
            </a:r>
            <a:r>
              <a:rPr dirty="0" spc="-10"/>
              <a:t>نع </a:t>
            </a:r>
            <a:r>
              <a:rPr dirty="0" spc="-155"/>
              <a:t>ةرابع</a:t>
            </a:r>
            <a:r>
              <a:rPr dirty="0" spc="-340"/>
              <a:t> </a:t>
            </a:r>
            <a:r>
              <a:rPr dirty="0" spc="75"/>
              <a:t>وهو</a:t>
            </a:r>
          </a:p>
          <a:p>
            <a:pPr algn="r" marL="953769" marR="7620">
              <a:lnSpc>
                <a:spcPct val="100000"/>
              </a:lnSpc>
            </a:pPr>
            <a:r>
              <a:rPr dirty="0" spc="-530"/>
              <a:t>يف                       </a:t>
            </a:r>
            <a:r>
              <a:rPr dirty="0" spc="-180"/>
              <a:t>لاؤسلا  </a:t>
            </a:r>
            <a:r>
              <a:rPr dirty="0" spc="75"/>
              <a:t>اذه </a:t>
            </a:r>
            <a:r>
              <a:rPr dirty="0" spc="-285"/>
              <a:t>نوكي  </a:t>
            </a:r>
            <a:r>
              <a:rPr dirty="0" spc="-405"/>
              <a:t>ةتبثم    </a:t>
            </a:r>
            <a:r>
              <a:rPr dirty="0" spc="-509"/>
              <a:t>هقبست            </a:t>
            </a:r>
            <a:r>
              <a:rPr dirty="0" spc="-340"/>
              <a:t>يتلا   </a:t>
            </a:r>
            <a:r>
              <a:rPr dirty="0" spc="-135"/>
              <a:t>ةلمجلا </a:t>
            </a:r>
            <a:r>
              <a:rPr dirty="0" spc="-225"/>
              <a:t>تناك  </a:t>
            </a:r>
            <a:r>
              <a:rPr dirty="0" spc="-229"/>
              <a:t>اذإف    </a:t>
            </a:r>
            <a:r>
              <a:rPr dirty="0" spc="-335"/>
              <a:t>.يفنلأ     </a:t>
            </a:r>
            <a:r>
              <a:rPr dirty="0" spc="-15"/>
              <a:t>وأ </a:t>
            </a:r>
            <a:r>
              <a:rPr dirty="0" spc="-270"/>
              <a:t>تابثلإا  </a:t>
            </a:r>
            <a:r>
              <a:rPr dirty="0" spc="-290"/>
              <a:t>ثيح  </a:t>
            </a:r>
            <a:r>
              <a:rPr dirty="0" spc="50"/>
              <a:t>نم</a:t>
            </a:r>
            <a:r>
              <a:rPr dirty="0" spc="-315"/>
              <a:t> </a:t>
            </a:r>
            <a:r>
              <a:rPr dirty="0" spc="-135"/>
              <a:t>ةلمجلا</a:t>
            </a:r>
          </a:p>
          <a:p>
            <a:pPr algn="r" marL="953769" marR="6985">
              <a:lnSpc>
                <a:spcPct val="100000"/>
              </a:lnSpc>
            </a:pPr>
            <a:r>
              <a:rPr dirty="0" spc="-325"/>
              <a:t>.</a:t>
            </a:r>
            <a:r>
              <a:rPr dirty="0" baseline="2777" sz="3000" spc="-487"/>
              <a:t>ً</a:t>
            </a:r>
            <a:r>
              <a:rPr dirty="0" sz="2000" spc="-325"/>
              <a:t>اتبثم   </a:t>
            </a:r>
            <a:r>
              <a:rPr dirty="0" sz="2000" spc="-180"/>
              <a:t>لاؤسلا  </a:t>
            </a:r>
            <a:r>
              <a:rPr dirty="0" sz="2000" spc="-285"/>
              <a:t>نوكي  </a:t>
            </a:r>
            <a:r>
              <a:rPr dirty="0" sz="2000" spc="-385"/>
              <a:t>ةيفنم </a:t>
            </a:r>
            <a:r>
              <a:rPr dirty="0" sz="2000" spc="-215"/>
              <a:t> </a:t>
            </a:r>
            <a:r>
              <a:rPr dirty="0" sz="2000" spc="-225"/>
              <a:t>تناك  </a:t>
            </a:r>
            <a:r>
              <a:rPr dirty="0" sz="2000" spc="-10"/>
              <a:t>اذإ </a:t>
            </a:r>
            <a:r>
              <a:rPr dirty="0" sz="2000" spc="-5"/>
              <a:t>و</a:t>
            </a:r>
            <a:r>
              <a:rPr dirty="0" sz="2000" spc="-215"/>
              <a:t> </a:t>
            </a:r>
            <a:r>
              <a:rPr dirty="0" sz="2000" spc="-400"/>
              <a:t>يفنلا</a:t>
            </a:r>
            <a:endParaRPr sz="2000"/>
          </a:p>
          <a:p>
            <a:pPr algn="r" marL="953769" marR="5080">
              <a:lnSpc>
                <a:spcPct val="100000"/>
              </a:lnSpc>
              <a:spcBef>
                <a:spcPts val="484"/>
              </a:spcBef>
            </a:pPr>
            <a:r>
              <a:rPr dirty="0" spc="-155"/>
              <a:t>.لاؤسلا  </a:t>
            </a:r>
            <a:r>
              <a:rPr dirty="0" spc="-265"/>
              <a:t>فلاخي  </a:t>
            </a:r>
            <a:r>
              <a:rPr dirty="0" spc="-5"/>
              <a:t>يأ </a:t>
            </a:r>
            <a:r>
              <a:rPr dirty="0" spc="-405"/>
              <a:t>يفنلا    </a:t>
            </a:r>
            <a:r>
              <a:rPr dirty="0" spc="-15"/>
              <a:t>وأ </a:t>
            </a:r>
            <a:r>
              <a:rPr dirty="0" spc="-270"/>
              <a:t>تابثلإا  </a:t>
            </a:r>
            <a:r>
              <a:rPr dirty="0" spc="-290"/>
              <a:t>ثيح  </a:t>
            </a:r>
            <a:r>
              <a:rPr dirty="0" spc="50"/>
              <a:t>نم </a:t>
            </a:r>
            <a:r>
              <a:rPr dirty="0" spc="-135"/>
              <a:t>ةلمجلا </a:t>
            </a:r>
            <a:r>
              <a:rPr dirty="0" spc="-665"/>
              <a:t>عبتيف</a:t>
            </a:r>
            <a:r>
              <a:rPr dirty="0" spc="35"/>
              <a:t> </a:t>
            </a:r>
            <a:r>
              <a:rPr dirty="0" spc="-180"/>
              <a:t>لاؤسلا  </a:t>
            </a:r>
            <a:r>
              <a:rPr dirty="0" spc="75"/>
              <a:t>اذه </a:t>
            </a:r>
            <a:r>
              <a:rPr dirty="0" spc="-40"/>
              <a:t>باوج </a:t>
            </a:r>
            <a:r>
              <a:rPr dirty="0" spc="35"/>
              <a:t>امأ</a:t>
            </a:r>
            <a:r>
              <a:rPr dirty="0" spc="-215"/>
              <a:t> </a:t>
            </a:r>
            <a:r>
              <a:rPr dirty="0" spc="-5"/>
              <a:t>*</a:t>
            </a:r>
          </a:p>
          <a:p>
            <a:pPr algn="r" marL="953769" marR="5080">
              <a:lnSpc>
                <a:spcPct val="100000"/>
              </a:lnSpc>
              <a:spcBef>
                <a:spcPts val="480"/>
              </a:spcBef>
            </a:pPr>
            <a:r>
              <a:rPr dirty="0" spc="-525"/>
              <a:t>يف                    </a:t>
            </a:r>
            <a:r>
              <a:rPr dirty="0" spc="-160"/>
              <a:t>همادختسا </a:t>
            </a:r>
            <a:r>
              <a:rPr dirty="0" spc="-450"/>
              <a:t>لقي     </a:t>
            </a:r>
            <a:r>
              <a:rPr dirty="0" spc="-135"/>
              <a:t>هنأ </a:t>
            </a:r>
            <a:r>
              <a:rPr dirty="0" spc="-130"/>
              <a:t>لاإ </a:t>
            </a:r>
            <a:r>
              <a:rPr dirty="0" spc="-285"/>
              <a:t>ةيزيلجنلإا  </a:t>
            </a:r>
            <a:r>
              <a:rPr dirty="0" spc="-315"/>
              <a:t>ةغللاب   </a:t>
            </a:r>
            <a:r>
              <a:rPr dirty="0" spc="-225"/>
              <a:t>ثدحتلا  </a:t>
            </a:r>
            <a:r>
              <a:rPr dirty="0" spc="-185"/>
              <a:t>دنع </a:t>
            </a:r>
            <a:r>
              <a:rPr dirty="0" baseline="2777" sz="3000" spc="-465"/>
              <a:t>ً</a:t>
            </a:r>
            <a:r>
              <a:rPr dirty="0" sz="2000" spc="-310"/>
              <a:t>اريثك  </a:t>
            </a:r>
            <a:r>
              <a:rPr dirty="0" sz="2000" spc="-120"/>
              <a:t>لوادتم </a:t>
            </a:r>
            <a:r>
              <a:rPr dirty="0" sz="2000" spc="-290"/>
              <a:t>ةلئسلأا  </a:t>
            </a:r>
            <a:r>
              <a:rPr dirty="0" sz="2000" spc="50"/>
              <a:t>نم </a:t>
            </a:r>
            <a:r>
              <a:rPr dirty="0" sz="2000" spc="-204"/>
              <a:t>عونلا  </a:t>
            </a:r>
            <a:r>
              <a:rPr dirty="0" sz="2000" spc="75"/>
              <a:t>اذه</a:t>
            </a:r>
            <a:r>
              <a:rPr dirty="0" sz="2000" spc="620"/>
              <a:t> </a:t>
            </a:r>
            <a:r>
              <a:rPr dirty="0" sz="2000" spc="-5"/>
              <a:t>*</a:t>
            </a:r>
            <a:endParaRPr sz="2000"/>
          </a:p>
          <a:p>
            <a:pPr algn="r" marL="953769" marR="7620">
              <a:lnSpc>
                <a:spcPct val="100000"/>
              </a:lnSpc>
            </a:pPr>
            <a:r>
              <a:rPr dirty="0" spc="-240"/>
              <a:t>.ةبوتكملا</a:t>
            </a:r>
            <a:r>
              <a:rPr dirty="0" spc="-50"/>
              <a:t> </a:t>
            </a:r>
            <a:r>
              <a:rPr dirty="0" spc="-285"/>
              <a:t>ةيزيلجنلإا</a:t>
            </a:r>
          </a:p>
        </p:txBody>
      </p:sp>
      <p:sp>
        <p:nvSpPr>
          <p:cNvPr id="33" name="object 3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677147" y="3893261"/>
            <a:ext cx="8255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30601" y="4218599"/>
            <a:ext cx="28194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1600" spc="-835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sz="1600" spc="-450">
                <a:solidFill>
                  <a:srgbClr val="FFFFFF"/>
                </a:solidFill>
                <a:latin typeface="Arial"/>
                <a:cs typeface="Arial"/>
              </a:rPr>
              <a:t>ن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02832" y="5682223"/>
            <a:ext cx="19812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ج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58049" y="5650179"/>
            <a:ext cx="260286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مادختساب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600" spc="-405">
                <a:solidFill>
                  <a:srgbClr val="FFFFFF"/>
                </a:solidFill>
                <a:latin typeface="Arial"/>
                <a:cs typeface="Arial"/>
              </a:rPr>
              <a:t>لييذت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مت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لاثملا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90">
                <a:solidFill>
                  <a:srgbClr val="FFFFFF"/>
                </a:solidFill>
                <a:latin typeface="Arial"/>
                <a:cs typeface="Arial"/>
              </a:rPr>
              <a:t>يف*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572000" y="5715000"/>
            <a:ext cx="271780" cy="243840"/>
          </a:xfrm>
          <a:custGeom>
            <a:avLst/>
            <a:gdLst/>
            <a:ahLst/>
            <a:cxnLst/>
            <a:rect l="l" t="t" r="r" b="b"/>
            <a:pathLst>
              <a:path w="271779" h="243839">
                <a:moveTo>
                  <a:pt x="0" y="243840"/>
                </a:moveTo>
                <a:lnTo>
                  <a:pt x="271272" y="243840"/>
                </a:lnTo>
                <a:lnTo>
                  <a:pt x="271272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196644" y="5020507"/>
            <a:ext cx="4832350" cy="90043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80"/>
              </a:spcBef>
            </a:pPr>
            <a:r>
              <a:rPr dirty="0" sz="1600" spc="80">
                <a:solidFill>
                  <a:srgbClr val="FFFFFF"/>
                </a:solidFill>
                <a:latin typeface="Calibri"/>
                <a:cs typeface="Calibri"/>
              </a:rPr>
              <a:t>* </a:t>
            </a:r>
            <a:r>
              <a:rPr dirty="0" sz="1600" spc="175" b="1">
                <a:solidFill>
                  <a:srgbClr val="CC3300"/>
                </a:solidFill>
                <a:latin typeface="Calibri"/>
                <a:cs typeface="Calibri"/>
              </a:rPr>
              <a:t>You </a:t>
            </a:r>
            <a:r>
              <a:rPr dirty="0" sz="1600" spc="165" b="1">
                <a:solidFill>
                  <a:srgbClr val="CC3300"/>
                </a:solidFill>
                <a:latin typeface="Calibri"/>
                <a:cs typeface="Calibri"/>
              </a:rPr>
              <a:t>come </a:t>
            </a:r>
            <a:r>
              <a:rPr dirty="0" sz="1600" spc="145" b="1">
                <a:solidFill>
                  <a:srgbClr val="CC3300"/>
                </a:solidFill>
                <a:latin typeface="Calibri"/>
                <a:cs typeface="Calibri"/>
              </a:rPr>
              <a:t>from the </a:t>
            </a:r>
            <a:r>
              <a:rPr dirty="0" sz="1600" spc="135" b="1">
                <a:solidFill>
                  <a:srgbClr val="CC3300"/>
                </a:solidFill>
                <a:latin typeface="Calibri"/>
                <a:cs typeface="Calibri"/>
              </a:rPr>
              <a:t>United </a:t>
            </a:r>
            <a:r>
              <a:rPr dirty="0" sz="1600" spc="150" b="1">
                <a:solidFill>
                  <a:srgbClr val="CC3300"/>
                </a:solidFill>
                <a:latin typeface="Calibri"/>
                <a:cs typeface="Calibri"/>
              </a:rPr>
              <a:t>States, </a:t>
            </a:r>
            <a:r>
              <a:rPr dirty="0" sz="1600" spc="114" b="1">
                <a:solidFill>
                  <a:srgbClr val="CC3300"/>
                </a:solidFill>
                <a:latin typeface="Calibri"/>
                <a:cs typeface="Calibri"/>
              </a:rPr>
              <a:t>don’t</a:t>
            </a:r>
            <a:r>
              <a:rPr dirty="0" sz="1600" spc="-204" b="1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155" b="1">
                <a:solidFill>
                  <a:srgbClr val="CC3300"/>
                </a:solidFill>
                <a:latin typeface="Calibri"/>
                <a:cs typeface="Calibri"/>
              </a:rPr>
              <a:t>you?</a:t>
            </a:r>
            <a:endParaRPr sz="1600">
              <a:latin typeface="Calibri"/>
              <a:cs typeface="Calibri"/>
            </a:endParaRPr>
          </a:p>
          <a:p>
            <a:pPr marL="217804">
              <a:lnSpc>
                <a:spcPct val="100000"/>
              </a:lnSpc>
              <a:spcBef>
                <a:spcPts val="380"/>
              </a:spcBef>
            </a:pPr>
            <a:r>
              <a:rPr dirty="0" sz="1600" spc="160" b="1">
                <a:solidFill>
                  <a:srgbClr val="FFFF00"/>
                </a:solidFill>
                <a:latin typeface="Calibri"/>
                <a:cs typeface="Calibri"/>
              </a:rPr>
              <a:t>Yes, </a:t>
            </a:r>
            <a:r>
              <a:rPr dirty="0" sz="1600" spc="350" b="1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1600" spc="5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10" b="1">
                <a:solidFill>
                  <a:srgbClr val="FFFF00"/>
                </a:solidFill>
                <a:latin typeface="Calibri"/>
                <a:cs typeface="Calibri"/>
              </a:rPr>
              <a:t>do.</a:t>
            </a:r>
            <a:endParaRPr sz="1600">
              <a:latin typeface="Calibri"/>
              <a:cs typeface="Calibri"/>
            </a:endParaRPr>
          </a:p>
          <a:p>
            <a:pPr marL="2434590">
              <a:lnSpc>
                <a:spcPct val="100000"/>
              </a:lnSpc>
              <a:spcBef>
                <a:spcPts val="365"/>
              </a:spcBef>
            </a:pP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.دعاسم </a:t>
            </a:r>
            <a:r>
              <a:rPr dirty="0" sz="1600" spc="-36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دو</a:t>
            </a:r>
            <a:r>
              <a:rPr dirty="0" baseline="-13888" sz="2400" spc="-60">
                <a:solidFill>
                  <a:srgbClr val="CC3300"/>
                </a:solidFill>
                <a:latin typeface="Calibri"/>
                <a:cs typeface="Calibri"/>
              </a:rPr>
              <a:t>do </a:t>
            </a:r>
            <a:r>
              <a:rPr dirty="0" sz="1600" spc="-180">
                <a:solidFill>
                  <a:srgbClr val="FFFFFF"/>
                </a:solidFill>
                <a:latin typeface="Arial"/>
                <a:cs typeface="Arial"/>
              </a:rPr>
              <a:t>مدعل</a:t>
            </a:r>
            <a:r>
              <a:rPr dirty="0" sz="16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0">
                <a:solidFill>
                  <a:srgbClr val="FFFFFF"/>
                </a:solidFill>
                <a:latin typeface="Arial"/>
                <a:cs typeface="Arial"/>
              </a:rPr>
              <a:t>كلذو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00800" y="3962400"/>
            <a:ext cx="360045" cy="243840"/>
          </a:xfrm>
          <a:custGeom>
            <a:avLst/>
            <a:gdLst/>
            <a:ahLst/>
            <a:cxnLst/>
            <a:rect l="l" t="t" r="r" b="b"/>
            <a:pathLst>
              <a:path w="360045" h="243839">
                <a:moveTo>
                  <a:pt x="0" y="243839"/>
                </a:moveTo>
                <a:lnTo>
                  <a:pt x="359664" y="243839"/>
                </a:lnTo>
                <a:lnTo>
                  <a:pt x="359664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6390259" y="3948125"/>
            <a:ext cx="33020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55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r>
              <a:rPr dirty="0" sz="1600" spc="40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1600" spc="90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71800" y="4267200"/>
            <a:ext cx="338455" cy="243840"/>
          </a:xfrm>
          <a:custGeom>
            <a:avLst/>
            <a:gdLst/>
            <a:ahLst/>
            <a:cxnLst/>
            <a:rect l="l" t="t" r="r" b="b"/>
            <a:pathLst>
              <a:path w="338454" h="243839">
                <a:moveTo>
                  <a:pt x="0" y="243839"/>
                </a:moveTo>
                <a:lnTo>
                  <a:pt x="338327" y="243839"/>
                </a:lnTo>
                <a:lnTo>
                  <a:pt x="338327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2909189" y="4186554"/>
            <a:ext cx="5902325" cy="855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05"/>
              </a:spcBef>
            </a:pPr>
            <a:r>
              <a:rPr dirty="0" baseline="-19097" sz="2400" spc="30">
                <a:solidFill>
                  <a:srgbClr val="CC3300"/>
                </a:solidFill>
                <a:latin typeface="Calibri"/>
                <a:cs typeface="Calibri"/>
              </a:rPr>
              <a:t>not </a:t>
            </a:r>
            <a:r>
              <a:rPr dirty="0" sz="1600" spc="-480">
                <a:solidFill>
                  <a:srgbClr val="FFFFFF"/>
                </a:solidFill>
                <a:latin typeface="Arial"/>
                <a:cs typeface="Arial"/>
              </a:rPr>
              <a:t>لل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0">
                <a:solidFill>
                  <a:srgbClr val="FFFFFF"/>
                </a:solidFill>
                <a:latin typeface="Arial"/>
                <a:cs typeface="Arial"/>
              </a:rPr>
              <a:t>كلذو </a:t>
            </a:r>
            <a:r>
              <a:rPr dirty="0" sz="1600" spc="-250">
                <a:solidFill>
                  <a:srgbClr val="FFFFFF"/>
                </a:solidFill>
                <a:latin typeface="Arial"/>
                <a:cs typeface="Arial"/>
              </a:rPr>
              <a:t>هدعب 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عضن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مث </a:t>
            </a: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دعاسملا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600" spc="-235">
                <a:solidFill>
                  <a:srgbClr val="FFFFFF"/>
                </a:solidFill>
                <a:latin typeface="Arial"/>
                <a:cs typeface="Arial"/>
              </a:rPr>
              <a:t>مدقن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عونلا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اذه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baseline="6944" sz="24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لااؤس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نوكن </a:t>
            </a:r>
            <a:r>
              <a:rPr dirty="0" sz="1600" spc="-229">
                <a:solidFill>
                  <a:srgbClr val="FFFFFF"/>
                </a:solidFill>
                <a:latin typeface="Arial"/>
                <a:cs typeface="Arial"/>
              </a:rPr>
              <a:t>يكلو</a:t>
            </a:r>
            <a:r>
              <a:rPr dirty="0" sz="16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Times New Roman"/>
              <a:cs typeface="Times New Roman"/>
            </a:endParaRPr>
          </a:p>
          <a:p>
            <a:pPr algn="r" marR="57150">
              <a:lnSpc>
                <a:spcPct val="100000"/>
              </a:lnSpc>
            </a:pP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:يلاتلا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لاثملا </a:t>
            </a:r>
            <a:r>
              <a:rPr dirty="0" sz="1600" spc="-114">
                <a:solidFill>
                  <a:srgbClr val="FFFFFF"/>
                </a:solidFill>
                <a:latin typeface="Arial"/>
                <a:cs typeface="Arial"/>
              </a:rPr>
              <a:t>رظنا 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نلآا</a:t>
            </a:r>
            <a:r>
              <a:rPr dirty="0" sz="16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660904" y="2127542"/>
            <a:ext cx="5115941" cy="6201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590800" y="2090864"/>
            <a:ext cx="5256022" cy="7572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592323" y="2058923"/>
            <a:ext cx="5105400" cy="609600"/>
          </a:xfrm>
          <a:custGeom>
            <a:avLst/>
            <a:gdLst/>
            <a:ahLst/>
            <a:cxnLst/>
            <a:rect l="l" t="t" r="r" b="b"/>
            <a:pathLst>
              <a:path w="5105400" h="609600">
                <a:moveTo>
                  <a:pt x="5003800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508000"/>
                </a:lnTo>
                <a:lnTo>
                  <a:pt x="7981" y="547556"/>
                </a:lnTo>
                <a:lnTo>
                  <a:pt x="29749" y="579850"/>
                </a:lnTo>
                <a:lnTo>
                  <a:pt x="62043" y="601618"/>
                </a:lnTo>
                <a:lnTo>
                  <a:pt x="101600" y="609600"/>
                </a:lnTo>
                <a:lnTo>
                  <a:pt x="5003800" y="609600"/>
                </a:lnTo>
                <a:lnTo>
                  <a:pt x="5043356" y="601618"/>
                </a:lnTo>
                <a:lnTo>
                  <a:pt x="5075650" y="579850"/>
                </a:lnTo>
                <a:lnTo>
                  <a:pt x="5097418" y="547556"/>
                </a:lnTo>
                <a:lnTo>
                  <a:pt x="5105400" y="508000"/>
                </a:lnTo>
                <a:lnTo>
                  <a:pt x="5105400" y="101600"/>
                </a:lnTo>
                <a:lnTo>
                  <a:pt x="5097418" y="62043"/>
                </a:lnTo>
                <a:lnTo>
                  <a:pt x="5075650" y="29749"/>
                </a:lnTo>
                <a:lnTo>
                  <a:pt x="5043356" y="7981"/>
                </a:lnTo>
                <a:lnTo>
                  <a:pt x="50038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592323" y="2058923"/>
            <a:ext cx="5105400" cy="609600"/>
          </a:xfrm>
          <a:custGeom>
            <a:avLst/>
            <a:gdLst/>
            <a:ahLst/>
            <a:cxnLst/>
            <a:rect l="l" t="t" r="r" b="b"/>
            <a:pathLst>
              <a:path w="5105400" h="609600">
                <a:moveTo>
                  <a:pt x="0" y="101600"/>
                </a:moveTo>
                <a:lnTo>
                  <a:pt x="7981" y="62043"/>
                </a:lnTo>
                <a:lnTo>
                  <a:pt x="29749" y="29749"/>
                </a:lnTo>
                <a:lnTo>
                  <a:pt x="62043" y="7981"/>
                </a:lnTo>
                <a:lnTo>
                  <a:pt x="101600" y="0"/>
                </a:lnTo>
                <a:lnTo>
                  <a:pt x="5003800" y="0"/>
                </a:lnTo>
                <a:lnTo>
                  <a:pt x="5043356" y="7981"/>
                </a:lnTo>
                <a:lnTo>
                  <a:pt x="5075650" y="29749"/>
                </a:lnTo>
                <a:lnTo>
                  <a:pt x="5097418" y="62043"/>
                </a:lnTo>
                <a:lnTo>
                  <a:pt x="5105400" y="101600"/>
                </a:lnTo>
                <a:lnTo>
                  <a:pt x="5105400" y="508000"/>
                </a:lnTo>
                <a:lnTo>
                  <a:pt x="5097418" y="547556"/>
                </a:lnTo>
                <a:lnTo>
                  <a:pt x="5075650" y="579850"/>
                </a:lnTo>
                <a:lnTo>
                  <a:pt x="5043356" y="601618"/>
                </a:lnTo>
                <a:lnTo>
                  <a:pt x="5003800" y="609600"/>
                </a:lnTo>
                <a:lnTo>
                  <a:pt x="101600" y="609600"/>
                </a:lnTo>
                <a:lnTo>
                  <a:pt x="62043" y="601618"/>
                </a:lnTo>
                <a:lnTo>
                  <a:pt x="29749" y="579850"/>
                </a:lnTo>
                <a:lnTo>
                  <a:pt x="7981" y="547556"/>
                </a:lnTo>
                <a:lnTo>
                  <a:pt x="0" y="508000"/>
                </a:lnTo>
                <a:lnTo>
                  <a:pt x="0" y="1016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196644" y="2076450"/>
            <a:ext cx="7589520" cy="18440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08610">
              <a:lnSpc>
                <a:spcPts val="2135"/>
              </a:lnSpc>
              <a:spcBef>
                <a:spcPts val="100"/>
              </a:spcBef>
            </a:pP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Questions </a:t>
            </a:r>
            <a:r>
              <a:rPr dirty="0" sz="1800" spc="155" b="1">
                <a:solidFill>
                  <a:srgbClr val="000066"/>
                </a:solidFill>
                <a:latin typeface="Calibri"/>
                <a:cs typeface="Calibri"/>
              </a:rPr>
              <a:t>that </a:t>
            </a:r>
            <a:r>
              <a:rPr dirty="0" sz="1800" spc="210" b="1">
                <a:solidFill>
                  <a:srgbClr val="000066"/>
                </a:solidFill>
                <a:latin typeface="Calibri"/>
                <a:cs typeface="Calibri"/>
              </a:rPr>
              <a:t>we </a:t>
            </a:r>
            <a:r>
              <a:rPr dirty="0" sz="1800" spc="175" b="1">
                <a:solidFill>
                  <a:srgbClr val="000066"/>
                </a:solidFill>
                <a:latin typeface="Calibri"/>
                <a:cs typeface="Calibri"/>
              </a:rPr>
              <a:t>expect </a:t>
            </a:r>
            <a:r>
              <a:rPr dirty="0" sz="1800" spc="150" b="1">
                <a:solidFill>
                  <a:srgbClr val="000066"/>
                </a:solidFill>
                <a:latin typeface="Calibri"/>
                <a:cs typeface="Calibri"/>
              </a:rPr>
              <a:t>the </a:t>
            </a:r>
            <a:r>
              <a:rPr dirty="0" sz="1800" spc="190" b="1">
                <a:solidFill>
                  <a:srgbClr val="000066"/>
                </a:solidFill>
                <a:latin typeface="Calibri"/>
                <a:cs typeface="Calibri"/>
              </a:rPr>
              <a:t>answer</a:t>
            </a:r>
            <a:r>
              <a:rPr dirty="0" sz="1800" spc="-204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70" b="1">
                <a:solidFill>
                  <a:srgbClr val="000066"/>
                </a:solidFill>
                <a:latin typeface="Calibri"/>
                <a:cs typeface="Calibri"/>
              </a:rPr>
              <a:t>“Yes”</a:t>
            </a:r>
            <a:endParaRPr sz="1800">
              <a:latin typeface="Calibri"/>
              <a:cs typeface="Calibri"/>
            </a:endParaRPr>
          </a:p>
          <a:p>
            <a:pPr algn="ctr" marL="295910">
              <a:lnSpc>
                <a:spcPts val="2135"/>
              </a:lnSpc>
            </a:pPr>
            <a:r>
              <a:rPr dirty="0" sz="1800" spc="-215" b="1">
                <a:solidFill>
                  <a:srgbClr val="000066"/>
                </a:solidFill>
                <a:latin typeface="Arial"/>
                <a:cs typeface="Arial"/>
              </a:rPr>
              <a:t>“معن“ـب </a:t>
            </a:r>
            <a:r>
              <a:rPr dirty="0" sz="1800" spc="-170" b="1">
                <a:solidFill>
                  <a:srgbClr val="000066"/>
                </a:solidFill>
                <a:latin typeface="Arial"/>
                <a:cs typeface="Arial"/>
              </a:rPr>
              <a:t>اهيلع  </a:t>
            </a:r>
            <a:r>
              <a:rPr dirty="0" sz="1800" spc="-145" b="1">
                <a:solidFill>
                  <a:srgbClr val="000066"/>
                </a:solidFill>
                <a:latin typeface="Arial"/>
                <a:cs typeface="Arial"/>
              </a:rPr>
              <a:t>ةباجلإا </a:t>
            </a:r>
            <a:r>
              <a:rPr dirty="0" sz="1800" spc="-370" b="1">
                <a:solidFill>
                  <a:srgbClr val="000066"/>
                </a:solidFill>
                <a:latin typeface="Arial"/>
                <a:cs typeface="Arial"/>
              </a:rPr>
              <a:t>عقوتن </a:t>
            </a:r>
            <a:r>
              <a:rPr dirty="0" sz="1800" spc="-35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295" b="1">
                <a:solidFill>
                  <a:srgbClr val="000066"/>
                </a:solidFill>
                <a:latin typeface="Arial"/>
                <a:cs typeface="Arial"/>
              </a:rPr>
              <a:t>ةلئسأ</a:t>
            </a:r>
            <a:endParaRPr sz="1800">
              <a:latin typeface="Arial"/>
              <a:cs typeface="Arial"/>
            </a:endParaRPr>
          </a:p>
          <a:p>
            <a:pPr algn="r" marR="33020">
              <a:lnSpc>
                <a:spcPct val="100000"/>
              </a:lnSpc>
              <a:spcBef>
                <a:spcPts val="1210"/>
              </a:spcBef>
            </a:pP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:هيلع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ةباجلإا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14">
                <a:solidFill>
                  <a:srgbClr val="FFFFFF"/>
                </a:solidFill>
                <a:latin typeface="Arial"/>
                <a:cs typeface="Arial"/>
              </a:rPr>
              <a:t>رظنا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5"/>
              </a:spcBef>
            </a:pPr>
            <a:r>
              <a:rPr dirty="0" sz="1600" spc="80">
                <a:solidFill>
                  <a:srgbClr val="FFFFFF"/>
                </a:solidFill>
                <a:latin typeface="Calibri"/>
                <a:cs typeface="Calibri"/>
              </a:rPr>
              <a:t>* </a:t>
            </a:r>
            <a:r>
              <a:rPr dirty="0" sz="1600" spc="140" b="1">
                <a:solidFill>
                  <a:srgbClr val="CC3300"/>
                </a:solidFill>
                <a:latin typeface="Calibri"/>
                <a:cs typeface="Calibri"/>
              </a:rPr>
              <a:t>There’s </a:t>
            </a:r>
            <a:r>
              <a:rPr dirty="0" sz="1600" spc="170" b="1">
                <a:solidFill>
                  <a:srgbClr val="CC3300"/>
                </a:solidFill>
                <a:latin typeface="Calibri"/>
                <a:cs typeface="Calibri"/>
              </a:rPr>
              <a:t>a </a:t>
            </a:r>
            <a:r>
              <a:rPr dirty="0" sz="1600" spc="155" b="1">
                <a:solidFill>
                  <a:srgbClr val="CC3300"/>
                </a:solidFill>
                <a:latin typeface="Calibri"/>
                <a:cs typeface="Calibri"/>
              </a:rPr>
              <a:t>supermarket near </a:t>
            </a:r>
            <a:r>
              <a:rPr dirty="0" sz="1600" spc="135" b="1">
                <a:solidFill>
                  <a:srgbClr val="CC3300"/>
                </a:solidFill>
                <a:latin typeface="Calibri"/>
                <a:cs typeface="Calibri"/>
              </a:rPr>
              <a:t>here, </a:t>
            </a:r>
            <a:r>
              <a:rPr dirty="0" sz="1600" spc="114" b="1">
                <a:solidFill>
                  <a:srgbClr val="CC3300"/>
                </a:solidFill>
                <a:latin typeface="Calibri"/>
                <a:cs typeface="Calibri"/>
              </a:rPr>
              <a:t>isn’t</a:t>
            </a:r>
            <a:r>
              <a:rPr dirty="0" sz="1600" spc="-114" b="1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145" b="1">
                <a:solidFill>
                  <a:srgbClr val="CC3300"/>
                </a:solidFill>
                <a:latin typeface="Calibri"/>
                <a:cs typeface="Calibri"/>
              </a:rPr>
              <a:t>there?</a:t>
            </a:r>
            <a:endParaRPr sz="1600">
              <a:latin typeface="Calibri"/>
              <a:cs typeface="Calibri"/>
            </a:endParaRPr>
          </a:p>
          <a:p>
            <a:pPr marL="217804">
              <a:lnSpc>
                <a:spcPct val="100000"/>
              </a:lnSpc>
              <a:spcBef>
                <a:spcPts val="385"/>
              </a:spcBef>
            </a:pPr>
            <a:r>
              <a:rPr dirty="0" sz="1600" spc="190" b="1">
                <a:solidFill>
                  <a:srgbClr val="FFFF00"/>
                </a:solidFill>
                <a:latin typeface="Calibri"/>
                <a:cs typeface="Calibri"/>
              </a:rPr>
              <a:t>Yes </a:t>
            </a:r>
            <a:r>
              <a:rPr dirty="0" sz="1600" spc="90" b="1">
                <a:solidFill>
                  <a:srgbClr val="FFFF00"/>
                </a:solidFill>
                <a:latin typeface="Calibri"/>
                <a:cs typeface="Calibri"/>
              </a:rPr>
              <a:t>, </a:t>
            </a:r>
            <a:r>
              <a:rPr dirty="0" sz="1600" spc="140" b="1">
                <a:solidFill>
                  <a:srgbClr val="FFFF00"/>
                </a:solidFill>
                <a:latin typeface="Calibri"/>
                <a:cs typeface="Calibri"/>
              </a:rPr>
              <a:t>there</a:t>
            </a:r>
            <a:r>
              <a:rPr dirty="0" sz="1600" spc="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10" b="1">
                <a:solidFill>
                  <a:srgbClr val="FFFF00"/>
                </a:solidFill>
                <a:latin typeface="Calibri"/>
                <a:cs typeface="Calibri"/>
              </a:rPr>
              <a:t>is.</a:t>
            </a:r>
            <a:endParaRPr sz="1600">
              <a:latin typeface="Calibri"/>
              <a:cs typeface="Calibri"/>
            </a:endParaRPr>
          </a:p>
          <a:p>
            <a:pPr algn="r" marR="30480">
              <a:lnSpc>
                <a:spcPct val="100000"/>
              </a:lnSpc>
              <a:spcBef>
                <a:spcPts val="365"/>
              </a:spcBef>
            </a:pP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تابثلإاب 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نوكيف 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باوجلا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امأ 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6944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ايفنم </a:t>
            </a:r>
            <a:r>
              <a:rPr dirty="0" sz="1600" spc="-280">
                <a:solidFill>
                  <a:srgbClr val="FFFFFF"/>
                </a:solidFill>
                <a:latin typeface="Arial"/>
                <a:cs typeface="Arial"/>
              </a:rPr>
              <a:t>)لييذتلا(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اهيلع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ءاج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اذل </a:t>
            </a:r>
            <a:r>
              <a:rPr dirty="0" sz="1600" spc="-409">
                <a:solidFill>
                  <a:srgbClr val="FFFFFF"/>
                </a:solidFill>
                <a:latin typeface="Arial"/>
                <a:cs typeface="Arial"/>
              </a:rPr>
              <a:t>ةتبثم 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600" spc="5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35">
                <a:solidFill>
                  <a:srgbClr val="FFFFFF"/>
                </a:solidFill>
                <a:latin typeface="Arial"/>
                <a:cs typeface="Arial"/>
              </a:rPr>
              <a:t>تمدقت 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ةلمجلا*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89504" y="313982"/>
            <a:ext cx="2653030" cy="101024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943855" y="313982"/>
            <a:ext cx="796848" cy="101024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141976" y="313982"/>
            <a:ext cx="1674622" cy="101024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560064" y="871766"/>
            <a:ext cx="2717165" cy="101024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3162045" y="447243"/>
            <a:ext cx="335597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60"/>
              <a:t>Question-Tags</a:t>
            </a:r>
            <a:endParaRPr sz="3600"/>
          </a:p>
          <a:p>
            <a:pPr marL="683260">
              <a:lnSpc>
                <a:spcPct val="100000"/>
              </a:lnSpc>
              <a:spcBef>
                <a:spcPts val="5"/>
              </a:spcBef>
            </a:pPr>
            <a:r>
              <a:rPr dirty="0" sz="3600" spc="-355">
                <a:latin typeface="Arial"/>
                <a:cs typeface="Arial"/>
              </a:rPr>
              <a:t>ةليذملا</a:t>
            </a:r>
            <a:r>
              <a:rPr dirty="0" sz="3600" spc="-40">
                <a:latin typeface="Arial"/>
                <a:cs typeface="Arial"/>
              </a:rPr>
              <a:t> </a:t>
            </a:r>
            <a:r>
              <a:rPr dirty="0" sz="3600" spc="-515">
                <a:latin typeface="Arial"/>
                <a:cs typeface="Arial"/>
              </a:rPr>
              <a:t>ةلئسلأا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867106" y="4089019"/>
            <a:ext cx="389382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انمدختسا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اذل </a:t>
            </a:r>
            <a:r>
              <a:rPr dirty="0" sz="1600" spc="-390">
                <a:solidFill>
                  <a:srgbClr val="FFFFFF"/>
                </a:solidFill>
                <a:latin typeface="Arial"/>
                <a:cs typeface="Arial"/>
              </a:rPr>
              <a:t>طيسبلا </a:t>
            </a:r>
            <a:r>
              <a:rPr dirty="0" sz="1600" spc="-110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انه</a:t>
            </a:r>
            <a:r>
              <a:rPr dirty="0" sz="1600" spc="-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ظحلا*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99536" y="4121063"/>
            <a:ext cx="62801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.دعاسم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ل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2044" y="4598716"/>
            <a:ext cx="3914140" cy="56896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600" spc="65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1600" spc="65">
                <a:solidFill>
                  <a:srgbClr val="FFFFFF"/>
                </a:solidFill>
                <a:latin typeface="Calibri"/>
                <a:cs typeface="Calibri"/>
              </a:rPr>
              <a:t>) </a:t>
            </a:r>
            <a:r>
              <a:rPr dirty="0" sz="1600" spc="175" b="1">
                <a:solidFill>
                  <a:srgbClr val="CC3300"/>
                </a:solidFill>
                <a:latin typeface="Calibri"/>
                <a:cs typeface="Calibri"/>
              </a:rPr>
              <a:t>You </a:t>
            </a:r>
            <a:r>
              <a:rPr dirty="0" sz="1600" spc="110" b="1">
                <a:solidFill>
                  <a:srgbClr val="CC3300"/>
                </a:solidFill>
                <a:latin typeface="Calibri"/>
                <a:cs typeface="Calibri"/>
              </a:rPr>
              <a:t>didn’t </a:t>
            </a:r>
            <a:r>
              <a:rPr dirty="0" sz="1600" spc="135" b="1">
                <a:solidFill>
                  <a:srgbClr val="CC3300"/>
                </a:solidFill>
                <a:latin typeface="Calibri"/>
                <a:cs typeface="Calibri"/>
              </a:rPr>
              <a:t>travel last </a:t>
            </a:r>
            <a:r>
              <a:rPr dirty="0" sz="1600" spc="140" b="1">
                <a:solidFill>
                  <a:srgbClr val="CC3300"/>
                </a:solidFill>
                <a:latin typeface="Calibri"/>
                <a:cs typeface="Calibri"/>
              </a:rPr>
              <a:t>year, </a:t>
            </a:r>
            <a:r>
              <a:rPr dirty="0" sz="1600" spc="125" b="1">
                <a:solidFill>
                  <a:srgbClr val="CC3300"/>
                </a:solidFill>
                <a:latin typeface="Calibri"/>
                <a:cs typeface="Calibri"/>
              </a:rPr>
              <a:t>did</a:t>
            </a:r>
            <a:r>
              <a:rPr dirty="0" sz="1600" spc="15" b="1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155" b="1">
                <a:solidFill>
                  <a:srgbClr val="CC3300"/>
                </a:solidFill>
                <a:latin typeface="Calibri"/>
                <a:cs typeface="Calibri"/>
              </a:rPr>
              <a:t>you?</a:t>
            </a:r>
            <a:endParaRPr sz="1600">
              <a:latin typeface="Calibri"/>
              <a:cs typeface="Calibri"/>
            </a:endParaRPr>
          </a:p>
          <a:p>
            <a:pPr marL="253365">
              <a:lnSpc>
                <a:spcPct val="100000"/>
              </a:lnSpc>
              <a:spcBef>
                <a:spcPts val="220"/>
              </a:spcBef>
            </a:pPr>
            <a:r>
              <a:rPr dirty="0" sz="1600" spc="130" b="1">
                <a:solidFill>
                  <a:srgbClr val="FFFF00"/>
                </a:solidFill>
                <a:latin typeface="Calibri"/>
                <a:cs typeface="Calibri"/>
              </a:rPr>
              <a:t>No, </a:t>
            </a:r>
            <a:r>
              <a:rPr dirty="0" sz="1600" spc="350" b="1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1600" spc="8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05" b="1">
                <a:solidFill>
                  <a:srgbClr val="FFFF00"/>
                </a:solidFill>
                <a:latin typeface="Calibri"/>
                <a:cs typeface="Calibri"/>
              </a:rPr>
              <a:t>didn’t.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64734" y="5430723"/>
            <a:ext cx="3796029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انمدختسا </a:t>
            </a: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اذل </a:t>
            </a:r>
            <a:r>
              <a:rPr dirty="0" sz="1600" spc="-390">
                <a:solidFill>
                  <a:srgbClr val="FFFFFF"/>
                </a:solidFill>
                <a:latin typeface="Arial"/>
                <a:cs typeface="Arial"/>
              </a:rPr>
              <a:t>طيسبلا </a:t>
            </a: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انه</a:t>
            </a:r>
            <a:r>
              <a:rPr dirty="0" sz="16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ظحلا*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90976" y="5462767"/>
            <a:ext cx="28257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عا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971800" y="5486400"/>
            <a:ext cx="353695" cy="274320"/>
          </a:xfrm>
          <a:custGeom>
            <a:avLst/>
            <a:gdLst/>
            <a:ahLst/>
            <a:cxnLst/>
            <a:rect l="l" t="t" r="r" b="b"/>
            <a:pathLst>
              <a:path w="353695" h="274320">
                <a:moveTo>
                  <a:pt x="0" y="274319"/>
                </a:moveTo>
                <a:lnTo>
                  <a:pt x="353567" y="274319"/>
                </a:lnTo>
                <a:lnTo>
                  <a:pt x="353567" y="0"/>
                </a:lnTo>
                <a:lnTo>
                  <a:pt x="0" y="0"/>
                </a:lnTo>
                <a:lnTo>
                  <a:pt x="0" y="2743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934589" y="5406338"/>
            <a:ext cx="9423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6975" sz="2700" spc="-97">
                <a:solidFill>
                  <a:srgbClr val="CC3300"/>
                </a:solidFill>
                <a:latin typeface="Calibri"/>
                <a:cs typeface="Calibri"/>
              </a:rPr>
              <a:t>did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سم</a:t>
            </a:r>
            <a:r>
              <a:rPr dirty="0" sz="1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55">
                <a:solidFill>
                  <a:srgbClr val="FFFFFF"/>
                </a:solidFill>
                <a:latin typeface="Arial"/>
                <a:cs typeface="Arial"/>
              </a:rPr>
              <a:t>لعفك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667000" y="4114800"/>
            <a:ext cx="856615" cy="274320"/>
          </a:xfrm>
          <a:custGeom>
            <a:avLst/>
            <a:gdLst/>
            <a:ahLst/>
            <a:cxnLst/>
            <a:rect l="l" t="t" r="r" b="b"/>
            <a:pathLst>
              <a:path w="856614" h="274320">
                <a:moveTo>
                  <a:pt x="0" y="274319"/>
                </a:moveTo>
                <a:lnTo>
                  <a:pt x="856488" y="274319"/>
                </a:lnTo>
                <a:lnTo>
                  <a:pt x="856488" y="0"/>
                </a:lnTo>
                <a:lnTo>
                  <a:pt x="0" y="0"/>
                </a:lnTo>
                <a:lnTo>
                  <a:pt x="0" y="2743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2629789" y="4104258"/>
            <a:ext cx="1150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do/does</a:t>
            </a:r>
            <a:r>
              <a:rPr dirty="0" sz="1800" spc="-5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baseline="10416" sz="2400" spc="-712">
                <a:solidFill>
                  <a:srgbClr val="FFFFFF"/>
                </a:solidFill>
                <a:latin typeface="Arial"/>
                <a:cs typeface="Arial"/>
              </a:rPr>
              <a:t>عفك</a:t>
            </a:r>
            <a:endParaRPr baseline="10416" sz="2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60904" y="2127542"/>
            <a:ext cx="5115941" cy="6201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636520" y="2090864"/>
            <a:ext cx="5164708" cy="757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592323" y="2058923"/>
            <a:ext cx="5105400" cy="609600"/>
          </a:xfrm>
          <a:custGeom>
            <a:avLst/>
            <a:gdLst/>
            <a:ahLst/>
            <a:cxnLst/>
            <a:rect l="l" t="t" r="r" b="b"/>
            <a:pathLst>
              <a:path w="5105400" h="609600">
                <a:moveTo>
                  <a:pt x="5003800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508000"/>
                </a:lnTo>
                <a:lnTo>
                  <a:pt x="7981" y="547556"/>
                </a:lnTo>
                <a:lnTo>
                  <a:pt x="29749" y="579850"/>
                </a:lnTo>
                <a:lnTo>
                  <a:pt x="62043" y="601618"/>
                </a:lnTo>
                <a:lnTo>
                  <a:pt x="101600" y="609600"/>
                </a:lnTo>
                <a:lnTo>
                  <a:pt x="5003800" y="609600"/>
                </a:lnTo>
                <a:lnTo>
                  <a:pt x="5043356" y="601618"/>
                </a:lnTo>
                <a:lnTo>
                  <a:pt x="5075650" y="579850"/>
                </a:lnTo>
                <a:lnTo>
                  <a:pt x="5097418" y="547556"/>
                </a:lnTo>
                <a:lnTo>
                  <a:pt x="5105400" y="508000"/>
                </a:lnTo>
                <a:lnTo>
                  <a:pt x="5105400" y="101600"/>
                </a:lnTo>
                <a:lnTo>
                  <a:pt x="5097418" y="62043"/>
                </a:lnTo>
                <a:lnTo>
                  <a:pt x="5075650" y="29749"/>
                </a:lnTo>
                <a:lnTo>
                  <a:pt x="5043356" y="7981"/>
                </a:lnTo>
                <a:lnTo>
                  <a:pt x="50038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592323" y="2058923"/>
            <a:ext cx="5105400" cy="609600"/>
          </a:xfrm>
          <a:custGeom>
            <a:avLst/>
            <a:gdLst/>
            <a:ahLst/>
            <a:cxnLst/>
            <a:rect l="l" t="t" r="r" b="b"/>
            <a:pathLst>
              <a:path w="5105400" h="609600">
                <a:moveTo>
                  <a:pt x="0" y="101600"/>
                </a:moveTo>
                <a:lnTo>
                  <a:pt x="7981" y="62043"/>
                </a:lnTo>
                <a:lnTo>
                  <a:pt x="29749" y="29749"/>
                </a:lnTo>
                <a:lnTo>
                  <a:pt x="62043" y="7981"/>
                </a:lnTo>
                <a:lnTo>
                  <a:pt x="101600" y="0"/>
                </a:lnTo>
                <a:lnTo>
                  <a:pt x="5003800" y="0"/>
                </a:lnTo>
                <a:lnTo>
                  <a:pt x="5043356" y="7981"/>
                </a:lnTo>
                <a:lnTo>
                  <a:pt x="5075650" y="29749"/>
                </a:lnTo>
                <a:lnTo>
                  <a:pt x="5097418" y="62043"/>
                </a:lnTo>
                <a:lnTo>
                  <a:pt x="5105400" y="101600"/>
                </a:lnTo>
                <a:lnTo>
                  <a:pt x="5105400" y="508000"/>
                </a:lnTo>
                <a:lnTo>
                  <a:pt x="5097418" y="547556"/>
                </a:lnTo>
                <a:lnTo>
                  <a:pt x="5075650" y="579850"/>
                </a:lnTo>
                <a:lnTo>
                  <a:pt x="5043356" y="601618"/>
                </a:lnTo>
                <a:lnTo>
                  <a:pt x="5003800" y="609600"/>
                </a:lnTo>
                <a:lnTo>
                  <a:pt x="101600" y="609600"/>
                </a:lnTo>
                <a:lnTo>
                  <a:pt x="62043" y="601618"/>
                </a:lnTo>
                <a:lnTo>
                  <a:pt x="29749" y="579850"/>
                </a:lnTo>
                <a:lnTo>
                  <a:pt x="7981" y="547556"/>
                </a:lnTo>
                <a:lnTo>
                  <a:pt x="0" y="508000"/>
                </a:lnTo>
                <a:lnTo>
                  <a:pt x="0" y="1016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222044" y="2076450"/>
            <a:ext cx="6381750" cy="1749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466215">
              <a:lnSpc>
                <a:spcPts val="2135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Questions </a:t>
            </a:r>
            <a:r>
              <a:rPr dirty="0" sz="1800" spc="155" b="1">
                <a:solidFill>
                  <a:srgbClr val="000066"/>
                </a:solidFill>
                <a:latin typeface="Calibri"/>
                <a:cs typeface="Calibri"/>
              </a:rPr>
              <a:t>that </a:t>
            </a:r>
            <a:r>
              <a:rPr dirty="0" sz="1800" spc="210" b="1">
                <a:solidFill>
                  <a:srgbClr val="000066"/>
                </a:solidFill>
                <a:latin typeface="Calibri"/>
                <a:cs typeface="Calibri"/>
              </a:rPr>
              <a:t>we </a:t>
            </a:r>
            <a:r>
              <a:rPr dirty="0" sz="1800" spc="175" b="1">
                <a:solidFill>
                  <a:srgbClr val="000066"/>
                </a:solidFill>
                <a:latin typeface="Calibri"/>
                <a:cs typeface="Calibri"/>
              </a:rPr>
              <a:t>expect </a:t>
            </a:r>
            <a:r>
              <a:rPr dirty="0" sz="1800" spc="150" b="1">
                <a:solidFill>
                  <a:srgbClr val="000066"/>
                </a:solidFill>
                <a:latin typeface="Calibri"/>
                <a:cs typeface="Calibri"/>
              </a:rPr>
              <a:t>the </a:t>
            </a:r>
            <a:r>
              <a:rPr dirty="0" sz="1800" spc="190" b="1">
                <a:solidFill>
                  <a:srgbClr val="000066"/>
                </a:solidFill>
                <a:latin typeface="Calibri"/>
                <a:cs typeface="Calibri"/>
              </a:rPr>
              <a:t>answer</a:t>
            </a:r>
            <a:r>
              <a:rPr dirty="0" sz="1800" spc="-19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35" b="1">
                <a:solidFill>
                  <a:srgbClr val="000066"/>
                </a:solidFill>
                <a:latin typeface="Calibri"/>
                <a:cs typeface="Calibri"/>
              </a:rPr>
              <a:t>“No”</a:t>
            </a:r>
            <a:endParaRPr sz="1800">
              <a:latin typeface="Calibri"/>
              <a:cs typeface="Calibri"/>
            </a:endParaRPr>
          </a:p>
          <a:p>
            <a:pPr algn="ctr" marL="1453515">
              <a:lnSpc>
                <a:spcPts val="2135"/>
              </a:lnSpc>
            </a:pPr>
            <a:r>
              <a:rPr dirty="0" sz="1800" spc="-170" b="1">
                <a:solidFill>
                  <a:srgbClr val="000066"/>
                </a:solidFill>
                <a:latin typeface="Arial"/>
                <a:cs typeface="Arial"/>
              </a:rPr>
              <a:t>“لا“ـب اهيلع </a:t>
            </a:r>
            <a:r>
              <a:rPr dirty="0" sz="1800" spc="-145" b="1">
                <a:solidFill>
                  <a:srgbClr val="000066"/>
                </a:solidFill>
                <a:latin typeface="Arial"/>
                <a:cs typeface="Arial"/>
              </a:rPr>
              <a:t>ةباجلإا </a:t>
            </a:r>
            <a:r>
              <a:rPr dirty="0" sz="1800" spc="-370" b="1">
                <a:solidFill>
                  <a:srgbClr val="000066"/>
                </a:solidFill>
                <a:latin typeface="Arial"/>
                <a:cs typeface="Arial"/>
              </a:rPr>
              <a:t>عقوتن</a:t>
            </a:r>
            <a:r>
              <a:rPr dirty="0" sz="1800" spc="-33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295" b="1">
                <a:solidFill>
                  <a:srgbClr val="000066"/>
                </a:solidFill>
                <a:latin typeface="Arial"/>
                <a:cs typeface="Arial"/>
              </a:rPr>
              <a:t>ةلئسأ</a:t>
            </a:r>
            <a:endParaRPr sz="18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1040"/>
              </a:spcBef>
              <a:buClr>
                <a:srgbClr val="FFFFFF"/>
              </a:buClr>
              <a:buFont typeface="Calibri"/>
              <a:buAutoNum type="arabicParenR"/>
              <a:tabLst>
                <a:tab pos="266065" algn="l"/>
              </a:tabLst>
            </a:pPr>
            <a:r>
              <a:rPr dirty="0" sz="1600" spc="175" b="1">
                <a:solidFill>
                  <a:srgbClr val="CC3300"/>
                </a:solidFill>
                <a:latin typeface="Calibri"/>
                <a:cs typeface="Calibri"/>
              </a:rPr>
              <a:t>You </a:t>
            </a:r>
            <a:r>
              <a:rPr dirty="0" sz="1600" spc="110" b="1">
                <a:solidFill>
                  <a:srgbClr val="CC3300"/>
                </a:solidFill>
                <a:latin typeface="Calibri"/>
                <a:cs typeface="Calibri"/>
              </a:rPr>
              <a:t>don’t </a:t>
            </a:r>
            <a:r>
              <a:rPr dirty="0" sz="1600" spc="165" b="1">
                <a:solidFill>
                  <a:srgbClr val="CC3300"/>
                </a:solidFill>
                <a:latin typeface="Calibri"/>
                <a:cs typeface="Calibri"/>
              </a:rPr>
              <a:t>come </a:t>
            </a:r>
            <a:r>
              <a:rPr dirty="0" sz="1600" spc="145" b="1">
                <a:solidFill>
                  <a:srgbClr val="CC3300"/>
                </a:solidFill>
                <a:latin typeface="Calibri"/>
                <a:cs typeface="Calibri"/>
              </a:rPr>
              <a:t>from </a:t>
            </a:r>
            <a:r>
              <a:rPr dirty="0" sz="1600" spc="165" b="1">
                <a:solidFill>
                  <a:srgbClr val="CC3300"/>
                </a:solidFill>
                <a:latin typeface="Calibri"/>
                <a:cs typeface="Calibri"/>
              </a:rPr>
              <a:t>Saudi </a:t>
            </a:r>
            <a:r>
              <a:rPr dirty="0" sz="1600" spc="130" b="1">
                <a:solidFill>
                  <a:srgbClr val="CC3300"/>
                </a:solidFill>
                <a:latin typeface="Calibri"/>
                <a:cs typeface="Calibri"/>
              </a:rPr>
              <a:t>Arabia, </a:t>
            </a:r>
            <a:r>
              <a:rPr dirty="0" sz="1600" spc="140" b="1">
                <a:solidFill>
                  <a:srgbClr val="CC3300"/>
                </a:solidFill>
                <a:latin typeface="Calibri"/>
                <a:cs typeface="Calibri"/>
              </a:rPr>
              <a:t>do</a:t>
            </a:r>
            <a:r>
              <a:rPr dirty="0" sz="1600" spc="-150" b="1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155" b="1">
                <a:solidFill>
                  <a:srgbClr val="CC3300"/>
                </a:solidFill>
                <a:latin typeface="Calibri"/>
                <a:cs typeface="Calibri"/>
              </a:rPr>
              <a:t>you?</a:t>
            </a:r>
            <a:endParaRPr sz="1600">
              <a:latin typeface="Calibri"/>
              <a:cs typeface="Calibri"/>
            </a:endParaRPr>
          </a:p>
          <a:p>
            <a:pPr marL="253365">
              <a:lnSpc>
                <a:spcPct val="100000"/>
              </a:lnSpc>
              <a:spcBef>
                <a:spcPts val="195"/>
              </a:spcBef>
            </a:pPr>
            <a:r>
              <a:rPr dirty="0" sz="1600" spc="130" b="1">
                <a:solidFill>
                  <a:srgbClr val="FFFF00"/>
                </a:solidFill>
                <a:latin typeface="Calibri"/>
                <a:cs typeface="Calibri"/>
              </a:rPr>
              <a:t>No, </a:t>
            </a:r>
            <a:r>
              <a:rPr dirty="0" sz="1600" spc="350" b="1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1600" spc="8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05" b="1">
                <a:solidFill>
                  <a:srgbClr val="FFFF00"/>
                </a:solidFill>
                <a:latin typeface="Calibri"/>
                <a:cs typeface="Calibri"/>
              </a:rPr>
              <a:t>don’t.</a:t>
            </a:r>
            <a:endParaRPr sz="1600">
              <a:latin typeface="Calibri"/>
              <a:cs typeface="Calibri"/>
            </a:endParaRPr>
          </a:p>
          <a:p>
            <a:pPr marL="265430" indent="-253365">
              <a:lnSpc>
                <a:spcPct val="100000"/>
              </a:lnSpc>
              <a:spcBef>
                <a:spcPts val="190"/>
              </a:spcBef>
              <a:buClr>
                <a:srgbClr val="FFFFFF"/>
              </a:buClr>
              <a:buFont typeface="Calibri"/>
              <a:buAutoNum type="arabicParenR" startAt="2"/>
              <a:tabLst>
                <a:tab pos="266065" algn="l"/>
              </a:tabLst>
            </a:pPr>
            <a:r>
              <a:rPr dirty="0" sz="1600" spc="225" b="1">
                <a:solidFill>
                  <a:srgbClr val="CC3300"/>
                </a:solidFill>
                <a:latin typeface="Calibri"/>
                <a:cs typeface="Calibri"/>
              </a:rPr>
              <a:t>It</a:t>
            </a:r>
            <a:r>
              <a:rPr dirty="0" sz="1600" spc="-170" b="1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600" spc="125" b="1">
                <a:solidFill>
                  <a:srgbClr val="CC3300"/>
                </a:solidFill>
                <a:latin typeface="Calibri"/>
                <a:cs typeface="Calibri"/>
              </a:rPr>
              <a:t>doesn’t </a:t>
            </a:r>
            <a:r>
              <a:rPr dirty="0" sz="1600" spc="155" b="1">
                <a:solidFill>
                  <a:srgbClr val="CC3300"/>
                </a:solidFill>
                <a:latin typeface="Calibri"/>
                <a:cs typeface="Calibri"/>
              </a:rPr>
              <a:t>take long </a:t>
            </a:r>
            <a:r>
              <a:rPr dirty="0" sz="1600" spc="145" b="1">
                <a:solidFill>
                  <a:srgbClr val="CC3300"/>
                </a:solidFill>
                <a:latin typeface="Calibri"/>
                <a:cs typeface="Calibri"/>
              </a:rPr>
              <a:t>time be </a:t>
            </a:r>
            <a:r>
              <a:rPr dirty="0" sz="1600" spc="135" b="1">
                <a:solidFill>
                  <a:srgbClr val="CC3300"/>
                </a:solidFill>
                <a:latin typeface="Calibri"/>
                <a:cs typeface="Calibri"/>
              </a:rPr>
              <a:t>car, </a:t>
            </a:r>
            <a:r>
              <a:rPr dirty="0" sz="1600" spc="150" b="1">
                <a:solidFill>
                  <a:srgbClr val="CC3300"/>
                </a:solidFill>
                <a:latin typeface="Calibri"/>
                <a:cs typeface="Calibri"/>
              </a:rPr>
              <a:t>does </a:t>
            </a:r>
            <a:r>
              <a:rPr dirty="0" sz="1600" spc="120" b="1">
                <a:solidFill>
                  <a:srgbClr val="CC3300"/>
                </a:solidFill>
                <a:latin typeface="Calibri"/>
                <a:cs typeface="Calibri"/>
              </a:rPr>
              <a:t>it?</a:t>
            </a:r>
            <a:endParaRPr sz="1600">
              <a:latin typeface="Calibri"/>
              <a:cs typeface="Calibri"/>
            </a:endParaRPr>
          </a:p>
          <a:p>
            <a:pPr marL="253365">
              <a:lnSpc>
                <a:spcPct val="100000"/>
              </a:lnSpc>
              <a:spcBef>
                <a:spcPts val="195"/>
              </a:spcBef>
            </a:pPr>
            <a:r>
              <a:rPr dirty="0" sz="1600" spc="130" b="1">
                <a:solidFill>
                  <a:srgbClr val="FFFF00"/>
                </a:solidFill>
                <a:latin typeface="Calibri"/>
                <a:cs typeface="Calibri"/>
              </a:rPr>
              <a:t>No, </a:t>
            </a:r>
            <a:r>
              <a:rPr dirty="0" sz="1600" spc="100" b="1">
                <a:solidFill>
                  <a:srgbClr val="FFFF00"/>
                </a:solidFill>
                <a:latin typeface="Calibri"/>
                <a:cs typeface="Calibri"/>
              </a:rPr>
              <a:t>it</a:t>
            </a:r>
            <a:r>
              <a:rPr dirty="0" sz="1600" spc="7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120" b="1">
                <a:solidFill>
                  <a:srgbClr val="FFFF00"/>
                </a:solidFill>
                <a:latin typeface="Calibri"/>
                <a:cs typeface="Calibri"/>
              </a:rPr>
              <a:t>doesn’t.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889504" y="313982"/>
            <a:ext cx="2653030" cy="10102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943855" y="313982"/>
            <a:ext cx="796848" cy="10102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141976" y="313982"/>
            <a:ext cx="1674622" cy="101024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560064" y="871766"/>
            <a:ext cx="2717165" cy="101024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162045" y="447243"/>
            <a:ext cx="335597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60"/>
              <a:t>Question-Tags</a:t>
            </a:r>
            <a:endParaRPr sz="3600"/>
          </a:p>
          <a:p>
            <a:pPr marL="683260">
              <a:lnSpc>
                <a:spcPct val="100000"/>
              </a:lnSpc>
              <a:spcBef>
                <a:spcPts val="5"/>
              </a:spcBef>
            </a:pPr>
            <a:r>
              <a:rPr dirty="0" sz="3600" spc="-355">
                <a:latin typeface="Arial"/>
                <a:cs typeface="Arial"/>
              </a:rPr>
              <a:t>ةليذملا</a:t>
            </a:r>
            <a:r>
              <a:rPr dirty="0" sz="3600" spc="-40">
                <a:latin typeface="Arial"/>
                <a:cs typeface="Arial"/>
              </a:rPr>
              <a:t> </a:t>
            </a:r>
            <a:r>
              <a:rPr dirty="0" sz="3600" spc="-515">
                <a:latin typeface="Arial"/>
                <a:cs typeface="Arial"/>
              </a:rPr>
              <a:t>ةلئسلأا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01111" y="313982"/>
            <a:ext cx="335102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53455" y="31398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75959" y="313982"/>
            <a:ext cx="909637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86855" y="313982"/>
            <a:ext cx="821258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91911" y="871766"/>
            <a:ext cx="827316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77967" y="871766"/>
            <a:ext cx="912672" cy="10102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21352" y="871766"/>
            <a:ext cx="955370" cy="10102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83864" y="871766"/>
            <a:ext cx="1836165" cy="10102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9115">
              <a:lnSpc>
                <a:spcPct val="100000"/>
              </a:lnSpc>
              <a:spcBef>
                <a:spcPts val="100"/>
              </a:spcBef>
            </a:pPr>
            <a:r>
              <a:rPr dirty="0" sz="3600" spc="300"/>
              <a:t>Conditional</a:t>
            </a:r>
            <a:r>
              <a:rPr dirty="0" sz="3600" spc="204"/>
              <a:t> </a:t>
            </a:r>
            <a:r>
              <a:rPr dirty="0" sz="3600" spc="195"/>
              <a:t>“if”</a:t>
            </a:r>
            <a:endParaRPr sz="3600"/>
          </a:p>
          <a:p>
            <a:pPr algn="ctr" marL="539115">
              <a:lnSpc>
                <a:spcPct val="100000"/>
              </a:lnSpc>
              <a:spcBef>
                <a:spcPts val="5"/>
              </a:spcBef>
            </a:pPr>
            <a:r>
              <a:rPr dirty="0" sz="3600" spc="-415">
                <a:latin typeface="Arial"/>
                <a:cs typeface="Arial"/>
              </a:rPr>
              <a:t>ةيطرشلا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200">
                <a:latin typeface="Arial"/>
                <a:cs typeface="Arial"/>
              </a:rPr>
              <a:t>“ول”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70192" y="2837637"/>
            <a:ext cx="2034286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806183" y="2837637"/>
            <a:ext cx="370090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946392" y="3151606"/>
            <a:ext cx="1823974" cy="466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955535" y="3168395"/>
            <a:ext cx="1792605" cy="0"/>
          </a:xfrm>
          <a:custGeom>
            <a:avLst/>
            <a:gdLst/>
            <a:ahLst/>
            <a:cxnLst/>
            <a:rect l="l" t="t" r="r" b="b"/>
            <a:pathLst>
              <a:path w="1792604" h="0">
                <a:moveTo>
                  <a:pt x="0" y="0"/>
                </a:moveTo>
                <a:lnTo>
                  <a:pt x="1792224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88136" y="3133293"/>
            <a:ext cx="735914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17903" y="3133293"/>
            <a:ext cx="784682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069592" y="3133293"/>
            <a:ext cx="1570990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334511" y="3133293"/>
            <a:ext cx="1110805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18432" y="3133293"/>
            <a:ext cx="1278509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513319" y="3139389"/>
            <a:ext cx="382371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263896" y="3139389"/>
            <a:ext cx="2555621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187696" y="3139389"/>
            <a:ext cx="382371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88136" y="3736797"/>
            <a:ext cx="970584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752600" y="3736797"/>
            <a:ext cx="620102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42744" y="3736797"/>
            <a:ext cx="1827022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63696" y="3736797"/>
            <a:ext cx="1491741" cy="510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925567" y="3736797"/>
            <a:ext cx="641426" cy="5103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543800" y="3742893"/>
            <a:ext cx="620102" cy="51033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257800" y="3742893"/>
            <a:ext cx="2592197" cy="510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743200" y="2209800"/>
            <a:ext cx="5377180" cy="396240"/>
          </a:xfrm>
          <a:custGeom>
            <a:avLst/>
            <a:gdLst/>
            <a:ahLst/>
            <a:cxnLst/>
            <a:rect l="l" t="t" r="r" b="b"/>
            <a:pathLst>
              <a:path w="5377180" h="396239">
                <a:moveTo>
                  <a:pt x="0" y="396239"/>
                </a:moveTo>
                <a:lnTo>
                  <a:pt x="5376672" y="396239"/>
                </a:lnTo>
                <a:lnTo>
                  <a:pt x="5376672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752600" y="2209800"/>
            <a:ext cx="579120" cy="396240"/>
          </a:xfrm>
          <a:custGeom>
            <a:avLst/>
            <a:gdLst/>
            <a:ahLst/>
            <a:cxnLst/>
            <a:rect l="l" t="t" r="r" b="b"/>
            <a:pathLst>
              <a:path w="579119" h="396239">
                <a:moveTo>
                  <a:pt x="0" y="396239"/>
                </a:moveTo>
                <a:lnTo>
                  <a:pt x="579119" y="396239"/>
                </a:lnTo>
                <a:lnTo>
                  <a:pt x="579119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1171244" y="2237994"/>
            <a:ext cx="7637145" cy="18643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752475">
              <a:lnSpc>
                <a:spcPct val="100000"/>
              </a:lnSpc>
              <a:spcBef>
                <a:spcPts val="90"/>
              </a:spcBef>
            </a:pPr>
            <a:r>
              <a:rPr dirty="0" sz="2000" spc="70">
                <a:solidFill>
                  <a:srgbClr val="CC3300"/>
                </a:solidFill>
                <a:latin typeface="Arial"/>
                <a:cs typeface="Arial"/>
              </a:rPr>
              <a:t>1</a:t>
            </a:r>
            <a:r>
              <a:rPr dirty="0" sz="2000" spc="70">
                <a:solidFill>
                  <a:srgbClr val="CC3300"/>
                </a:solidFill>
                <a:latin typeface="Calibri"/>
                <a:cs typeface="Calibri"/>
              </a:rPr>
              <a:t>) </a:t>
            </a:r>
            <a:r>
              <a:rPr dirty="0" sz="2000" spc="10">
                <a:solidFill>
                  <a:srgbClr val="CC3300"/>
                </a:solidFill>
                <a:latin typeface="Calibri"/>
                <a:cs typeface="Calibri"/>
              </a:rPr>
              <a:t>if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2000" spc="45">
                <a:solidFill>
                  <a:srgbClr val="CC3300"/>
                </a:solidFill>
                <a:latin typeface="Calibri"/>
                <a:cs typeface="Calibri"/>
              </a:rPr>
              <a:t>present </a:t>
            </a:r>
            <a:r>
              <a:rPr dirty="0" sz="2000" spc="-80">
                <a:solidFill>
                  <a:srgbClr val="CC3300"/>
                </a:solidFill>
                <a:latin typeface="Arial"/>
                <a:cs typeface="Arial"/>
              </a:rPr>
              <a:t>عراضم </a:t>
            </a:r>
            <a:r>
              <a:rPr dirty="0" sz="2000" spc="10">
                <a:solidFill>
                  <a:srgbClr val="CC3300"/>
                </a:solidFill>
                <a:latin typeface="Calibri"/>
                <a:cs typeface="Calibri"/>
              </a:rPr>
              <a:t>will </a:t>
            </a:r>
            <a:r>
              <a:rPr dirty="0" sz="2000" spc="-5">
                <a:solidFill>
                  <a:srgbClr val="CC3300"/>
                </a:solidFill>
                <a:latin typeface="Arial"/>
                <a:cs typeface="Arial"/>
              </a:rPr>
              <a:t>+ </a:t>
            </a:r>
            <a:r>
              <a:rPr dirty="0" sz="2000" spc="-10">
                <a:solidFill>
                  <a:srgbClr val="CC3300"/>
                </a:solidFill>
                <a:latin typeface="Arial"/>
                <a:cs typeface="Arial"/>
              </a:rPr>
              <a:t>لوأ</a:t>
            </a:r>
            <a:r>
              <a:rPr dirty="0" sz="2000" spc="215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000" spc="-459">
                <a:solidFill>
                  <a:srgbClr val="CC3300"/>
                </a:solidFill>
                <a:latin typeface="Arial"/>
                <a:cs typeface="Arial"/>
              </a:rPr>
              <a:t>فيرصت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>
              <a:latin typeface="Times New Roman"/>
              <a:cs typeface="Times New Roman"/>
            </a:endParaRPr>
          </a:p>
          <a:p>
            <a:pPr algn="r" marR="55880">
              <a:lnSpc>
                <a:spcPct val="100000"/>
              </a:lnSpc>
            </a:pP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.هعوقو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نكمم 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ثدحلا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endParaRPr sz="180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215"/>
              </a:spcBef>
            </a:pPr>
            <a:r>
              <a:rPr dirty="0" sz="1800" spc="114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rains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tomorrow, 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10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stay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home.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)تيبلا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5">
                <a:solidFill>
                  <a:srgbClr val="FFFFFF"/>
                </a:solidFill>
                <a:latin typeface="Arial"/>
                <a:cs typeface="Arial"/>
              </a:rPr>
              <a:t>ىقبأس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،</a:t>
            </a:r>
            <a:r>
              <a:rPr dirty="0" baseline="7716" sz="27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ادغ</a:t>
            </a:r>
            <a:r>
              <a:rPr dirty="0" sz="1800" spc="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85">
                <a:solidFill>
                  <a:srgbClr val="FFFFFF"/>
                </a:solidFill>
                <a:latin typeface="Arial"/>
                <a:cs typeface="Arial"/>
              </a:rPr>
              <a:t>رطمت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نإ(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  <a:tabLst>
                <a:tab pos="6453505" algn="l"/>
              </a:tabLst>
            </a:pPr>
            <a:r>
              <a:rPr dirty="0" sz="1800" spc="114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eat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too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much,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800" spc="5">
                <a:solidFill>
                  <a:srgbClr val="FFFF00"/>
                </a:solidFill>
                <a:latin typeface="Calibri"/>
                <a:cs typeface="Calibri"/>
              </a:rPr>
              <a:t>will</a:t>
            </a:r>
            <a:r>
              <a:rPr dirty="0" sz="1800" spc="39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become</a:t>
            </a:r>
            <a:r>
              <a:rPr dirty="0" sz="1800" spc="19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fat.	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:لاثم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181600" y="2400300"/>
            <a:ext cx="914400" cy="76200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76200"/>
                </a:lnTo>
                <a:lnTo>
                  <a:pt x="890016" y="50291"/>
                </a:lnTo>
                <a:lnTo>
                  <a:pt x="850900" y="50291"/>
                </a:lnTo>
                <a:lnTo>
                  <a:pt x="850900" y="25908"/>
                </a:lnTo>
                <a:lnTo>
                  <a:pt x="890016" y="25908"/>
                </a:lnTo>
                <a:lnTo>
                  <a:pt x="838200" y="0"/>
                </a:lnTo>
                <a:close/>
              </a:path>
              <a:path w="914400" h="76200">
                <a:moveTo>
                  <a:pt x="838200" y="25908"/>
                </a:moveTo>
                <a:lnTo>
                  <a:pt x="0" y="25908"/>
                </a:lnTo>
                <a:lnTo>
                  <a:pt x="0" y="50291"/>
                </a:lnTo>
                <a:lnTo>
                  <a:pt x="838200" y="50291"/>
                </a:lnTo>
                <a:lnTo>
                  <a:pt x="838200" y="25908"/>
                </a:lnTo>
                <a:close/>
              </a:path>
              <a:path w="914400" h="76200">
                <a:moveTo>
                  <a:pt x="890016" y="25908"/>
                </a:moveTo>
                <a:lnTo>
                  <a:pt x="850900" y="25908"/>
                </a:lnTo>
                <a:lnTo>
                  <a:pt x="850900" y="50291"/>
                </a:lnTo>
                <a:lnTo>
                  <a:pt x="890016" y="50291"/>
                </a:lnTo>
                <a:lnTo>
                  <a:pt x="914400" y="38100"/>
                </a:lnTo>
                <a:lnTo>
                  <a:pt x="890016" y="25908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01111" y="313982"/>
            <a:ext cx="335102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53455" y="31398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75959" y="313982"/>
            <a:ext cx="909637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86855" y="313982"/>
            <a:ext cx="821258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91911" y="871766"/>
            <a:ext cx="827316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77967" y="871766"/>
            <a:ext cx="912672" cy="10102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21352" y="871766"/>
            <a:ext cx="955370" cy="10102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83864" y="871766"/>
            <a:ext cx="1836165" cy="10102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9115">
              <a:lnSpc>
                <a:spcPct val="100000"/>
              </a:lnSpc>
              <a:spcBef>
                <a:spcPts val="100"/>
              </a:spcBef>
            </a:pPr>
            <a:r>
              <a:rPr dirty="0" sz="3600" spc="300"/>
              <a:t>Conditional</a:t>
            </a:r>
            <a:r>
              <a:rPr dirty="0" sz="3600" spc="204"/>
              <a:t> </a:t>
            </a:r>
            <a:r>
              <a:rPr dirty="0" sz="3600" spc="195"/>
              <a:t>“if”</a:t>
            </a:r>
            <a:endParaRPr sz="3600"/>
          </a:p>
          <a:p>
            <a:pPr algn="ctr" marL="539115">
              <a:lnSpc>
                <a:spcPct val="100000"/>
              </a:lnSpc>
              <a:spcBef>
                <a:spcPts val="5"/>
              </a:spcBef>
            </a:pPr>
            <a:r>
              <a:rPr dirty="0" sz="3600" spc="-415">
                <a:latin typeface="Arial"/>
                <a:cs typeface="Arial"/>
              </a:rPr>
              <a:t>ةيطرشلا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200">
                <a:latin typeface="Arial"/>
                <a:cs typeface="Arial"/>
              </a:rPr>
              <a:t>“ول”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743200" y="2057400"/>
            <a:ext cx="5633085" cy="396240"/>
          </a:xfrm>
          <a:custGeom>
            <a:avLst/>
            <a:gdLst/>
            <a:ahLst/>
            <a:cxnLst/>
            <a:rect l="l" t="t" r="r" b="b"/>
            <a:pathLst>
              <a:path w="5633084" h="396239">
                <a:moveTo>
                  <a:pt x="0" y="396239"/>
                </a:moveTo>
                <a:lnTo>
                  <a:pt x="5632704" y="396239"/>
                </a:lnTo>
                <a:lnTo>
                  <a:pt x="5632704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52600" y="2057400"/>
            <a:ext cx="579120" cy="396240"/>
          </a:xfrm>
          <a:custGeom>
            <a:avLst/>
            <a:gdLst/>
            <a:ahLst/>
            <a:cxnLst/>
            <a:rect l="l" t="t" r="r" b="b"/>
            <a:pathLst>
              <a:path w="579119" h="396239">
                <a:moveTo>
                  <a:pt x="0" y="396239"/>
                </a:moveTo>
                <a:lnTo>
                  <a:pt x="579119" y="396239"/>
                </a:lnTo>
                <a:lnTo>
                  <a:pt x="579119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181600" y="2247900"/>
            <a:ext cx="914400" cy="76200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76200"/>
                </a:lnTo>
                <a:lnTo>
                  <a:pt x="890016" y="50291"/>
                </a:lnTo>
                <a:lnTo>
                  <a:pt x="850900" y="50291"/>
                </a:lnTo>
                <a:lnTo>
                  <a:pt x="850900" y="25908"/>
                </a:lnTo>
                <a:lnTo>
                  <a:pt x="890016" y="25908"/>
                </a:lnTo>
                <a:lnTo>
                  <a:pt x="838200" y="0"/>
                </a:lnTo>
                <a:close/>
              </a:path>
              <a:path w="914400" h="76200">
                <a:moveTo>
                  <a:pt x="838200" y="25908"/>
                </a:moveTo>
                <a:lnTo>
                  <a:pt x="0" y="25908"/>
                </a:lnTo>
                <a:lnTo>
                  <a:pt x="0" y="50291"/>
                </a:lnTo>
                <a:lnTo>
                  <a:pt x="838200" y="50291"/>
                </a:lnTo>
                <a:lnTo>
                  <a:pt x="838200" y="25908"/>
                </a:lnTo>
                <a:close/>
              </a:path>
              <a:path w="914400" h="76200">
                <a:moveTo>
                  <a:pt x="890016" y="25908"/>
                </a:moveTo>
                <a:lnTo>
                  <a:pt x="850900" y="25908"/>
                </a:lnTo>
                <a:lnTo>
                  <a:pt x="850900" y="50291"/>
                </a:lnTo>
                <a:lnTo>
                  <a:pt x="890016" y="50291"/>
                </a:lnTo>
                <a:lnTo>
                  <a:pt x="914400" y="38100"/>
                </a:lnTo>
                <a:lnTo>
                  <a:pt x="890016" y="25908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910584" y="2523782"/>
            <a:ext cx="5006086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810000" y="2523782"/>
            <a:ext cx="571271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026408" y="3011360"/>
            <a:ext cx="4680076" cy="7143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035552" y="3034283"/>
            <a:ext cx="4636135" cy="0"/>
          </a:xfrm>
          <a:custGeom>
            <a:avLst/>
            <a:gdLst/>
            <a:ahLst/>
            <a:cxnLst/>
            <a:rect l="l" t="t" r="r" b="b"/>
            <a:pathLst>
              <a:path w="4636134" h="0">
                <a:moveTo>
                  <a:pt x="0" y="0"/>
                </a:moveTo>
                <a:lnTo>
                  <a:pt x="4636008" y="0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11936" y="3310077"/>
            <a:ext cx="1888108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593848" y="3310077"/>
            <a:ext cx="763358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130295" y="3310077"/>
            <a:ext cx="1305941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130040" y="3310077"/>
            <a:ext cx="1324228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221223" y="3310077"/>
            <a:ext cx="2083053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145844" y="1924542"/>
            <a:ext cx="7533640" cy="1750695"/>
          </a:xfrm>
          <a:prstGeom prst="rect">
            <a:avLst/>
          </a:prstGeom>
        </p:spPr>
        <p:txBody>
          <a:bodyPr wrap="square" lIns="0" tIns="172720" rIns="0" bIns="0" rtlCol="0" vert="horz">
            <a:spAutoFit/>
          </a:bodyPr>
          <a:lstStyle/>
          <a:p>
            <a:pPr marL="777875">
              <a:lnSpc>
                <a:spcPct val="100000"/>
              </a:lnSpc>
              <a:spcBef>
                <a:spcPts val="1360"/>
              </a:spcBef>
            </a:pPr>
            <a:r>
              <a:rPr dirty="0" sz="2000" spc="105">
                <a:solidFill>
                  <a:srgbClr val="CC3300"/>
                </a:solidFill>
                <a:latin typeface="Calibri"/>
                <a:cs typeface="Calibri"/>
              </a:rPr>
              <a:t>2) </a:t>
            </a:r>
            <a:r>
              <a:rPr dirty="0" sz="2000" spc="10">
                <a:solidFill>
                  <a:srgbClr val="CC3300"/>
                </a:solidFill>
                <a:latin typeface="Calibri"/>
                <a:cs typeface="Calibri"/>
              </a:rPr>
              <a:t>if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past </a:t>
            </a:r>
            <a:r>
              <a:rPr dirty="0" sz="2000" spc="-120">
                <a:solidFill>
                  <a:srgbClr val="CC3300"/>
                </a:solidFill>
                <a:latin typeface="Arial"/>
                <a:cs typeface="Arial"/>
              </a:rPr>
              <a:t>يضام </a:t>
            </a: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would </a:t>
            </a:r>
            <a:r>
              <a:rPr dirty="0" sz="2000" spc="-5">
                <a:solidFill>
                  <a:srgbClr val="CC3300"/>
                </a:solidFill>
                <a:latin typeface="Arial"/>
                <a:cs typeface="Arial"/>
              </a:rPr>
              <a:t>+ </a:t>
            </a:r>
            <a:r>
              <a:rPr dirty="0" sz="2000" spc="-10">
                <a:solidFill>
                  <a:srgbClr val="CC3300"/>
                </a:solidFill>
                <a:latin typeface="Arial"/>
                <a:cs typeface="Arial"/>
              </a:rPr>
              <a:t>لوأ</a:t>
            </a:r>
            <a:r>
              <a:rPr dirty="0" sz="2000" spc="-9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000" spc="-459">
                <a:solidFill>
                  <a:srgbClr val="CC3300"/>
                </a:solidFill>
                <a:latin typeface="Arial"/>
                <a:cs typeface="Arial"/>
              </a:rPr>
              <a:t>فيرصت</a:t>
            </a:r>
            <a:endParaRPr sz="2000">
              <a:latin typeface="Arial"/>
              <a:cs typeface="Arial"/>
            </a:endParaRPr>
          </a:p>
          <a:p>
            <a:pPr marL="2887980">
              <a:lnSpc>
                <a:spcPct val="100000"/>
              </a:lnSpc>
              <a:spcBef>
                <a:spcPts val="1795"/>
              </a:spcBef>
            </a:pP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.هعوقو </a:t>
            </a:r>
            <a:r>
              <a:rPr dirty="0" sz="2800" spc="-530">
                <a:solidFill>
                  <a:srgbClr val="FFFFFF"/>
                </a:solidFill>
                <a:latin typeface="Arial"/>
                <a:cs typeface="Arial"/>
              </a:rPr>
              <a:t>ليحتسم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800" spc="-65">
                <a:solidFill>
                  <a:srgbClr val="FFFFFF"/>
                </a:solidFill>
                <a:latin typeface="Arial"/>
                <a:cs typeface="Arial"/>
              </a:rPr>
              <a:t>نكمم </a:t>
            </a:r>
            <a:r>
              <a:rPr dirty="0" sz="2800" spc="-385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ثدحلا</a:t>
            </a:r>
            <a:r>
              <a:rPr dirty="0" sz="28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5"/>
              </a:spcBef>
            </a:pPr>
            <a:r>
              <a:rPr dirty="0" sz="1800" spc="114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Shakespeare 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lived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today,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would </a:t>
            </a:r>
            <a:r>
              <a:rPr dirty="0" sz="1800" spc="65">
                <a:solidFill>
                  <a:srgbClr val="FFFF00"/>
                </a:solidFill>
                <a:latin typeface="Calibri"/>
                <a:cs typeface="Calibri"/>
              </a:rPr>
              <a:t>use</a:t>
            </a:r>
            <a:r>
              <a:rPr dirty="0" sz="1800" spc="24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different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English.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693664" y="3621049"/>
            <a:ext cx="3119374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580888" y="3621049"/>
            <a:ext cx="388391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514855" y="3621049"/>
            <a:ext cx="4341622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13103" y="3621049"/>
            <a:ext cx="577392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389896" y="3674110"/>
            <a:ext cx="44005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هنكل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431023" y="3840505"/>
            <a:ext cx="1382141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318247" y="3840505"/>
            <a:ext cx="388391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784592" y="4108729"/>
            <a:ext cx="1028484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717535" y="4108729"/>
            <a:ext cx="342646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7153656" y="4108729"/>
            <a:ext cx="839558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111240" y="4108729"/>
            <a:ext cx="1318133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294888" y="4108729"/>
            <a:ext cx="3091941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6067076" y="4194215"/>
            <a:ext cx="3035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5"/>
              </a:lnSpc>
            </a:pPr>
            <a:r>
              <a:rPr dirty="0" sz="1600" spc="-46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236976" y="4108729"/>
            <a:ext cx="333628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514855" y="5181600"/>
            <a:ext cx="7298182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1914779" y="5267089"/>
            <a:ext cx="39179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6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لعا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624195" y="5267089"/>
            <a:ext cx="39052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 spc="140">
                <a:solidFill>
                  <a:srgbClr val="FFFFFF"/>
                </a:solidFill>
                <a:latin typeface="Arial"/>
                <a:cs typeface="Arial"/>
              </a:rPr>
              <a:t>ذه</a:t>
            </a:r>
            <a:r>
              <a:rPr dirty="0" sz="16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456944" y="5181600"/>
            <a:ext cx="333629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11936" y="5446776"/>
            <a:ext cx="693216" cy="51033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399032" y="5446776"/>
            <a:ext cx="796848" cy="51033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962911" y="5446776"/>
            <a:ext cx="967549" cy="51033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624327" y="5446776"/>
            <a:ext cx="1345564" cy="51033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736847" y="5446776"/>
            <a:ext cx="1406398" cy="51033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212335" y="5693664"/>
            <a:ext cx="620102" cy="51033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353311" y="5693664"/>
            <a:ext cx="3165220" cy="51033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524000" y="4572000"/>
            <a:ext cx="7086600" cy="396240"/>
          </a:xfrm>
          <a:custGeom>
            <a:avLst/>
            <a:gdLst/>
            <a:ahLst/>
            <a:cxnLst/>
            <a:rect l="l" t="t" r="r" b="b"/>
            <a:pathLst>
              <a:path w="7086600" h="396239">
                <a:moveTo>
                  <a:pt x="0" y="396239"/>
                </a:moveTo>
                <a:lnTo>
                  <a:pt x="7086600" y="396239"/>
                </a:lnTo>
                <a:lnTo>
                  <a:pt x="7086600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1682623" y="4600778"/>
            <a:ext cx="673417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54990" algn="l"/>
                <a:tab pos="3677920" algn="l"/>
              </a:tabLst>
            </a:pPr>
            <a:r>
              <a:rPr dirty="0" sz="2000" spc="10">
                <a:solidFill>
                  <a:srgbClr val="CC3300"/>
                </a:solidFill>
                <a:latin typeface="Calibri"/>
                <a:cs typeface="Calibri"/>
              </a:rPr>
              <a:t>if</a:t>
            </a:r>
            <a:r>
              <a:rPr dirty="0" sz="2000" spc="18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	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subject</a:t>
            </a:r>
            <a:r>
              <a:rPr dirty="0" sz="2000" spc="20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</a:t>
            </a:r>
            <a:r>
              <a:rPr dirty="0" sz="2000" spc="18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past	</a:t>
            </a:r>
            <a:r>
              <a:rPr dirty="0" sz="2000" spc="105">
                <a:solidFill>
                  <a:srgbClr val="CC3300"/>
                </a:solidFill>
                <a:latin typeface="Calibri"/>
                <a:cs typeface="Calibri"/>
              </a:rPr>
              <a:t>subject+ </a:t>
            </a: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would </a:t>
            </a:r>
            <a:r>
              <a:rPr dirty="0" sz="2000" spc="-5">
                <a:solidFill>
                  <a:srgbClr val="CC3300"/>
                </a:solidFill>
                <a:latin typeface="Arial"/>
                <a:cs typeface="Arial"/>
              </a:rPr>
              <a:t>+ </a:t>
            </a:r>
            <a:r>
              <a:rPr dirty="0" sz="2000" spc="-10">
                <a:solidFill>
                  <a:srgbClr val="CC3300"/>
                </a:solidFill>
                <a:latin typeface="Arial"/>
                <a:cs typeface="Arial"/>
              </a:rPr>
              <a:t>لوأ</a:t>
            </a:r>
            <a:r>
              <a:rPr dirty="0" sz="2000" spc="125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000" spc="-455">
                <a:solidFill>
                  <a:srgbClr val="CC3300"/>
                </a:solidFill>
                <a:latin typeface="Arial"/>
                <a:cs typeface="Arial"/>
              </a:rPr>
              <a:t>فيرصت</a:t>
            </a:r>
            <a:endParaRPr sz="20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267200" y="4762500"/>
            <a:ext cx="914400" cy="76200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76200"/>
                </a:lnTo>
                <a:lnTo>
                  <a:pt x="890015" y="50292"/>
                </a:lnTo>
                <a:lnTo>
                  <a:pt x="850900" y="50292"/>
                </a:lnTo>
                <a:lnTo>
                  <a:pt x="850900" y="25907"/>
                </a:lnTo>
                <a:lnTo>
                  <a:pt x="890015" y="25907"/>
                </a:lnTo>
                <a:lnTo>
                  <a:pt x="838200" y="0"/>
                </a:lnTo>
                <a:close/>
              </a:path>
              <a:path w="914400" h="76200">
                <a:moveTo>
                  <a:pt x="838200" y="25907"/>
                </a:moveTo>
                <a:lnTo>
                  <a:pt x="0" y="25907"/>
                </a:lnTo>
                <a:lnTo>
                  <a:pt x="0" y="50292"/>
                </a:lnTo>
                <a:lnTo>
                  <a:pt x="838200" y="50292"/>
                </a:lnTo>
                <a:lnTo>
                  <a:pt x="838200" y="25907"/>
                </a:lnTo>
                <a:close/>
              </a:path>
              <a:path w="914400" h="76200">
                <a:moveTo>
                  <a:pt x="890015" y="25907"/>
                </a:moveTo>
                <a:lnTo>
                  <a:pt x="850900" y="25907"/>
                </a:lnTo>
                <a:lnTo>
                  <a:pt x="850900" y="50292"/>
                </a:lnTo>
                <a:lnTo>
                  <a:pt x="890015" y="50292"/>
                </a:lnTo>
                <a:lnTo>
                  <a:pt x="914400" y="38100"/>
                </a:lnTo>
                <a:lnTo>
                  <a:pt x="890015" y="25907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6019800" y="4191000"/>
            <a:ext cx="579120" cy="243840"/>
          </a:xfrm>
          <a:custGeom>
            <a:avLst/>
            <a:gdLst/>
            <a:ahLst/>
            <a:cxnLst/>
            <a:rect l="l" t="t" r="r" b="b"/>
            <a:pathLst>
              <a:path w="579120" h="243839">
                <a:moveTo>
                  <a:pt x="0" y="243839"/>
                </a:moveTo>
                <a:lnTo>
                  <a:pt x="579120" y="243839"/>
                </a:lnTo>
                <a:lnTo>
                  <a:pt x="579120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2107819" y="3674110"/>
            <a:ext cx="6615430" cy="758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43180">
              <a:lnSpc>
                <a:spcPts val="1825"/>
              </a:lnSpc>
              <a:spcBef>
                <a:spcPts val="105"/>
              </a:spcBef>
            </a:pP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600" spc="-390">
                <a:solidFill>
                  <a:srgbClr val="FFFFFF"/>
                </a:solidFill>
                <a:latin typeface="Arial"/>
                <a:cs typeface="Arial"/>
              </a:rPr>
              <a:t>طيسبلا         </a:t>
            </a: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يضاملا 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انمدختسا  </a:t>
            </a:r>
            <a:r>
              <a:rPr dirty="0" sz="1600" spc="-225">
                <a:solidFill>
                  <a:srgbClr val="FFFFFF"/>
                </a:solidFill>
                <a:latin typeface="Arial"/>
                <a:cs typeface="Arial"/>
              </a:rPr>
              <a:t>اننأ  </a:t>
            </a:r>
            <a:r>
              <a:rPr dirty="0" baseline="6944" sz="2400" spc="-337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اضيأ  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ظحلا </a:t>
            </a:r>
            <a:r>
              <a:rPr dirty="0" sz="1600" spc="-185">
                <a:solidFill>
                  <a:srgbClr val="FFFFFF"/>
                </a:solidFill>
                <a:latin typeface="Arial"/>
                <a:cs typeface="Arial"/>
              </a:rPr>
              <a:t>.مويلا  </a:t>
            </a:r>
            <a:r>
              <a:rPr dirty="0" baseline="6944" sz="2400" spc="-277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ايح 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نوكي 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ليحتسم   </a:t>
            </a:r>
            <a:r>
              <a:rPr dirty="0" sz="1600" spc="-440">
                <a:solidFill>
                  <a:srgbClr val="FFFFFF"/>
                </a:solidFill>
                <a:latin typeface="Arial"/>
                <a:cs typeface="Arial"/>
              </a:rPr>
              <a:t>ريبسكش                                                                                                       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نأ</a:t>
            </a: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80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endParaRPr sz="1600">
              <a:latin typeface="Arial"/>
              <a:cs typeface="Arial"/>
            </a:endParaRPr>
          </a:p>
          <a:p>
            <a:pPr algn="r" marR="43815">
              <a:lnSpc>
                <a:spcPts val="1825"/>
              </a:lnSpc>
            </a:pP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.يضاملا 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ىلع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لدي</a:t>
            </a:r>
            <a:endParaRPr sz="1600">
              <a:latin typeface="Arial"/>
              <a:cs typeface="Arial"/>
            </a:endParaRPr>
          </a:p>
          <a:p>
            <a:pPr algn="r" marR="44450">
              <a:lnSpc>
                <a:spcPct val="100000"/>
              </a:lnSpc>
              <a:spcBef>
                <a:spcPts val="195"/>
              </a:spcBef>
            </a:pP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:ةدعاقلا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يه </a:t>
            </a:r>
            <a:r>
              <a:rPr dirty="0" sz="1600" spc="70">
                <a:solidFill>
                  <a:srgbClr val="FFFFFF"/>
                </a:solidFill>
                <a:latin typeface="Arial"/>
                <a:cs typeface="Arial"/>
              </a:rPr>
              <a:t>هذهو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295">
                <a:solidFill>
                  <a:srgbClr val="FFFFFF"/>
                </a:solidFill>
                <a:latin typeface="Arial"/>
                <a:cs typeface="Arial"/>
              </a:rPr>
              <a:t>يناثلا   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ءزجلا</a:t>
            </a:r>
            <a:r>
              <a:rPr dirty="0" baseline="-3472" sz="2400" spc="-37">
                <a:solidFill>
                  <a:srgbClr val="CC3300"/>
                </a:solidFill>
                <a:latin typeface="Calibri"/>
                <a:cs typeface="Calibri"/>
              </a:rPr>
              <a:t>would            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dirty="0" sz="1600" spc="-110">
                <a:solidFill>
                  <a:srgbClr val="FFFFFF"/>
                </a:solidFill>
                <a:latin typeface="Arial"/>
                <a:cs typeface="Arial"/>
              </a:rPr>
              <a:t>ردصملا(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انمدختسا</a:t>
            </a:r>
            <a:r>
              <a:rPr dirty="0" sz="16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6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239000" y="5257800"/>
            <a:ext cx="265430" cy="243840"/>
          </a:xfrm>
          <a:custGeom>
            <a:avLst/>
            <a:gdLst/>
            <a:ahLst/>
            <a:cxnLst/>
            <a:rect l="l" t="t" r="r" b="b"/>
            <a:pathLst>
              <a:path w="265429" h="243839">
                <a:moveTo>
                  <a:pt x="0" y="243840"/>
                </a:moveTo>
                <a:lnTo>
                  <a:pt x="265175" y="243840"/>
                </a:lnTo>
                <a:lnTo>
                  <a:pt x="265175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6549263" y="5244160"/>
            <a:ext cx="217233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baseline="1736" sz="2400" spc="-284">
                <a:solidFill>
                  <a:srgbClr val="FFFFFF"/>
                </a:solidFill>
                <a:latin typeface="Arial"/>
                <a:cs typeface="Arial"/>
              </a:rPr>
              <a:t>ىلإ </a:t>
            </a:r>
            <a:r>
              <a:rPr dirty="0" baseline="1736" sz="2400" spc="-322">
                <a:solidFill>
                  <a:srgbClr val="FFFFFF"/>
                </a:solidFill>
                <a:latin typeface="Arial"/>
                <a:cs typeface="Arial"/>
              </a:rPr>
              <a:t>لوحتت</a:t>
            </a:r>
            <a:r>
              <a:rPr dirty="0" sz="1600" spc="-215">
                <a:solidFill>
                  <a:srgbClr val="CC3300"/>
                </a:solidFill>
                <a:latin typeface="Calibri"/>
                <a:cs typeface="Calibri"/>
              </a:rPr>
              <a:t>be </a:t>
            </a:r>
            <a:r>
              <a:rPr dirty="0" baseline="1736" sz="2400" spc="-7">
                <a:solidFill>
                  <a:srgbClr val="FFFFFF"/>
                </a:solidFill>
                <a:latin typeface="Arial"/>
                <a:cs typeface="Arial"/>
              </a:rPr>
              <a:t>نأ</a:t>
            </a:r>
            <a:r>
              <a:rPr dirty="0" baseline="10416" sz="2400" spc="-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736" sz="2400" spc="-375">
                <a:solidFill>
                  <a:srgbClr val="FFFFFF"/>
                </a:solidFill>
                <a:latin typeface="Arial"/>
                <a:cs typeface="Arial"/>
              </a:rPr>
              <a:t>اضيأ</a:t>
            </a:r>
            <a:r>
              <a:rPr dirty="0" baseline="1736" sz="2400" spc="-17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736" sz="2400" spc="-150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endParaRPr baseline="1736" sz="24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638800" y="5257800"/>
            <a:ext cx="481965" cy="243840"/>
          </a:xfrm>
          <a:custGeom>
            <a:avLst/>
            <a:gdLst/>
            <a:ahLst/>
            <a:cxnLst/>
            <a:rect l="l" t="t" r="r" b="b"/>
            <a:pathLst>
              <a:path w="481964" h="243839">
                <a:moveTo>
                  <a:pt x="0" y="243840"/>
                </a:moveTo>
                <a:lnTo>
                  <a:pt x="481584" y="243840"/>
                </a:lnTo>
                <a:lnTo>
                  <a:pt x="481584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905000" y="5257800"/>
            <a:ext cx="393700" cy="243840"/>
          </a:xfrm>
          <a:custGeom>
            <a:avLst/>
            <a:gdLst/>
            <a:ahLst/>
            <a:cxnLst/>
            <a:rect l="l" t="t" r="r" b="b"/>
            <a:pathLst>
              <a:path w="393700" h="243839">
                <a:moveTo>
                  <a:pt x="0" y="243840"/>
                </a:moveTo>
                <a:lnTo>
                  <a:pt x="393192" y="243840"/>
                </a:lnTo>
                <a:lnTo>
                  <a:pt x="393192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1120444" y="5223194"/>
            <a:ext cx="5011420" cy="83058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467995">
              <a:lnSpc>
                <a:spcPct val="100000"/>
              </a:lnSpc>
              <a:spcBef>
                <a:spcPts val="275"/>
              </a:spcBef>
            </a:pPr>
            <a:r>
              <a:rPr dirty="0" baseline="1736" sz="2400" spc="-6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10416" sz="2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736" sz="2400" spc="-150">
                <a:solidFill>
                  <a:srgbClr val="FFFFFF"/>
                </a:solidFill>
                <a:latin typeface="Arial"/>
                <a:cs typeface="Arial"/>
              </a:rPr>
              <a:t>ادرف</a:t>
            </a:r>
            <a:r>
              <a:rPr dirty="0" sz="1600" spc="-100">
                <a:solidFill>
                  <a:srgbClr val="CC3300"/>
                </a:solidFill>
                <a:latin typeface="Calibri"/>
                <a:cs typeface="Calibri"/>
              </a:rPr>
              <a:t>was </a:t>
            </a:r>
            <a:r>
              <a:rPr dirty="0" baseline="1736" sz="2400" spc="-660">
                <a:solidFill>
                  <a:srgbClr val="FFFFFF"/>
                </a:solidFill>
                <a:latin typeface="Arial"/>
                <a:cs typeface="Arial"/>
              </a:rPr>
              <a:t>فلا </a:t>
            </a:r>
            <a:r>
              <a:rPr dirty="0" baseline="1736" sz="2400" spc="-157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baseline="1736" sz="2400" spc="-359">
                <a:solidFill>
                  <a:srgbClr val="FFFFFF"/>
                </a:solidFill>
                <a:latin typeface="Arial"/>
                <a:cs typeface="Arial"/>
              </a:rPr>
              <a:t>ول </a:t>
            </a:r>
            <a:r>
              <a:rPr dirty="0" baseline="1736" sz="2400" spc="-450">
                <a:solidFill>
                  <a:srgbClr val="FFFFFF"/>
                </a:solidFill>
                <a:latin typeface="Arial"/>
                <a:cs typeface="Arial"/>
              </a:rPr>
              <a:t>ىتح </a:t>
            </a:r>
            <a:r>
              <a:rPr dirty="0" baseline="1736" sz="2400" spc="-270">
                <a:solidFill>
                  <a:srgbClr val="FFFFFF"/>
                </a:solidFill>
                <a:latin typeface="Arial"/>
                <a:cs typeface="Arial"/>
              </a:rPr>
              <a:t>مادختسا </a:t>
            </a:r>
            <a:r>
              <a:rPr dirty="0" baseline="1736" sz="2400" spc="-615">
                <a:solidFill>
                  <a:srgbClr val="FFFFFF"/>
                </a:solidFill>
                <a:latin typeface="Arial"/>
                <a:cs typeface="Arial"/>
              </a:rPr>
              <a:t>عيطتسن </a:t>
            </a:r>
            <a:r>
              <a:rPr dirty="0" baseline="1736" sz="2400" spc="-202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baseline="1736" sz="24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baseline="1736" sz="2400" spc="-209">
                <a:solidFill>
                  <a:srgbClr val="FFFFFF"/>
                </a:solidFill>
                <a:latin typeface="Arial"/>
                <a:cs typeface="Arial"/>
              </a:rPr>
              <a:t>ةدعاقلا</a:t>
            </a:r>
            <a:r>
              <a:rPr dirty="0" baseline="1736" sz="24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736" sz="2400" spc="89">
                <a:solidFill>
                  <a:srgbClr val="FFFFFF"/>
                </a:solidFill>
                <a:latin typeface="Arial"/>
                <a:cs typeface="Arial"/>
              </a:rPr>
              <a:t>ه</a:t>
            </a:r>
            <a:r>
              <a:rPr dirty="0" sz="1600" spc="60">
                <a:solidFill>
                  <a:srgbClr val="CC3300"/>
                </a:solidFill>
                <a:latin typeface="Calibri"/>
                <a:cs typeface="Calibri"/>
              </a:rPr>
              <a:t>were</a:t>
            </a:r>
            <a:endParaRPr sz="1600">
              <a:latin typeface="Calibri"/>
              <a:cs typeface="Calibri"/>
            </a:endParaRPr>
          </a:p>
          <a:p>
            <a:pPr marL="38100">
              <a:lnSpc>
                <a:spcPts val="2030"/>
              </a:lnSpc>
              <a:spcBef>
                <a:spcPts val="185"/>
              </a:spcBef>
            </a:pPr>
            <a:r>
              <a:rPr dirty="0" sz="1800" spc="114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were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you, 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would </a:t>
            </a: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buy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18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car.</a:t>
            </a:r>
            <a:endParaRPr sz="1800">
              <a:latin typeface="Calibri"/>
              <a:cs typeface="Calibri"/>
            </a:endParaRPr>
          </a:p>
          <a:p>
            <a:pPr marL="3171825">
              <a:lnSpc>
                <a:spcPts val="2030"/>
              </a:lnSpc>
            </a:pP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:لاثم</a:t>
            </a:r>
            <a:endParaRPr sz="18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4" name="object 8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5" name="object 8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68295" y="588302"/>
            <a:ext cx="3134741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04232" y="58830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96000" y="597446"/>
            <a:ext cx="1238834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67400" y="597446"/>
            <a:ext cx="827316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123688" y="597446"/>
            <a:ext cx="1342389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40583" y="722121"/>
            <a:ext cx="439356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05"/>
              <a:t>Verb </a:t>
            </a:r>
            <a:r>
              <a:rPr dirty="0" sz="3600" spc="265"/>
              <a:t>to </a:t>
            </a:r>
            <a:r>
              <a:rPr dirty="0" sz="3600" spc="450"/>
              <a:t>BE </a:t>
            </a:r>
            <a:r>
              <a:rPr dirty="0" sz="3600" spc="-310"/>
              <a:t>“</a:t>
            </a:r>
            <a:r>
              <a:rPr dirty="0" sz="3600" spc="-310">
                <a:latin typeface="Arial"/>
                <a:cs typeface="Arial"/>
              </a:rPr>
              <a:t>نوكي”</a:t>
            </a:r>
            <a:r>
              <a:rPr dirty="0" sz="3600" spc="-335">
                <a:latin typeface="Arial"/>
                <a:cs typeface="Arial"/>
              </a:rPr>
              <a:t> </a:t>
            </a:r>
            <a:r>
              <a:rPr dirty="0" sz="3600" spc="-765">
                <a:latin typeface="Arial"/>
                <a:cs typeface="Arial"/>
              </a:rPr>
              <a:t>لعف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95016" y="1926374"/>
            <a:ext cx="5932678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09672" y="1926374"/>
            <a:ext cx="489026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923288" y="2801150"/>
            <a:ext cx="6804406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37944" y="2801150"/>
            <a:ext cx="489026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017902" y="2009394"/>
            <a:ext cx="6517005" cy="1266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100"/>
              </a:spcBef>
            </a:pPr>
            <a:r>
              <a:rPr dirty="0" sz="2400" spc="-520">
                <a:solidFill>
                  <a:srgbClr val="FFFFFF"/>
                </a:solidFill>
                <a:latin typeface="Arial"/>
                <a:cs typeface="Arial"/>
              </a:rPr>
              <a:t>.ةتباث     </a:t>
            </a:r>
            <a:r>
              <a:rPr dirty="0" sz="2400" spc="-355">
                <a:solidFill>
                  <a:srgbClr val="FFFFFF"/>
                </a:solidFill>
                <a:latin typeface="Arial"/>
                <a:cs typeface="Arial"/>
              </a:rPr>
              <a:t>قئاقح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تاداع 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400" spc="-72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65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2400" spc="-430">
                <a:solidFill>
                  <a:srgbClr val="FFFFFF"/>
                </a:solidFill>
                <a:latin typeface="Arial"/>
                <a:cs typeface="Arial"/>
              </a:rPr>
              <a:t>ةغيص  </a:t>
            </a:r>
            <a:r>
              <a:rPr dirty="0" sz="24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30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400" spc="-180">
                <a:solidFill>
                  <a:srgbClr val="FFFFFF"/>
                </a:solidFill>
                <a:latin typeface="Arial"/>
                <a:cs typeface="Arial"/>
              </a:rPr>
              <a:t>.يضاملا </a:t>
            </a:r>
            <a:r>
              <a:rPr dirty="0" sz="2400" spc="-68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4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85">
                <a:solidFill>
                  <a:srgbClr val="FFFFFF"/>
                </a:solidFill>
                <a:latin typeface="Arial"/>
                <a:cs typeface="Arial"/>
              </a:rPr>
              <a:t>ىهتناو  </a:t>
            </a:r>
            <a:r>
              <a:rPr dirty="0" sz="2400" spc="-225">
                <a:solidFill>
                  <a:srgbClr val="FFFFFF"/>
                </a:solidFill>
                <a:latin typeface="Arial"/>
                <a:cs typeface="Arial"/>
              </a:rPr>
              <a:t>لصح  </a:t>
            </a:r>
            <a:r>
              <a:rPr dirty="0" sz="2400" spc="-275">
                <a:solidFill>
                  <a:srgbClr val="FFFFFF"/>
                </a:solidFill>
                <a:latin typeface="Arial"/>
                <a:cs typeface="Arial"/>
              </a:rPr>
              <a:t>ءيش  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400" spc="-72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2400" spc="-430">
                <a:solidFill>
                  <a:srgbClr val="FFFFFF"/>
                </a:solidFill>
                <a:latin typeface="Arial"/>
                <a:cs typeface="Arial"/>
              </a:rPr>
              <a:t>ةغيص </a:t>
            </a:r>
            <a:r>
              <a:rPr dirty="0" sz="2400" spc="-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30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92367" y="3666706"/>
            <a:ext cx="1790445" cy="6840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173851" y="3753053"/>
            <a:ext cx="140525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05">
                <a:solidFill>
                  <a:srgbClr val="FFFFFF"/>
                </a:solidFill>
                <a:latin typeface="Calibri"/>
                <a:cs typeface="Calibri"/>
              </a:rPr>
              <a:t>:Examples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84592" y="3608870"/>
            <a:ext cx="979728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997190" y="3701237"/>
            <a:ext cx="53530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-345">
                <a:solidFill>
                  <a:srgbClr val="FFFFFF"/>
                </a:solidFill>
                <a:latin typeface="Arial"/>
                <a:cs typeface="Arial"/>
              </a:rPr>
              <a:t>ةلثمأ</a:t>
            </a:r>
            <a:endParaRPr sz="2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21080" y="4236745"/>
            <a:ext cx="473748" cy="4860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75816" y="4120934"/>
            <a:ext cx="613981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786127" y="4120934"/>
            <a:ext cx="818172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69007" y="4538471"/>
            <a:ext cx="452437" cy="5588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295144" y="4120934"/>
            <a:ext cx="1397254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21080" y="4675657"/>
            <a:ext cx="473748" cy="48600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75816" y="4559846"/>
            <a:ext cx="1159560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31720" y="4559846"/>
            <a:ext cx="833437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514600" y="4977384"/>
            <a:ext cx="467715" cy="5588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855976" y="4559846"/>
            <a:ext cx="1113840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145844" y="4134484"/>
            <a:ext cx="2628265" cy="90424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622300" indent="-610235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68750"/>
              <a:buAutoNum type="arabicPeriod"/>
              <a:tabLst>
                <a:tab pos="622300" algn="l"/>
                <a:tab pos="622935" algn="l"/>
              </a:tabLst>
            </a:pPr>
            <a:r>
              <a:rPr dirty="0" sz="2400" spc="29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29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u="heavy" sz="2400" spc="9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am</a:t>
            </a:r>
            <a:r>
              <a:rPr dirty="0" sz="2400" spc="9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pupil.</a:t>
            </a:r>
            <a:endParaRPr sz="2400">
              <a:latin typeface="Calibri"/>
              <a:cs typeface="Calibri"/>
            </a:endParaRPr>
          </a:p>
          <a:p>
            <a:pPr marL="622300" indent="-610235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68750"/>
              <a:buAutoNum type="arabicPeriod"/>
              <a:tabLst>
                <a:tab pos="622300" algn="l"/>
                <a:tab pos="622935" algn="l"/>
              </a:tabLst>
            </a:pPr>
            <a:r>
              <a:rPr dirty="0" sz="2400" spc="12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2400" spc="12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u="heavy" sz="2400" spc="6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are</a:t>
            </a:r>
            <a:r>
              <a:rPr dirty="0" sz="2400" spc="229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boys.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8" name="object 5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01111" y="313982"/>
            <a:ext cx="335102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53455" y="31398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75959" y="313982"/>
            <a:ext cx="909637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86855" y="313982"/>
            <a:ext cx="821258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91911" y="871766"/>
            <a:ext cx="827316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77967" y="871766"/>
            <a:ext cx="912672" cy="10102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21352" y="871766"/>
            <a:ext cx="955370" cy="10102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83864" y="871766"/>
            <a:ext cx="1836165" cy="10102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9115">
              <a:lnSpc>
                <a:spcPct val="100000"/>
              </a:lnSpc>
              <a:spcBef>
                <a:spcPts val="100"/>
              </a:spcBef>
            </a:pPr>
            <a:r>
              <a:rPr dirty="0" sz="3600" spc="300"/>
              <a:t>Conditional</a:t>
            </a:r>
            <a:r>
              <a:rPr dirty="0" sz="3600" spc="204"/>
              <a:t> </a:t>
            </a:r>
            <a:r>
              <a:rPr dirty="0" sz="3600" spc="195"/>
              <a:t>“if”</a:t>
            </a:r>
            <a:endParaRPr sz="3600"/>
          </a:p>
          <a:p>
            <a:pPr algn="ctr" marL="539115">
              <a:lnSpc>
                <a:spcPct val="100000"/>
              </a:lnSpc>
              <a:spcBef>
                <a:spcPts val="5"/>
              </a:spcBef>
            </a:pPr>
            <a:r>
              <a:rPr dirty="0" sz="3600" spc="-415">
                <a:latin typeface="Arial"/>
                <a:cs typeface="Arial"/>
              </a:rPr>
              <a:t>ةيطرشلا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200">
                <a:latin typeface="Arial"/>
                <a:cs typeface="Arial"/>
              </a:rPr>
              <a:t>“ول”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91183" y="3084550"/>
            <a:ext cx="854760" cy="5133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39823" y="3084550"/>
            <a:ext cx="1211402" cy="5133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624327" y="3084550"/>
            <a:ext cx="1354709" cy="5133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672840" y="3084550"/>
            <a:ext cx="2095245" cy="5133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62015" y="3084550"/>
            <a:ext cx="894372" cy="5133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050279" y="3084550"/>
            <a:ext cx="376237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91183" y="3633190"/>
            <a:ext cx="854760" cy="5133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639823" y="3633190"/>
            <a:ext cx="1391285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804160" y="3633190"/>
            <a:ext cx="1537589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035552" y="3633190"/>
            <a:ext cx="1994789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00344" y="3633190"/>
            <a:ext cx="949248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443471" y="3633190"/>
            <a:ext cx="354926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492240" y="3633190"/>
            <a:ext cx="738949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22044" y="3149295"/>
            <a:ext cx="586105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14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800" spc="60">
                <a:solidFill>
                  <a:srgbClr val="CC3300"/>
                </a:solidFill>
                <a:latin typeface="Calibri"/>
                <a:cs typeface="Calibri"/>
              </a:rPr>
              <a:t>had 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lived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Taif,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would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have </a:t>
            </a:r>
            <a:r>
              <a:rPr dirty="0" sz="1800" spc="40">
                <a:solidFill>
                  <a:srgbClr val="FFFF00"/>
                </a:solidFill>
                <a:latin typeface="Calibri"/>
                <a:cs typeface="Calibri"/>
              </a:rPr>
              <a:t>been</a:t>
            </a:r>
            <a:r>
              <a:rPr dirty="0" sz="1800" spc="-2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happy</a:t>
            </a:r>
            <a:r>
              <a:rPr dirty="0" sz="1800" spc="3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114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800" spc="60">
                <a:solidFill>
                  <a:srgbClr val="CC3300"/>
                </a:solidFill>
                <a:latin typeface="Calibri"/>
                <a:cs typeface="Calibri"/>
              </a:rPr>
              <a:t>had 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visited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Makkah,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would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have seen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Ka’aba.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667000" y="2209800"/>
            <a:ext cx="6248400" cy="396240"/>
          </a:xfrm>
          <a:custGeom>
            <a:avLst/>
            <a:gdLst/>
            <a:ahLst/>
            <a:cxnLst/>
            <a:rect l="l" t="t" r="r" b="b"/>
            <a:pathLst>
              <a:path w="6248400" h="396239">
                <a:moveTo>
                  <a:pt x="0" y="396239"/>
                </a:moveTo>
                <a:lnTo>
                  <a:pt x="6248400" y="396239"/>
                </a:lnTo>
                <a:lnTo>
                  <a:pt x="6248400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2826257" y="2237994"/>
            <a:ext cx="222694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10">
                <a:solidFill>
                  <a:srgbClr val="CC3300"/>
                </a:solidFill>
                <a:latin typeface="Calibri"/>
                <a:cs typeface="Calibri"/>
              </a:rPr>
              <a:t>if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had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</a:t>
            </a:r>
            <a:r>
              <a:rPr dirty="0" sz="2000" spc="-3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-335">
                <a:solidFill>
                  <a:srgbClr val="CC3300"/>
                </a:solidFill>
                <a:latin typeface="Arial"/>
                <a:cs typeface="Arial"/>
              </a:rPr>
              <a:t>ثلاث  </a:t>
            </a:r>
            <a:r>
              <a:rPr dirty="0" sz="1800" spc="-409">
                <a:solidFill>
                  <a:srgbClr val="CC3300"/>
                </a:solidFill>
                <a:latin typeface="Arial"/>
                <a:cs typeface="Arial"/>
              </a:rPr>
              <a:t>فيرصت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604128" y="2237994"/>
            <a:ext cx="267208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would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000" spc="-5">
                <a:solidFill>
                  <a:srgbClr val="CC3300"/>
                </a:solidFill>
                <a:latin typeface="Arial"/>
                <a:cs typeface="Arial"/>
              </a:rPr>
              <a:t>+ </a:t>
            </a:r>
            <a:r>
              <a:rPr dirty="0" sz="2000" spc="-385">
                <a:solidFill>
                  <a:srgbClr val="CC3300"/>
                </a:solidFill>
                <a:latin typeface="Arial"/>
                <a:cs typeface="Arial"/>
              </a:rPr>
              <a:t>ثلاث</a:t>
            </a:r>
            <a:r>
              <a:rPr dirty="0" sz="2000" spc="-33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000" spc="-459">
                <a:solidFill>
                  <a:srgbClr val="CC3300"/>
                </a:solidFill>
                <a:latin typeface="Arial"/>
                <a:cs typeface="Arial"/>
              </a:rPr>
              <a:t>فيرصت</a:t>
            </a:r>
            <a:endParaRPr sz="20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524000" y="2209800"/>
            <a:ext cx="576580" cy="396240"/>
          </a:xfrm>
          <a:custGeom>
            <a:avLst/>
            <a:gdLst/>
            <a:ahLst/>
            <a:cxnLst/>
            <a:rect l="l" t="t" r="r" b="b"/>
            <a:pathLst>
              <a:path w="576580" h="396239">
                <a:moveTo>
                  <a:pt x="0" y="396239"/>
                </a:moveTo>
                <a:lnTo>
                  <a:pt x="576072" y="396239"/>
                </a:lnTo>
                <a:lnTo>
                  <a:pt x="576072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682623" y="2237994"/>
            <a:ext cx="25971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3</a:t>
            </a:r>
            <a:r>
              <a:rPr dirty="0" sz="2000" spc="155">
                <a:solidFill>
                  <a:srgbClr val="CC3300"/>
                </a:solidFill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257800" y="2400300"/>
            <a:ext cx="372110" cy="76200"/>
          </a:xfrm>
          <a:custGeom>
            <a:avLst/>
            <a:gdLst/>
            <a:ahLst/>
            <a:cxnLst/>
            <a:rect l="l" t="t" r="r" b="b"/>
            <a:pathLst>
              <a:path w="372110" h="76200">
                <a:moveTo>
                  <a:pt x="295655" y="0"/>
                </a:moveTo>
                <a:lnTo>
                  <a:pt x="295655" y="76200"/>
                </a:lnTo>
                <a:lnTo>
                  <a:pt x="347472" y="50291"/>
                </a:lnTo>
                <a:lnTo>
                  <a:pt x="308355" y="50291"/>
                </a:lnTo>
                <a:lnTo>
                  <a:pt x="308355" y="25908"/>
                </a:lnTo>
                <a:lnTo>
                  <a:pt x="347472" y="25908"/>
                </a:lnTo>
                <a:lnTo>
                  <a:pt x="295655" y="0"/>
                </a:lnTo>
                <a:close/>
              </a:path>
              <a:path w="372110" h="76200">
                <a:moveTo>
                  <a:pt x="295655" y="25908"/>
                </a:moveTo>
                <a:lnTo>
                  <a:pt x="0" y="25908"/>
                </a:lnTo>
                <a:lnTo>
                  <a:pt x="0" y="50291"/>
                </a:lnTo>
                <a:lnTo>
                  <a:pt x="295655" y="50291"/>
                </a:lnTo>
                <a:lnTo>
                  <a:pt x="295655" y="25908"/>
                </a:lnTo>
                <a:close/>
              </a:path>
              <a:path w="372110" h="76200">
                <a:moveTo>
                  <a:pt x="347472" y="25908"/>
                </a:moveTo>
                <a:lnTo>
                  <a:pt x="308355" y="25908"/>
                </a:lnTo>
                <a:lnTo>
                  <a:pt x="308355" y="50291"/>
                </a:lnTo>
                <a:lnTo>
                  <a:pt x="347472" y="50291"/>
                </a:lnTo>
                <a:lnTo>
                  <a:pt x="371855" y="38100"/>
                </a:lnTo>
                <a:lnTo>
                  <a:pt x="347472" y="25908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6" name="object 5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01111" y="313982"/>
            <a:ext cx="335102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53455" y="31398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75959" y="313982"/>
            <a:ext cx="909637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86855" y="313982"/>
            <a:ext cx="821258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91911" y="871766"/>
            <a:ext cx="827316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77967" y="871766"/>
            <a:ext cx="912672" cy="10102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21352" y="871766"/>
            <a:ext cx="955370" cy="10102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83864" y="871766"/>
            <a:ext cx="1836165" cy="10102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9115">
              <a:lnSpc>
                <a:spcPct val="100000"/>
              </a:lnSpc>
              <a:spcBef>
                <a:spcPts val="100"/>
              </a:spcBef>
            </a:pPr>
            <a:r>
              <a:rPr dirty="0" sz="3600" spc="300"/>
              <a:t>Conditional</a:t>
            </a:r>
            <a:r>
              <a:rPr dirty="0" sz="3600" spc="204"/>
              <a:t> </a:t>
            </a:r>
            <a:r>
              <a:rPr dirty="0" sz="3600" spc="195"/>
              <a:t>“if”</a:t>
            </a:r>
            <a:endParaRPr sz="3600"/>
          </a:p>
          <a:p>
            <a:pPr algn="ctr" marL="539115">
              <a:lnSpc>
                <a:spcPct val="100000"/>
              </a:lnSpc>
              <a:spcBef>
                <a:spcPts val="5"/>
              </a:spcBef>
            </a:pPr>
            <a:r>
              <a:rPr dirty="0" sz="3600" spc="-415">
                <a:latin typeface="Arial"/>
                <a:cs typeface="Arial"/>
              </a:rPr>
              <a:t>ةيطرشلا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200">
                <a:latin typeface="Arial"/>
                <a:cs typeface="Arial"/>
              </a:rPr>
              <a:t>“ول”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06240" y="2606001"/>
            <a:ext cx="4515485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57471" y="2606001"/>
            <a:ext cx="293890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50975" y="3054121"/>
            <a:ext cx="866990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42288" y="3054121"/>
            <a:ext cx="589572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923288" y="3054121"/>
            <a:ext cx="2576830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589519" y="3057169"/>
            <a:ext cx="342646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324855" y="3057169"/>
            <a:ext cx="2540254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257800" y="3057169"/>
            <a:ext cx="342646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96567" y="3301009"/>
            <a:ext cx="7240397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2586900" y="3385584"/>
            <a:ext cx="6591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600" spc="-525">
                <a:solidFill>
                  <a:srgbClr val="FFFFFF"/>
                </a:solidFill>
                <a:latin typeface="Arial"/>
                <a:cs typeface="Arial"/>
              </a:rPr>
              <a:t>سيل</a:t>
            </a:r>
            <a:r>
              <a:rPr dirty="0" sz="1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عرا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00586" y="3109975"/>
            <a:ext cx="3821429" cy="5149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89915">
              <a:lnSpc>
                <a:spcPct val="100000"/>
              </a:lnSpc>
              <a:spcBef>
                <a:spcPts val="105"/>
              </a:spcBef>
            </a:pP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baseline="6944" sz="2400" spc="-8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اراخب </a:t>
            </a:r>
            <a:r>
              <a:rPr dirty="0" sz="1600" spc="-465">
                <a:solidFill>
                  <a:srgbClr val="FFFFFF"/>
                </a:solidFill>
                <a:latin typeface="Arial"/>
                <a:cs typeface="Arial"/>
              </a:rPr>
              <a:t>حبصي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80">
                <a:solidFill>
                  <a:srgbClr val="FFFFFF"/>
                </a:solidFill>
                <a:latin typeface="Arial"/>
                <a:cs typeface="Arial"/>
              </a:rPr>
              <a:t>هنأف 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،ءاملا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انيلغ </a:t>
            </a:r>
            <a:r>
              <a:rPr dirty="0" sz="1600" spc="-225">
                <a:solidFill>
                  <a:srgbClr val="FFFFFF"/>
                </a:solidFill>
                <a:latin typeface="Arial"/>
                <a:cs typeface="Arial"/>
              </a:rPr>
              <a:t>اننأ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ول(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تءاج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اذل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نيعم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تقوب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ةديقم </a:t>
            </a:r>
            <a:r>
              <a:rPr dirty="0" sz="1600" spc="-395">
                <a:solidFill>
                  <a:srgbClr val="FFFFFF"/>
                </a:solidFill>
                <a:latin typeface="Arial"/>
                <a:cs typeface="Arial"/>
              </a:rPr>
              <a:t>تسيل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420">
                <a:solidFill>
                  <a:srgbClr val="FFFFFF"/>
                </a:solidFill>
                <a:latin typeface="Arial"/>
                <a:cs typeface="Arial"/>
              </a:rPr>
              <a:t>ةتباث 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ةقيقح </a:t>
            </a:r>
            <a:r>
              <a:rPr dirty="0" sz="1600" spc="90">
                <a:solidFill>
                  <a:srgbClr val="FFFFFF"/>
                </a:solidFill>
                <a:latin typeface="Arial"/>
                <a:cs typeface="Arial"/>
              </a:rPr>
              <a:t>هذه</a:t>
            </a:r>
            <a:r>
              <a:rPr dirty="0" sz="16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38655" y="3301009"/>
            <a:ext cx="333629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743200" y="2209800"/>
            <a:ext cx="5303520" cy="396240"/>
          </a:xfrm>
          <a:custGeom>
            <a:avLst/>
            <a:gdLst/>
            <a:ahLst/>
            <a:cxnLst/>
            <a:rect l="l" t="t" r="r" b="b"/>
            <a:pathLst>
              <a:path w="5303520" h="396239">
                <a:moveTo>
                  <a:pt x="0" y="396239"/>
                </a:moveTo>
                <a:lnTo>
                  <a:pt x="5303520" y="396239"/>
                </a:lnTo>
                <a:lnTo>
                  <a:pt x="5303520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2902076" y="2075579"/>
            <a:ext cx="5702300" cy="817880"/>
          </a:xfrm>
          <a:prstGeom prst="rect">
            <a:avLst/>
          </a:prstGeom>
        </p:spPr>
        <p:txBody>
          <a:bodyPr wrap="square" lIns="0" tIns="1739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dirty="0" sz="2000" spc="10">
                <a:solidFill>
                  <a:srgbClr val="CC3300"/>
                </a:solidFill>
                <a:latin typeface="Calibri"/>
                <a:cs typeface="Calibri"/>
              </a:rPr>
              <a:t>if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2000" spc="45">
                <a:solidFill>
                  <a:srgbClr val="CC3300"/>
                </a:solidFill>
                <a:latin typeface="Calibri"/>
                <a:cs typeface="Calibri"/>
              </a:rPr>
              <a:t>present </a:t>
            </a:r>
            <a:r>
              <a:rPr dirty="0" sz="2000" spc="-80">
                <a:solidFill>
                  <a:srgbClr val="CC3300"/>
                </a:solidFill>
                <a:latin typeface="Arial"/>
                <a:cs typeface="Arial"/>
              </a:rPr>
              <a:t>عراضم </a:t>
            </a:r>
            <a:r>
              <a:rPr dirty="0" sz="2000" spc="45">
                <a:solidFill>
                  <a:srgbClr val="CC3300"/>
                </a:solidFill>
                <a:latin typeface="Calibri"/>
                <a:cs typeface="Calibri"/>
              </a:rPr>
              <a:t>present</a:t>
            </a:r>
            <a:r>
              <a:rPr dirty="0" sz="2000" spc="16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-80">
                <a:solidFill>
                  <a:srgbClr val="CC3300"/>
                </a:solidFill>
                <a:latin typeface="Arial"/>
                <a:cs typeface="Arial"/>
              </a:rPr>
              <a:t>عراضم</a:t>
            </a:r>
            <a:endParaRPr sz="2000">
              <a:latin typeface="Arial"/>
              <a:cs typeface="Arial"/>
            </a:endParaRPr>
          </a:p>
          <a:p>
            <a:pPr marL="1372235">
              <a:lnSpc>
                <a:spcPct val="100000"/>
              </a:lnSpc>
              <a:spcBef>
                <a:spcPts val="885"/>
              </a:spcBef>
            </a:pPr>
            <a:r>
              <a:rPr dirty="0" sz="1400" spc="-310">
                <a:solidFill>
                  <a:srgbClr val="FFFFFF"/>
                </a:solidFill>
                <a:latin typeface="Arial"/>
                <a:cs typeface="Arial"/>
              </a:rPr>
              <a:t>.ةتباث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ةمئاد </a:t>
            </a:r>
            <a:r>
              <a:rPr dirty="0" sz="1400" spc="-280">
                <a:solidFill>
                  <a:srgbClr val="FFFFFF"/>
                </a:solidFill>
                <a:latin typeface="Arial"/>
                <a:cs typeface="Arial"/>
              </a:rPr>
              <a:t>ةقيقح </a:t>
            </a:r>
            <a:r>
              <a:rPr dirty="0" sz="1400" spc="-285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400" spc="-310">
                <a:solidFill>
                  <a:srgbClr val="FFFFFF"/>
                </a:solidFill>
                <a:latin typeface="Arial"/>
                <a:cs typeface="Arial"/>
              </a:rPr>
              <a:t>ةجيتن </a:t>
            </a:r>
            <a:r>
              <a:rPr dirty="0" sz="1400" spc="-285">
                <a:solidFill>
                  <a:srgbClr val="FFFFFF"/>
                </a:solidFill>
                <a:latin typeface="Arial"/>
                <a:cs typeface="Arial"/>
              </a:rPr>
              <a:t>اهيف </a:t>
            </a:r>
            <a:r>
              <a:rPr dirty="0" sz="1400" spc="-245">
                <a:solidFill>
                  <a:srgbClr val="FFFFFF"/>
                </a:solidFill>
                <a:latin typeface="Arial"/>
                <a:cs typeface="Arial"/>
              </a:rPr>
              <a:t>نوكت </a:t>
            </a:r>
            <a:r>
              <a:rPr dirty="0" sz="1400" spc="-29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1400" spc="-125">
                <a:solidFill>
                  <a:srgbClr val="FFFFFF"/>
                </a:solidFill>
                <a:latin typeface="Arial"/>
                <a:cs typeface="Arial"/>
              </a:rPr>
              <a:t>ةلاحلا </a:t>
            </a:r>
            <a:r>
              <a:rPr dirty="0" sz="1400" spc="-40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4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85">
                <a:solidFill>
                  <a:srgbClr val="FFFFFF"/>
                </a:solidFill>
                <a:latin typeface="Arial"/>
                <a:cs typeface="Arial"/>
              </a:rPr>
              <a:t>بيكرتلا 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400" spc="-2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80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52600" y="2209800"/>
            <a:ext cx="579120" cy="396240"/>
          </a:xfrm>
          <a:custGeom>
            <a:avLst/>
            <a:gdLst/>
            <a:ahLst/>
            <a:cxnLst/>
            <a:rect l="l" t="t" r="r" b="b"/>
            <a:pathLst>
              <a:path w="579119" h="396239">
                <a:moveTo>
                  <a:pt x="0" y="396239"/>
                </a:moveTo>
                <a:lnTo>
                  <a:pt x="579119" y="396239"/>
                </a:lnTo>
                <a:lnTo>
                  <a:pt x="579119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911223" y="2237994"/>
            <a:ext cx="25971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4</a:t>
            </a:r>
            <a:r>
              <a:rPr dirty="0" sz="2000" spc="155">
                <a:solidFill>
                  <a:srgbClr val="CC3300"/>
                </a:solidFill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181600" y="2400300"/>
            <a:ext cx="914400" cy="76200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76200"/>
                </a:lnTo>
                <a:lnTo>
                  <a:pt x="890016" y="50291"/>
                </a:lnTo>
                <a:lnTo>
                  <a:pt x="850900" y="50291"/>
                </a:lnTo>
                <a:lnTo>
                  <a:pt x="850900" y="25908"/>
                </a:lnTo>
                <a:lnTo>
                  <a:pt x="890016" y="25908"/>
                </a:lnTo>
                <a:lnTo>
                  <a:pt x="838200" y="0"/>
                </a:lnTo>
                <a:close/>
              </a:path>
              <a:path w="914400" h="76200">
                <a:moveTo>
                  <a:pt x="838200" y="25908"/>
                </a:moveTo>
                <a:lnTo>
                  <a:pt x="0" y="25908"/>
                </a:lnTo>
                <a:lnTo>
                  <a:pt x="0" y="50291"/>
                </a:lnTo>
                <a:lnTo>
                  <a:pt x="838200" y="50291"/>
                </a:lnTo>
                <a:lnTo>
                  <a:pt x="838200" y="25908"/>
                </a:lnTo>
                <a:close/>
              </a:path>
              <a:path w="914400" h="76200">
                <a:moveTo>
                  <a:pt x="890016" y="25908"/>
                </a:moveTo>
                <a:lnTo>
                  <a:pt x="850900" y="25908"/>
                </a:lnTo>
                <a:lnTo>
                  <a:pt x="850900" y="50291"/>
                </a:lnTo>
                <a:lnTo>
                  <a:pt x="890016" y="50291"/>
                </a:lnTo>
                <a:lnTo>
                  <a:pt x="914400" y="38100"/>
                </a:lnTo>
                <a:lnTo>
                  <a:pt x="890016" y="25908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743200" y="4191000"/>
            <a:ext cx="5910580" cy="396240"/>
          </a:xfrm>
          <a:custGeom>
            <a:avLst/>
            <a:gdLst/>
            <a:ahLst/>
            <a:cxnLst/>
            <a:rect l="l" t="t" r="r" b="b"/>
            <a:pathLst>
              <a:path w="5910580" h="396239">
                <a:moveTo>
                  <a:pt x="0" y="396239"/>
                </a:moveTo>
                <a:lnTo>
                  <a:pt x="5910072" y="396239"/>
                </a:lnTo>
                <a:lnTo>
                  <a:pt x="5910072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6134227" y="4220083"/>
            <a:ext cx="206565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instructions</a:t>
            </a:r>
            <a:r>
              <a:rPr dirty="0" sz="2000" spc="17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-360">
                <a:solidFill>
                  <a:srgbClr val="CC3300"/>
                </a:solidFill>
                <a:latin typeface="Arial"/>
                <a:cs typeface="Arial"/>
              </a:rPr>
              <a:t>تاميلعت</a:t>
            </a:r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752600" y="4191000"/>
            <a:ext cx="579120" cy="396240"/>
          </a:xfrm>
          <a:custGeom>
            <a:avLst/>
            <a:gdLst/>
            <a:ahLst/>
            <a:cxnLst/>
            <a:rect l="l" t="t" r="r" b="b"/>
            <a:pathLst>
              <a:path w="579119" h="396239">
                <a:moveTo>
                  <a:pt x="0" y="396239"/>
                </a:moveTo>
                <a:lnTo>
                  <a:pt x="579119" y="396239"/>
                </a:lnTo>
                <a:lnTo>
                  <a:pt x="579119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181600" y="4381500"/>
            <a:ext cx="914400" cy="76200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76200"/>
                </a:lnTo>
                <a:lnTo>
                  <a:pt x="890015" y="50292"/>
                </a:lnTo>
                <a:lnTo>
                  <a:pt x="850900" y="50292"/>
                </a:lnTo>
                <a:lnTo>
                  <a:pt x="850900" y="25907"/>
                </a:lnTo>
                <a:lnTo>
                  <a:pt x="890015" y="25907"/>
                </a:lnTo>
                <a:lnTo>
                  <a:pt x="838200" y="0"/>
                </a:lnTo>
                <a:close/>
              </a:path>
              <a:path w="914400" h="76200">
                <a:moveTo>
                  <a:pt x="838200" y="25907"/>
                </a:moveTo>
                <a:lnTo>
                  <a:pt x="0" y="25907"/>
                </a:lnTo>
                <a:lnTo>
                  <a:pt x="0" y="50292"/>
                </a:lnTo>
                <a:lnTo>
                  <a:pt x="838200" y="50292"/>
                </a:lnTo>
                <a:lnTo>
                  <a:pt x="838200" y="25907"/>
                </a:lnTo>
                <a:close/>
              </a:path>
              <a:path w="914400" h="76200">
                <a:moveTo>
                  <a:pt x="890015" y="25907"/>
                </a:moveTo>
                <a:lnTo>
                  <a:pt x="850900" y="25907"/>
                </a:lnTo>
                <a:lnTo>
                  <a:pt x="850900" y="50292"/>
                </a:lnTo>
                <a:lnTo>
                  <a:pt x="890015" y="50292"/>
                </a:lnTo>
                <a:lnTo>
                  <a:pt x="914400" y="38100"/>
                </a:lnTo>
                <a:lnTo>
                  <a:pt x="890015" y="25907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50975" y="4575073"/>
            <a:ext cx="1339341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014727" y="4575073"/>
            <a:ext cx="412826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215895" y="4575073"/>
            <a:ext cx="1138237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078479" y="4575073"/>
            <a:ext cx="1104684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907535" y="4575073"/>
            <a:ext cx="1321053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953000" y="4575073"/>
            <a:ext cx="1836166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577583" y="4575073"/>
            <a:ext cx="629246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931152" y="4575073"/>
            <a:ext cx="412826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132319" y="4575073"/>
            <a:ext cx="1071181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5073141" y="4631258"/>
            <a:ext cx="300291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30">
                <a:solidFill>
                  <a:srgbClr val="FFFF00"/>
                </a:solidFill>
                <a:latin typeface="Calibri"/>
                <a:cs typeface="Calibri"/>
              </a:rPr>
              <a:t>Turn </a:t>
            </a:r>
            <a:r>
              <a:rPr dirty="0" sz="1600" spc="25">
                <a:solidFill>
                  <a:srgbClr val="FFFF00"/>
                </a:solidFill>
                <a:latin typeface="Calibri"/>
                <a:cs typeface="Calibri"/>
              </a:rPr>
              <a:t>the radio </a:t>
            </a:r>
            <a:r>
              <a:rPr dirty="0" sz="1600" spc="15">
                <a:solidFill>
                  <a:srgbClr val="FFFF00"/>
                </a:solidFill>
                <a:latin typeface="Calibri"/>
                <a:cs typeface="Calibri"/>
              </a:rPr>
              <a:t>off 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1600" spc="40">
                <a:solidFill>
                  <a:srgbClr val="CC3300"/>
                </a:solidFill>
                <a:latin typeface="Calibri"/>
                <a:cs typeface="Calibri"/>
              </a:rPr>
              <a:t>is </a:t>
            </a:r>
            <a:r>
              <a:rPr dirty="0" sz="1600" spc="10">
                <a:solidFill>
                  <a:srgbClr val="FFFFFF"/>
                </a:solidFill>
                <a:latin typeface="Calibri"/>
                <a:cs typeface="Calibri"/>
              </a:rPr>
              <a:t>too</a:t>
            </a:r>
            <a:r>
              <a:rPr dirty="0" sz="1600" spc="-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loud.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50975" y="5059705"/>
            <a:ext cx="866990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542288" y="5059705"/>
            <a:ext cx="562203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892807" y="5059705"/>
            <a:ext cx="854760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471927" y="5059705"/>
            <a:ext cx="486003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682239" y="5059705"/>
            <a:ext cx="397548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804160" y="5059705"/>
            <a:ext cx="610958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139439" y="5059705"/>
            <a:ext cx="321335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185160" y="5059705"/>
            <a:ext cx="1391285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489703" y="5059705"/>
            <a:ext cx="748093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1069644" y="4086993"/>
            <a:ext cx="4028440" cy="1300480"/>
          </a:xfrm>
          <a:prstGeom prst="rect">
            <a:avLst/>
          </a:prstGeom>
        </p:spPr>
        <p:txBody>
          <a:bodyPr wrap="square" lIns="0" tIns="144780" rIns="0" bIns="0" rtlCol="0" vert="horz">
            <a:spAutoFit/>
          </a:bodyPr>
          <a:lstStyle/>
          <a:p>
            <a:pPr marL="854075">
              <a:lnSpc>
                <a:spcPct val="100000"/>
              </a:lnSpc>
              <a:spcBef>
                <a:spcPts val="1140"/>
              </a:spcBef>
              <a:tabLst>
                <a:tab pos="1844675" algn="l"/>
                <a:tab pos="2466975" algn="l"/>
              </a:tabLst>
            </a:pPr>
            <a:r>
              <a:rPr dirty="0" sz="2000" spc="70">
                <a:solidFill>
                  <a:srgbClr val="CC3300"/>
                </a:solidFill>
                <a:latin typeface="Arial"/>
                <a:cs typeface="Arial"/>
              </a:rPr>
              <a:t>5</a:t>
            </a:r>
            <a:r>
              <a:rPr dirty="0" sz="2000" spc="70">
                <a:solidFill>
                  <a:srgbClr val="CC3300"/>
                </a:solidFill>
                <a:latin typeface="Calibri"/>
                <a:cs typeface="Calibri"/>
              </a:rPr>
              <a:t>)	</a:t>
            </a:r>
            <a:r>
              <a:rPr dirty="0" sz="2000" spc="10">
                <a:solidFill>
                  <a:srgbClr val="CC3300"/>
                </a:solidFill>
                <a:latin typeface="Calibri"/>
                <a:cs typeface="Calibri"/>
              </a:rPr>
              <a:t>if</a:t>
            </a:r>
            <a:r>
              <a:rPr dirty="0" sz="2000" spc="18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	</a:t>
            </a:r>
            <a:r>
              <a:rPr dirty="0" sz="2000" spc="45">
                <a:solidFill>
                  <a:srgbClr val="CC3300"/>
                </a:solidFill>
                <a:latin typeface="Calibri"/>
                <a:cs typeface="Calibri"/>
              </a:rPr>
              <a:t>present</a:t>
            </a:r>
            <a:r>
              <a:rPr dirty="0" sz="2000" spc="11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-80">
                <a:solidFill>
                  <a:srgbClr val="CC3300"/>
                </a:solidFill>
                <a:latin typeface="Arial"/>
                <a:cs typeface="Arial"/>
              </a:rPr>
              <a:t>عراضم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  <a:tabLst>
                <a:tab pos="3289935" algn="l"/>
              </a:tabLst>
            </a:pPr>
            <a:r>
              <a:rPr dirty="0" sz="1600" spc="105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600" spc="25">
                <a:solidFill>
                  <a:srgbClr val="FFFFFF"/>
                </a:solidFill>
                <a:latin typeface="Calibri"/>
                <a:cs typeface="Calibri"/>
              </a:rPr>
              <a:t>the radio </a:t>
            </a:r>
            <a:r>
              <a:rPr dirty="0" sz="1600" spc="40">
                <a:solidFill>
                  <a:srgbClr val="CC3300"/>
                </a:solidFill>
                <a:latin typeface="Calibri"/>
                <a:cs typeface="Calibri"/>
              </a:rPr>
              <a:t>is </a:t>
            </a:r>
            <a:r>
              <a:rPr dirty="0" sz="1600" spc="10">
                <a:solidFill>
                  <a:srgbClr val="FFFFFF"/>
                </a:solidFill>
                <a:latin typeface="Calibri"/>
                <a:cs typeface="Calibri"/>
              </a:rPr>
              <a:t>too 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loud, </a:t>
            </a:r>
            <a:r>
              <a:rPr dirty="0" sz="1600" spc="25">
                <a:solidFill>
                  <a:srgbClr val="FFFF00"/>
                </a:solidFill>
                <a:latin typeface="Calibri"/>
                <a:cs typeface="Calibri"/>
              </a:rPr>
              <a:t>turn</a:t>
            </a:r>
            <a:r>
              <a:rPr dirty="0" sz="1600" spc="40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00"/>
                </a:solidFill>
                <a:latin typeface="Calibri"/>
                <a:cs typeface="Calibri"/>
              </a:rPr>
              <a:t>it</a:t>
            </a:r>
            <a:r>
              <a:rPr dirty="0" sz="1600" spc="13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00"/>
                </a:solidFill>
                <a:latin typeface="Calibri"/>
                <a:cs typeface="Calibri"/>
              </a:rPr>
              <a:t>off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.	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552190" algn="l"/>
              </a:tabLst>
            </a:pPr>
            <a:r>
              <a:rPr dirty="0" sz="1600" spc="105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you  </a:t>
            </a:r>
            <a:r>
              <a:rPr dirty="0" sz="1600" spc="45">
                <a:solidFill>
                  <a:srgbClr val="CC3300"/>
                </a:solidFill>
                <a:latin typeface="Calibri"/>
                <a:cs typeface="Calibri"/>
              </a:rPr>
              <a:t>are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under 17, </a:t>
            </a:r>
            <a:r>
              <a:rPr dirty="0" sz="1600" spc="15">
                <a:solidFill>
                  <a:srgbClr val="FFFF00"/>
                </a:solidFill>
                <a:latin typeface="Calibri"/>
                <a:cs typeface="Calibri"/>
              </a:rPr>
              <a:t>don’t  </a:t>
            </a:r>
            <a:r>
              <a:rPr dirty="0" sz="1600" spc="25">
                <a:solidFill>
                  <a:srgbClr val="FFFF00"/>
                </a:solidFill>
                <a:latin typeface="Calibri"/>
                <a:cs typeface="Calibri"/>
              </a:rPr>
              <a:t>drive</a:t>
            </a:r>
            <a:r>
              <a:rPr dirty="0" sz="1600" spc="-6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75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sz="1600" spc="14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00"/>
                </a:solidFill>
                <a:latin typeface="Calibri"/>
                <a:cs typeface="Calibri"/>
              </a:rPr>
              <a:t>car.	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962144" y="5059705"/>
            <a:ext cx="635304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321808" y="5059705"/>
            <a:ext cx="321335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367528" y="5059705"/>
            <a:ext cx="1354708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510528" y="5059705"/>
            <a:ext cx="836472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071359" y="5059705"/>
            <a:ext cx="562203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7421880" y="5059705"/>
            <a:ext cx="854760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8001000" y="5059705"/>
            <a:ext cx="486003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8211311" y="5059705"/>
            <a:ext cx="336638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5082285" y="5116448"/>
            <a:ext cx="333756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20">
                <a:solidFill>
                  <a:srgbClr val="FFFF00"/>
                </a:solidFill>
                <a:latin typeface="Calibri"/>
                <a:cs typeface="Calibri"/>
              </a:rPr>
              <a:t>Don’t </a:t>
            </a:r>
            <a:r>
              <a:rPr dirty="0" sz="1600" spc="25">
                <a:solidFill>
                  <a:srgbClr val="FFFF00"/>
                </a:solidFill>
                <a:latin typeface="Calibri"/>
                <a:cs typeface="Calibri"/>
              </a:rPr>
              <a:t>drive </a:t>
            </a:r>
            <a:r>
              <a:rPr dirty="0" sz="1600" spc="75">
                <a:solidFill>
                  <a:srgbClr val="FFFF00"/>
                </a:solidFill>
                <a:latin typeface="Calibri"/>
                <a:cs typeface="Calibri"/>
              </a:rPr>
              <a:t>a </a:t>
            </a:r>
            <a:r>
              <a:rPr dirty="0" sz="1600" spc="50">
                <a:solidFill>
                  <a:srgbClr val="FFFF00"/>
                </a:solidFill>
                <a:latin typeface="Calibri"/>
                <a:cs typeface="Calibri"/>
              </a:rPr>
              <a:t>car 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600" spc="45">
                <a:solidFill>
                  <a:srgbClr val="CC3300"/>
                </a:solidFill>
                <a:latin typeface="Calibri"/>
                <a:cs typeface="Calibri"/>
              </a:rPr>
              <a:t>are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under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17.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514600" y="3429000"/>
            <a:ext cx="838200" cy="243840"/>
          </a:xfrm>
          <a:custGeom>
            <a:avLst/>
            <a:gdLst/>
            <a:ahLst/>
            <a:cxnLst/>
            <a:rect l="l" t="t" r="r" b="b"/>
            <a:pathLst>
              <a:path w="838200" h="243839">
                <a:moveTo>
                  <a:pt x="0" y="243839"/>
                </a:moveTo>
                <a:lnTo>
                  <a:pt x="838200" y="243839"/>
                </a:lnTo>
                <a:lnTo>
                  <a:pt x="838200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1044244" y="3109975"/>
            <a:ext cx="3288029" cy="5149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600" spc="105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600" spc="10">
                <a:solidFill>
                  <a:srgbClr val="CC3300"/>
                </a:solidFill>
                <a:latin typeface="Calibri"/>
                <a:cs typeface="Calibri"/>
              </a:rPr>
              <a:t>boil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water,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16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becomes </a:t>
            </a:r>
            <a:r>
              <a:rPr dirty="0" sz="1600" spc="55">
                <a:solidFill>
                  <a:srgbClr val="FFFFFF"/>
                </a:solidFill>
                <a:latin typeface="Calibri"/>
                <a:cs typeface="Calibri"/>
              </a:rPr>
              <a:t>steam.</a:t>
            </a:r>
            <a:endParaRPr sz="1600">
              <a:latin typeface="Calibri"/>
              <a:cs typeface="Calibri"/>
            </a:endParaRPr>
          </a:p>
          <a:p>
            <a:pPr algn="ctr" marL="8255">
              <a:lnSpc>
                <a:spcPct val="100000"/>
              </a:lnSpc>
            </a:pPr>
            <a:r>
              <a:rPr dirty="0" sz="1600" spc="-320">
                <a:solidFill>
                  <a:srgbClr val="FFFFFF"/>
                </a:solidFill>
                <a:latin typeface="Arial"/>
                <a:cs typeface="Arial"/>
              </a:rPr>
              <a:t>.لبقتسملا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baseline="-17361" sz="2400" spc="-187">
                <a:solidFill>
                  <a:srgbClr val="CC3300"/>
                </a:solidFill>
                <a:latin typeface="Calibri"/>
                <a:cs typeface="Calibri"/>
              </a:rPr>
              <a:t>becomes</a:t>
            </a: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ضملا</a:t>
            </a: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4" name="object 8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89632" y="1850174"/>
            <a:ext cx="5301742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04288" y="1850174"/>
            <a:ext cx="489026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49040" y="2218982"/>
            <a:ext cx="2503678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72896" y="2874238"/>
            <a:ext cx="5935853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65976" y="2874238"/>
            <a:ext cx="418858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17135" y="3179038"/>
            <a:ext cx="4408677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47032" y="3179038"/>
            <a:ext cx="412826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96644" y="1932508"/>
            <a:ext cx="7586980" cy="16440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spc="-275">
                <a:solidFill>
                  <a:srgbClr val="FFFFFF"/>
                </a:solidFill>
                <a:latin typeface="Arial"/>
                <a:cs typeface="Arial"/>
              </a:rPr>
              <a:t>.رشابم </a:t>
            </a:r>
            <a:r>
              <a:rPr dirty="0" sz="2400" spc="-409">
                <a:solidFill>
                  <a:srgbClr val="FFFFFF"/>
                </a:solidFill>
                <a:latin typeface="Arial"/>
                <a:cs typeface="Arial"/>
              </a:rPr>
              <a:t>ريغلا </a:t>
            </a: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ملاكلا</a:t>
            </a:r>
            <a:r>
              <a:rPr dirty="0" baseline="8101" sz="36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80">
                <a:solidFill>
                  <a:srgbClr val="FFFFFF"/>
                </a:solidFill>
                <a:latin typeface="Arial"/>
                <a:cs typeface="Arial"/>
              </a:rPr>
              <a:t>اضيأ </a:t>
            </a:r>
            <a:r>
              <a:rPr dirty="0" sz="2400" spc="-415">
                <a:solidFill>
                  <a:srgbClr val="FFFFFF"/>
                </a:solidFill>
                <a:latin typeface="Arial"/>
                <a:cs typeface="Arial"/>
              </a:rPr>
              <a:t>ىمسي 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400" spc="-290">
                <a:solidFill>
                  <a:srgbClr val="FFFFFF"/>
                </a:solidFill>
                <a:latin typeface="Arial"/>
                <a:cs typeface="Arial"/>
              </a:rPr>
              <a:t>عونلا</a:t>
            </a:r>
            <a:r>
              <a:rPr dirty="0" sz="2400" spc="-3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endParaRPr sz="2400">
              <a:latin typeface="Arial"/>
              <a:cs typeface="Arial"/>
            </a:endParaRPr>
          </a:p>
          <a:p>
            <a:pPr algn="ctr" marL="6985">
              <a:lnSpc>
                <a:spcPct val="100000"/>
              </a:lnSpc>
              <a:spcBef>
                <a:spcPts val="50"/>
              </a:spcBef>
            </a:pPr>
            <a:r>
              <a:rPr dirty="0" sz="2400" spc="75">
                <a:solidFill>
                  <a:srgbClr val="FFFF00"/>
                </a:solidFill>
                <a:latin typeface="Calibri"/>
                <a:cs typeface="Calibri"/>
              </a:rPr>
              <a:t>Indirect</a:t>
            </a:r>
            <a:r>
              <a:rPr dirty="0" sz="2400" spc="19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95">
                <a:solidFill>
                  <a:srgbClr val="FFFF00"/>
                </a:solidFill>
                <a:latin typeface="Calibri"/>
                <a:cs typeface="Calibri"/>
              </a:rPr>
              <a:t>Speech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ts val="2375"/>
              </a:lnSpc>
              <a:spcBef>
                <a:spcPts val="2180"/>
              </a:spcBef>
            </a:pP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There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four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kinds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direct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Indirect</a:t>
            </a:r>
            <a:r>
              <a:rPr dirty="0" sz="20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Speech</a:t>
            </a:r>
            <a:r>
              <a:rPr dirty="0" sz="2000" spc="75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3413125">
              <a:lnSpc>
                <a:spcPts val="2375"/>
              </a:lnSpc>
            </a:pP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:رشابملا </a:t>
            </a:r>
            <a:r>
              <a:rPr dirty="0" sz="2000" spc="-285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285">
                <a:solidFill>
                  <a:srgbClr val="FFFFFF"/>
                </a:solidFill>
                <a:latin typeface="Arial"/>
                <a:cs typeface="Arial"/>
              </a:rPr>
              <a:t>رشابملا </a:t>
            </a: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ملاكلا </a:t>
            </a:r>
            <a:r>
              <a:rPr dirty="0" sz="2000" spc="5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عاونأ 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ةعبرأ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كانه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42416" y="3770414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10055" y="3770414"/>
            <a:ext cx="2092197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157727" y="3773461"/>
            <a:ext cx="1778253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42416" y="4136174"/>
            <a:ext cx="571271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10055" y="4136174"/>
            <a:ext cx="1900174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892296" y="4139222"/>
            <a:ext cx="1043749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42416" y="4501934"/>
            <a:ext cx="571271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10055" y="4501934"/>
            <a:ext cx="2162429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965704" y="4504981"/>
            <a:ext cx="2000885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42416" y="4867693"/>
            <a:ext cx="571271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10055" y="4867693"/>
            <a:ext cx="2323846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22044" y="3856685"/>
            <a:ext cx="2013585" cy="1489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1160" indent="-37909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391795" algn="l"/>
              </a:tabLst>
            </a:pP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Statement</a:t>
            </a:r>
            <a:endParaRPr sz="2400">
              <a:latin typeface="Calibri"/>
              <a:cs typeface="Calibri"/>
            </a:endParaRPr>
          </a:p>
          <a:p>
            <a:pPr marL="390525" indent="-37846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391160" algn="l"/>
              </a:tabLst>
            </a:pPr>
            <a:r>
              <a:rPr dirty="0" sz="2400" spc="55">
                <a:solidFill>
                  <a:srgbClr val="CC3300"/>
                </a:solidFill>
                <a:latin typeface="Calibri"/>
                <a:cs typeface="Calibri"/>
              </a:rPr>
              <a:t>Question</a:t>
            </a:r>
            <a:endParaRPr sz="2400">
              <a:latin typeface="Calibri"/>
              <a:cs typeface="Calibri"/>
            </a:endParaRPr>
          </a:p>
          <a:p>
            <a:pPr marL="391160" indent="-379095">
              <a:lnSpc>
                <a:spcPct val="100000"/>
              </a:lnSpc>
              <a:buAutoNum type="arabicParenR"/>
              <a:tabLst>
                <a:tab pos="391795" algn="l"/>
              </a:tabLst>
            </a:pPr>
            <a:r>
              <a:rPr dirty="0" sz="2400" spc="85">
                <a:solidFill>
                  <a:srgbClr val="CC3300"/>
                </a:solidFill>
                <a:latin typeface="Calibri"/>
                <a:cs typeface="Calibri"/>
              </a:rPr>
              <a:t>Command</a:t>
            </a:r>
            <a:endParaRPr sz="2400">
              <a:latin typeface="Calibri"/>
              <a:cs typeface="Calibri"/>
            </a:endParaRPr>
          </a:p>
          <a:p>
            <a:pPr marL="390525" indent="-378460">
              <a:lnSpc>
                <a:spcPct val="100000"/>
              </a:lnSpc>
              <a:buAutoNum type="arabicParenR"/>
              <a:tabLst>
                <a:tab pos="391160" algn="l"/>
              </a:tabLst>
            </a:pP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Exclamation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895344" y="4870742"/>
            <a:ext cx="1101648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3338321" y="3856685"/>
            <a:ext cx="1459865" cy="1489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80">
                <a:solidFill>
                  <a:srgbClr val="CC3300"/>
                </a:solidFill>
                <a:latin typeface="Arial"/>
                <a:cs typeface="Arial"/>
              </a:rPr>
              <a:t>ةيربخلا</a:t>
            </a:r>
            <a:r>
              <a:rPr dirty="0" sz="2400" spc="-33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400" spc="-195">
                <a:solidFill>
                  <a:srgbClr val="CC3300"/>
                </a:solidFill>
                <a:latin typeface="Arial"/>
                <a:cs typeface="Arial"/>
              </a:rPr>
              <a:t>ةلمجلا</a:t>
            </a:r>
            <a:endParaRPr sz="2400">
              <a:latin typeface="Arial"/>
              <a:cs typeface="Arial"/>
            </a:endParaRPr>
          </a:p>
          <a:p>
            <a:pPr algn="just" marL="749935" marR="5080" indent="-3175">
              <a:lnSpc>
                <a:spcPct val="100000"/>
              </a:lnSpc>
              <a:spcBef>
                <a:spcPts val="5"/>
              </a:spcBef>
            </a:pPr>
            <a:r>
              <a:rPr dirty="0" sz="2400" spc="-240">
                <a:solidFill>
                  <a:srgbClr val="CC3300"/>
                </a:solidFill>
                <a:latin typeface="Arial"/>
                <a:cs typeface="Arial"/>
              </a:rPr>
              <a:t>لاؤسلا  </a:t>
            </a:r>
            <a:r>
              <a:rPr dirty="0" sz="2400" spc="-295">
                <a:solidFill>
                  <a:srgbClr val="CC3300"/>
                </a:solidFill>
                <a:latin typeface="Arial"/>
                <a:cs typeface="Arial"/>
              </a:rPr>
              <a:t>بلطلا  </a:t>
            </a:r>
            <a:r>
              <a:rPr dirty="0" sz="2400" spc="-10">
                <a:solidFill>
                  <a:srgbClr val="CC3300"/>
                </a:solidFill>
                <a:latin typeface="Arial"/>
                <a:cs typeface="Arial"/>
              </a:rPr>
              <a:t>ب</a:t>
            </a:r>
            <a:r>
              <a:rPr dirty="0" sz="2400" spc="-225">
                <a:solidFill>
                  <a:srgbClr val="CC3300"/>
                </a:solidFill>
                <a:latin typeface="Arial"/>
                <a:cs typeface="Arial"/>
              </a:rPr>
              <a:t>ج</a:t>
            </a:r>
            <a:r>
              <a:rPr dirty="0" sz="2400" spc="-229">
                <a:solidFill>
                  <a:srgbClr val="CC3300"/>
                </a:solidFill>
                <a:latin typeface="Arial"/>
                <a:cs typeface="Arial"/>
              </a:rPr>
              <a:t>ع</a:t>
            </a:r>
            <a:r>
              <a:rPr dirty="0" sz="2400" spc="-1140">
                <a:solidFill>
                  <a:srgbClr val="CC3300"/>
                </a:solidFill>
                <a:latin typeface="Arial"/>
                <a:cs typeface="Arial"/>
              </a:rPr>
              <a:t>ت</a:t>
            </a:r>
            <a:r>
              <a:rPr dirty="0" sz="2400" spc="-365">
                <a:solidFill>
                  <a:srgbClr val="CC3300"/>
                </a:solidFill>
                <a:latin typeface="Arial"/>
                <a:cs typeface="Arial"/>
              </a:rPr>
              <a:t>لا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10016" y="2468841"/>
            <a:ext cx="364083" cy="4066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54679" y="2468841"/>
            <a:ext cx="5600446" cy="4066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935619" y="2518410"/>
            <a:ext cx="182372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200">
                <a:solidFill>
                  <a:srgbClr val="FFFFFF"/>
                </a:solidFill>
                <a:latin typeface="Arial"/>
                <a:cs typeface="Arial"/>
              </a:rPr>
              <a:t>رشابم </a:t>
            </a:r>
            <a:r>
              <a:rPr dirty="0" sz="1400" spc="3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400" spc="-235">
                <a:solidFill>
                  <a:srgbClr val="FFFFFF"/>
                </a:solidFill>
                <a:latin typeface="Arial"/>
                <a:cs typeface="Arial"/>
              </a:rPr>
              <a:t>ةيربخ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r>
              <a:rPr dirty="0" sz="14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90">
                <a:solidFill>
                  <a:srgbClr val="FFFFFF"/>
                </a:solidFill>
                <a:latin typeface="Arial"/>
                <a:cs typeface="Arial"/>
              </a:rPr>
              <a:t>ليوحتل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05911" y="2468841"/>
            <a:ext cx="293890" cy="4066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534400" y="2682201"/>
            <a:ext cx="342646" cy="4066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473440" y="2682201"/>
            <a:ext cx="303034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434328" y="2682201"/>
            <a:ext cx="2232532" cy="4066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539610" y="2731465"/>
            <a:ext cx="2225040" cy="238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180">
                <a:solidFill>
                  <a:srgbClr val="FFFFFF"/>
                </a:solidFill>
                <a:latin typeface="Arial"/>
                <a:cs typeface="Arial"/>
              </a:rPr>
              <a:t>لوقلا </a:t>
            </a:r>
            <a:r>
              <a:rPr dirty="0" sz="1400" spc="-32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1400" spc="-330">
                <a:solidFill>
                  <a:srgbClr val="FFFFFF"/>
                </a:solidFill>
                <a:latin typeface="Arial"/>
                <a:cs typeface="Arial"/>
              </a:rPr>
              <a:t>مث </a:t>
            </a:r>
            <a:r>
              <a:rPr dirty="0" sz="1400" spc="-215">
                <a:solidFill>
                  <a:srgbClr val="FFFFFF"/>
                </a:solidFill>
                <a:latin typeface="Arial"/>
                <a:cs typeface="Arial"/>
              </a:rPr>
              <a:t>ريمضلا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400" spc="-130">
                <a:solidFill>
                  <a:srgbClr val="FFFFFF"/>
                </a:solidFill>
                <a:latin typeface="Arial"/>
                <a:cs typeface="Arial"/>
              </a:rPr>
              <a:t>مسلاا </a:t>
            </a:r>
            <a:r>
              <a:rPr dirty="0" sz="1400" spc="-300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r>
              <a:rPr dirty="0" sz="14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-1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34400" y="2895561"/>
            <a:ext cx="342646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473440" y="2895561"/>
            <a:ext cx="303034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39967" y="2895561"/>
            <a:ext cx="2826766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666394" y="2945383"/>
            <a:ext cx="109791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225">
                <a:solidFill>
                  <a:srgbClr val="FFFFFF"/>
                </a:solidFill>
                <a:latin typeface="Arial"/>
                <a:cs typeface="Arial"/>
              </a:rPr>
              <a:t>طبرلا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ةادأ </a:t>
            </a:r>
            <a:r>
              <a:rPr dirty="0" sz="1400" spc="-305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r>
              <a:rPr dirty="0" sz="14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-2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91200" y="2895561"/>
            <a:ext cx="293890" cy="40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534400" y="3108921"/>
            <a:ext cx="342646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473440" y="3108921"/>
            <a:ext cx="303034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33288" y="3108921"/>
            <a:ext cx="2933445" cy="406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684520" y="3108921"/>
            <a:ext cx="293890" cy="4066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789803" y="3158744"/>
            <a:ext cx="297497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:رئامضلا </a:t>
            </a:r>
            <a:r>
              <a:rPr dirty="0" sz="1400" spc="70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مهأ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400" spc="-180">
                <a:solidFill>
                  <a:srgbClr val="FFFFFF"/>
                </a:solidFill>
                <a:latin typeface="Arial"/>
                <a:cs typeface="Arial"/>
              </a:rPr>
              <a:t>ىنعملا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بسح </a:t>
            </a:r>
            <a:r>
              <a:rPr dirty="0" sz="1400" spc="-185">
                <a:solidFill>
                  <a:srgbClr val="FFFFFF"/>
                </a:solidFill>
                <a:latin typeface="Arial"/>
                <a:cs typeface="Arial"/>
              </a:rPr>
              <a:t>رئامضلا </a:t>
            </a: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لوحن</a:t>
            </a:r>
            <a:r>
              <a:rPr dirty="0" sz="14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-3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18616" y="3322281"/>
            <a:ext cx="312191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033016" y="3322281"/>
            <a:ext cx="818172" cy="4066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861815" y="3322281"/>
            <a:ext cx="470738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776215" y="3322281"/>
            <a:ext cx="583514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118616" y="3532594"/>
            <a:ext cx="470738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222044" y="3374847"/>
            <a:ext cx="252729" cy="448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70"/>
              </a:lnSpc>
              <a:spcBef>
                <a:spcPts val="95"/>
              </a:spcBef>
            </a:pPr>
            <a:r>
              <a:rPr dirty="0" sz="1400" spc="16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70"/>
              </a:lnSpc>
            </a:pP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033016" y="3532594"/>
            <a:ext cx="830402" cy="406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2136775" y="3374847"/>
            <a:ext cx="611505" cy="448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70"/>
              </a:lnSpc>
              <a:spcBef>
                <a:spcPts val="95"/>
              </a:spcBef>
            </a:pP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he,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she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70"/>
              </a:lnSpc>
            </a:pP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his,</a:t>
            </a:r>
            <a:r>
              <a:rPr dirty="0" sz="14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61815" y="3532594"/>
            <a:ext cx="504215" cy="4066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3966464" y="3374847"/>
            <a:ext cx="284480" cy="448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70"/>
              </a:lnSpc>
              <a:spcBef>
                <a:spcPts val="95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70"/>
              </a:lnSpc>
            </a:pP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6215" y="3532594"/>
            <a:ext cx="598716" cy="4066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881117" y="3374847"/>
            <a:ext cx="379095" cy="448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70"/>
              </a:lnSpc>
              <a:spcBef>
                <a:spcPts val="95"/>
              </a:spcBef>
            </a:pP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70"/>
              </a:lnSpc>
            </a:pP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534400" y="3749001"/>
            <a:ext cx="342646" cy="4066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473440" y="3749001"/>
            <a:ext cx="303034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208519" y="3749001"/>
            <a:ext cx="1458341" cy="4066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159752" y="3749001"/>
            <a:ext cx="293890" cy="4066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7265289" y="3799077"/>
            <a:ext cx="149923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270">
                <a:solidFill>
                  <a:srgbClr val="FFFFFF"/>
                </a:solidFill>
                <a:latin typeface="Arial"/>
                <a:cs typeface="Arial"/>
              </a:rPr>
              <a:t>:يلي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امك ةنمزلأا </a:t>
            </a: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لوحن</a:t>
            </a:r>
            <a:r>
              <a:rPr dirty="0" sz="14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-4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118616" y="3959313"/>
            <a:ext cx="885228" cy="40669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755648" y="3962362"/>
            <a:ext cx="741972" cy="40669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947416" y="3959313"/>
            <a:ext cx="626160" cy="40669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325367" y="3962362"/>
            <a:ext cx="607860" cy="4066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118616" y="4172673"/>
            <a:ext cx="626160" cy="40669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496567" y="4175721"/>
            <a:ext cx="607860" cy="4066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1222044" y="4012133"/>
            <a:ext cx="115951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Present</a:t>
            </a:r>
            <a:r>
              <a:rPr dirty="0" sz="14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عراضم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Past</a:t>
            </a:r>
            <a:r>
              <a:rPr dirty="0" sz="1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947416" y="4172673"/>
            <a:ext cx="1223581" cy="40669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922776" y="4175721"/>
            <a:ext cx="805992" cy="4066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3051810" y="4012133"/>
            <a:ext cx="156146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Past</a:t>
            </a:r>
            <a:r>
              <a:rPr dirty="0" sz="1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Past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Perfect </a:t>
            </a:r>
            <a:r>
              <a:rPr dirty="0" sz="1400" spc="-215">
                <a:solidFill>
                  <a:srgbClr val="FFFFFF"/>
                </a:solidFill>
                <a:latin typeface="Arial"/>
                <a:cs typeface="Arial"/>
              </a:rPr>
              <a:t>مات</a:t>
            </a:r>
            <a:r>
              <a:rPr dirty="0" sz="14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534400" y="4389081"/>
            <a:ext cx="342646" cy="40669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8473440" y="4389081"/>
            <a:ext cx="303034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248400" y="4389081"/>
            <a:ext cx="2418333" cy="4066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199632" y="4389081"/>
            <a:ext cx="293890" cy="4066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6304915" y="4439539"/>
            <a:ext cx="245999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270">
                <a:solidFill>
                  <a:srgbClr val="FFFFFF"/>
                </a:solidFill>
                <a:latin typeface="Arial"/>
                <a:cs typeface="Arial"/>
              </a:rPr>
              <a:t>:يلي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امك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تدجو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تاملكلا </a:t>
            </a:r>
            <a:r>
              <a:rPr dirty="0" sz="1400" spc="-295">
                <a:solidFill>
                  <a:srgbClr val="FFFFFF"/>
                </a:solidFill>
                <a:latin typeface="Arial"/>
                <a:cs typeface="Arial"/>
              </a:rPr>
              <a:t>ضعب </a:t>
            </a: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لوحن</a:t>
            </a:r>
            <a:r>
              <a:rPr dirty="0" sz="14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-5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18616" y="4599394"/>
            <a:ext cx="647471" cy="4066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517903" y="4602441"/>
            <a:ext cx="473748" cy="40669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861815" y="4599394"/>
            <a:ext cx="650570" cy="40669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264152" y="4602441"/>
            <a:ext cx="528637" cy="40669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118616" y="4812753"/>
            <a:ext cx="650570" cy="40669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520952" y="4815801"/>
            <a:ext cx="406692" cy="40669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861815" y="4812753"/>
            <a:ext cx="708482" cy="40669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322064" y="4815801"/>
            <a:ext cx="513359" cy="4066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118616" y="5026113"/>
            <a:ext cx="1071181" cy="40669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941576" y="5029162"/>
            <a:ext cx="406692" cy="40669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861815" y="5026113"/>
            <a:ext cx="1558798" cy="40669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172455" y="5029162"/>
            <a:ext cx="513359" cy="4066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118616" y="5239511"/>
            <a:ext cx="577392" cy="40669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447800" y="5242559"/>
            <a:ext cx="406692" cy="40669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861815" y="5239511"/>
            <a:ext cx="610958" cy="40669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224528" y="5242559"/>
            <a:ext cx="513359" cy="4066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118616" y="5452871"/>
            <a:ext cx="1055928" cy="40669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926335" y="5455920"/>
            <a:ext cx="406692" cy="40669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861815" y="5452871"/>
            <a:ext cx="1442974" cy="40669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056632" y="5455920"/>
            <a:ext cx="513359" cy="4066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118616" y="5666232"/>
            <a:ext cx="1055928" cy="40669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926335" y="5669279"/>
            <a:ext cx="406692" cy="40669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1222044" y="4652594"/>
            <a:ext cx="1011555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Now</a:t>
            </a:r>
            <a:r>
              <a:rPr dirty="0" sz="14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نلآا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here</a:t>
            </a:r>
            <a:r>
              <a:rPr dirty="0" sz="1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انه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Last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night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انه 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انه 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yesterday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انه 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tomorrow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انه</a:t>
            </a:r>
            <a:endParaRPr sz="14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861815" y="5666232"/>
            <a:ext cx="1644141" cy="40669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5257800" y="5669279"/>
            <a:ext cx="513359" cy="4066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3966464" y="4652594"/>
            <a:ext cx="169037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then</a:t>
            </a:r>
            <a:r>
              <a:rPr dirty="0" sz="1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315">
                <a:solidFill>
                  <a:srgbClr val="FFFFFF"/>
                </a:solidFill>
                <a:latin typeface="Arial"/>
                <a:cs typeface="Arial"/>
              </a:rPr>
              <a:t>ذئنيح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there</a:t>
            </a:r>
            <a:r>
              <a:rPr dirty="0" sz="1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كانه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night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before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كانه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4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كانه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day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before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كانه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following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كانه</a:t>
            </a:r>
            <a:endParaRPr sz="14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3389376" y="1956841"/>
            <a:ext cx="2991485" cy="48600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 txBox="1"/>
          <p:nvPr/>
        </p:nvSpPr>
        <p:spPr>
          <a:xfrm>
            <a:off x="3442461" y="1940128"/>
            <a:ext cx="27432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Statement </a:t>
            </a:r>
            <a:r>
              <a:rPr dirty="0" sz="1800" spc="-254" b="1">
                <a:solidFill>
                  <a:srgbClr val="000066"/>
                </a:solidFill>
                <a:latin typeface="Arial"/>
                <a:cs typeface="Arial"/>
              </a:rPr>
              <a:t>ةيربخلا</a:t>
            </a:r>
            <a:r>
              <a:rPr dirty="0" sz="1800" spc="-10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10" b="1">
                <a:solidFill>
                  <a:srgbClr val="000066"/>
                </a:solidFill>
                <a:latin typeface="Arial"/>
                <a:cs typeface="Arial"/>
              </a:rPr>
              <a:t>ةلمجلا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896483" y="2927095"/>
            <a:ext cx="157670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baseline="1984" sz="2100" spc="-82">
                <a:solidFill>
                  <a:srgbClr val="FFFFFF"/>
                </a:solidFill>
                <a:latin typeface="Arial"/>
                <a:cs typeface="Arial"/>
              </a:rPr>
              <a:t>.اهنع </a:t>
            </a:r>
            <a:r>
              <a:rPr dirty="0" baseline="1984" sz="2100" spc="-322">
                <a:solidFill>
                  <a:srgbClr val="FFFFFF"/>
                </a:solidFill>
                <a:latin typeface="Arial"/>
                <a:cs typeface="Arial"/>
              </a:rPr>
              <a:t>ءانغتسلاا</a:t>
            </a:r>
            <a:r>
              <a:rPr dirty="0" baseline="1984" sz="21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984" sz="2100" spc="-284">
                <a:solidFill>
                  <a:srgbClr val="FFFFFF"/>
                </a:solidFill>
                <a:latin typeface="Arial"/>
                <a:cs typeface="Arial"/>
              </a:rPr>
              <a:t>اننكمي</a:t>
            </a:r>
            <a:r>
              <a:rPr dirty="0" sz="1600" spc="-19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baseline="1984" sz="2100" spc="-284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600" spc="-190">
                <a:solidFill>
                  <a:srgbClr val="FFFFFF"/>
                </a:solidFill>
                <a:latin typeface="Calibri"/>
                <a:cs typeface="Calibri"/>
              </a:rPr>
              <a:t>hat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3172205" y="2490977"/>
            <a:ext cx="306070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</a:pPr>
            <a:r>
              <a:rPr dirty="0" sz="1400" spc="-365">
                <a:solidFill>
                  <a:srgbClr val="FFFFFF"/>
                </a:solidFill>
                <a:latin typeface="Arial"/>
                <a:cs typeface="Arial"/>
              </a:rPr>
              <a:t>:ةي</a:t>
            </a:r>
            <a:r>
              <a:rPr dirty="0" baseline="5208" sz="2400" spc="-547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dirty="0" sz="1400" spc="-365">
                <a:solidFill>
                  <a:srgbClr val="FFFFFF"/>
                </a:solidFill>
                <a:latin typeface="Arial"/>
                <a:cs typeface="Arial"/>
              </a:rPr>
              <a:t>لات</a:t>
            </a:r>
            <a:r>
              <a:rPr dirty="0" baseline="5208" sz="2400" spc="-547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400" spc="-36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baseline="5208" sz="2400" spc="-555">
                <a:solidFill>
                  <a:srgbClr val="FFFF00"/>
                </a:solidFill>
                <a:latin typeface="Calibri"/>
                <a:cs typeface="Calibri"/>
              </a:rPr>
              <a:t>p</a:t>
            </a:r>
            <a:r>
              <a:rPr dirty="0" sz="1400" spc="-37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baseline="5208" sz="2400" spc="-555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400" spc="-370">
                <a:solidFill>
                  <a:srgbClr val="FFFFFF"/>
                </a:solidFill>
                <a:latin typeface="Arial"/>
                <a:cs typeface="Arial"/>
              </a:rPr>
              <a:t>او</a:t>
            </a:r>
            <a:r>
              <a:rPr dirty="0" baseline="5208" sz="2400" spc="-555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dirty="0" sz="1400" spc="-370">
                <a:solidFill>
                  <a:srgbClr val="FFFFFF"/>
                </a:solidFill>
                <a:latin typeface="Arial"/>
                <a:cs typeface="Arial"/>
              </a:rPr>
              <a:t>ط</a:t>
            </a:r>
            <a:r>
              <a:rPr dirty="0" baseline="5208" sz="2400" spc="-555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dirty="0" sz="1400" spc="-370">
                <a:solidFill>
                  <a:srgbClr val="FFFFFF"/>
                </a:solidFill>
                <a:latin typeface="Arial"/>
                <a:cs typeface="Arial"/>
              </a:rPr>
              <a:t>خ</a:t>
            </a:r>
            <a:r>
              <a:rPr dirty="0" baseline="5208" sz="2400" spc="-555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400" spc="-3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5208" sz="2400" spc="-555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dirty="0" sz="1400" spc="-370">
                <a:solidFill>
                  <a:srgbClr val="FFFFFF"/>
                </a:solidFill>
                <a:latin typeface="Arial"/>
                <a:cs typeface="Arial"/>
              </a:rPr>
              <a:t>ا </a:t>
            </a:r>
            <a:r>
              <a:rPr dirty="0" sz="1400" spc="-470">
                <a:solidFill>
                  <a:srgbClr val="FFFFFF"/>
                </a:solidFill>
                <a:latin typeface="Arial"/>
                <a:cs typeface="Arial"/>
              </a:rPr>
              <a:t>عبتن</a:t>
            </a:r>
            <a:r>
              <a:rPr dirty="0" sz="1400" spc="663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لوقنم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1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5208" sz="2400" spc="-472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dirty="0" sz="1400" spc="-31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baseline="5208" sz="2400" spc="-472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1400" spc="-315">
                <a:solidFill>
                  <a:srgbClr val="FFFFFF"/>
                </a:solidFill>
                <a:latin typeface="Arial"/>
                <a:cs typeface="Arial"/>
              </a:rPr>
              <a:t>ك</a:t>
            </a:r>
            <a:r>
              <a:rPr dirty="0" baseline="5208" sz="2400" spc="-472">
                <a:solidFill>
                  <a:srgbClr val="FFFF00"/>
                </a:solidFill>
                <a:latin typeface="Calibri"/>
                <a:cs typeface="Calibri"/>
              </a:rPr>
              <a:t>re</a:t>
            </a:r>
            <a:r>
              <a:rPr dirty="0" sz="1400" spc="-315">
                <a:solidFill>
                  <a:srgbClr val="FFFFFF"/>
                </a:solidFill>
                <a:latin typeface="Arial"/>
                <a:cs typeface="Arial"/>
              </a:rPr>
              <a:t>ى</a:t>
            </a:r>
            <a:r>
              <a:rPr dirty="0" baseline="5208" sz="2400" spc="-472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dirty="0" sz="1400" spc="-315">
                <a:solidFill>
                  <a:srgbClr val="FFFFFF"/>
                </a:solidFill>
                <a:latin typeface="Arial"/>
                <a:cs typeface="Arial"/>
              </a:rPr>
              <a:t>لإ</a:t>
            </a:r>
            <a:r>
              <a:rPr dirty="0" baseline="5208" sz="2400" spc="-472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endParaRPr baseline="5208" sz="2400"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491353" y="2697937"/>
            <a:ext cx="38227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60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444752" y="3502202"/>
            <a:ext cx="766381" cy="15679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373124" y="3468623"/>
            <a:ext cx="685800" cy="76200"/>
          </a:xfrm>
          <a:custGeom>
            <a:avLst/>
            <a:gdLst/>
            <a:ahLst/>
            <a:cxnLst/>
            <a:rect l="l" t="t" r="r" b="b"/>
            <a:pathLst>
              <a:path w="685800" h="76200">
                <a:moveTo>
                  <a:pt x="609600" y="0"/>
                </a:moveTo>
                <a:lnTo>
                  <a:pt x="609600" y="76200"/>
                </a:lnTo>
                <a:lnTo>
                  <a:pt x="673100" y="44450"/>
                </a:lnTo>
                <a:lnTo>
                  <a:pt x="622300" y="44450"/>
                </a:lnTo>
                <a:lnTo>
                  <a:pt x="622300" y="31750"/>
                </a:lnTo>
                <a:lnTo>
                  <a:pt x="673100" y="31750"/>
                </a:lnTo>
                <a:lnTo>
                  <a:pt x="609600" y="0"/>
                </a:lnTo>
                <a:close/>
              </a:path>
              <a:path w="685800" h="76200">
                <a:moveTo>
                  <a:pt x="6096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09600" y="44450"/>
                </a:lnTo>
                <a:lnTo>
                  <a:pt x="609600" y="31750"/>
                </a:lnTo>
                <a:close/>
              </a:path>
              <a:path w="685800" h="76200">
                <a:moveTo>
                  <a:pt x="673100" y="31750"/>
                </a:moveTo>
                <a:lnTo>
                  <a:pt x="622300" y="31750"/>
                </a:lnTo>
                <a:lnTo>
                  <a:pt x="622300" y="44450"/>
                </a:lnTo>
                <a:lnTo>
                  <a:pt x="673100" y="44450"/>
                </a:lnTo>
                <a:lnTo>
                  <a:pt x="685800" y="38100"/>
                </a:lnTo>
                <a:lnTo>
                  <a:pt x="6731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597152" y="3730802"/>
            <a:ext cx="613981" cy="15679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525524" y="3697223"/>
            <a:ext cx="533400" cy="76200"/>
          </a:xfrm>
          <a:custGeom>
            <a:avLst/>
            <a:gdLst/>
            <a:ahLst/>
            <a:cxnLst/>
            <a:rect l="l" t="t" r="r" b="b"/>
            <a:pathLst>
              <a:path w="533400" h="76200">
                <a:moveTo>
                  <a:pt x="457200" y="0"/>
                </a:moveTo>
                <a:lnTo>
                  <a:pt x="457200" y="76200"/>
                </a:lnTo>
                <a:lnTo>
                  <a:pt x="520700" y="44450"/>
                </a:lnTo>
                <a:lnTo>
                  <a:pt x="469900" y="44450"/>
                </a:lnTo>
                <a:lnTo>
                  <a:pt x="469900" y="31750"/>
                </a:lnTo>
                <a:lnTo>
                  <a:pt x="520700" y="31750"/>
                </a:lnTo>
                <a:lnTo>
                  <a:pt x="457200" y="0"/>
                </a:lnTo>
                <a:close/>
              </a:path>
              <a:path w="533400" h="76200">
                <a:moveTo>
                  <a:pt x="4572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457200" y="44450"/>
                </a:lnTo>
                <a:lnTo>
                  <a:pt x="457200" y="31750"/>
                </a:lnTo>
                <a:close/>
              </a:path>
              <a:path w="533400" h="76200">
                <a:moveTo>
                  <a:pt x="520700" y="31750"/>
                </a:moveTo>
                <a:lnTo>
                  <a:pt x="469900" y="31750"/>
                </a:lnTo>
                <a:lnTo>
                  <a:pt x="469900" y="44450"/>
                </a:lnTo>
                <a:lnTo>
                  <a:pt x="520700" y="44450"/>
                </a:lnTo>
                <a:lnTo>
                  <a:pt x="533400" y="38100"/>
                </a:lnTo>
                <a:lnTo>
                  <a:pt x="5207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4416552" y="3502202"/>
            <a:ext cx="537781" cy="15679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4344923" y="3468623"/>
            <a:ext cx="457200" cy="76200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381000" y="0"/>
                </a:moveTo>
                <a:lnTo>
                  <a:pt x="381000" y="76200"/>
                </a:lnTo>
                <a:lnTo>
                  <a:pt x="444500" y="44450"/>
                </a:lnTo>
                <a:lnTo>
                  <a:pt x="393700" y="44450"/>
                </a:lnTo>
                <a:lnTo>
                  <a:pt x="393700" y="31750"/>
                </a:lnTo>
                <a:lnTo>
                  <a:pt x="444500" y="31750"/>
                </a:lnTo>
                <a:lnTo>
                  <a:pt x="381000" y="0"/>
                </a:lnTo>
                <a:close/>
              </a:path>
              <a:path w="457200" h="76200">
                <a:moveTo>
                  <a:pt x="381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381000" y="44450"/>
                </a:lnTo>
                <a:lnTo>
                  <a:pt x="381000" y="31750"/>
                </a:lnTo>
                <a:close/>
              </a:path>
              <a:path w="457200" h="76200">
                <a:moveTo>
                  <a:pt x="444500" y="31750"/>
                </a:moveTo>
                <a:lnTo>
                  <a:pt x="393700" y="31750"/>
                </a:lnTo>
                <a:lnTo>
                  <a:pt x="393700" y="44450"/>
                </a:lnTo>
                <a:lnTo>
                  <a:pt x="444500" y="44450"/>
                </a:lnTo>
                <a:lnTo>
                  <a:pt x="457200" y="38100"/>
                </a:lnTo>
                <a:lnTo>
                  <a:pt x="444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4416552" y="3730802"/>
            <a:ext cx="537781" cy="15679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4344923" y="3697223"/>
            <a:ext cx="457200" cy="76200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381000" y="0"/>
                </a:moveTo>
                <a:lnTo>
                  <a:pt x="381000" y="76200"/>
                </a:lnTo>
                <a:lnTo>
                  <a:pt x="444500" y="44450"/>
                </a:lnTo>
                <a:lnTo>
                  <a:pt x="393700" y="44450"/>
                </a:lnTo>
                <a:lnTo>
                  <a:pt x="393700" y="31750"/>
                </a:lnTo>
                <a:lnTo>
                  <a:pt x="444500" y="31750"/>
                </a:lnTo>
                <a:lnTo>
                  <a:pt x="381000" y="0"/>
                </a:lnTo>
                <a:close/>
              </a:path>
              <a:path w="457200" h="76200">
                <a:moveTo>
                  <a:pt x="381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381000" y="44450"/>
                </a:lnTo>
                <a:lnTo>
                  <a:pt x="381000" y="31750"/>
                </a:lnTo>
                <a:close/>
              </a:path>
              <a:path w="457200" h="76200">
                <a:moveTo>
                  <a:pt x="444500" y="31750"/>
                </a:moveTo>
                <a:lnTo>
                  <a:pt x="393700" y="31750"/>
                </a:lnTo>
                <a:lnTo>
                  <a:pt x="393700" y="44450"/>
                </a:lnTo>
                <a:lnTo>
                  <a:pt x="444500" y="44450"/>
                </a:lnTo>
                <a:lnTo>
                  <a:pt x="457200" y="38100"/>
                </a:lnTo>
                <a:lnTo>
                  <a:pt x="444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2587751" y="4188002"/>
            <a:ext cx="461581" cy="15679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2516123" y="4154423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304800" y="0"/>
                </a:moveTo>
                <a:lnTo>
                  <a:pt x="304800" y="76200"/>
                </a:lnTo>
                <a:lnTo>
                  <a:pt x="368300" y="44450"/>
                </a:lnTo>
                <a:lnTo>
                  <a:pt x="317500" y="44450"/>
                </a:lnTo>
                <a:lnTo>
                  <a:pt x="317500" y="31750"/>
                </a:lnTo>
                <a:lnTo>
                  <a:pt x="368300" y="31750"/>
                </a:lnTo>
                <a:lnTo>
                  <a:pt x="304800" y="0"/>
                </a:lnTo>
                <a:close/>
              </a:path>
              <a:path w="381000" h="76200">
                <a:moveTo>
                  <a:pt x="3048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304800" y="44450"/>
                </a:lnTo>
                <a:lnTo>
                  <a:pt x="304800" y="31750"/>
                </a:lnTo>
                <a:close/>
              </a:path>
              <a:path w="381000" h="76200">
                <a:moveTo>
                  <a:pt x="368300" y="31750"/>
                </a:moveTo>
                <a:lnTo>
                  <a:pt x="317500" y="31750"/>
                </a:lnTo>
                <a:lnTo>
                  <a:pt x="317500" y="44450"/>
                </a:lnTo>
                <a:lnTo>
                  <a:pt x="368300" y="44450"/>
                </a:lnTo>
                <a:lnTo>
                  <a:pt x="381000" y="38100"/>
                </a:lnTo>
                <a:lnTo>
                  <a:pt x="3683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2282951" y="4416602"/>
            <a:ext cx="842581" cy="15679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2211323" y="4383023"/>
            <a:ext cx="762000" cy="76200"/>
          </a:xfrm>
          <a:custGeom>
            <a:avLst/>
            <a:gdLst/>
            <a:ahLst/>
            <a:cxnLst/>
            <a:rect l="l" t="t" r="r" b="b"/>
            <a:pathLst>
              <a:path w="762000" h="76200">
                <a:moveTo>
                  <a:pt x="685800" y="0"/>
                </a:moveTo>
                <a:lnTo>
                  <a:pt x="685800" y="76200"/>
                </a:lnTo>
                <a:lnTo>
                  <a:pt x="749300" y="44450"/>
                </a:lnTo>
                <a:lnTo>
                  <a:pt x="698500" y="44450"/>
                </a:lnTo>
                <a:lnTo>
                  <a:pt x="698500" y="31750"/>
                </a:lnTo>
                <a:lnTo>
                  <a:pt x="749300" y="31750"/>
                </a:lnTo>
                <a:lnTo>
                  <a:pt x="685800" y="0"/>
                </a:lnTo>
                <a:close/>
              </a:path>
              <a:path w="762000" h="76200">
                <a:moveTo>
                  <a:pt x="6858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85800" y="44450"/>
                </a:lnTo>
                <a:lnTo>
                  <a:pt x="685800" y="31750"/>
                </a:lnTo>
                <a:close/>
              </a:path>
              <a:path w="762000" h="76200">
                <a:moveTo>
                  <a:pt x="749300" y="31750"/>
                </a:moveTo>
                <a:lnTo>
                  <a:pt x="698500" y="31750"/>
                </a:lnTo>
                <a:lnTo>
                  <a:pt x="698500" y="44450"/>
                </a:lnTo>
                <a:lnTo>
                  <a:pt x="749300" y="44450"/>
                </a:lnTo>
                <a:lnTo>
                  <a:pt x="762000" y="38100"/>
                </a:lnTo>
                <a:lnTo>
                  <a:pt x="7493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2511551" y="4797602"/>
            <a:ext cx="1376045" cy="15679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2439923" y="4764023"/>
            <a:ext cx="1295400" cy="76200"/>
          </a:xfrm>
          <a:custGeom>
            <a:avLst/>
            <a:gdLst/>
            <a:ahLst/>
            <a:cxnLst/>
            <a:rect l="l" t="t" r="r" b="b"/>
            <a:pathLst>
              <a:path w="1295400" h="76200">
                <a:moveTo>
                  <a:pt x="1219200" y="0"/>
                </a:moveTo>
                <a:lnTo>
                  <a:pt x="1219200" y="76200"/>
                </a:lnTo>
                <a:lnTo>
                  <a:pt x="1282700" y="44450"/>
                </a:lnTo>
                <a:lnTo>
                  <a:pt x="1231900" y="44450"/>
                </a:lnTo>
                <a:lnTo>
                  <a:pt x="1231900" y="31750"/>
                </a:lnTo>
                <a:lnTo>
                  <a:pt x="1282700" y="31750"/>
                </a:lnTo>
                <a:lnTo>
                  <a:pt x="1219200" y="0"/>
                </a:lnTo>
                <a:close/>
              </a:path>
              <a:path w="1295400" h="76200">
                <a:moveTo>
                  <a:pt x="12192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219200" y="44450"/>
                </a:lnTo>
                <a:lnTo>
                  <a:pt x="1219200" y="31750"/>
                </a:lnTo>
                <a:close/>
              </a:path>
              <a:path w="1295400" h="76200">
                <a:moveTo>
                  <a:pt x="1282700" y="31750"/>
                </a:moveTo>
                <a:lnTo>
                  <a:pt x="1231900" y="31750"/>
                </a:lnTo>
                <a:lnTo>
                  <a:pt x="1231900" y="44450"/>
                </a:lnTo>
                <a:lnTo>
                  <a:pt x="1282700" y="44450"/>
                </a:lnTo>
                <a:lnTo>
                  <a:pt x="1295400" y="38100"/>
                </a:lnTo>
                <a:lnTo>
                  <a:pt x="12827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2511551" y="5026202"/>
            <a:ext cx="1376045" cy="15679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2439923" y="4992623"/>
            <a:ext cx="1295400" cy="76200"/>
          </a:xfrm>
          <a:custGeom>
            <a:avLst/>
            <a:gdLst/>
            <a:ahLst/>
            <a:cxnLst/>
            <a:rect l="l" t="t" r="r" b="b"/>
            <a:pathLst>
              <a:path w="1295400" h="76200">
                <a:moveTo>
                  <a:pt x="1219200" y="0"/>
                </a:moveTo>
                <a:lnTo>
                  <a:pt x="1219200" y="76200"/>
                </a:lnTo>
                <a:lnTo>
                  <a:pt x="1282700" y="44450"/>
                </a:lnTo>
                <a:lnTo>
                  <a:pt x="1231900" y="44450"/>
                </a:lnTo>
                <a:lnTo>
                  <a:pt x="1231900" y="31750"/>
                </a:lnTo>
                <a:lnTo>
                  <a:pt x="1282700" y="31750"/>
                </a:lnTo>
                <a:lnTo>
                  <a:pt x="1219200" y="0"/>
                </a:lnTo>
                <a:close/>
              </a:path>
              <a:path w="1295400" h="76200">
                <a:moveTo>
                  <a:pt x="12192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219200" y="44450"/>
                </a:lnTo>
                <a:lnTo>
                  <a:pt x="1219200" y="31750"/>
                </a:lnTo>
                <a:close/>
              </a:path>
              <a:path w="1295400" h="76200">
                <a:moveTo>
                  <a:pt x="1282700" y="31750"/>
                </a:moveTo>
                <a:lnTo>
                  <a:pt x="1231900" y="31750"/>
                </a:lnTo>
                <a:lnTo>
                  <a:pt x="1231900" y="44450"/>
                </a:lnTo>
                <a:lnTo>
                  <a:pt x="1282700" y="44450"/>
                </a:lnTo>
                <a:lnTo>
                  <a:pt x="1295400" y="38100"/>
                </a:lnTo>
                <a:lnTo>
                  <a:pt x="12827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2511551" y="5254802"/>
            <a:ext cx="1376045" cy="15679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2439923" y="5221223"/>
            <a:ext cx="1295400" cy="76200"/>
          </a:xfrm>
          <a:custGeom>
            <a:avLst/>
            <a:gdLst/>
            <a:ahLst/>
            <a:cxnLst/>
            <a:rect l="l" t="t" r="r" b="b"/>
            <a:pathLst>
              <a:path w="1295400" h="76200">
                <a:moveTo>
                  <a:pt x="1219200" y="0"/>
                </a:moveTo>
                <a:lnTo>
                  <a:pt x="1219200" y="76200"/>
                </a:lnTo>
                <a:lnTo>
                  <a:pt x="1282700" y="44450"/>
                </a:lnTo>
                <a:lnTo>
                  <a:pt x="1231900" y="44450"/>
                </a:lnTo>
                <a:lnTo>
                  <a:pt x="1231900" y="31750"/>
                </a:lnTo>
                <a:lnTo>
                  <a:pt x="1282700" y="31750"/>
                </a:lnTo>
                <a:lnTo>
                  <a:pt x="1219200" y="0"/>
                </a:lnTo>
                <a:close/>
              </a:path>
              <a:path w="1295400" h="76200">
                <a:moveTo>
                  <a:pt x="12192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219200" y="44450"/>
                </a:lnTo>
                <a:lnTo>
                  <a:pt x="1219200" y="31750"/>
                </a:lnTo>
                <a:close/>
              </a:path>
              <a:path w="1295400" h="76200">
                <a:moveTo>
                  <a:pt x="1282700" y="31750"/>
                </a:moveTo>
                <a:lnTo>
                  <a:pt x="1231900" y="31750"/>
                </a:lnTo>
                <a:lnTo>
                  <a:pt x="1231900" y="44450"/>
                </a:lnTo>
                <a:lnTo>
                  <a:pt x="1282700" y="44450"/>
                </a:lnTo>
                <a:lnTo>
                  <a:pt x="1295400" y="38100"/>
                </a:lnTo>
                <a:lnTo>
                  <a:pt x="12827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2511551" y="5483352"/>
            <a:ext cx="1376045" cy="15679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2439923" y="5449823"/>
            <a:ext cx="1295400" cy="76200"/>
          </a:xfrm>
          <a:custGeom>
            <a:avLst/>
            <a:gdLst/>
            <a:ahLst/>
            <a:cxnLst/>
            <a:rect l="l" t="t" r="r" b="b"/>
            <a:pathLst>
              <a:path w="1295400" h="76200">
                <a:moveTo>
                  <a:pt x="1219200" y="0"/>
                </a:moveTo>
                <a:lnTo>
                  <a:pt x="1219200" y="76200"/>
                </a:lnTo>
                <a:lnTo>
                  <a:pt x="1282700" y="44450"/>
                </a:lnTo>
                <a:lnTo>
                  <a:pt x="1231900" y="44450"/>
                </a:lnTo>
                <a:lnTo>
                  <a:pt x="1231900" y="31750"/>
                </a:lnTo>
                <a:lnTo>
                  <a:pt x="1282700" y="31750"/>
                </a:lnTo>
                <a:lnTo>
                  <a:pt x="1219200" y="0"/>
                </a:lnTo>
                <a:close/>
              </a:path>
              <a:path w="1295400" h="76200">
                <a:moveTo>
                  <a:pt x="12192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219200" y="44450"/>
                </a:lnTo>
                <a:lnTo>
                  <a:pt x="1219200" y="31750"/>
                </a:lnTo>
                <a:close/>
              </a:path>
              <a:path w="1295400" h="76200">
                <a:moveTo>
                  <a:pt x="1282700" y="31750"/>
                </a:moveTo>
                <a:lnTo>
                  <a:pt x="1231900" y="31750"/>
                </a:lnTo>
                <a:lnTo>
                  <a:pt x="1231900" y="44450"/>
                </a:lnTo>
                <a:lnTo>
                  <a:pt x="1282700" y="44450"/>
                </a:lnTo>
                <a:lnTo>
                  <a:pt x="1295400" y="38100"/>
                </a:lnTo>
                <a:lnTo>
                  <a:pt x="12827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2511551" y="5635752"/>
            <a:ext cx="1376045" cy="15679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2439923" y="5602223"/>
            <a:ext cx="1295400" cy="76200"/>
          </a:xfrm>
          <a:custGeom>
            <a:avLst/>
            <a:gdLst/>
            <a:ahLst/>
            <a:cxnLst/>
            <a:rect l="l" t="t" r="r" b="b"/>
            <a:pathLst>
              <a:path w="1295400" h="76200">
                <a:moveTo>
                  <a:pt x="1219200" y="0"/>
                </a:moveTo>
                <a:lnTo>
                  <a:pt x="1219200" y="76200"/>
                </a:lnTo>
                <a:lnTo>
                  <a:pt x="1282700" y="44450"/>
                </a:lnTo>
                <a:lnTo>
                  <a:pt x="1231900" y="44450"/>
                </a:lnTo>
                <a:lnTo>
                  <a:pt x="1231900" y="31750"/>
                </a:lnTo>
                <a:lnTo>
                  <a:pt x="1282700" y="31750"/>
                </a:lnTo>
                <a:lnTo>
                  <a:pt x="1219200" y="0"/>
                </a:lnTo>
                <a:close/>
              </a:path>
              <a:path w="1295400" h="76200">
                <a:moveTo>
                  <a:pt x="12192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219200" y="44450"/>
                </a:lnTo>
                <a:lnTo>
                  <a:pt x="1219200" y="31750"/>
                </a:lnTo>
                <a:close/>
              </a:path>
              <a:path w="1295400" h="76200">
                <a:moveTo>
                  <a:pt x="1282700" y="31750"/>
                </a:moveTo>
                <a:lnTo>
                  <a:pt x="1231900" y="31750"/>
                </a:lnTo>
                <a:lnTo>
                  <a:pt x="1231900" y="44450"/>
                </a:lnTo>
                <a:lnTo>
                  <a:pt x="1282700" y="44450"/>
                </a:lnTo>
                <a:lnTo>
                  <a:pt x="1295400" y="38100"/>
                </a:lnTo>
                <a:lnTo>
                  <a:pt x="12827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2511551" y="5864352"/>
            <a:ext cx="1376045" cy="15679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2439923" y="5830823"/>
            <a:ext cx="1295400" cy="76200"/>
          </a:xfrm>
          <a:custGeom>
            <a:avLst/>
            <a:gdLst/>
            <a:ahLst/>
            <a:cxnLst/>
            <a:rect l="l" t="t" r="r" b="b"/>
            <a:pathLst>
              <a:path w="1295400" h="76200">
                <a:moveTo>
                  <a:pt x="1219200" y="0"/>
                </a:moveTo>
                <a:lnTo>
                  <a:pt x="1219200" y="76200"/>
                </a:lnTo>
                <a:lnTo>
                  <a:pt x="1282700" y="44450"/>
                </a:lnTo>
                <a:lnTo>
                  <a:pt x="1231900" y="44450"/>
                </a:lnTo>
                <a:lnTo>
                  <a:pt x="1231900" y="31750"/>
                </a:lnTo>
                <a:lnTo>
                  <a:pt x="1282700" y="31750"/>
                </a:lnTo>
                <a:lnTo>
                  <a:pt x="1219200" y="0"/>
                </a:lnTo>
                <a:close/>
              </a:path>
              <a:path w="1295400" h="76200">
                <a:moveTo>
                  <a:pt x="12192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219200" y="44450"/>
                </a:lnTo>
                <a:lnTo>
                  <a:pt x="1219200" y="31750"/>
                </a:lnTo>
                <a:close/>
              </a:path>
              <a:path w="1295400" h="76200">
                <a:moveTo>
                  <a:pt x="1282700" y="31750"/>
                </a:moveTo>
                <a:lnTo>
                  <a:pt x="1231900" y="31750"/>
                </a:lnTo>
                <a:lnTo>
                  <a:pt x="1231900" y="44450"/>
                </a:lnTo>
                <a:lnTo>
                  <a:pt x="1282700" y="44450"/>
                </a:lnTo>
                <a:lnTo>
                  <a:pt x="1295400" y="38100"/>
                </a:lnTo>
                <a:lnTo>
                  <a:pt x="12827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138" name="object 13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139" name="object 139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389376" y="1956841"/>
            <a:ext cx="2991485" cy="4860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442461" y="1940128"/>
            <a:ext cx="27432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Statement </a:t>
            </a:r>
            <a:r>
              <a:rPr dirty="0" sz="1800" spc="-254" b="1">
                <a:solidFill>
                  <a:srgbClr val="000066"/>
                </a:solidFill>
                <a:latin typeface="Arial"/>
                <a:cs typeface="Arial"/>
              </a:rPr>
              <a:t>ةيربخلا</a:t>
            </a:r>
            <a:r>
              <a:rPr dirty="0" sz="1800" spc="-10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10" b="1">
                <a:solidFill>
                  <a:srgbClr val="000066"/>
                </a:solidFill>
                <a:latin typeface="Arial"/>
                <a:cs typeface="Arial"/>
              </a:rPr>
              <a:t>ةلمجلا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38700" y="2576576"/>
            <a:ext cx="0" cy="1790700"/>
          </a:xfrm>
          <a:custGeom>
            <a:avLst/>
            <a:gdLst/>
            <a:ahLst/>
            <a:cxnLst/>
            <a:rect l="l" t="t" r="r" b="b"/>
            <a:pathLst>
              <a:path w="0" h="1790700">
                <a:moveTo>
                  <a:pt x="0" y="0"/>
                </a:moveTo>
                <a:lnTo>
                  <a:pt x="0" y="1790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38700" y="4660900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0"/>
                </a:moveTo>
                <a:lnTo>
                  <a:pt x="0" y="4699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38700" y="5424551"/>
            <a:ext cx="0" cy="633730"/>
          </a:xfrm>
          <a:custGeom>
            <a:avLst/>
            <a:gdLst/>
            <a:ahLst/>
            <a:cxnLst/>
            <a:rect l="l" t="t" r="r" b="b"/>
            <a:pathLst>
              <a:path w="0" h="633729">
                <a:moveTo>
                  <a:pt x="0" y="0"/>
                </a:moveTo>
                <a:lnTo>
                  <a:pt x="0" y="63334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52512" y="2971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52512" y="32924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52512" y="35972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52512" y="40544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52512" y="4360798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52512" y="466725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52512" y="512445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52512" y="5430901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52512" y="573722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66800" y="2576576"/>
            <a:ext cx="0" cy="3481704"/>
          </a:xfrm>
          <a:custGeom>
            <a:avLst/>
            <a:gdLst/>
            <a:ahLst/>
            <a:cxnLst/>
            <a:rect l="l" t="t" r="r" b="b"/>
            <a:pathLst>
              <a:path w="0" h="3481704">
                <a:moveTo>
                  <a:pt x="0" y="0"/>
                </a:moveTo>
                <a:lnTo>
                  <a:pt x="0" y="348132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610600" y="2576576"/>
            <a:ext cx="0" cy="3481704"/>
          </a:xfrm>
          <a:custGeom>
            <a:avLst/>
            <a:gdLst/>
            <a:ahLst/>
            <a:cxnLst/>
            <a:rect l="l" t="t" r="r" b="b"/>
            <a:pathLst>
              <a:path w="0" h="3481704">
                <a:moveTo>
                  <a:pt x="0" y="0"/>
                </a:moveTo>
                <a:lnTo>
                  <a:pt x="0" y="348132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052512" y="2590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52512" y="6043612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197607" y="2554173"/>
            <a:ext cx="967549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855976" y="2560269"/>
            <a:ext cx="863904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672328" y="2554173"/>
            <a:ext cx="1080325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443471" y="2560269"/>
            <a:ext cx="1278508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60703" y="2965742"/>
            <a:ext cx="1330198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31079" y="2965742"/>
            <a:ext cx="1022426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690615" y="2965742"/>
            <a:ext cx="373227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907023" y="2965742"/>
            <a:ext cx="516470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263640" y="2965742"/>
            <a:ext cx="873048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060703" y="3285781"/>
            <a:ext cx="1266240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31079" y="3285781"/>
            <a:ext cx="1171778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839967" y="3285781"/>
            <a:ext cx="876084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556247" y="3285781"/>
            <a:ext cx="653592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60703" y="3590581"/>
            <a:ext cx="3427222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60703" y="3773461"/>
            <a:ext cx="830402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831079" y="3590581"/>
            <a:ext cx="1089469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757671" y="3590581"/>
            <a:ext cx="741972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336791" y="3590581"/>
            <a:ext cx="2238629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831079" y="3773461"/>
            <a:ext cx="772502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060703" y="4047781"/>
            <a:ext cx="3073654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831079" y="4047781"/>
            <a:ext cx="946226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620511" y="4047781"/>
            <a:ext cx="1183970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595871" y="4047781"/>
            <a:ext cx="486003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873240" y="4047781"/>
            <a:ext cx="1302766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7967471" y="4047781"/>
            <a:ext cx="254279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7769352" y="4355630"/>
            <a:ext cx="857846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583423" y="4355630"/>
            <a:ext cx="394538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071871" y="4355630"/>
            <a:ext cx="2720085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867911" y="4355630"/>
            <a:ext cx="1412621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996183" y="4355630"/>
            <a:ext cx="1080325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606039" y="4355630"/>
            <a:ext cx="598716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060703" y="4660430"/>
            <a:ext cx="3726053" cy="3457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060703" y="4843310"/>
            <a:ext cx="1433830" cy="3457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831079" y="4660430"/>
            <a:ext cx="1135202" cy="3457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806440" y="4660430"/>
            <a:ext cx="1263205" cy="3457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6909816" y="4660430"/>
            <a:ext cx="486003" cy="345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7187183" y="4660430"/>
            <a:ext cx="1354708" cy="3457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831079" y="4843310"/>
            <a:ext cx="1232725" cy="3457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922520" y="5053584"/>
            <a:ext cx="1049858" cy="3467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5903976" y="4843310"/>
            <a:ext cx="949248" cy="34578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690359" y="4843310"/>
            <a:ext cx="1037628" cy="34578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4881117" y="2618689"/>
            <a:ext cx="3689350" cy="2475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38530">
              <a:lnSpc>
                <a:spcPct val="100000"/>
              </a:lnSpc>
              <a:spcBef>
                <a:spcPts val="100"/>
              </a:spcBef>
            </a:pP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Indirect </a:t>
            </a:r>
            <a:r>
              <a:rPr dirty="0" sz="1800" spc="-250">
                <a:solidFill>
                  <a:srgbClr val="FFFF00"/>
                </a:solidFill>
                <a:latin typeface="Arial"/>
                <a:cs typeface="Arial"/>
              </a:rPr>
              <a:t>رشابم</a:t>
            </a:r>
            <a:r>
              <a:rPr dirty="0" sz="1800" spc="-17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250">
                <a:solidFill>
                  <a:srgbClr val="FFFF00"/>
                </a:solidFill>
                <a:latin typeface="Arial"/>
                <a:cs typeface="Arial"/>
              </a:rPr>
              <a:t>ريغ</a:t>
            </a:r>
            <a:endParaRPr sz="18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890"/>
              </a:spcBef>
            </a:pPr>
            <a:r>
              <a:rPr dirty="0" sz="1200" spc="45">
                <a:solidFill>
                  <a:srgbClr val="CC3300"/>
                </a:solidFill>
                <a:latin typeface="Calibri"/>
                <a:cs typeface="Calibri"/>
              </a:rPr>
              <a:t>He </a:t>
            </a:r>
            <a:r>
              <a:rPr dirty="0" sz="1200" spc="25">
                <a:solidFill>
                  <a:srgbClr val="CC3300"/>
                </a:solidFill>
                <a:latin typeface="Calibri"/>
                <a:cs typeface="Calibri"/>
              </a:rPr>
              <a:t>said </a:t>
            </a:r>
            <a:r>
              <a:rPr dirty="0" sz="1200" spc="20">
                <a:solidFill>
                  <a:srgbClr val="CC3300"/>
                </a:solidFill>
                <a:latin typeface="Calibri"/>
                <a:cs typeface="Calibri"/>
              </a:rPr>
              <a:t>that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he </a:t>
            </a:r>
            <a:r>
              <a:rPr dirty="0" sz="1200" spc="15">
                <a:solidFill>
                  <a:srgbClr val="FFFF00"/>
                </a:solidFill>
                <a:latin typeface="Calibri"/>
                <a:cs typeface="Calibri"/>
              </a:rPr>
              <a:t>lived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200" spc="2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Riyadh.</a:t>
            </a:r>
            <a:endParaRPr sz="12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1085"/>
              </a:spcBef>
            </a:pPr>
            <a:r>
              <a:rPr dirty="0" sz="1200" spc="55">
                <a:solidFill>
                  <a:srgbClr val="CC3300"/>
                </a:solidFill>
                <a:latin typeface="Calibri"/>
                <a:cs typeface="Calibri"/>
              </a:rPr>
              <a:t>They </a:t>
            </a:r>
            <a:r>
              <a:rPr dirty="0" sz="1200" spc="30">
                <a:solidFill>
                  <a:srgbClr val="CC3300"/>
                </a:solidFill>
                <a:latin typeface="Calibri"/>
                <a:cs typeface="Calibri"/>
              </a:rPr>
              <a:t>said </a:t>
            </a:r>
            <a:r>
              <a:rPr dirty="0" sz="1200" spc="20">
                <a:solidFill>
                  <a:srgbClr val="CC3300"/>
                </a:solidFill>
                <a:latin typeface="Calibri"/>
                <a:cs typeface="Calibri"/>
              </a:rPr>
              <a:t>that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they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were</a:t>
            </a:r>
            <a:r>
              <a:rPr dirty="0" sz="1200" spc="11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happy.</a:t>
            </a:r>
            <a:endParaRPr sz="1200">
              <a:latin typeface="Calibri"/>
              <a:cs typeface="Calibri"/>
            </a:endParaRPr>
          </a:p>
          <a:p>
            <a:pPr marL="50800" marR="147955">
              <a:lnSpc>
                <a:spcPct val="100000"/>
              </a:lnSpc>
              <a:spcBef>
                <a:spcPts val="965"/>
              </a:spcBef>
            </a:pPr>
            <a:r>
              <a:rPr dirty="0" sz="1200" spc="60">
                <a:solidFill>
                  <a:srgbClr val="CC3300"/>
                </a:solidFill>
                <a:latin typeface="Calibri"/>
                <a:cs typeface="Calibri"/>
              </a:rPr>
              <a:t>She </a:t>
            </a:r>
            <a:r>
              <a:rPr dirty="0" sz="1200" spc="25">
                <a:solidFill>
                  <a:srgbClr val="CC3300"/>
                </a:solidFill>
                <a:latin typeface="Calibri"/>
                <a:cs typeface="Calibri"/>
              </a:rPr>
              <a:t>said </a:t>
            </a:r>
            <a:r>
              <a:rPr dirty="0" sz="1200" spc="20">
                <a:solidFill>
                  <a:srgbClr val="CC3300"/>
                </a:solidFill>
                <a:latin typeface="Calibri"/>
                <a:cs typeface="Calibri"/>
              </a:rPr>
              <a:t>that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she had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been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 school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library 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recently.</a:t>
            </a:r>
            <a:endParaRPr sz="12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720"/>
              </a:spcBef>
            </a:pPr>
            <a:r>
              <a:rPr dirty="0" sz="1200" spc="45">
                <a:solidFill>
                  <a:srgbClr val="CC3300"/>
                </a:solidFill>
                <a:latin typeface="Calibri"/>
                <a:cs typeface="Calibri"/>
              </a:rPr>
              <a:t>He </a:t>
            </a:r>
            <a:r>
              <a:rPr dirty="0" sz="1200" spc="5">
                <a:solidFill>
                  <a:srgbClr val="CC3300"/>
                </a:solidFill>
                <a:latin typeface="Calibri"/>
                <a:cs typeface="Calibri"/>
              </a:rPr>
              <a:t>told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me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he </a:t>
            </a:r>
            <a:r>
              <a:rPr dirty="0" sz="1200" spc="15">
                <a:solidFill>
                  <a:srgbClr val="FFFF00"/>
                </a:solidFill>
                <a:latin typeface="Calibri"/>
                <a:cs typeface="Calibri"/>
              </a:rPr>
              <a:t>would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see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me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next</a:t>
            </a:r>
            <a:r>
              <a:rPr dirty="0" sz="1200" spc="-1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day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244475">
              <a:lnSpc>
                <a:spcPct val="100000"/>
              </a:lnSpc>
              <a:spcBef>
                <a:spcPts val="950"/>
              </a:spcBef>
            </a:pPr>
            <a:r>
              <a:rPr dirty="0" sz="1200" spc="-100">
                <a:solidFill>
                  <a:srgbClr val="FFFFFF"/>
                </a:solidFill>
                <a:latin typeface="Arial"/>
                <a:cs typeface="Arial"/>
              </a:rPr>
              <a:t>:ةرابع 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اهنم</a:t>
            </a:r>
            <a:r>
              <a:rPr dirty="0" baseline="6944" sz="1800" spc="-5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95">
                <a:solidFill>
                  <a:srgbClr val="FFFFFF"/>
                </a:solidFill>
                <a:latin typeface="Arial"/>
                <a:cs typeface="Arial"/>
              </a:rPr>
              <a:t>لادب </a:t>
            </a:r>
            <a:r>
              <a:rPr dirty="0" sz="1200" spc="-254">
                <a:solidFill>
                  <a:srgbClr val="FFFFFF"/>
                </a:solidFill>
                <a:latin typeface="Arial"/>
                <a:cs typeface="Arial"/>
              </a:rPr>
              <a:t>عضن 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دحاو </a:t>
            </a:r>
            <a:r>
              <a:rPr dirty="0" sz="1200" spc="-225">
                <a:solidFill>
                  <a:srgbClr val="FFFFFF"/>
                </a:solidFill>
                <a:latin typeface="Arial"/>
                <a:cs typeface="Arial"/>
              </a:rPr>
              <a:t>ملكتم </a:t>
            </a:r>
            <a:r>
              <a:rPr dirty="0" sz="1200" spc="-190">
                <a:solidFill>
                  <a:srgbClr val="FFFFFF"/>
                </a:solidFill>
                <a:latin typeface="Arial"/>
                <a:cs typeface="Arial"/>
              </a:rPr>
              <a:t>صخشل </a:t>
            </a:r>
            <a:r>
              <a:rPr dirty="0" sz="1200" spc="-235">
                <a:solidFill>
                  <a:srgbClr val="FFFFFF"/>
                </a:solidFill>
                <a:latin typeface="Arial"/>
                <a:cs typeface="Arial"/>
              </a:rPr>
              <a:t>نيتلمج </a:t>
            </a:r>
            <a:r>
              <a:rPr dirty="0" sz="1200" spc="-355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).( 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كانه 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1200">
              <a:latin typeface="Arial"/>
              <a:cs typeface="Arial"/>
            </a:endParaRPr>
          </a:p>
          <a:p>
            <a:pPr marL="50800" marR="128270">
              <a:lnSpc>
                <a:spcPct val="100000"/>
              </a:lnSpc>
              <a:spcBef>
                <a:spcPts val="994"/>
              </a:spcBef>
            </a:pPr>
            <a:r>
              <a:rPr dirty="0" sz="1200" spc="55">
                <a:solidFill>
                  <a:srgbClr val="CC3300"/>
                </a:solidFill>
                <a:latin typeface="Calibri"/>
                <a:cs typeface="Calibri"/>
              </a:rPr>
              <a:t>They </a:t>
            </a:r>
            <a:r>
              <a:rPr dirty="0" sz="1200" spc="5">
                <a:solidFill>
                  <a:srgbClr val="CC3300"/>
                </a:solidFill>
                <a:latin typeface="Calibri"/>
                <a:cs typeface="Calibri"/>
              </a:rPr>
              <a:t>told </a:t>
            </a:r>
            <a:r>
              <a:rPr dirty="0" sz="1200" spc="25">
                <a:solidFill>
                  <a:srgbClr val="CC3300"/>
                </a:solidFill>
                <a:latin typeface="Calibri"/>
                <a:cs typeface="Calibri"/>
              </a:rPr>
              <a:t>him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they </a:t>
            </a:r>
            <a:r>
              <a:rPr dirty="0" sz="1200" spc="15">
                <a:solidFill>
                  <a:srgbClr val="FFFF00"/>
                </a:solidFill>
                <a:latin typeface="Calibri"/>
                <a:cs typeface="Calibri"/>
              </a:rPr>
              <a:t>would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see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him the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next </a:t>
            </a:r>
            <a:r>
              <a:rPr dirty="0" sz="1200" spc="45">
                <a:solidFill>
                  <a:srgbClr val="FFFF00"/>
                </a:solidFill>
                <a:latin typeface="Calibri"/>
                <a:cs typeface="Calibri"/>
              </a:rPr>
              <a:t>day  </a:t>
            </a:r>
            <a:r>
              <a:rPr dirty="0" u="sng" sz="1200" spc="35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and added </a:t>
            </a:r>
            <a:r>
              <a:rPr dirty="0" u="sng" sz="1200" spc="2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that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they </a:t>
            </a:r>
            <a:r>
              <a:rPr dirty="0" sz="1200" spc="15">
                <a:solidFill>
                  <a:srgbClr val="FFFF00"/>
                </a:solidFill>
                <a:latin typeface="Calibri"/>
                <a:cs typeface="Calibri"/>
              </a:rPr>
              <a:t>would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visit</a:t>
            </a:r>
            <a:r>
              <a:rPr dirty="0" sz="12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Ahmed.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194304" y="5120678"/>
            <a:ext cx="5432933" cy="34578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3151632" y="5120678"/>
            <a:ext cx="251294" cy="34578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060703" y="5422391"/>
            <a:ext cx="3040253" cy="34578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831079" y="5422391"/>
            <a:ext cx="1113840" cy="34578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5782055" y="5422391"/>
            <a:ext cx="440270" cy="34578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6065520" y="5422391"/>
            <a:ext cx="2131822" cy="34578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060703" y="5730240"/>
            <a:ext cx="2823845" cy="34578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 txBox="1"/>
          <p:nvPr/>
        </p:nvSpPr>
        <p:spPr>
          <a:xfrm>
            <a:off x="1145844" y="5466384"/>
            <a:ext cx="2856230" cy="5149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She says: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“I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will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cook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dirty="0" sz="12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</a:rPr>
              <a:t>tomorrow”.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say: </a:t>
            </a:r>
            <a:r>
              <a:rPr dirty="0" sz="1200" spc="-15">
                <a:solidFill>
                  <a:srgbClr val="FFFFFF"/>
                </a:solidFill>
                <a:latin typeface="Calibri"/>
                <a:cs typeface="Calibri"/>
              </a:rPr>
              <a:t>“We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playing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football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now”.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4831079" y="5730240"/>
            <a:ext cx="1007160" cy="34578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5678423" y="5730240"/>
            <a:ext cx="2101342" cy="34578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 txBox="1"/>
          <p:nvPr/>
        </p:nvSpPr>
        <p:spPr>
          <a:xfrm>
            <a:off x="4919217" y="5466384"/>
            <a:ext cx="3183255" cy="5149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60">
                <a:solidFill>
                  <a:srgbClr val="CC3300"/>
                </a:solidFill>
                <a:latin typeface="Calibri"/>
                <a:cs typeface="Calibri"/>
              </a:rPr>
              <a:t>She </a:t>
            </a:r>
            <a:r>
              <a:rPr dirty="0" sz="1200" spc="50">
                <a:solidFill>
                  <a:srgbClr val="CC3300"/>
                </a:solidFill>
                <a:latin typeface="Calibri"/>
                <a:cs typeface="Calibri"/>
              </a:rPr>
              <a:t>says </a:t>
            </a:r>
            <a:r>
              <a:rPr dirty="0" sz="1200" spc="20">
                <a:solidFill>
                  <a:srgbClr val="CC3300"/>
                </a:solidFill>
                <a:latin typeface="Calibri"/>
                <a:cs typeface="Calibri"/>
              </a:rPr>
              <a:t>that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she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will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cook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dirty="0" sz="12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tomorrow.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200" spc="-5">
                <a:solidFill>
                  <a:srgbClr val="CC3300"/>
                </a:solidFill>
                <a:latin typeface="Calibri"/>
                <a:cs typeface="Calibri"/>
              </a:rPr>
              <a:t>We </a:t>
            </a:r>
            <a:r>
              <a:rPr dirty="0" sz="1200" spc="50">
                <a:solidFill>
                  <a:srgbClr val="CC3300"/>
                </a:solidFill>
                <a:latin typeface="Calibri"/>
                <a:cs typeface="Calibri"/>
              </a:rPr>
              <a:t>say </a:t>
            </a:r>
            <a:r>
              <a:rPr dirty="0" sz="1200" spc="20">
                <a:solidFill>
                  <a:srgbClr val="CC3300"/>
                </a:solidFill>
                <a:latin typeface="Calibri"/>
                <a:cs typeface="Calibri"/>
              </a:rPr>
              <a:t>that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playing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football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now.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145844" y="2618689"/>
            <a:ext cx="3489960" cy="2475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9634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Direct</a:t>
            </a:r>
            <a:r>
              <a:rPr dirty="0" sz="1800" spc="2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-250">
                <a:solidFill>
                  <a:srgbClr val="FFFF00"/>
                </a:solidFill>
                <a:latin typeface="Arial"/>
                <a:cs typeface="Arial"/>
              </a:rPr>
              <a:t>رشابم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“I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live in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Riyadh”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dirty="0" sz="1200" spc="-15">
                <a:solidFill>
                  <a:srgbClr val="FFFFFF"/>
                </a:solidFill>
                <a:latin typeface="Calibri"/>
                <a:cs typeface="Calibri"/>
              </a:rPr>
              <a:t>“We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2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happy”</a:t>
            </a:r>
            <a:endParaRPr sz="1200">
              <a:latin typeface="Calibri"/>
              <a:cs typeface="Calibri"/>
            </a:endParaRPr>
          </a:p>
          <a:p>
            <a:pPr marL="12700" marR="304800">
              <a:lnSpc>
                <a:spcPct val="100000"/>
              </a:lnSpc>
              <a:spcBef>
                <a:spcPts val="965"/>
              </a:spcBef>
            </a:pP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She 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said: </a:t>
            </a:r>
            <a:r>
              <a:rPr dirty="0" sz="1200" spc="70">
                <a:solidFill>
                  <a:srgbClr val="FFFFFF"/>
                </a:solidFill>
                <a:latin typeface="Calibri"/>
                <a:cs typeface="Calibri"/>
              </a:rPr>
              <a:t>"I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been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the school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library  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</a:rPr>
              <a:t>recently”.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said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me: </a:t>
            </a:r>
            <a:r>
              <a:rPr dirty="0" sz="1200" spc="70">
                <a:solidFill>
                  <a:srgbClr val="FFFFFF"/>
                </a:solidFill>
                <a:latin typeface="Calibri"/>
                <a:cs typeface="Calibri"/>
              </a:rPr>
              <a:t>"I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shall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see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</a:rPr>
              <a:t>tomorrow”.</a:t>
            </a:r>
            <a:endParaRPr sz="1200">
              <a:latin typeface="Calibri"/>
              <a:cs typeface="Calibri"/>
            </a:endParaRPr>
          </a:p>
          <a:p>
            <a:pPr marL="1905635">
              <a:lnSpc>
                <a:spcPct val="100000"/>
              </a:lnSpc>
              <a:spcBef>
                <a:spcPts val="950"/>
              </a:spcBef>
            </a:pPr>
            <a:r>
              <a:rPr dirty="0" sz="1200" spc="-30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baseline="4629" sz="1800" spc="-457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305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baseline="4629" sz="1800" spc="-457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30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baseline="4629" sz="1800" spc="-457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 spc="-305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baseline="4629" sz="1800" spc="-457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305">
                <a:solidFill>
                  <a:srgbClr val="FFFFFF"/>
                </a:solidFill>
                <a:latin typeface="Arial"/>
                <a:cs typeface="Arial"/>
              </a:rPr>
              <a:t>أ </a:t>
            </a:r>
            <a:r>
              <a:rPr dirty="0" baseline="4629" sz="1800" spc="-637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 spc="-42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4629" sz="1800" spc="-637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 spc="-425">
                <a:solidFill>
                  <a:srgbClr val="FFFFFF"/>
                </a:solidFill>
                <a:latin typeface="Arial"/>
                <a:cs typeface="Arial"/>
              </a:rPr>
              <a:t>نع</a:t>
            </a:r>
            <a:r>
              <a:rPr dirty="0" baseline="4629" sz="1800" spc="-637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425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12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4629" sz="1800" spc="-382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 spc="-254">
                <a:solidFill>
                  <a:srgbClr val="FFFFFF"/>
                </a:solidFill>
                <a:latin typeface="Arial"/>
                <a:cs typeface="Arial"/>
              </a:rPr>
              <a:t>يت</a:t>
            </a:r>
            <a:r>
              <a:rPr dirty="0" baseline="4629" sz="1800" spc="-382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200" spc="-254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baseline="4629" sz="1800" spc="-382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200" spc="-254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baseline="4629" sz="1800" spc="-382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endParaRPr baseline="4629"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94"/>
              </a:spcBef>
            </a:pP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said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him: </a:t>
            </a:r>
            <a:r>
              <a:rPr dirty="0" sz="1200" spc="-15">
                <a:solidFill>
                  <a:srgbClr val="FFFFFF"/>
                </a:solidFill>
                <a:latin typeface="Calibri"/>
                <a:cs typeface="Calibri"/>
              </a:rPr>
              <a:t>“We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shall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see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tomorrow.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We 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shall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visit</a:t>
            </a:r>
            <a:r>
              <a:rPr dirty="0" sz="1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Ahmed”.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063875" y="4558284"/>
            <a:ext cx="1024255" cy="0"/>
          </a:xfrm>
          <a:custGeom>
            <a:avLst/>
            <a:gdLst/>
            <a:ahLst/>
            <a:cxnLst/>
            <a:rect l="l" t="t" r="r" b="b"/>
            <a:pathLst>
              <a:path w="1024254" h="0">
                <a:moveTo>
                  <a:pt x="0" y="0"/>
                </a:moveTo>
                <a:lnTo>
                  <a:pt x="1024127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3199638" y="5156961"/>
            <a:ext cx="535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:رئامضلا </a:t>
            </a:r>
            <a:r>
              <a:rPr dirty="0" sz="1200" spc="-35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40">
                <a:solidFill>
                  <a:srgbClr val="FFFFFF"/>
                </a:solidFill>
                <a:latin typeface="Arial"/>
                <a:cs typeface="Arial"/>
              </a:rPr>
              <a:t>طقف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1200" spc="-300">
                <a:solidFill>
                  <a:srgbClr val="FFFFFF"/>
                </a:solidFill>
                <a:latin typeface="Arial"/>
                <a:cs typeface="Arial"/>
              </a:rPr>
              <a:t>رييغتلا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امنإ </a:t>
            </a:r>
            <a:r>
              <a:rPr dirty="0" sz="1200" spc="-10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ةنمزأ </a:t>
            </a:r>
            <a:r>
              <a:rPr dirty="0" sz="1200" spc="-310">
                <a:solidFill>
                  <a:srgbClr val="FFFFFF"/>
                </a:solidFill>
                <a:latin typeface="Arial"/>
                <a:cs typeface="Arial"/>
              </a:rPr>
              <a:t>ريغت </a:t>
            </a:r>
            <a:r>
              <a:rPr dirty="0" sz="1200" spc="-10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1200" spc="-270">
                <a:solidFill>
                  <a:srgbClr val="FFFFFF"/>
                </a:solidFill>
                <a:latin typeface="Arial"/>
                <a:cs typeface="Arial"/>
              </a:rPr>
              <a:t>ذئنيح </a:t>
            </a:r>
            <a:r>
              <a:rPr dirty="0" sz="1200" spc="-150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baseline="6944" sz="1800" spc="-2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200" spc="-150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baseline="6944" sz="1800" spc="-22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150">
                <a:solidFill>
                  <a:srgbClr val="FFFFFF"/>
                </a:solidFill>
                <a:latin typeface="Arial"/>
                <a:cs typeface="Arial"/>
              </a:rPr>
              <a:t>اض</a:t>
            </a:r>
            <a:r>
              <a:rPr dirty="0" baseline="6944" sz="1800" spc="-225">
                <a:solidFill>
                  <a:srgbClr val="FFFFFF"/>
                </a:solidFill>
                <a:latin typeface="Calibri"/>
                <a:cs typeface="Calibri"/>
              </a:rPr>
              <a:t>y,</a:t>
            </a:r>
            <a:r>
              <a:rPr dirty="0" sz="1200" spc="-15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6944" sz="1800" spc="-225">
                <a:solidFill>
                  <a:srgbClr val="FFFFFF"/>
                </a:solidFill>
                <a:latin typeface="Calibri"/>
                <a:cs typeface="Calibri"/>
              </a:rPr>
              <a:t>says </a:t>
            </a:r>
            <a:r>
              <a:rPr dirty="0" sz="1200" spc="-155">
                <a:solidFill>
                  <a:srgbClr val="FFFFFF"/>
                </a:solidFill>
                <a:latin typeface="Arial"/>
                <a:cs typeface="Arial"/>
              </a:rPr>
              <a:t>لوقلا </a:t>
            </a:r>
            <a:r>
              <a:rPr dirty="0" sz="1200" spc="-11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200" spc="-145">
                <a:solidFill>
                  <a:srgbClr val="FFFFFF"/>
                </a:solidFill>
                <a:latin typeface="Arial"/>
                <a:cs typeface="Arial"/>
              </a:rPr>
              <a:t>تناك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330569" y="5320284"/>
            <a:ext cx="591820" cy="0"/>
          </a:xfrm>
          <a:custGeom>
            <a:avLst/>
            <a:gdLst/>
            <a:ahLst/>
            <a:cxnLst/>
            <a:rect l="l" t="t" r="r" b="b"/>
            <a:pathLst>
              <a:path w="591820" h="0">
                <a:moveTo>
                  <a:pt x="0" y="0"/>
                </a:moveTo>
                <a:lnTo>
                  <a:pt x="591311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108" name="object 10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109" name="object 109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76488" y="2724937"/>
            <a:ext cx="412826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06623" y="2724937"/>
            <a:ext cx="6045454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070718" y="2777743"/>
            <a:ext cx="169037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رشابم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120">
                <a:solidFill>
                  <a:srgbClr val="FFFFFF"/>
                </a:solidFill>
                <a:latin typeface="Arial"/>
                <a:cs typeface="Arial"/>
              </a:rPr>
              <a:t>لاؤس </a:t>
            </a:r>
            <a:r>
              <a:rPr dirty="0" sz="1600" spc="-320">
                <a:solidFill>
                  <a:srgbClr val="FFFFFF"/>
                </a:solidFill>
                <a:latin typeface="Arial"/>
                <a:cs typeface="Arial"/>
              </a:rPr>
              <a:t>ليوحتل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48711" y="2724937"/>
            <a:ext cx="333629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503919" y="3017545"/>
            <a:ext cx="388391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433816" y="3017545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297423" y="3017545"/>
            <a:ext cx="3354197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81600" y="3017545"/>
            <a:ext cx="391528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03375" y="3307105"/>
            <a:ext cx="1007160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31848" y="3310153"/>
            <a:ext cx="842581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846576" y="3307105"/>
            <a:ext cx="711504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279391" y="3310153"/>
            <a:ext cx="693216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03375" y="3599713"/>
            <a:ext cx="711504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36191" y="3602761"/>
            <a:ext cx="693216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222044" y="3314842"/>
            <a:ext cx="1322705" cy="61150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Present</a:t>
            </a:r>
            <a:r>
              <a:rPr dirty="0" sz="16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عراضم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Past</a:t>
            </a:r>
            <a:r>
              <a:rPr dirty="0" sz="16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32176" y="3599713"/>
            <a:ext cx="1394333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047744" y="3602761"/>
            <a:ext cx="912672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051810" y="3314842"/>
            <a:ext cx="1791970" cy="61150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927100">
              <a:lnSpc>
                <a:spcPct val="100000"/>
              </a:lnSpc>
              <a:spcBef>
                <a:spcPts val="484"/>
              </a:spcBef>
            </a:pP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Past 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Past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Perfect </a:t>
            </a:r>
            <a:r>
              <a:rPr dirty="0" sz="1600" spc="-240">
                <a:solidFill>
                  <a:srgbClr val="FFFFFF"/>
                </a:solidFill>
                <a:latin typeface="Arial"/>
                <a:cs typeface="Arial"/>
              </a:rPr>
              <a:t>مات </a:t>
            </a:r>
            <a:r>
              <a:rPr dirty="0" sz="1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03919" y="4187977"/>
            <a:ext cx="388391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433816" y="4187977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398264" y="4187977"/>
            <a:ext cx="4253230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40352" y="4187977"/>
            <a:ext cx="333628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503919" y="4480585"/>
            <a:ext cx="388391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433816" y="4480585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18559" y="4480585"/>
            <a:ext cx="4932934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660647" y="4480585"/>
            <a:ext cx="333628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503919" y="4773193"/>
            <a:ext cx="388391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433816" y="4773193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343144" y="4773193"/>
            <a:ext cx="3308477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285232" y="4773193"/>
            <a:ext cx="333628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3780282" y="4193870"/>
            <a:ext cx="4984115" cy="90360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480"/>
              </a:spcBef>
            </a:pP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.طبر  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ةادأك 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اهسفن </a:t>
            </a:r>
            <a:r>
              <a:rPr dirty="0" sz="16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مدختست    </a:t>
            </a:r>
            <a:r>
              <a:rPr dirty="0" sz="1600" spc="-120">
                <a:solidFill>
                  <a:srgbClr val="FFFFFF"/>
                </a:solidFill>
                <a:latin typeface="Arial"/>
                <a:cs typeface="Arial"/>
              </a:rPr>
              <a:t>لاؤس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ةادأ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يوتحي  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لاؤسلا  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-2</a:t>
            </a:r>
            <a:endParaRPr sz="16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385"/>
              </a:spcBef>
            </a:pP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.دعاسملا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لعفلا  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لعافلا  </a:t>
            </a:r>
            <a:r>
              <a:rPr dirty="0" sz="1600" spc="-440">
                <a:solidFill>
                  <a:srgbClr val="FFFFFF"/>
                </a:solidFill>
                <a:latin typeface="Arial"/>
                <a:cs typeface="Arial"/>
              </a:rPr>
              <a:t>ميدقتب                                                                                                  </a:t>
            </a:r>
            <a:r>
              <a:rPr dirty="0" sz="1600" spc="135">
                <a:solidFill>
                  <a:srgbClr val="FFFFFF"/>
                </a:solidFill>
                <a:latin typeface="Arial"/>
                <a:cs typeface="Arial"/>
              </a:rPr>
              <a:t>وه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ةيربخ  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ىلإ  </a:t>
            </a: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ليوحت  </a:t>
            </a:r>
            <a:r>
              <a:rPr dirty="0" sz="1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متي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-3</a:t>
            </a:r>
            <a:endParaRPr sz="16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385"/>
              </a:spcBef>
            </a:pPr>
            <a:r>
              <a:rPr dirty="0" sz="1600" spc="-110">
                <a:solidFill>
                  <a:srgbClr val="FFFFFF"/>
                </a:solidFill>
                <a:latin typeface="Arial"/>
                <a:cs typeface="Arial"/>
              </a:rPr>
              <a:t>.ةلمجلا </a:t>
            </a:r>
            <a:r>
              <a:rPr dirty="0" sz="1600" spc="-180">
                <a:solidFill>
                  <a:srgbClr val="FFFFFF"/>
                </a:solidFill>
                <a:latin typeface="Arial"/>
                <a:cs typeface="Arial"/>
              </a:rPr>
              <a:t>ىنعم 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بسح 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رئامضلا  </a:t>
            </a:r>
            <a:r>
              <a:rPr dirty="0" sz="1600" spc="-330">
                <a:solidFill>
                  <a:srgbClr val="FFFFFF"/>
                </a:solidFill>
                <a:latin typeface="Arial"/>
                <a:cs typeface="Arial"/>
              </a:rPr>
              <a:t>ضعب    </a:t>
            </a:r>
            <a:r>
              <a:rPr dirty="0" sz="1600" spc="-455">
                <a:solidFill>
                  <a:srgbClr val="FFFFFF"/>
                </a:solidFill>
                <a:latin typeface="Arial"/>
                <a:cs typeface="Arial"/>
              </a:rPr>
              <a:t>رييغت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ظحلاي</a:t>
            </a: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-4</a:t>
            </a:r>
            <a:endParaRPr sz="16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764279" y="1956841"/>
            <a:ext cx="2244598" cy="48600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3817365" y="1940128"/>
            <a:ext cx="19951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55" b="1">
                <a:solidFill>
                  <a:srgbClr val="000066"/>
                </a:solidFill>
                <a:latin typeface="Calibri"/>
                <a:cs typeface="Calibri"/>
              </a:rPr>
              <a:t>Question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لاؤسلا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137379" y="2777743"/>
            <a:ext cx="121031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175">
                <a:solidFill>
                  <a:srgbClr val="FFFFFF"/>
                </a:solidFill>
                <a:latin typeface="Arial"/>
                <a:cs typeface="Arial"/>
              </a:rPr>
              <a:t>لوقنم 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ملاك</a:t>
            </a:r>
            <a:r>
              <a:rPr dirty="0" sz="1600" spc="-31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ى</a:t>
            </a:r>
            <a:r>
              <a:rPr dirty="0" sz="1600" spc="-310">
                <a:solidFill>
                  <a:srgbClr val="FFFF00"/>
                </a:solidFill>
                <a:latin typeface="Calibri"/>
                <a:cs typeface="Calibri"/>
              </a:rPr>
              <a:t>ir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600" spc="-31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إ</a:t>
            </a:r>
            <a:r>
              <a:rPr dirty="0" sz="16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FFFF00"/>
                </a:solidFill>
                <a:latin typeface="Calibri"/>
                <a:cs typeface="Calibri"/>
              </a:rPr>
              <a:t>ct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767964" y="2777743"/>
            <a:ext cx="137033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:ةيلاتلا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3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dirty="0" sz="16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1600" spc="-43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600" spc="-430">
                <a:solidFill>
                  <a:srgbClr val="FFFFFF"/>
                </a:solidFill>
                <a:latin typeface="Arial"/>
                <a:cs typeface="Arial"/>
              </a:rPr>
              <a:t>او</a:t>
            </a:r>
            <a:r>
              <a:rPr dirty="0" sz="1600" spc="-430">
                <a:solidFill>
                  <a:srgbClr val="FFFF00"/>
                </a:solidFill>
                <a:latin typeface="Calibri"/>
                <a:cs typeface="Calibri"/>
              </a:rPr>
              <a:t>p</a:t>
            </a:r>
            <a:r>
              <a:rPr dirty="0" sz="1600" spc="-430">
                <a:solidFill>
                  <a:srgbClr val="FFFFFF"/>
                </a:solidFill>
                <a:latin typeface="Arial"/>
                <a:cs typeface="Arial"/>
              </a:rPr>
              <a:t>ط</a:t>
            </a:r>
            <a:r>
              <a:rPr dirty="0" sz="1600" spc="-43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600" spc="-430">
                <a:solidFill>
                  <a:srgbClr val="FFFFFF"/>
                </a:solidFill>
                <a:latin typeface="Arial"/>
                <a:cs typeface="Arial"/>
              </a:rPr>
              <a:t>خ</a:t>
            </a:r>
            <a:r>
              <a:rPr dirty="0" sz="1600" spc="-43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dirty="0" sz="1600" spc="-43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600" spc="-43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dirty="0" sz="1600" spc="-430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600" spc="-43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600" spc="-430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sz="1600" spc="-43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dirty="0" sz="1600" spc="-430">
                <a:solidFill>
                  <a:srgbClr val="FFFFFF"/>
                </a:solidFill>
                <a:latin typeface="Arial"/>
                <a:cs typeface="Arial"/>
              </a:rPr>
              <a:t>بتن</a:t>
            </a:r>
            <a:endParaRPr sz="16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892551" y="3502202"/>
            <a:ext cx="766381" cy="15679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820923" y="3468623"/>
            <a:ext cx="685800" cy="76200"/>
          </a:xfrm>
          <a:custGeom>
            <a:avLst/>
            <a:gdLst/>
            <a:ahLst/>
            <a:cxnLst/>
            <a:rect l="l" t="t" r="r" b="b"/>
            <a:pathLst>
              <a:path w="685800" h="76200">
                <a:moveTo>
                  <a:pt x="609600" y="0"/>
                </a:moveTo>
                <a:lnTo>
                  <a:pt x="609600" y="76200"/>
                </a:lnTo>
                <a:lnTo>
                  <a:pt x="673100" y="44450"/>
                </a:lnTo>
                <a:lnTo>
                  <a:pt x="622300" y="44450"/>
                </a:lnTo>
                <a:lnTo>
                  <a:pt x="622300" y="31750"/>
                </a:lnTo>
                <a:lnTo>
                  <a:pt x="673100" y="31750"/>
                </a:lnTo>
                <a:lnTo>
                  <a:pt x="609600" y="0"/>
                </a:lnTo>
                <a:close/>
              </a:path>
              <a:path w="685800" h="76200">
                <a:moveTo>
                  <a:pt x="6096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09600" y="44450"/>
                </a:lnTo>
                <a:lnTo>
                  <a:pt x="609600" y="31750"/>
                </a:lnTo>
                <a:close/>
              </a:path>
              <a:path w="685800" h="76200">
                <a:moveTo>
                  <a:pt x="673100" y="31750"/>
                </a:moveTo>
                <a:lnTo>
                  <a:pt x="622300" y="31750"/>
                </a:lnTo>
                <a:lnTo>
                  <a:pt x="622300" y="44450"/>
                </a:lnTo>
                <a:lnTo>
                  <a:pt x="673100" y="44450"/>
                </a:lnTo>
                <a:lnTo>
                  <a:pt x="685800" y="38100"/>
                </a:lnTo>
                <a:lnTo>
                  <a:pt x="6731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587751" y="3807002"/>
            <a:ext cx="1071181" cy="15679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516123" y="3773423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914400" y="0"/>
                </a:moveTo>
                <a:lnTo>
                  <a:pt x="914400" y="76200"/>
                </a:lnTo>
                <a:lnTo>
                  <a:pt x="977900" y="44450"/>
                </a:lnTo>
                <a:lnTo>
                  <a:pt x="927100" y="44450"/>
                </a:lnTo>
                <a:lnTo>
                  <a:pt x="927100" y="31750"/>
                </a:lnTo>
                <a:lnTo>
                  <a:pt x="977900" y="31750"/>
                </a:lnTo>
                <a:lnTo>
                  <a:pt x="914400" y="0"/>
                </a:lnTo>
                <a:close/>
              </a:path>
              <a:path w="990600" h="76200">
                <a:moveTo>
                  <a:pt x="9144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914400" y="44450"/>
                </a:lnTo>
                <a:lnTo>
                  <a:pt x="914400" y="31750"/>
                </a:lnTo>
                <a:close/>
              </a:path>
              <a:path w="990600" h="76200">
                <a:moveTo>
                  <a:pt x="977900" y="31750"/>
                </a:moveTo>
                <a:lnTo>
                  <a:pt x="927100" y="31750"/>
                </a:lnTo>
                <a:lnTo>
                  <a:pt x="927100" y="44450"/>
                </a:lnTo>
                <a:lnTo>
                  <a:pt x="977900" y="44450"/>
                </a:lnTo>
                <a:lnTo>
                  <a:pt x="990600" y="38100"/>
                </a:lnTo>
                <a:lnTo>
                  <a:pt x="9779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5359654" y="3079495"/>
            <a:ext cx="340487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baseline="1736" sz="2400" spc="-450">
                <a:solidFill>
                  <a:srgbClr val="FFFFFF"/>
                </a:solidFill>
                <a:latin typeface="Arial"/>
                <a:cs typeface="Arial"/>
              </a:rPr>
              <a:t>:يلي </a:t>
            </a:r>
            <a:r>
              <a:rPr dirty="0" baseline="1736" sz="2400" spc="-112">
                <a:solidFill>
                  <a:srgbClr val="FFFFFF"/>
                </a:solidFill>
                <a:latin typeface="Arial"/>
                <a:cs typeface="Arial"/>
              </a:rPr>
              <a:t>امك </a:t>
            </a:r>
            <a:r>
              <a:rPr dirty="0" baseline="1736" sz="2400" spc="89">
                <a:solidFill>
                  <a:srgbClr val="FFFFFF"/>
                </a:solidFill>
                <a:latin typeface="Arial"/>
                <a:cs typeface="Arial"/>
              </a:rPr>
              <a:t>يهو </a:t>
            </a:r>
            <a:r>
              <a:rPr dirty="0" baseline="1736" sz="2400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baseline="1736" sz="2400" spc="-240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baseline="1736" sz="2400" spc="37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baseline="1736" sz="2400" spc="-254">
                <a:solidFill>
                  <a:srgbClr val="FFFFFF"/>
                </a:solidFill>
                <a:latin typeface="Arial"/>
                <a:cs typeface="Arial"/>
              </a:rPr>
              <a:t>ددح</a:t>
            </a:r>
            <a:r>
              <a:rPr dirty="0" sz="1600" spc="-17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baseline="1736" sz="2400" spc="-254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1600" spc="-170">
                <a:solidFill>
                  <a:srgbClr val="FFFF00"/>
                </a:solidFill>
                <a:latin typeface="Calibri"/>
                <a:cs typeface="Calibri"/>
              </a:rPr>
              <a:t>sked </a:t>
            </a:r>
            <a:r>
              <a:rPr dirty="0" baseline="1736" sz="2400" spc="-472">
                <a:solidFill>
                  <a:srgbClr val="FFFFFF"/>
                </a:solidFill>
                <a:latin typeface="Arial"/>
                <a:cs typeface="Arial"/>
              </a:rPr>
              <a:t>لعفلا</a:t>
            </a:r>
            <a:r>
              <a:rPr dirty="0" baseline="1736" sz="24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736" sz="2400" spc="15">
                <a:solidFill>
                  <a:srgbClr val="FFFFFF"/>
                </a:solidFill>
                <a:latin typeface="Arial"/>
                <a:cs typeface="Arial"/>
              </a:rPr>
              <a:t>-1</a:t>
            </a:r>
            <a:endParaRPr baseline="1736" sz="24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3" name="object 7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4" name="object 7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38700" y="2576576"/>
            <a:ext cx="0" cy="1316355"/>
          </a:xfrm>
          <a:custGeom>
            <a:avLst/>
            <a:gdLst/>
            <a:ahLst/>
            <a:cxnLst/>
            <a:rect l="l" t="t" r="r" b="b"/>
            <a:pathLst>
              <a:path w="0" h="1316354">
                <a:moveTo>
                  <a:pt x="0" y="0"/>
                </a:moveTo>
                <a:lnTo>
                  <a:pt x="0" y="13159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838700" y="4186173"/>
            <a:ext cx="0" cy="319405"/>
          </a:xfrm>
          <a:custGeom>
            <a:avLst/>
            <a:gdLst/>
            <a:ahLst/>
            <a:cxnLst/>
            <a:rect l="l" t="t" r="r" b="b"/>
            <a:pathLst>
              <a:path w="0" h="319404">
                <a:moveTo>
                  <a:pt x="0" y="0"/>
                </a:moveTo>
                <a:lnTo>
                  <a:pt x="0" y="3191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838700" y="4799076"/>
            <a:ext cx="0" cy="633730"/>
          </a:xfrm>
          <a:custGeom>
            <a:avLst/>
            <a:gdLst/>
            <a:ahLst/>
            <a:cxnLst/>
            <a:rect l="l" t="t" r="r" b="b"/>
            <a:pathLst>
              <a:path w="0" h="633729">
                <a:moveTo>
                  <a:pt x="0" y="0"/>
                </a:moveTo>
                <a:lnTo>
                  <a:pt x="0" y="63334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2971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32924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35972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52512" y="3886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52512" y="4192523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52512" y="44989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52512" y="4805426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52512" y="511175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66800" y="2576576"/>
            <a:ext cx="0" cy="2856230"/>
          </a:xfrm>
          <a:custGeom>
            <a:avLst/>
            <a:gdLst/>
            <a:ahLst/>
            <a:cxnLst/>
            <a:rect l="l" t="t" r="r" b="b"/>
            <a:pathLst>
              <a:path w="0" h="2856229">
                <a:moveTo>
                  <a:pt x="0" y="0"/>
                </a:moveTo>
                <a:lnTo>
                  <a:pt x="0" y="285584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610600" y="2576576"/>
            <a:ext cx="0" cy="2856230"/>
          </a:xfrm>
          <a:custGeom>
            <a:avLst/>
            <a:gdLst/>
            <a:ahLst/>
            <a:cxnLst/>
            <a:rect l="l" t="t" r="r" b="b"/>
            <a:pathLst>
              <a:path w="0" h="2856229">
                <a:moveTo>
                  <a:pt x="0" y="0"/>
                </a:moveTo>
                <a:lnTo>
                  <a:pt x="0" y="285584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52512" y="2590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52512" y="5418201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197607" y="2554173"/>
            <a:ext cx="967549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855976" y="2560269"/>
            <a:ext cx="863904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672328" y="2554173"/>
            <a:ext cx="1080325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443471" y="2560269"/>
            <a:ext cx="1278508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060703" y="2965742"/>
            <a:ext cx="1705229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31079" y="2965742"/>
            <a:ext cx="440270" cy="345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062728" y="2965742"/>
            <a:ext cx="851725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54623" y="2965742"/>
            <a:ext cx="586549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132576" y="2965742"/>
            <a:ext cx="412826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382511" y="2965742"/>
            <a:ext cx="632282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806183" y="2965742"/>
            <a:ext cx="467715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065264" y="2965742"/>
            <a:ext cx="254279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60703" y="3285781"/>
            <a:ext cx="1549654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31079" y="3285781"/>
            <a:ext cx="1705228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376415" y="3285781"/>
            <a:ext cx="943190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110983" y="3285781"/>
            <a:ext cx="452437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354823" y="3285781"/>
            <a:ext cx="254279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60703" y="3590581"/>
            <a:ext cx="1747774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1145844" y="2618689"/>
            <a:ext cx="1800860" cy="1221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9634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Direct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“What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is your</a:t>
            </a:r>
            <a:r>
              <a:rPr dirty="0" sz="1200" spc="2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name?”.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“Why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2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</a:rPr>
              <a:t>late?”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“Where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is your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</a:rPr>
              <a:t>book?”.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831079" y="3590581"/>
            <a:ext cx="1083360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754623" y="3590581"/>
            <a:ext cx="671893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217920" y="3590581"/>
            <a:ext cx="412826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467855" y="3590581"/>
            <a:ext cx="583514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842759" y="3590581"/>
            <a:ext cx="467715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101840" y="3590581"/>
            <a:ext cx="254279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519928" y="3883190"/>
            <a:ext cx="3107308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8165888" y="3917950"/>
            <a:ext cx="364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مد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خ</a:t>
            </a:r>
            <a:r>
              <a:rPr dirty="0" sz="1200" spc="-57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1200" spc="-345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sz="1200" spc="-565">
                <a:solidFill>
                  <a:srgbClr val="FFFFFF"/>
                </a:solidFill>
                <a:latin typeface="Arial"/>
                <a:cs typeface="Arial"/>
              </a:rPr>
              <a:t>ت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477255" y="3883190"/>
            <a:ext cx="251294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60703" y="4184942"/>
            <a:ext cx="2092198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1145844" y="4227703"/>
            <a:ext cx="19081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“Is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your school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very</a:t>
            </a:r>
            <a:r>
              <a:rPr dirty="0" sz="1200" spc="2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large?”.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831079" y="4184942"/>
            <a:ext cx="1129093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803391" y="4184942"/>
            <a:ext cx="290893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894832" y="4395215"/>
            <a:ext cx="108076" cy="3467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934455" y="4184942"/>
            <a:ext cx="461581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187440" y="4184942"/>
            <a:ext cx="629246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656831" y="4184942"/>
            <a:ext cx="516470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964680" y="4184942"/>
            <a:ext cx="876084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7632192" y="4184942"/>
            <a:ext cx="303034" cy="3457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651503" y="4495837"/>
            <a:ext cx="4975733" cy="3457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523488" y="4495837"/>
            <a:ext cx="336638" cy="3457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060703" y="4797590"/>
            <a:ext cx="1577086" cy="3457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831079" y="4797590"/>
            <a:ext cx="1083360" cy="345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5754623" y="4797590"/>
            <a:ext cx="620102" cy="3457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217920" y="4797590"/>
            <a:ext cx="620102" cy="3457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6629400" y="4797590"/>
            <a:ext cx="254279" cy="3457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060703" y="5105437"/>
            <a:ext cx="1848485" cy="34578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/>
          <p:nvPr/>
        </p:nvSpPr>
        <p:spPr>
          <a:xfrm>
            <a:off x="1145844" y="4840604"/>
            <a:ext cx="1664970" cy="5149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“Where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2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</a:rPr>
              <a:t>live”.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“Does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go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2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</a:rPr>
              <a:t>school?”.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831079" y="5105437"/>
            <a:ext cx="994981" cy="34578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5669279" y="5105437"/>
            <a:ext cx="290893" cy="34578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5800344" y="5105437"/>
            <a:ext cx="421982" cy="34578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6013703" y="5105437"/>
            <a:ext cx="537781" cy="34578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6391655" y="5105437"/>
            <a:ext cx="857846" cy="34578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 txBox="1"/>
          <p:nvPr/>
        </p:nvSpPr>
        <p:spPr>
          <a:xfrm>
            <a:off x="3113291" y="2618689"/>
            <a:ext cx="4822190" cy="1817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0">
                <a:solidFill>
                  <a:srgbClr val="FFFF00"/>
                </a:solidFill>
                <a:latin typeface="Arial"/>
                <a:cs typeface="Arial"/>
              </a:rPr>
              <a:t>رشابم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Indirect </a:t>
            </a:r>
            <a:r>
              <a:rPr dirty="0" sz="1800" spc="-250">
                <a:solidFill>
                  <a:srgbClr val="FFFF00"/>
                </a:solidFill>
                <a:latin typeface="Arial"/>
                <a:cs typeface="Arial"/>
              </a:rPr>
              <a:t>رشابم</a:t>
            </a:r>
            <a:r>
              <a:rPr dirty="0" sz="1800" spc="-12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250">
                <a:solidFill>
                  <a:srgbClr val="FFFF00"/>
                </a:solidFill>
                <a:latin typeface="Arial"/>
                <a:cs typeface="Arial"/>
              </a:rPr>
              <a:t>ريغ</a:t>
            </a:r>
            <a:endParaRPr sz="1800">
              <a:latin typeface="Arial"/>
              <a:cs typeface="Arial"/>
            </a:endParaRPr>
          </a:p>
          <a:p>
            <a:pPr marL="1818005">
              <a:lnSpc>
                <a:spcPct val="100000"/>
              </a:lnSpc>
              <a:spcBef>
                <a:spcPts val="89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asked me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dirty="0" sz="1200" spc="50">
                <a:solidFill>
                  <a:srgbClr val="FFFF00"/>
                </a:solidFill>
                <a:latin typeface="Calibri"/>
                <a:cs typeface="Calibri"/>
              </a:rPr>
              <a:t>my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name</a:t>
            </a:r>
            <a:r>
              <a:rPr dirty="0" sz="12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5">
                <a:solidFill>
                  <a:srgbClr val="FFFF00"/>
                </a:solidFill>
                <a:latin typeface="Calibri"/>
                <a:cs typeface="Calibri"/>
              </a:rPr>
              <a:t>was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1818005">
              <a:lnSpc>
                <a:spcPct val="100000"/>
              </a:lnSpc>
              <a:spcBef>
                <a:spcPts val="1085"/>
              </a:spcBef>
            </a:pPr>
            <a:r>
              <a:rPr dirty="0" sz="1200" spc="60">
                <a:solidFill>
                  <a:srgbClr val="CC3300"/>
                </a:solidFill>
                <a:latin typeface="Calibri"/>
                <a:cs typeface="Calibri"/>
              </a:rPr>
              <a:t>The </a:t>
            </a:r>
            <a:r>
              <a:rPr dirty="0" sz="1200" spc="25">
                <a:solidFill>
                  <a:srgbClr val="CC3300"/>
                </a:solidFill>
                <a:latin typeface="Calibri"/>
                <a:cs typeface="Calibri"/>
              </a:rPr>
              <a:t>teacher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asked me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why </a:t>
            </a:r>
            <a:r>
              <a:rPr dirty="0" sz="1200" spc="145">
                <a:solidFill>
                  <a:srgbClr val="FFFF00"/>
                </a:solidFill>
                <a:latin typeface="Calibri"/>
                <a:cs typeface="Calibri"/>
              </a:rPr>
              <a:t>I </a:t>
            </a:r>
            <a:r>
              <a:rPr dirty="0" sz="1200" spc="45">
                <a:solidFill>
                  <a:srgbClr val="FFFF00"/>
                </a:solidFill>
                <a:latin typeface="Calibri"/>
                <a:cs typeface="Calibri"/>
              </a:rPr>
              <a:t>was</a:t>
            </a:r>
            <a:r>
              <a:rPr dirty="0" sz="1200" spc="9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late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1818005">
              <a:lnSpc>
                <a:spcPct val="100000"/>
              </a:lnSpc>
              <a:spcBef>
                <a:spcPts val="965"/>
              </a:spcBef>
            </a:pPr>
            <a:r>
              <a:rPr dirty="0" sz="1200" spc="45">
                <a:solidFill>
                  <a:srgbClr val="CC3300"/>
                </a:solidFill>
                <a:latin typeface="Calibri"/>
                <a:cs typeface="Calibri"/>
              </a:rPr>
              <a:t>He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asked me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where </a:t>
            </a:r>
            <a:r>
              <a:rPr dirty="0" sz="1200" spc="50">
                <a:solidFill>
                  <a:srgbClr val="FFFF00"/>
                </a:solidFill>
                <a:latin typeface="Calibri"/>
                <a:cs typeface="Calibri"/>
              </a:rPr>
              <a:t>my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book</a:t>
            </a:r>
            <a:r>
              <a:rPr dirty="0" sz="12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5">
                <a:solidFill>
                  <a:srgbClr val="FFFF00"/>
                </a:solidFill>
                <a:latin typeface="Calibri"/>
                <a:cs typeface="Calibri"/>
              </a:rPr>
              <a:t>was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2463165">
              <a:lnSpc>
                <a:spcPct val="100000"/>
              </a:lnSpc>
              <a:spcBef>
                <a:spcPts val="835"/>
              </a:spcBef>
            </a:pPr>
            <a:r>
              <a:rPr dirty="0" sz="1200" spc="-75">
                <a:solidFill>
                  <a:srgbClr val="FFFFFF"/>
                </a:solidFill>
                <a:latin typeface="Arial"/>
                <a:cs typeface="Arial"/>
              </a:rPr>
              <a:t>:لاؤس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ةادأ </a:t>
            </a:r>
            <a:r>
              <a:rPr dirty="0" sz="1200" spc="-155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يوتحي </a:t>
            </a:r>
            <a:r>
              <a:rPr dirty="0" sz="1200" spc="-10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يذلا </a:t>
            </a: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لاؤسلل </a:t>
            </a:r>
            <a:r>
              <a:rPr dirty="0" sz="1200" spc="-190">
                <a:solidFill>
                  <a:srgbClr val="FFFFFF"/>
                </a:solidFill>
                <a:latin typeface="Arial"/>
                <a:cs typeface="Arial"/>
              </a:rPr>
              <a:t>طبر</a:t>
            </a:r>
            <a:r>
              <a:rPr dirty="0" sz="12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30">
                <a:solidFill>
                  <a:srgbClr val="FFFFFF"/>
                </a:solidFill>
                <a:latin typeface="Arial"/>
                <a:cs typeface="Arial"/>
              </a:rPr>
              <a:t>ةاد</a:t>
            </a:r>
            <a:r>
              <a:rPr dirty="0" sz="1200" spc="-13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dirty="0" sz="1200" spc="-130">
                <a:solidFill>
                  <a:srgbClr val="FFFFFF"/>
                </a:solidFill>
                <a:latin typeface="Arial"/>
                <a:cs typeface="Arial"/>
              </a:rPr>
              <a:t>أك</a:t>
            </a:r>
            <a:endParaRPr sz="1200">
              <a:latin typeface="Arial"/>
              <a:cs typeface="Arial"/>
            </a:endParaRPr>
          </a:p>
          <a:p>
            <a:pPr marL="1818005">
              <a:lnSpc>
                <a:spcPct val="100000"/>
              </a:lnSpc>
              <a:spcBef>
                <a:spcPts val="975"/>
              </a:spcBef>
            </a:pPr>
            <a:r>
              <a:rPr dirty="0" sz="1200" spc="45">
                <a:solidFill>
                  <a:srgbClr val="CC3300"/>
                </a:solidFill>
                <a:latin typeface="Calibri"/>
                <a:cs typeface="Calibri"/>
              </a:rPr>
              <a:t>He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asked me </a:t>
            </a:r>
            <a:r>
              <a:rPr dirty="0" u="sng" sz="1200" spc="-5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if</a:t>
            </a:r>
            <a:r>
              <a:rPr dirty="0" sz="1200" spc="-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50">
                <a:solidFill>
                  <a:srgbClr val="FFFF00"/>
                </a:solidFill>
                <a:latin typeface="Calibri"/>
                <a:cs typeface="Calibri"/>
              </a:rPr>
              <a:t>my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school </a:t>
            </a:r>
            <a:r>
              <a:rPr dirty="0" sz="1200" spc="45">
                <a:solidFill>
                  <a:srgbClr val="FFFF00"/>
                </a:solidFill>
                <a:latin typeface="Calibri"/>
                <a:cs typeface="Calibri"/>
              </a:rPr>
              <a:t>was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very</a:t>
            </a:r>
            <a:r>
              <a:rPr dirty="0" sz="12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large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788275" y="4096511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0" y="0"/>
                </a:moveTo>
                <a:lnTo>
                  <a:pt x="82296" y="0"/>
                </a:lnTo>
                <a:lnTo>
                  <a:pt x="82296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3764279" y="1956841"/>
            <a:ext cx="2244598" cy="48600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 txBox="1"/>
          <p:nvPr/>
        </p:nvSpPr>
        <p:spPr>
          <a:xfrm>
            <a:off x="3817365" y="1940128"/>
            <a:ext cx="19951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55" b="1">
                <a:solidFill>
                  <a:srgbClr val="000066"/>
                </a:solidFill>
                <a:latin typeface="Calibri"/>
                <a:cs typeface="Calibri"/>
              </a:rPr>
              <a:t>Question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لاؤسلا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464175" y="4710684"/>
            <a:ext cx="314325" cy="0"/>
          </a:xfrm>
          <a:custGeom>
            <a:avLst/>
            <a:gdLst/>
            <a:ahLst/>
            <a:cxnLst/>
            <a:rect l="l" t="t" r="r" b="b"/>
            <a:pathLst>
              <a:path w="314325" h="0">
                <a:moveTo>
                  <a:pt x="0" y="0"/>
                </a:moveTo>
                <a:lnTo>
                  <a:pt x="313944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/>
          <p:nvPr/>
        </p:nvSpPr>
        <p:spPr>
          <a:xfrm>
            <a:off x="3694938" y="4531232"/>
            <a:ext cx="4831715" cy="824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4">
                <a:solidFill>
                  <a:srgbClr val="FFFFFF"/>
                </a:solidFill>
                <a:latin typeface="Arial"/>
                <a:cs typeface="Arial"/>
              </a:rPr>
              <a:t>.طيسبلا </a:t>
            </a:r>
            <a:r>
              <a:rPr dirty="0" sz="1200" spc="-114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1200" spc="20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1200" spc="-150">
                <a:solidFill>
                  <a:srgbClr val="FFFFFF"/>
                </a:solidFill>
                <a:latin typeface="Arial"/>
                <a:cs typeface="Arial"/>
              </a:rPr>
              <a:t>ىلإ </a:t>
            </a:r>
            <a:r>
              <a:rPr dirty="0" sz="1200" spc="-24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لوح</a:t>
            </a:r>
            <a:r>
              <a:rPr dirty="0" sz="1200" spc="-16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200" spc="-16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200" spc="-16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ه</a:t>
            </a:r>
            <a:r>
              <a:rPr dirty="0" sz="1200" spc="-16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فذحا</a:t>
            </a:r>
            <a:r>
              <a:rPr dirty="0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يوتحي </a:t>
            </a:r>
            <a:r>
              <a:rPr dirty="0" sz="1200" spc="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200" spc="-265">
                <a:solidFill>
                  <a:srgbClr val="FFFFFF"/>
                </a:solidFill>
                <a:latin typeface="Arial"/>
                <a:cs typeface="Arial"/>
              </a:rPr>
              <a:t>أدبي </a:t>
            </a:r>
            <a:r>
              <a:rPr dirty="0" sz="1200" spc="-125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12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1200">
              <a:latin typeface="Arial"/>
              <a:cs typeface="Arial"/>
            </a:endParaRPr>
          </a:p>
          <a:p>
            <a:pPr marL="1236345">
              <a:lnSpc>
                <a:spcPct val="100000"/>
              </a:lnSpc>
              <a:spcBef>
                <a:spcPts val="994"/>
              </a:spcBef>
            </a:pPr>
            <a:r>
              <a:rPr dirty="0" sz="1200" spc="45">
                <a:solidFill>
                  <a:srgbClr val="CC3300"/>
                </a:solidFill>
                <a:latin typeface="Calibri"/>
                <a:cs typeface="Calibri"/>
              </a:rPr>
              <a:t>He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asked me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where </a:t>
            </a:r>
            <a:r>
              <a:rPr dirty="0" sz="1200" spc="145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1200" spc="9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lived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1236345">
              <a:lnSpc>
                <a:spcPct val="100000"/>
              </a:lnSpc>
              <a:spcBef>
                <a:spcPts val="975"/>
              </a:spcBef>
            </a:pPr>
            <a:r>
              <a:rPr dirty="0" sz="1200" spc="145">
                <a:solidFill>
                  <a:srgbClr val="CC3300"/>
                </a:solidFill>
                <a:latin typeface="Calibri"/>
                <a:cs typeface="Calibri"/>
              </a:rPr>
              <a:t>I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asked </a:t>
            </a:r>
            <a:r>
              <a:rPr dirty="0" sz="1200" spc="25">
                <a:solidFill>
                  <a:srgbClr val="CC3300"/>
                </a:solidFill>
                <a:latin typeface="Calibri"/>
                <a:cs typeface="Calibri"/>
              </a:rPr>
              <a:t>him </a:t>
            </a:r>
            <a:r>
              <a:rPr dirty="0" sz="1200" spc="-5">
                <a:solidFill>
                  <a:srgbClr val="FFFF00"/>
                </a:solidFill>
                <a:latin typeface="Calibri"/>
                <a:cs typeface="Calibri"/>
              </a:rPr>
              <a:t>if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20">
                <a:solidFill>
                  <a:srgbClr val="FFFF00"/>
                </a:solidFill>
                <a:latin typeface="Calibri"/>
                <a:cs typeface="Calibri"/>
              </a:rPr>
              <a:t>went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school.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188075" y="471068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 h="0">
                <a:moveTo>
                  <a:pt x="0" y="0"/>
                </a:moveTo>
                <a:lnTo>
                  <a:pt x="167639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107" name="object 10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108" name="object 10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38700" y="2576576"/>
            <a:ext cx="0" cy="401955"/>
          </a:xfrm>
          <a:custGeom>
            <a:avLst/>
            <a:gdLst/>
            <a:ahLst/>
            <a:cxnLst/>
            <a:rect l="l" t="t" r="r" b="b"/>
            <a:pathLst>
              <a:path w="0" h="401955">
                <a:moveTo>
                  <a:pt x="0" y="0"/>
                </a:moveTo>
                <a:lnTo>
                  <a:pt x="0" y="4015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838700" y="3271901"/>
            <a:ext cx="0" cy="625475"/>
          </a:xfrm>
          <a:custGeom>
            <a:avLst/>
            <a:gdLst/>
            <a:ahLst/>
            <a:cxnLst/>
            <a:rect l="l" t="t" r="r" b="b"/>
            <a:pathLst>
              <a:path w="0" h="625475">
                <a:moveTo>
                  <a:pt x="0" y="0"/>
                </a:moveTo>
                <a:lnTo>
                  <a:pt x="0" y="6254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838700" y="4191000"/>
            <a:ext cx="0" cy="633730"/>
          </a:xfrm>
          <a:custGeom>
            <a:avLst/>
            <a:gdLst/>
            <a:ahLst/>
            <a:cxnLst/>
            <a:rect l="l" t="t" r="r" b="b"/>
            <a:pathLst>
              <a:path w="0" h="633729">
                <a:moveTo>
                  <a:pt x="0" y="0"/>
                </a:moveTo>
                <a:lnTo>
                  <a:pt x="0" y="6334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2971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3278251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35845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52512" y="3891026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52512" y="419735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52512" y="4503801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66800" y="2576576"/>
            <a:ext cx="0" cy="2247900"/>
          </a:xfrm>
          <a:custGeom>
            <a:avLst/>
            <a:gdLst/>
            <a:ahLst/>
            <a:cxnLst/>
            <a:rect l="l" t="t" r="r" b="b"/>
            <a:pathLst>
              <a:path w="0" h="2247900">
                <a:moveTo>
                  <a:pt x="0" y="0"/>
                </a:moveTo>
                <a:lnTo>
                  <a:pt x="0" y="224790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610600" y="2576576"/>
            <a:ext cx="0" cy="2247900"/>
          </a:xfrm>
          <a:custGeom>
            <a:avLst/>
            <a:gdLst/>
            <a:ahLst/>
            <a:cxnLst/>
            <a:rect l="l" t="t" r="r" b="b"/>
            <a:pathLst>
              <a:path w="0" h="2247900">
                <a:moveTo>
                  <a:pt x="0" y="0"/>
                </a:moveTo>
                <a:lnTo>
                  <a:pt x="0" y="224790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52512" y="2590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52512" y="481012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97607" y="2554173"/>
            <a:ext cx="967549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855976" y="2560269"/>
            <a:ext cx="863904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672328" y="2554173"/>
            <a:ext cx="1080325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443471" y="2560269"/>
            <a:ext cx="1278508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047744" y="2968790"/>
            <a:ext cx="4579365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6767217" y="2618689"/>
            <a:ext cx="1760220" cy="5930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0">
                <a:solidFill>
                  <a:srgbClr val="FFFF00"/>
                </a:solidFill>
                <a:latin typeface="Arial"/>
                <a:cs typeface="Arial"/>
              </a:rPr>
              <a:t>رشابم ريغ</a:t>
            </a:r>
            <a:endParaRPr sz="1800">
              <a:latin typeface="Arial"/>
              <a:cs typeface="Arial"/>
            </a:endParaRPr>
          </a:p>
          <a:p>
            <a:pPr marL="116205">
              <a:lnSpc>
                <a:spcPct val="100000"/>
              </a:lnSpc>
              <a:spcBef>
                <a:spcPts val="865"/>
              </a:spcBef>
            </a:pP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200" spc="-220">
                <a:solidFill>
                  <a:srgbClr val="FFFFFF"/>
                </a:solidFill>
                <a:latin typeface="Arial"/>
                <a:cs typeface="Arial"/>
              </a:rPr>
              <a:t>يوتحي </a:t>
            </a:r>
            <a:r>
              <a:rPr dirty="0" sz="1200" spc="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200" spc="-265">
                <a:solidFill>
                  <a:srgbClr val="FFFFFF"/>
                </a:solidFill>
                <a:latin typeface="Arial"/>
                <a:cs typeface="Arial"/>
              </a:rPr>
              <a:t>أدبي </a:t>
            </a:r>
            <a:r>
              <a:rPr dirty="0" sz="1200" spc="-125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12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95928" y="2968790"/>
            <a:ext cx="260438" cy="345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304032" y="2968790"/>
            <a:ext cx="900493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606039" y="2968790"/>
            <a:ext cx="906602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2329688" y="2618689"/>
            <a:ext cx="617220" cy="5930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Direct</a:t>
            </a:r>
            <a:endParaRPr sz="1800">
              <a:latin typeface="Calibri"/>
              <a:cs typeface="Calibri"/>
            </a:endParaRPr>
          </a:p>
          <a:p>
            <a:pPr algn="r" marR="55880">
              <a:lnSpc>
                <a:spcPct val="100000"/>
              </a:lnSpc>
              <a:spcBef>
                <a:spcPts val="865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.)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60703" y="3270542"/>
            <a:ext cx="2329942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831079" y="3270542"/>
            <a:ext cx="1226616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97879" y="3270542"/>
            <a:ext cx="671893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361176" y="3270542"/>
            <a:ext cx="1973452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125968" y="3270542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60703" y="3578390"/>
            <a:ext cx="2174621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1145844" y="3312363"/>
            <a:ext cx="2145665" cy="515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“Where did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1200" spc="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yesterday?”.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“Did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Ahmed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buy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12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car?”.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831079" y="3578390"/>
            <a:ext cx="1062037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733288" y="3578390"/>
            <a:ext cx="290893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864352" y="3578390"/>
            <a:ext cx="729792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385559" y="3578390"/>
            <a:ext cx="979728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202423" y="3578390"/>
            <a:ext cx="891349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919217" y="3312363"/>
            <a:ext cx="3368040" cy="515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>
                <a:solidFill>
                  <a:srgbClr val="CC3300"/>
                </a:solidFill>
                <a:latin typeface="Calibri"/>
                <a:cs typeface="Calibri"/>
              </a:rPr>
              <a:t>Sami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asked me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where </a:t>
            </a:r>
            <a:r>
              <a:rPr dirty="0" sz="1200" spc="145">
                <a:solidFill>
                  <a:srgbClr val="FFFF00"/>
                </a:solidFill>
                <a:latin typeface="Calibri"/>
                <a:cs typeface="Calibri"/>
              </a:rPr>
              <a:t>I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had </a:t>
            </a:r>
            <a:r>
              <a:rPr dirty="0" sz="1200" spc="45">
                <a:solidFill>
                  <a:srgbClr val="FFFF00"/>
                </a:solidFill>
                <a:latin typeface="Calibri"/>
                <a:cs typeface="Calibri"/>
              </a:rPr>
              <a:t>gone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dirty="0" sz="1200" spc="45">
                <a:solidFill>
                  <a:srgbClr val="FFFF00"/>
                </a:solidFill>
                <a:latin typeface="Calibri"/>
                <a:cs typeface="Calibri"/>
              </a:rPr>
              <a:t>day</a:t>
            </a:r>
            <a:r>
              <a:rPr dirty="0" sz="1200" spc="2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before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200">
                <a:solidFill>
                  <a:srgbClr val="CC3300"/>
                </a:solidFill>
                <a:latin typeface="Calibri"/>
                <a:cs typeface="Calibri"/>
              </a:rPr>
              <a:t>Ali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asked me </a:t>
            </a:r>
            <a:r>
              <a:rPr dirty="0" sz="1200" spc="-5">
                <a:solidFill>
                  <a:srgbClr val="FFFF00"/>
                </a:solidFill>
                <a:latin typeface="Calibri"/>
                <a:cs typeface="Calibri"/>
              </a:rPr>
              <a:t>if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Ahmed </a:t>
            </a:r>
            <a:r>
              <a:rPr dirty="0" sz="1200" spc="40">
                <a:solidFill>
                  <a:srgbClr val="FFFF00"/>
                </a:solidFill>
                <a:latin typeface="Calibri"/>
                <a:cs typeface="Calibri"/>
              </a:rPr>
              <a:t>had </a:t>
            </a:r>
            <a:r>
              <a:rPr dirty="0" sz="1200" spc="35">
                <a:solidFill>
                  <a:srgbClr val="FFFF00"/>
                </a:solidFill>
                <a:latin typeface="Calibri"/>
                <a:cs typeface="Calibri"/>
              </a:rPr>
              <a:t>bought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12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car.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121151" y="3886237"/>
            <a:ext cx="5506084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078479" y="3886237"/>
            <a:ext cx="251294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60703" y="4191037"/>
            <a:ext cx="2314829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831079" y="4191037"/>
            <a:ext cx="1068146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739384" y="4191037"/>
            <a:ext cx="741972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318503" y="4191037"/>
            <a:ext cx="1287652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397495" y="4191037"/>
            <a:ext cx="309181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7498080" y="4191037"/>
            <a:ext cx="303034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060703" y="4495837"/>
            <a:ext cx="1851533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1145844" y="4231970"/>
            <a:ext cx="2131060" cy="515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“Who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English</a:t>
            </a:r>
            <a:r>
              <a:rPr dirty="0" sz="1200" spc="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teacher?”.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“What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are your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marks?”.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831079" y="4495837"/>
            <a:ext cx="988872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660135" y="4495837"/>
            <a:ext cx="836472" cy="3457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288023" y="4495837"/>
            <a:ext cx="613981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742176" y="4495837"/>
            <a:ext cx="421982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955535" y="4495837"/>
            <a:ext cx="254279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4919217" y="4231970"/>
            <a:ext cx="2740025" cy="515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5">
                <a:solidFill>
                  <a:srgbClr val="CC3300"/>
                </a:solidFill>
                <a:latin typeface="Calibri"/>
                <a:cs typeface="Calibri"/>
              </a:rPr>
              <a:t>They </a:t>
            </a:r>
            <a:r>
              <a:rPr dirty="0" sz="1200" spc="50">
                <a:solidFill>
                  <a:srgbClr val="CC3300"/>
                </a:solidFill>
                <a:latin typeface="Calibri"/>
                <a:cs typeface="Calibri"/>
              </a:rPr>
              <a:t>ask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me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who </a:t>
            </a:r>
            <a:r>
              <a:rPr dirty="0" sz="1200" spc="50">
                <a:solidFill>
                  <a:srgbClr val="FFFF00"/>
                </a:solidFill>
                <a:latin typeface="Calibri"/>
                <a:cs typeface="Calibri"/>
              </a:rPr>
              <a:t>my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English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teacher</a:t>
            </a:r>
            <a:r>
              <a:rPr dirty="0" sz="12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is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200" spc="45">
                <a:solidFill>
                  <a:srgbClr val="CC3300"/>
                </a:solidFill>
                <a:latin typeface="Calibri"/>
                <a:cs typeface="Calibri"/>
              </a:rPr>
              <a:t>He </a:t>
            </a:r>
            <a:r>
              <a:rPr dirty="0" sz="1200" spc="50">
                <a:solidFill>
                  <a:srgbClr val="CC3300"/>
                </a:solidFill>
                <a:latin typeface="Calibri"/>
                <a:cs typeface="Calibri"/>
              </a:rPr>
              <a:t>asks </a:t>
            </a:r>
            <a:r>
              <a:rPr dirty="0" sz="1200" spc="40">
                <a:solidFill>
                  <a:srgbClr val="CC3300"/>
                </a:solidFill>
                <a:latin typeface="Calibri"/>
                <a:cs typeface="Calibri"/>
              </a:rPr>
              <a:t>me </a:t>
            </a:r>
            <a:r>
              <a:rPr dirty="0" sz="1200" spc="25">
                <a:solidFill>
                  <a:srgbClr val="FFFF00"/>
                </a:solidFill>
                <a:latin typeface="Calibri"/>
                <a:cs typeface="Calibri"/>
              </a:rPr>
              <a:t>what </a:t>
            </a:r>
            <a:r>
              <a:rPr dirty="0" sz="1200" spc="50">
                <a:solidFill>
                  <a:srgbClr val="FFFF00"/>
                </a:solidFill>
                <a:latin typeface="Calibri"/>
                <a:cs typeface="Calibri"/>
              </a:rPr>
              <a:t>my </a:t>
            </a: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marks</a:t>
            </a:r>
            <a:r>
              <a:rPr dirty="0" sz="12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00"/>
                </a:solidFill>
                <a:latin typeface="Calibri"/>
                <a:cs typeface="Calibri"/>
              </a:rPr>
              <a:t>are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764279" y="1956841"/>
            <a:ext cx="2244598" cy="48600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3817365" y="1940128"/>
            <a:ext cx="19951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55" b="1">
                <a:solidFill>
                  <a:srgbClr val="000066"/>
                </a:solidFill>
                <a:latin typeface="Calibri"/>
                <a:cs typeface="Calibri"/>
              </a:rPr>
              <a:t>Question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لاؤسلا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113291" y="2618689"/>
            <a:ext cx="3493770" cy="596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250">
                <a:solidFill>
                  <a:srgbClr val="FFFF00"/>
                </a:solidFill>
                <a:latin typeface="Arial"/>
                <a:cs typeface="Arial"/>
              </a:rPr>
              <a:t>رشابم</a:t>
            </a:r>
            <a:r>
              <a:rPr dirty="0" sz="1800" spc="-24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Indirect</a:t>
            </a:r>
            <a:endParaRPr sz="1800">
              <a:latin typeface="Calibri"/>
              <a:cs typeface="Calibri"/>
            </a:endParaRPr>
          </a:p>
          <a:p>
            <a:pPr algn="ctr" marR="31750">
              <a:lnSpc>
                <a:spcPct val="100000"/>
              </a:lnSpc>
              <a:spcBef>
                <a:spcPts val="89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dirty="0" sz="1200" spc="-229">
                <a:solidFill>
                  <a:srgbClr val="FFFFFF"/>
                </a:solidFill>
                <a:latin typeface="Arial"/>
                <a:cs typeface="Arial"/>
              </a:rPr>
              <a:t>ثلاث </a:t>
            </a:r>
            <a:r>
              <a:rPr dirty="0" sz="1200" spc="-235">
                <a:solidFill>
                  <a:srgbClr val="FFFFFF"/>
                </a:solidFill>
                <a:latin typeface="Arial"/>
                <a:cs typeface="Arial"/>
              </a:rPr>
              <a:t>فيرصت( </a:t>
            </a:r>
            <a:r>
              <a:rPr dirty="0" sz="1200" spc="-295">
                <a:solidFill>
                  <a:srgbClr val="FFFFFF"/>
                </a:solidFill>
                <a:latin typeface="Arial"/>
                <a:cs typeface="Arial"/>
              </a:rPr>
              <a:t>طيسبلا </a:t>
            </a:r>
            <a:r>
              <a:rPr dirty="0" sz="1200" spc="-114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1200" spc="20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1200" spc="-150">
                <a:solidFill>
                  <a:srgbClr val="FFFFFF"/>
                </a:solidFill>
                <a:latin typeface="Arial"/>
                <a:cs typeface="Arial"/>
              </a:rPr>
              <a:t>ىلإ </a:t>
            </a:r>
            <a:r>
              <a:rPr dirty="0" sz="1200" spc="-24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200" spc="-15">
                <a:solidFill>
                  <a:srgbClr val="FFFFFF"/>
                </a:solidFill>
                <a:latin typeface="Arial"/>
                <a:cs typeface="Arial"/>
              </a:rPr>
              <a:t>لوح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4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 spc="-204">
                <a:solidFill>
                  <a:srgbClr val="FFFFFF"/>
                </a:solidFill>
                <a:latin typeface="Arial"/>
                <a:cs typeface="Arial"/>
              </a:rPr>
              <a:t>اه</a:t>
            </a:r>
            <a:r>
              <a:rPr dirty="0" sz="1200" spc="-204">
                <a:solidFill>
                  <a:srgbClr val="FFFFFF"/>
                </a:solidFill>
                <a:latin typeface="Calibri"/>
                <a:cs typeface="Calibri"/>
              </a:rPr>
              <a:t>id</a:t>
            </a:r>
            <a:r>
              <a:rPr dirty="0" sz="1200" spc="-204">
                <a:solidFill>
                  <a:srgbClr val="FFFFFF"/>
                </a:solidFill>
                <a:latin typeface="Arial"/>
                <a:cs typeface="Arial"/>
              </a:rPr>
              <a:t>فذحا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035675" y="3186683"/>
            <a:ext cx="204470" cy="0"/>
          </a:xfrm>
          <a:custGeom>
            <a:avLst/>
            <a:gdLst/>
            <a:ahLst/>
            <a:cxnLst/>
            <a:rect l="l" t="t" r="r" b="b"/>
            <a:pathLst>
              <a:path w="204470" h="0">
                <a:moveTo>
                  <a:pt x="0" y="0"/>
                </a:moveTo>
                <a:lnTo>
                  <a:pt x="204215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1680210" y="3006344"/>
            <a:ext cx="2743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692275" y="3186683"/>
            <a:ext cx="250190" cy="0"/>
          </a:xfrm>
          <a:custGeom>
            <a:avLst/>
            <a:gdLst/>
            <a:ahLst/>
            <a:cxnLst/>
            <a:rect l="l" t="t" r="r" b="b"/>
            <a:pathLst>
              <a:path w="250189" h="0">
                <a:moveTo>
                  <a:pt x="0" y="0"/>
                </a:moveTo>
                <a:lnTo>
                  <a:pt x="249936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/>
          <p:nvPr/>
        </p:nvSpPr>
        <p:spPr>
          <a:xfrm>
            <a:off x="3164585" y="3922903"/>
            <a:ext cx="53606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:رئامضلا </a:t>
            </a:r>
            <a:r>
              <a:rPr dirty="0" sz="1200" spc="-35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40">
                <a:solidFill>
                  <a:srgbClr val="FFFFFF"/>
                </a:solidFill>
                <a:latin typeface="Arial"/>
                <a:cs typeface="Arial"/>
              </a:rPr>
              <a:t>طقف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نوكي  </a:t>
            </a:r>
            <a:r>
              <a:rPr dirty="0" sz="1200" spc="-300">
                <a:solidFill>
                  <a:srgbClr val="FFFFFF"/>
                </a:solidFill>
                <a:latin typeface="Arial"/>
                <a:cs typeface="Arial"/>
              </a:rPr>
              <a:t>رييغتلا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امنإ </a:t>
            </a:r>
            <a:r>
              <a:rPr dirty="0" sz="1200" spc="-10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ةنمزأ </a:t>
            </a:r>
            <a:r>
              <a:rPr dirty="0" sz="1200" spc="-310">
                <a:solidFill>
                  <a:srgbClr val="FFFFFF"/>
                </a:solidFill>
                <a:latin typeface="Arial"/>
                <a:cs typeface="Arial"/>
              </a:rPr>
              <a:t>ريغت </a:t>
            </a:r>
            <a:r>
              <a:rPr dirty="0" sz="1200" spc="-10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1200" spc="-270">
                <a:solidFill>
                  <a:srgbClr val="FFFFFF"/>
                </a:solidFill>
                <a:latin typeface="Arial"/>
                <a:cs typeface="Arial"/>
              </a:rPr>
              <a:t>ذئنيح </a:t>
            </a:r>
            <a:r>
              <a:rPr dirty="0" sz="1200" spc="-195">
                <a:solidFill>
                  <a:srgbClr val="FFFFFF"/>
                </a:solidFill>
                <a:latin typeface="Arial"/>
                <a:cs typeface="Arial"/>
              </a:rPr>
              <a:t>عرا</a:t>
            </a:r>
            <a:r>
              <a:rPr dirty="0" sz="1200" spc="-1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195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sz="1200" spc="-195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dirty="0" sz="1200" spc="-19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200" spc="-195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dirty="0" sz="1200" spc="50">
                <a:solidFill>
                  <a:srgbClr val="FFFFFF"/>
                </a:solidFill>
                <a:latin typeface="Calibri"/>
                <a:cs typeface="Calibri"/>
              </a:rPr>
              <a:t>asks </a:t>
            </a:r>
            <a:r>
              <a:rPr dirty="0" sz="1200" spc="-125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200" spc="-11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200" spc="-145">
                <a:solidFill>
                  <a:srgbClr val="FFFFFF"/>
                </a:solidFill>
                <a:latin typeface="Arial"/>
                <a:cs typeface="Arial"/>
              </a:rPr>
              <a:t>تناك</a:t>
            </a:r>
            <a:r>
              <a:rPr dirty="0" sz="1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120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340475" y="4101084"/>
            <a:ext cx="607060" cy="0"/>
          </a:xfrm>
          <a:custGeom>
            <a:avLst/>
            <a:gdLst/>
            <a:ahLst/>
            <a:cxnLst/>
            <a:rect l="l" t="t" r="r" b="b"/>
            <a:pathLst>
              <a:path w="607059" h="0">
                <a:moveTo>
                  <a:pt x="0" y="0"/>
                </a:moveTo>
                <a:lnTo>
                  <a:pt x="606551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93" name="object 9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94" name="object 9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76488" y="2724937"/>
            <a:ext cx="412826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50007" y="2724937"/>
            <a:ext cx="6402197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714102" y="2777743"/>
            <a:ext cx="204660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رشابم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350">
                <a:solidFill>
                  <a:srgbClr val="FFFFFF"/>
                </a:solidFill>
                <a:latin typeface="Arial"/>
                <a:cs typeface="Arial"/>
              </a:rPr>
              <a:t>ةيبلط 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1600" spc="-320">
                <a:solidFill>
                  <a:srgbClr val="FFFFFF"/>
                </a:solidFill>
                <a:latin typeface="Arial"/>
                <a:cs typeface="Arial"/>
              </a:rPr>
              <a:t>ليوحتل</a:t>
            </a: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92095" y="2724937"/>
            <a:ext cx="333629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503919" y="3017545"/>
            <a:ext cx="388391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433816" y="3017545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866888" y="3017545"/>
            <a:ext cx="784682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741919" y="3017545"/>
            <a:ext cx="400672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318503" y="3017545"/>
            <a:ext cx="1699132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193535" y="3017545"/>
            <a:ext cx="400672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67784" y="3017545"/>
            <a:ext cx="2101341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309871" y="3017545"/>
            <a:ext cx="333628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429759" y="3070351"/>
            <a:ext cx="203581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35">
                <a:solidFill>
                  <a:srgbClr val="FFFFFF"/>
                </a:solidFill>
                <a:latin typeface="Arial"/>
                <a:cs typeface="Arial"/>
              </a:rPr>
              <a:t>.رملأا </a:t>
            </a: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600" spc="-380">
                <a:solidFill>
                  <a:srgbClr val="FFFFFF"/>
                </a:solidFill>
                <a:latin typeface="Arial"/>
                <a:cs typeface="Arial"/>
              </a:rPr>
              <a:t>دصقي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ملاكلا 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903464" y="3310153"/>
            <a:ext cx="927925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778495" y="3310153"/>
            <a:ext cx="400672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355079" y="3310153"/>
            <a:ext cx="1699132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230111" y="3310153"/>
            <a:ext cx="400672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672840" y="3310153"/>
            <a:ext cx="2832989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614928" y="3310153"/>
            <a:ext cx="333628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903464" y="3602761"/>
            <a:ext cx="927925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778495" y="3602761"/>
            <a:ext cx="400672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251447" y="3602761"/>
            <a:ext cx="1802765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126479" y="3602761"/>
            <a:ext cx="400672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087367" y="3602761"/>
            <a:ext cx="2314829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029455" y="3602761"/>
            <a:ext cx="333628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903464" y="3895369"/>
            <a:ext cx="927925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778495" y="3895369"/>
            <a:ext cx="400672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278879" y="3895369"/>
            <a:ext cx="1775332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7554245" y="3023178"/>
            <a:ext cx="1210310" cy="11963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83820">
              <a:lnSpc>
                <a:spcPct val="120000"/>
              </a:lnSpc>
              <a:spcBef>
                <a:spcPts val="95"/>
              </a:spcBef>
            </a:pPr>
            <a:r>
              <a:rPr dirty="0" sz="1600" spc="30">
                <a:solidFill>
                  <a:srgbClr val="FFFFFF"/>
                </a:solidFill>
                <a:latin typeface="Arial"/>
                <a:cs typeface="Arial"/>
              </a:rPr>
              <a:t>رمأ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مدختسن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-1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ءاجر (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 </a:t>
            </a:r>
            <a:r>
              <a:rPr dirty="0" sz="1600" spc="-305">
                <a:solidFill>
                  <a:srgbClr val="FFFFFF"/>
                </a:solidFill>
                <a:latin typeface="Arial"/>
                <a:cs typeface="Arial"/>
              </a:rPr>
              <a:t>حصن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ربخأ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6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153911" y="3895369"/>
            <a:ext cx="400672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191511" y="3895369"/>
            <a:ext cx="4237990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075688" y="3895369"/>
            <a:ext cx="391528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503919" y="4480585"/>
            <a:ext cx="388391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433816" y="4480585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992623" y="4480585"/>
            <a:ext cx="3658997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503919" y="4773193"/>
            <a:ext cx="388391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433816" y="4773193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108447" y="4773193"/>
            <a:ext cx="3543046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050535" y="4773193"/>
            <a:ext cx="333628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8503919" y="5065801"/>
            <a:ext cx="388391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433816" y="5065801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70703" y="5065801"/>
            <a:ext cx="3780790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12791" y="5065801"/>
            <a:ext cx="333628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736847" y="1956841"/>
            <a:ext cx="2299589" cy="48600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3789934" y="1940128"/>
            <a:ext cx="204978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4" b="1">
                <a:solidFill>
                  <a:srgbClr val="000066"/>
                </a:solidFill>
                <a:latin typeface="Calibri"/>
                <a:cs typeface="Calibri"/>
              </a:rPr>
              <a:t>Command</a:t>
            </a:r>
            <a:r>
              <a:rPr dirty="0" sz="1800" spc="52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160" b="1">
                <a:solidFill>
                  <a:srgbClr val="000066"/>
                </a:solidFill>
                <a:latin typeface="Arial"/>
                <a:cs typeface="Arial"/>
              </a:rPr>
              <a:t>بلطلا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780763" y="2777743"/>
            <a:ext cx="1033144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175">
                <a:solidFill>
                  <a:srgbClr val="FFFFFF"/>
                </a:solidFill>
                <a:latin typeface="Arial"/>
                <a:cs typeface="Arial"/>
              </a:rPr>
              <a:t>لوقنم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2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600" spc="-325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dirty="0" sz="1600" spc="-32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1600" spc="-325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1600" spc="-325">
                <a:solidFill>
                  <a:srgbClr val="FFFFFF"/>
                </a:solidFill>
                <a:latin typeface="Arial"/>
                <a:cs typeface="Arial"/>
              </a:rPr>
              <a:t>ك</a:t>
            </a:r>
            <a:r>
              <a:rPr dirty="0" sz="1600" spc="-325">
                <a:solidFill>
                  <a:srgbClr val="FFFF00"/>
                </a:solidFill>
                <a:latin typeface="Calibri"/>
                <a:cs typeface="Calibri"/>
              </a:rPr>
              <a:t>re</a:t>
            </a:r>
            <a:r>
              <a:rPr dirty="0" sz="1600" spc="-325">
                <a:solidFill>
                  <a:srgbClr val="FFFFFF"/>
                </a:solidFill>
                <a:latin typeface="Arial"/>
                <a:cs typeface="Arial"/>
              </a:rPr>
              <a:t>ى</a:t>
            </a:r>
            <a:r>
              <a:rPr dirty="0" sz="1600" spc="-325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dirty="0" sz="1600" spc="-325">
                <a:solidFill>
                  <a:srgbClr val="FFFFFF"/>
                </a:solidFill>
                <a:latin typeface="Arial"/>
                <a:cs typeface="Arial"/>
              </a:rPr>
              <a:t>لإ</a:t>
            </a:r>
            <a:r>
              <a:rPr dirty="0" sz="1600" spc="-325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411348" y="2777743"/>
            <a:ext cx="137033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:ةيلا</a:t>
            </a:r>
            <a:r>
              <a:rPr dirty="0" sz="1600" spc="-365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تلا</a:t>
            </a:r>
            <a:r>
              <a:rPr dirty="0" sz="1600" spc="-365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1600" spc="-365">
                <a:solidFill>
                  <a:srgbClr val="FFFF00"/>
                </a:solidFill>
                <a:latin typeface="Calibri"/>
                <a:cs typeface="Calibri"/>
              </a:rPr>
              <a:t>p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600" spc="-365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600" spc="-365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ط</a:t>
            </a:r>
            <a:r>
              <a:rPr dirty="0" sz="1600" spc="-365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خ</a:t>
            </a:r>
            <a:r>
              <a:rPr dirty="0" sz="1600" spc="-365">
                <a:solidFill>
                  <a:srgbClr val="FFFF00"/>
                </a:solidFill>
                <a:latin typeface="Calibri"/>
                <a:cs typeface="Calibri"/>
              </a:rPr>
              <a:t>ed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16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35">
                <a:solidFill>
                  <a:srgbClr val="FFFFFF"/>
                </a:solidFill>
                <a:latin typeface="Arial"/>
                <a:cs typeface="Arial"/>
              </a:rPr>
              <a:t>عبتن</a:t>
            </a:r>
            <a:endParaRPr sz="16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709161" y="3362655"/>
            <a:ext cx="328104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.لسوتلا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ءاجرلا </a:t>
            </a: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600" spc="-380">
                <a:solidFill>
                  <a:srgbClr val="FFFFFF"/>
                </a:solidFill>
                <a:latin typeface="Arial"/>
                <a:cs typeface="Arial"/>
              </a:rPr>
              <a:t>دصقي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ملاكلا 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اذ</a:t>
            </a:r>
            <a:r>
              <a:rPr dirty="0" baseline="15625" sz="2400" spc="-157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إ</a:t>
            </a:r>
            <a:r>
              <a:rPr dirty="0" baseline="15625" sz="2400" spc="-157">
                <a:solidFill>
                  <a:srgbClr val="CC3300"/>
                </a:solidFill>
                <a:latin typeface="Calibri"/>
                <a:cs typeface="Calibri"/>
              </a:rPr>
              <a:t>r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baseline="15625" sz="2400" spc="-157">
                <a:solidFill>
                  <a:srgbClr val="CC3300"/>
                </a:solidFill>
                <a:latin typeface="Calibri"/>
                <a:cs typeface="Calibri"/>
              </a:rPr>
              <a:t>dered</a:t>
            </a:r>
            <a:endParaRPr baseline="15625" sz="24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227453" y="3584082"/>
            <a:ext cx="4754880" cy="90995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934210">
              <a:lnSpc>
                <a:spcPct val="100000"/>
              </a:lnSpc>
              <a:spcBef>
                <a:spcPts val="470"/>
              </a:spcBef>
            </a:pPr>
            <a:r>
              <a:rPr dirty="0" sz="1600" spc="-235">
                <a:solidFill>
                  <a:srgbClr val="FFFFFF"/>
                </a:solidFill>
                <a:latin typeface="Arial"/>
                <a:cs typeface="Arial"/>
              </a:rPr>
              <a:t>.ةحيصنلا  </a:t>
            </a: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هب   </a:t>
            </a:r>
            <a:r>
              <a:rPr dirty="0" sz="1600" spc="-380">
                <a:solidFill>
                  <a:srgbClr val="FFFFFF"/>
                </a:solidFill>
                <a:latin typeface="Arial"/>
                <a:cs typeface="Arial"/>
              </a:rPr>
              <a:t>دصقي      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ملاكلا  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baseline="12152" sz="2400" spc="-60">
                <a:solidFill>
                  <a:srgbClr val="CC3300"/>
                </a:solidFill>
                <a:latin typeface="Calibri"/>
                <a:cs typeface="Calibri"/>
              </a:rPr>
              <a:t>b</a:t>
            </a: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baseline="12152" sz="2400" spc="-60">
                <a:solidFill>
                  <a:srgbClr val="CC3300"/>
                </a:solidFill>
                <a:latin typeface="Calibri"/>
                <a:cs typeface="Calibri"/>
              </a:rPr>
              <a:t>egg</a:t>
            </a:r>
            <a:r>
              <a:rPr dirty="0" baseline="40123" sz="2700" spc="-60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baseline="12152" sz="2400" spc="-60">
                <a:solidFill>
                  <a:srgbClr val="CC3300"/>
                </a:solidFill>
                <a:latin typeface="Calibri"/>
                <a:cs typeface="Calibri"/>
              </a:rPr>
              <a:t>ed</a:t>
            </a:r>
            <a:endParaRPr baseline="12152" sz="2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345"/>
              </a:spcBef>
            </a:pP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.ةبترملا 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هيواسي  </a:t>
            </a:r>
            <a:r>
              <a:rPr dirty="0" sz="1600" spc="-165">
                <a:solidFill>
                  <a:srgbClr val="FFFFFF"/>
                </a:solidFill>
                <a:latin typeface="Arial"/>
                <a:cs typeface="Arial"/>
              </a:rPr>
              <a:t>صخش 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ىلإ </a:t>
            </a:r>
            <a:r>
              <a:rPr dirty="0" sz="1600" spc="-165">
                <a:solidFill>
                  <a:srgbClr val="FFFFFF"/>
                </a:solidFill>
                <a:latin typeface="Arial"/>
                <a:cs typeface="Arial"/>
              </a:rPr>
              <a:t>صخش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45">
                <a:solidFill>
                  <a:srgbClr val="FFFFFF"/>
                </a:solidFill>
                <a:latin typeface="Arial"/>
                <a:cs typeface="Arial"/>
              </a:rPr>
              <a:t>هجوم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ملاكلا </a:t>
            </a: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 اذإ</a:t>
            </a:r>
            <a:r>
              <a:rPr dirty="0" baseline="8680" sz="2400" spc="-44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baseline="8680" sz="2400" spc="-44">
                <a:solidFill>
                  <a:srgbClr val="CC3300"/>
                </a:solidFill>
                <a:latin typeface="Calibri"/>
                <a:cs typeface="Calibri"/>
              </a:rPr>
              <a:t>dvised</a:t>
            </a:r>
            <a:endParaRPr baseline="8680" sz="2400">
              <a:latin typeface="Calibri"/>
              <a:cs typeface="Calibri"/>
            </a:endParaRPr>
          </a:p>
          <a:p>
            <a:pPr algn="r" marR="207010">
              <a:lnSpc>
                <a:spcPct val="100000"/>
              </a:lnSpc>
              <a:spcBef>
                <a:spcPts val="244"/>
              </a:spcBef>
            </a:pPr>
            <a:r>
              <a:rPr dirty="0" sz="1600" spc="5">
                <a:solidFill>
                  <a:srgbClr val="CC3300"/>
                </a:solidFill>
                <a:latin typeface="Calibri"/>
                <a:cs typeface="Calibri"/>
              </a:rPr>
              <a:t>told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894834" y="4486224"/>
            <a:ext cx="3907790" cy="115125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230504">
              <a:lnSpc>
                <a:spcPct val="100000"/>
              </a:lnSpc>
              <a:spcBef>
                <a:spcPts val="484"/>
              </a:spcBef>
            </a:pP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1600" spc="-420">
                <a:solidFill>
                  <a:srgbClr val="FFFFFF"/>
                </a:solidFill>
                <a:latin typeface="Arial"/>
                <a:cs typeface="Arial"/>
              </a:rPr>
              <a:t>لبق                                                                                                                                                  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عض 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240">
                <a:solidFill>
                  <a:srgbClr val="FFFFFF"/>
                </a:solidFill>
                <a:latin typeface="Arial"/>
                <a:cs typeface="Arial"/>
              </a:rPr>
              <a:t>ةحوتفملا  </a:t>
            </a:r>
            <a:r>
              <a:rPr dirty="0" sz="1600" spc="-114">
                <a:solidFill>
                  <a:srgbClr val="FFFFFF"/>
                </a:solidFill>
                <a:latin typeface="Arial"/>
                <a:cs typeface="Arial"/>
              </a:rPr>
              <a:t>ساوقلأا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فذحا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-2</a:t>
            </a:r>
            <a:endParaRPr sz="1600">
              <a:latin typeface="Arial"/>
              <a:cs typeface="Arial"/>
            </a:endParaRPr>
          </a:p>
          <a:p>
            <a:pPr marL="288290">
              <a:lnSpc>
                <a:spcPct val="100000"/>
              </a:lnSpc>
              <a:spcBef>
                <a:spcPts val="385"/>
              </a:spcBef>
            </a:pP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.اتدجو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                   </a:t>
            </a:r>
            <a:r>
              <a:rPr dirty="0" sz="1600" spc="-320">
                <a:solidFill>
                  <a:srgbClr val="FFFFFF"/>
                </a:solidFill>
                <a:latin typeface="Arial"/>
                <a:cs typeface="Arial"/>
              </a:rPr>
              <a:t>يتملك  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فذحا</a:t>
            </a:r>
            <a:r>
              <a:rPr dirty="0" sz="16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-3</a:t>
            </a:r>
            <a:endParaRPr sz="16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384"/>
              </a:spcBef>
            </a:pP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.قب</a:t>
            </a:r>
            <a:r>
              <a:rPr dirty="0" baseline="15625" sz="2400" spc="-33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امكوس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ىنعملا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بسح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رئامضلا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تاملكلا </a:t>
            </a:r>
            <a:r>
              <a:rPr dirty="0" sz="1600" spc="-330">
                <a:solidFill>
                  <a:srgbClr val="FFFFFF"/>
                </a:solidFill>
                <a:latin typeface="Arial"/>
                <a:cs typeface="Arial"/>
              </a:rPr>
              <a:t>ضعب </a:t>
            </a:r>
            <a:r>
              <a:rPr dirty="0" sz="1600" spc="-409">
                <a:solidFill>
                  <a:srgbClr val="FFFFFF"/>
                </a:solidFill>
                <a:latin typeface="Arial"/>
                <a:cs typeface="Arial"/>
              </a:rPr>
              <a:t>ريغ 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-4</a:t>
            </a:r>
            <a:endParaRPr sz="1600">
              <a:latin typeface="Arial"/>
              <a:cs typeface="Arial"/>
            </a:endParaRPr>
          </a:p>
          <a:p>
            <a:pPr algn="ctr" marR="273685">
              <a:lnSpc>
                <a:spcPct val="100000"/>
              </a:lnSpc>
              <a:spcBef>
                <a:spcPts val="20"/>
              </a:spcBef>
            </a:pPr>
            <a:r>
              <a:rPr dirty="0" sz="1600" spc="50">
                <a:solidFill>
                  <a:srgbClr val="FFFF00"/>
                </a:solidFill>
                <a:latin typeface="Calibri"/>
                <a:cs typeface="Calibri"/>
              </a:rPr>
              <a:t>Please,</a:t>
            </a:r>
            <a:r>
              <a:rPr dirty="0" sz="1600" spc="1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40">
                <a:solidFill>
                  <a:srgbClr val="FFFF00"/>
                </a:solidFill>
                <a:latin typeface="Calibri"/>
                <a:cs typeface="Calibri"/>
              </a:rPr>
              <a:t>do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3" name="object 8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4" name="object 8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38700" y="2576576"/>
            <a:ext cx="0" cy="2726055"/>
          </a:xfrm>
          <a:custGeom>
            <a:avLst/>
            <a:gdLst/>
            <a:ahLst/>
            <a:cxnLst/>
            <a:rect l="l" t="t" r="r" b="b"/>
            <a:pathLst>
              <a:path w="0" h="2726054">
                <a:moveTo>
                  <a:pt x="0" y="0"/>
                </a:moveTo>
                <a:lnTo>
                  <a:pt x="0" y="272592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52512" y="2971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52512" y="35509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413004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470915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66800" y="2576576"/>
            <a:ext cx="0" cy="2726055"/>
          </a:xfrm>
          <a:custGeom>
            <a:avLst/>
            <a:gdLst/>
            <a:ahLst/>
            <a:cxnLst/>
            <a:rect l="l" t="t" r="r" b="b"/>
            <a:pathLst>
              <a:path w="0" h="2726054">
                <a:moveTo>
                  <a:pt x="0" y="0"/>
                </a:moveTo>
                <a:lnTo>
                  <a:pt x="0" y="272592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610600" y="2576576"/>
            <a:ext cx="0" cy="2726055"/>
          </a:xfrm>
          <a:custGeom>
            <a:avLst/>
            <a:gdLst/>
            <a:ahLst/>
            <a:cxnLst/>
            <a:rect l="l" t="t" r="r" b="b"/>
            <a:pathLst>
              <a:path w="0" h="2726054">
                <a:moveTo>
                  <a:pt x="0" y="0"/>
                </a:moveTo>
                <a:lnTo>
                  <a:pt x="0" y="272592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52512" y="2590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52512" y="528827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97607" y="2554173"/>
            <a:ext cx="967549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855976" y="2560269"/>
            <a:ext cx="863904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672328" y="2554173"/>
            <a:ext cx="1080325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443471" y="2560269"/>
            <a:ext cx="1278508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27175" y="2947441"/>
            <a:ext cx="3497453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27175" y="3191281"/>
            <a:ext cx="1653286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800600" y="2947441"/>
            <a:ext cx="583514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108447" y="2947441"/>
            <a:ext cx="970584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230367" y="3227882"/>
            <a:ext cx="726770" cy="438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64352" y="2947441"/>
            <a:ext cx="1281429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934200" y="2947441"/>
            <a:ext cx="1601597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0600" y="3191281"/>
            <a:ext cx="1561846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27175" y="3526561"/>
            <a:ext cx="3530854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27175" y="3770401"/>
            <a:ext cx="2311654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00600" y="3526561"/>
            <a:ext cx="1055928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580888" y="3526561"/>
            <a:ext cx="940104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702808" y="3807002"/>
            <a:ext cx="696302" cy="4389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306311" y="3526561"/>
            <a:ext cx="1180884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211568" y="3526561"/>
            <a:ext cx="1342390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00600" y="3770401"/>
            <a:ext cx="1461389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027175" y="4105681"/>
            <a:ext cx="3698621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027175" y="4349521"/>
            <a:ext cx="903528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00600" y="4105681"/>
            <a:ext cx="1311910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836920" y="4105681"/>
            <a:ext cx="952284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958840" y="4386122"/>
            <a:ext cx="708482" cy="4389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574535" y="4105681"/>
            <a:ext cx="553059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915911" y="4105681"/>
            <a:ext cx="1726565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800600" y="4349521"/>
            <a:ext cx="812114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27175" y="4684801"/>
            <a:ext cx="3287141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27175" y="4928641"/>
            <a:ext cx="1717420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800600" y="4684801"/>
            <a:ext cx="1260170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849111" y="4684801"/>
            <a:ext cx="2863341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800600" y="4928641"/>
            <a:ext cx="726770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251703" y="4928641"/>
            <a:ext cx="336638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7" name="object 67"/>
          <p:cNvGraphicFramePr>
            <a:graphicFrameLocks noGrp="1"/>
          </p:cNvGraphicFramePr>
          <p:nvPr/>
        </p:nvGraphicFramePr>
        <p:xfrm>
          <a:off x="900175" y="2554173"/>
          <a:ext cx="7939405" cy="2833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3340"/>
                <a:gridCol w="4076700"/>
              </a:tblGrid>
              <a:tr h="454850">
                <a:tc>
                  <a:txBody>
                    <a:bodyPr/>
                    <a:lstStyle/>
                    <a:p>
                      <a:pPr algn="ctr" marL="23622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8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Direct  </a:t>
                      </a:r>
                      <a:r>
                        <a:rPr dirty="0" sz="1800" spc="2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2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رشابم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7470"/>
                </a:tc>
                <a:tc>
                  <a:txBody>
                    <a:bodyPr/>
                    <a:lstStyle/>
                    <a:p>
                      <a:pPr marL="105664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8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Indirect </a:t>
                      </a:r>
                      <a:r>
                        <a:rPr dirty="0" sz="1800" spc="-2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رشابم</a:t>
                      </a:r>
                      <a:r>
                        <a:rPr dirty="0" sz="1800" spc="-16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ريغ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7470"/>
                </a:tc>
              </a:tr>
              <a:tr h="579183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said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servant: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“bring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</a:t>
                      </a:r>
                      <a:r>
                        <a:rPr dirty="0" sz="1600" spc="3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57810">
                        <a:lnSpc>
                          <a:spcPct val="100000"/>
                        </a:lnSpc>
                      </a:pP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glass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600" spc="1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water”.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/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u="sng" sz="1600" spc="30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  <a:latin typeface="Calibri"/>
                          <a:cs typeface="Calibri"/>
                        </a:rPr>
                        <a:t>ordered</a:t>
                      </a:r>
                      <a:r>
                        <a:rPr dirty="0" sz="16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4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servant </a:t>
                      </a:r>
                      <a:r>
                        <a:rPr dirty="0" sz="16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bring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him</a:t>
                      </a:r>
                      <a:r>
                        <a:rPr dirty="0" sz="1600" spc="3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68275">
                        <a:lnSpc>
                          <a:spcPct val="100000"/>
                        </a:lnSpc>
                      </a:pPr>
                      <a:r>
                        <a:rPr dirty="0" sz="16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glass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600" spc="19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water.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/>
                </a:tc>
              </a:tr>
              <a:tr h="579119">
                <a:tc>
                  <a:txBody>
                    <a:bodyPr/>
                    <a:lstStyle/>
                    <a:p>
                      <a:pPr marL="257810" marR="40576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son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said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 father: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“please </a:t>
                      </a:r>
                      <a:r>
                        <a:rPr dirty="0" sz="1600" spc="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 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give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some</a:t>
                      </a:r>
                      <a:r>
                        <a:rPr dirty="0" sz="1600" spc="2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money”.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  <a:tc>
                  <a:txBody>
                    <a:bodyPr/>
                    <a:lstStyle/>
                    <a:p>
                      <a:pPr marL="168275" marR="4851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5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son </a:t>
                      </a:r>
                      <a:r>
                        <a:rPr dirty="0" u="sng" sz="1600" spc="75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  <a:latin typeface="Calibri"/>
                          <a:cs typeface="Calibri"/>
                        </a:rPr>
                        <a:t>begged</a:t>
                      </a:r>
                      <a:r>
                        <a:rPr dirty="0" sz="1600" spc="7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his </a:t>
                      </a: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father </a:t>
                      </a:r>
                      <a:r>
                        <a:rPr dirty="0" sz="16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give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him  </a:t>
                      </a:r>
                      <a:r>
                        <a:rPr dirty="0" sz="16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some</a:t>
                      </a:r>
                      <a:r>
                        <a:rPr dirty="0" sz="1600" spc="1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money.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  <a:tr h="579119">
                <a:tc>
                  <a:txBody>
                    <a:bodyPr/>
                    <a:lstStyle/>
                    <a:p>
                      <a:pPr marL="257810" marR="23812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doctor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said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me: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“Drink </a:t>
                      </a: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lot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6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water”.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  <a:tc>
                  <a:txBody>
                    <a:bodyPr/>
                    <a:lstStyle/>
                    <a:p>
                      <a:pPr marL="168275" marR="3968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doctor </a:t>
                      </a:r>
                      <a:r>
                        <a:rPr dirty="0" u="sng" sz="1600" spc="50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  <a:latin typeface="Calibri"/>
                          <a:cs typeface="Calibri"/>
                        </a:rPr>
                        <a:t>advised</a:t>
                      </a:r>
                      <a:r>
                        <a:rPr dirty="0" sz="1600" spc="5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me </a:t>
                      </a:r>
                      <a:r>
                        <a:rPr dirty="0" sz="16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drink </a:t>
                      </a:r>
                      <a:r>
                        <a:rPr dirty="0" sz="16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lot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water.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  <a:tr h="640765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said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me: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“Do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578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r>
                        <a:rPr dirty="0" sz="16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tonight”.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6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600" spc="1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told </a:t>
                      </a:r>
                      <a:r>
                        <a:rPr dirty="0" sz="1600" spc="5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me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16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go </a:t>
                      </a:r>
                      <a:r>
                        <a:rPr dirty="0" sz="16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r>
                        <a:rPr dirty="0" sz="1600" spc="26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that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night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</a:tbl>
          </a:graphicData>
        </a:graphic>
      </p:graphicFrame>
      <p:sp>
        <p:nvSpPr>
          <p:cNvPr id="68" name="object 68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736847" y="1956841"/>
            <a:ext cx="2299589" cy="48600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3789934" y="1940128"/>
            <a:ext cx="204978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4" b="1">
                <a:solidFill>
                  <a:srgbClr val="000066"/>
                </a:solidFill>
                <a:latin typeface="Calibri"/>
                <a:cs typeface="Calibri"/>
              </a:rPr>
              <a:t>Command</a:t>
            </a:r>
            <a:r>
              <a:rPr dirty="0" sz="1800" spc="52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160" b="1">
                <a:solidFill>
                  <a:srgbClr val="000066"/>
                </a:solidFill>
                <a:latin typeface="Arial"/>
                <a:cs typeface="Arial"/>
              </a:rPr>
              <a:t>بلطلا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9" name="object 7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0" name="object 80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65503" y="384086"/>
            <a:ext cx="7072630" cy="790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67711" y="954074"/>
            <a:ext cx="946226" cy="8029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13632" y="896048"/>
            <a:ext cx="3268852" cy="9096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09415" y="896048"/>
            <a:ext cx="748093" cy="9096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51048" y="896048"/>
            <a:ext cx="1202258" cy="9096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846832" y="896048"/>
            <a:ext cx="748093" cy="9096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76577" y="404908"/>
            <a:ext cx="6525259" cy="1115695"/>
          </a:xfrm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918210" marR="5080" indent="-905510">
              <a:lnSpc>
                <a:spcPct val="121700"/>
              </a:lnSpc>
              <a:spcBef>
                <a:spcPts val="25"/>
              </a:spcBef>
            </a:pPr>
            <a:r>
              <a:rPr dirty="0" spc="275"/>
              <a:t>Negative </a:t>
            </a:r>
            <a:r>
              <a:rPr dirty="0" spc="285"/>
              <a:t>Sentences </a:t>
            </a:r>
            <a:r>
              <a:rPr dirty="0" spc="260"/>
              <a:t>with </a:t>
            </a:r>
            <a:r>
              <a:rPr dirty="0" spc="250"/>
              <a:t>the </a:t>
            </a:r>
            <a:r>
              <a:rPr dirty="0" spc="260"/>
              <a:t>verb</a:t>
            </a:r>
            <a:r>
              <a:rPr dirty="0" spc="-270"/>
              <a:t> </a:t>
            </a:r>
            <a:r>
              <a:rPr dirty="0" spc="210"/>
              <a:t>to  </a:t>
            </a:r>
            <a:r>
              <a:rPr dirty="0" spc="355"/>
              <a:t>BE </a:t>
            </a:r>
            <a:r>
              <a:rPr dirty="0" sz="3200" spc="-300">
                <a:latin typeface="Arial"/>
                <a:cs typeface="Arial"/>
              </a:rPr>
              <a:t>“نوكي” </a:t>
            </a:r>
            <a:r>
              <a:rPr dirty="0" sz="3200" spc="-645">
                <a:latin typeface="Arial"/>
                <a:cs typeface="Arial"/>
              </a:rPr>
              <a:t>لعفلاب </a:t>
            </a:r>
            <a:r>
              <a:rPr dirty="0" sz="3200" spc="-545">
                <a:latin typeface="Arial"/>
                <a:cs typeface="Arial"/>
              </a:rPr>
              <a:t>ةيفنملا</a:t>
            </a:r>
            <a:r>
              <a:rPr dirty="0" sz="3200" spc="-484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لمجلا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30224" y="2069528"/>
            <a:ext cx="434136" cy="452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10639" y="1926374"/>
            <a:ext cx="7243318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10639" y="2292134"/>
            <a:ext cx="2918333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825240" y="2292134"/>
            <a:ext cx="839558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008120" y="2709672"/>
            <a:ext cx="473748" cy="558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58640" y="2292134"/>
            <a:ext cx="3119373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903976" y="2727998"/>
            <a:ext cx="2823845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03391" y="2727998"/>
            <a:ext cx="504215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318759" y="2727998"/>
            <a:ext cx="888314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129784" y="2727998"/>
            <a:ext cx="592670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026408" y="2727998"/>
            <a:ext cx="1507109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104888" y="3169958"/>
            <a:ext cx="870026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937247" y="3169958"/>
            <a:ext cx="571271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659623" y="3166910"/>
            <a:ext cx="1071181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145844" y="2012441"/>
            <a:ext cx="7390765" cy="1632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marR="284480" indent="-34480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make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negative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statements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400" spc="135">
                <a:solidFill>
                  <a:srgbClr val="FFFFFF"/>
                </a:solidFill>
                <a:latin typeface="Calibri"/>
                <a:cs typeface="Calibri"/>
              </a:rPr>
              <a:t>BE 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using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the word</a:t>
            </a:r>
            <a:r>
              <a:rPr dirty="0" sz="2400" spc="4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u="heavy" sz="2400" spc="3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not</a:t>
            </a:r>
            <a:r>
              <a:rPr dirty="0" sz="2400" spc="3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after the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verb</a:t>
            </a:r>
            <a:r>
              <a:rPr dirty="0" sz="2400" spc="2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be.</a:t>
            </a:r>
            <a:endParaRPr sz="2400">
              <a:latin typeface="Calibri"/>
              <a:cs typeface="Calibri"/>
            </a:endParaRPr>
          </a:p>
          <a:p>
            <a:pPr algn="r" marR="10795">
              <a:lnSpc>
                <a:spcPct val="100000"/>
              </a:lnSpc>
              <a:spcBef>
                <a:spcPts val="530"/>
              </a:spcBef>
            </a:pPr>
            <a:r>
              <a:rPr dirty="0" sz="2400" spc="-22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عضوب    </a:t>
            </a: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)نوكي(  </a:t>
            </a:r>
            <a:r>
              <a:rPr dirty="0" sz="2400" spc="-540">
                <a:solidFill>
                  <a:srgbClr val="FFFFFF"/>
                </a:solidFill>
                <a:latin typeface="Arial"/>
                <a:cs typeface="Arial"/>
              </a:rPr>
              <a:t>لعف     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400" spc="-515">
                <a:solidFill>
                  <a:srgbClr val="FFFFFF"/>
                </a:solidFill>
                <a:latin typeface="Arial"/>
                <a:cs typeface="Arial"/>
              </a:rPr>
              <a:t>ةيفنم    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لمج</a:t>
            </a:r>
            <a:r>
              <a:rPr dirty="0" sz="2400" spc="-3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0">
                <a:solidFill>
                  <a:srgbClr val="FFFFFF"/>
                </a:solidFill>
                <a:latin typeface="Arial"/>
                <a:cs typeface="Arial"/>
              </a:rPr>
              <a:t>نوكن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400" spc="-375">
                <a:solidFill>
                  <a:srgbClr val="FFFFFF"/>
                </a:solidFill>
                <a:latin typeface="Arial"/>
                <a:cs typeface="Arial"/>
              </a:rPr>
              <a:t>هدعب </a:t>
            </a:r>
            <a:r>
              <a:rPr dirty="0" sz="2400" spc="-3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(not)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629150" y="4181475"/>
            <a:ext cx="0" cy="1912620"/>
          </a:xfrm>
          <a:custGeom>
            <a:avLst/>
            <a:gdLst/>
            <a:ahLst/>
            <a:cxnLst/>
            <a:rect l="l" t="t" r="r" b="b"/>
            <a:pathLst>
              <a:path w="0" h="1912620">
                <a:moveTo>
                  <a:pt x="0" y="0"/>
                </a:moveTo>
                <a:lnTo>
                  <a:pt x="0" y="19121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70176" y="5091810"/>
            <a:ext cx="4918075" cy="0"/>
          </a:xfrm>
          <a:custGeom>
            <a:avLst/>
            <a:gdLst/>
            <a:ahLst/>
            <a:cxnLst/>
            <a:rect l="l" t="t" r="r" b="b"/>
            <a:pathLst>
              <a:path w="4918075" h="0">
                <a:moveTo>
                  <a:pt x="0" y="0"/>
                </a:moveTo>
                <a:lnTo>
                  <a:pt x="49179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170176" y="5595111"/>
            <a:ext cx="4918075" cy="0"/>
          </a:xfrm>
          <a:custGeom>
            <a:avLst/>
            <a:gdLst/>
            <a:ahLst/>
            <a:cxnLst/>
            <a:rect l="l" t="t" r="r" b="b"/>
            <a:pathLst>
              <a:path w="4918075" h="0">
                <a:moveTo>
                  <a:pt x="0" y="0"/>
                </a:moveTo>
                <a:lnTo>
                  <a:pt x="49179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84400" y="4181475"/>
            <a:ext cx="0" cy="1912620"/>
          </a:xfrm>
          <a:custGeom>
            <a:avLst/>
            <a:gdLst/>
            <a:ahLst/>
            <a:cxnLst/>
            <a:rect l="l" t="t" r="r" b="b"/>
            <a:pathLst>
              <a:path w="0" h="1912620">
                <a:moveTo>
                  <a:pt x="0" y="0"/>
                </a:moveTo>
                <a:lnTo>
                  <a:pt x="0" y="1912112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073900" y="4181475"/>
            <a:ext cx="0" cy="1912620"/>
          </a:xfrm>
          <a:custGeom>
            <a:avLst/>
            <a:gdLst/>
            <a:ahLst/>
            <a:cxnLst/>
            <a:rect l="l" t="t" r="r" b="b"/>
            <a:pathLst>
              <a:path w="0" h="1912620">
                <a:moveTo>
                  <a:pt x="0" y="0"/>
                </a:moveTo>
                <a:lnTo>
                  <a:pt x="0" y="1912112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170176" y="4195698"/>
            <a:ext cx="4918075" cy="0"/>
          </a:xfrm>
          <a:custGeom>
            <a:avLst/>
            <a:gdLst/>
            <a:ahLst/>
            <a:cxnLst/>
            <a:rect l="l" t="t" r="r" b="b"/>
            <a:pathLst>
              <a:path w="4918075" h="0">
                <a:moveTo>
                  <a:pt x="0" y="0"/>
                </a:moveTo>
                <a:lnTo>
                  <a:pt x="49179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170176" y="6079299"/>
            <a:ext cx="4918075" cy="0"/>
          </a:xfrm>
          <a:custGeom>
            <a:avLst/>
            <a:gdLst/>
            <a:ahLst/>
            <a:cxnLst/>
            <a:rect l="l" t="t" r="r" b="b"/>
            <a:pathLst>
              <a:path w="4918075" h="0">
                <a:moveTo>
                  <a:pt x="0" y="0"/>
                </a:moveTo>
                <a:lnTo>
                  <a:pt x="49179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359151" y="4142270"/>
            <a:ext cx="2113533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962655" y="4581181"/>
            <a:ext cx="903528" cy="6780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977384" y="4142270"/>
            <a:ext cx="1769110" cy="67801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477255" y="4581181"/>
            <a:ext cx="760260" cy="6780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112264" y="5050535"/>
            <a:ext cx="516470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286000" y="5050535"/>
            <a:ext cx="690181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712720" y="5050535"/>
            <a:ext cx="1342390" cy="5712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559808" y="5050535"/>
            <a:ext cx="516470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33544" y="5050535"/>
            <a:ext cx="1132128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605271" y="5050535"/>
            <a:ext cx="1342390" cy="5712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112264" y="5553455"/>
            <a:ext cx="833437" cy="5712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602992" y="5553455"/>
            <a:ext cx="702360" cy="5712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038855" y="5553455"/>
            <a:ext cx="754202" cy="5712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559808" y="5553455"/>
            <a:ext cx="833437" cy="5712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050535" y="5553455"/>
            <a:ext cx="702360" cy="5712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486400" y="5553455"/>
            <a:ext cx="705446" cy="5712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931408" y="5553455"/>
            <a:ext cx="754202" cy="5712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4" name="object 54"/>
          <p:cNvGraphicFramePr>
            <a:graphicFrameLocks noGrp="1"/>
          </p:cNvGraphicFramePr>
          <p:nvPr/>
        </p:nvGraphicFramePr>
        <p:xfrm>
          <a:off x="1985264" y="4142270"/>
          <a:ext cx="5089525" cy="198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1110"/>
                <a:gridCol w="2558415"/>
              </a:tblGrid>
              <a:tr h="1012596">
                <a:tc>
                  <a:txBody>
                    <a:bodyPr/>
                    <a:lstStyle/>
                    <a:p>
                      <a:pPr algn="ctr" marL="31305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dirty="0" sz="2400" spc="19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Affirmative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 marL="30988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2400" spc="-3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تابثإ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7790"/>
                </a:tc>
                <a:tc>
                  <a:txBody>
                    <a:bodyPr/>
                    <a:lstStyle/>
                    <a:p>
                      <a:pPr algn="ctr" marL="11811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dirty="0" sz="2400" spc="229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Negative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 marL="10858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2400" spc="-6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يفن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7790"/>
                </a:tc>
              </a:tr>
              <a:tr h="432765">
                <a:tc>
                  <a:txBody>
                    <a:bodyPr/>
                    <a:lstStyle/>
                    <a:p>
                      <a:pPr marL="290830">
                        <a:lnSpc>
                          <a:spcPts val="2275"/>
                        </a:lnSpc>
                      </a:pPr>
                      <a:r>
                        <a:rPr dirty="0" sz="2000" spc="2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2000" spc="8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am </a:t>
                      </a:r>
                      <a:r>
                        <a:rPr dirty="0" sz="2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dirty="0" sz="2000" spc="1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home.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ts val="2275"/>
                        </a:lnSpc>
                      </a:pPr>
                      <a:r>
                        <a:rPr dirty="0" sz="2000" spc="2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20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am </a:t>
                      </a:r>
                      <a:r>
                        <a:rPr dirty="0" sz="2000" spc="2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2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dirty="0" sz="2000" spc="-11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home.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537095">
                <a:tc>
                  <a:txBody>
                    <a:bodyPr/>
                    <a:lstStyle/>
                    <a:p>
                      <a:pPr marL="29083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20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 </a:t>
                      </a:r>
                      <a:r>
                        <a:rPr dirty="0" sz="2000" spc="5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2000" spc="28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tall.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4610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20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 </a:t>
                      </a:r>
                      <a:r>
                        <a:rPr dirty="0" sz="2000" spc="5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2000" spc="2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2000" spc="4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tall.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4610"/>
                </a:tc>
              </a:tr>
            </a:tbl>
          </a:graphicData>
        </a:graphic>
      </p:graphicFrame>
      <p:sp>
        <p:nvSpPr>
          <p:cNvPr id="55" name="object 5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4" name="object 7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76488" y="2365273"/>
            <a:ext cx="412826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04288" y="2365273"/>
            <a:ext cx="6447790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46376" y="2365273"/>
            <a:ext cx="333629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503919" y="2633497"/>
            <a:ext cx="388391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433816" y="2633497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849367" y="2633497"/>
            <a:ext cx="3802253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791455" y="2633497"/>
            <a:ext cx="333628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503919" y="4242841"/>
            <a:ext cx="388391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433816" y="4242841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635495" y="4242841"/>
            <a:ext cx="2015998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503919" y="4511065"/>
            <a:ext cx="388391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433816" y="4511065"/>
            <a:ext cx="342646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38144" y="4511065"/>
            <a:ext cx="5213477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380232" y="4511065"/>
            <a:ext cx="333628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107680" y="4779289"/>
            <a:ext cx="781646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997952" y="4779289"/>
            <a:ext cx="385381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64152" y="4779289"/>
            <a:ext cx="4009390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121151" y="4779289"/>
            <a:ext cx="1418589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31391" y="4779289"/>
            <a:ext cx="2165477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405325" y="4832985"/>
            <a:ext cx="185928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بجعت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دوجوب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35">
                <a:solidFill>
                  <a:srgbClr val="FFFFFF"/>
                </a:solidFill>
                <a:latin typeface="Arial"/>
                <a:cs typeface="Arial"/>
              </a:rPr>
              <a:t>اهفرعتو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632192" y="4998745"/>
            <a:ext cx="1257096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970776" y="5294376"/>
            <a:ext cx="1860677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141976" y="5294376"/>
            <a:ext cx="2104389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7027132" y="5347792"/>
            <a:ext cx="167322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:لثم 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اهتاذب 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بجعت </a:t>
            </a: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ةملك</a:t>
            </a:r>
            <a:r>
              <a:rPr dirty="0" sz="16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وأ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12007" y="5294376"/>
            <a:ext cx="2305685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023616" y="5263896"/>
            <a:ext cx="379247" cy="510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292095" y="5294376"/>
            <a:ext cx="1022426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563111" y="1956841"/>
            <a:ext cx="2646934" cy="48600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2352929" y="1940128"/>
            <a:ext cx="6424295" cy="1016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5715">
              <a:lnSpc>
                <a:spcPct val="100000"/>
              </a:lnSpc>
              <a:spcBef>
                <a:spcPts val="100"/>
              </a:spcBef>
              <a:tabLst>
                <a:tab pos="3131820" algn="l"/>
              </a:tabLst>
            </a:pPr>
            <a:r>
              <a:rPr dirty="0" sz="1800" spc="175" b="1">
                <a:solidFill>
                  <a:srgbClr val="000066"/>
                </a:solidFill>
                <a:latin typeface="Calibri"/>
                <a:cs typeface="Calibri"/>
              </a:rPr>
              <a:t>Exclamation	</a:t>
            </a:r>
            <a:r>
              <a:rPr dirty="0" sz="1800" spc="-254" b="1">
                <a:solidFill>
                  <a:srgbClr val="000066"/>
                </a:solidFill>
                <a:latin typeface="Arial"/>
                <a:cs typeface="Arial"/>
              </a:rPr>
              <a:t>بجعتلا</a:t>
            </a:r>
            <a:endParaRPr sz="1800">
              <a:latin typeface="Arial"/>
              <a:cs typeface="Arial"/>
            </a:endParaRPr>
          </a:p>
          <a:p>
            <a:pPr algn="r" marR="20955">
              <a:lnSpc>
                <a:spcPct val="100000"/>
              </a:lnSpc>
              <a:spcBef>
                <a:spcPts val="1610"/>
              </a:spcBef>
            </a:pPr>
            <a:r>
              <a:rPr dirty="0" sz="1600" spc="-340">
                <a:solidFill>
                  <a:srgbClr val="FFFFFF"/>
                </a:solidFill>
                <a:latin typeface="Arial"/>
                <a:cs typeface="Arial"/>
              </a:rPr>
              <a:t>:ةيلات</a:t>
            </a:r>
            <a:r>
              <a:rPr dirty="0" baseline="6944" sz="2400" spc="-509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dirty="0" sz="1600" spc="-340">
                <a:solidFill>
                  <a:srgbClr val="FFFFFF"/>
                </a:solidFill>
                <a:latin typeface="Arial"/>
                <a:cs typeface="Arial"/>
              </a:rPr>
              <a:t>لا  </a:t>
            </a:r>
            <a:r>
              <a:rPr dirty="0" baseline="6944" sz="2400" spc="-60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600" spc="-40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baseline="6944" sz="2400" spc="-600">
                <a:solidFill>
                  <a:srgbClr val="FFFF00"/>
                </a:solidFill>
                <a:latin typeface="Calibri"/>
                <a:cs typeface="Calibri"/>
              </a:rPr>
              <a:t>p</a:t>
            </a:r>
            <a:r>
              <a:rPr dirty="0" sz="1600" spc="-400">
                <a:solidFill>
                  <a:srgbClr val="FFFFFF"/>
                </a:solidFill>
                <a:latin typeface="Arial"/>
                <a:cs typeface="Arial"/>
              </a:rPr>
              <a:t>او</a:t>
            </a:r>
            <a:r>
              <a:rPr dirty="0" baseline="6944" sz="2400" spc="-60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600" spc="-400">
                <a:solidFill>
                  <a:srgbClr val="FFFFFF"/>
                </a:solidFill>
                <a:latin typeface="Arial"/>
                <a:cs typeface="Arial"/>
              </a:rPr>
              <a:t>ط</a:t>
            </a:r>
            <a:r>
              <a:rPr dirty="0" baseline="6944" sz="2400" spc="-600">
                <a:solidFill>
                  <a:srgbClr val="FFFF00"/>
                </a:solidFill>
                <a:latin typeface="Calibri"/>
                <a:cs typeface="Calibri"/>
              </a:rPr>
              <a:t>rt</a:t>
            </a:r>
            <a:r>
              <a:rPr dirty="0" sz="1600" spc="-400">
                <a:solidFill>
                  <a:srgbClr val="FFFFFF"/>
                </a:solidFill>
                <a:latin typeface="Arial"/>
                <a:cs typeface="Arial"/>
              </a:rPr>
              <a:t>خ</a:t>
            </a:r>
            <a:r>
              <a:rPr dirty="0" baseline="6944" sz="2400" spc="-60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600" spc="-400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baseline="6944" sz="2400" spc="-60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dirty="0" sz="1600" spc="-400">
                <a:solidFill>
                  <a:srgbClr val="FFFFFF"/>
                </a:solidFill>
                <a:latin typeface="Arial"/>
                <a:cs typeface="Arial"/>
              </a:rPr>
              <a:t>عبتن                                                                                                                                                                                     </a:t>
            </a:r>
            <a:r>
              <a:rPr dirty="0" sz="1600" spc="-175">
                <a:solidFill>
                  <a:srgbClr val="FFFFFF"/>
                </a:solidFill>
                <a:latin typeface="Arial"/>
                <a:cs typeface="Arial"/>
              </a:rPr>
              <a:t>لوقنم  </a:t>
            </a:r>
            <a:r>
              <a:rPr dirty="0" sz="1600" spc="-355">
                <a:solidFill>
                  <a:srgbClr val="FFFFFF"/>
                </a:solidFill>
                <a:latin typeface="Arial"/>
                <a:cs typeface="Arial"/>
              </a:rPr>
              <a:t>ملا</a:t>
            </a:r>
            <a:r>
              <a:rPr dirty="0" baseline="6944" sz="2400" spc="-532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dirty="0" sz="1600" spc="-355">
                <a:solidFill>
                  <a:srgbClr val="FFFFFF"/>
                </a:solidFill>
                <a:latin typeface="Arial"/>
                <a:cs typeface="Arial"/>
              </a:rPr>
              <a:t>ك</a:t>
            </a:r>
            <a:r>
              <a:rPr dirty="0" baseline="6944" sz="2400" spc="-532">
                <a:solidFill>
                  <a:srgbClr val="FFFF00"/>
                </a:solidFill>
                <a:latin typeface="Calibri"/>
                <a:cs typeface="Calibri"/>
              </a:rPr>
              <a:t>ir</a:t>
            </a:r>
            <a:r>
              <a:rPr dirty="0" sz="1600" spc="-355">
                <a:solidFill>
                  <a:srgbClr val="FFFFFF"/>
                </a:solidFill>
                <a:latin typeface="Arial"/>
                <a:cs typeface="Arial"/>
              </a:rPr>
              <a:t>ى</a:t>
            </a:r>
            <a:r>
              <a:rPr dirty="0" baseline="6944" sz="2400" spc="-532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600" spc="-35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6944" sz="2400" spc="-532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dirty="0" sz="1600" spc="-355">
                <a:solidFill>
                  <a:srgbClr val="FFFFFF"/>
                </a:solidFill>
                <a:latin typeface="Arial"/>
                <a:cs typeface="Arial"/>
              </a:rPr>
              <a:t>إ  </a:t>
            </a:r>
            <a:r>
              <a:rPr dirty="0" baseline="6944" sz="2400">
                <a:solidFill>
                  <a:srgbClr val="FFFF00"/>
                </a:solidFill>
                <a:latin typeface="Calibri"/>
                <a:cs typeface="Calibri"/>
              </a:rPr>
              <a:t>t                   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رشابم 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بجعت  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1600" spc="-320">
                <a:solidFill>
                  <a:srgbClr val="FFFFFF"/>
                </a:solidFill>
                <a:latin typeface="Arial"/>
                <a:cs typeface="Arial"/>
              </a:rPr>
              <a:t>ليوحتل  </a:t>
            </a:r>
            <a:r>
              <a:rPr dirty="0" sz="16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  <a:p>
            <a:pPr algn="r" marR="17780">
              <a:lnSpc>
                <a:spcPct val="100000"/>
              </a:lnSpc>
              <a:spcBef>
                <a:spcPts val="190"/>
              </a:spcBef>
            </a:pPr>
            <a:r>
              <a:rPr dirty="0" sz="1600" spc="-165">
                <a:solidFill>
                  <a:srgbClr val="FFFFFF"/>
                </a:solidFill>
                <a:latin typeface="Arial"/>
                <a:cs typeface="Arial"/>
              </a:rPr>
              <a:t>:لثم 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اهيلع 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لدت  </a:t>
            </a: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اهنم </a:t>
            </a:r>
            <a:r>
              <a:rPr dirty="0" baseline="6944" sz="2400" spc="-6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لادب  </a:t>
            </a:r>
            <a:r>
              <a:rPr dirty="0" sz="1600" spc="-180">
                <a:solidFill>
                  <a:srgbClr val="FFFFFF"/>
                </a:solidFill>
                <a:latin typeface="Arial"/>
                <a:cs typeface="Arial"/>
              </a:rPr>
              <a:t>عضو  </a:t>
            </a: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بجعتلا  </a:t>
            </a:r>
            <a:r>
              <a:rPr dirty="0" sz="1600" spc="-145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فذحا</a:t>
            </a: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97925" y="5323408"/>
            <a:ext cx="3298190" cy="542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155"/>
              </a:lnSpc>
              <a:spcBef>
                <a:spcPts val="100"/>
              </a:spcBef>
            </a:pP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10" b="1">
                <a:solidFill>
                  <a:srgbClr val="FFFF00"/>
                </a:solidFill>
                <a:latin typeface="Arial"/>
                <a:cs typeface="Arial"/>
              </a:rPr>
              <a:t>! </a:t>
            </a: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بجعتلا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دوجوب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اهفرعت</a:t>
            </a:r>
            <a:r>
              <a:rPr dirty="0" sz="16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600">
              <a:latin typeface="Arial"/>
              <a:cs typeface="Arial"/>
            </a:endParaRPr>
          </a:p>
          <a:p>
            <a:pPr marL="1798955">
              <a:lnSpc>
                <a:spcPts val="1914"/>
              </a:lnSpc>
            </a:pPr>
            <a:r>
              <a:rPr dirty="0" sz="1600" spc="55">
                <a:solidFill>
                  <a:srgbClr val="FFFF00"/>
                </a:solidFill>
                <a:latin typeface="Calibri"/>
                <a:cs typeface="Calibri"/>
              </a:rPr>
              <a:t>Alas, </a:t>
            </a:r>
            <a:r>
              <a:rPr dirty="0" sz="1600" spc="45">
                <a:solidFill>
                  <a:srgbClr val="FFFF00"/>
                </a:solidFill>
                <a:latin typeface="Calibri"/>
                <a:cs typeface="Calibri"/>
              </a:rPr>
              <a:t>Hurrah,</a:t>
            </a:r>
            <a:r>
              <a:rPr dirty="0" sz="1600" spc="14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60">
                <a:solidFill>
                  <a:srgbClr val="FFFF00"/>
                </a:solidFill>
                <a:latin typeface="Calibri"/>
                <a:cs typeface="Calibri"/>
              </a:rPr>
              <a:t>Oh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474465" y="4273456"/>
            <a:ext cx="5315585" cy="104965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3294379">
              <a:lnSpc>
                <a:spcPct val="100000"/>
              </a:lnSpc>
              <a:spcBef>
                <a:spcPts val="285"/>
              </a:spcBef>
            </a:pP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عض 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114">
                <a:solidFill>
                  <a:srgbClr val="FFFFFF"/>
                </a:solidFill>
                <a:latin typeface="Arial"/>
                <a:cs typeface="Arial"/>
              </a:rPr>
              <a:t>ساوقلأا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فذحا</a:t>
            </a:r>
            <a:r>
              <a:rPr dirty="0" sz="16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-2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95"/>
              </a:spcBef>
            </a:pP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.ةيربخلا 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05">
                <a:solidFill>
                  <a:srgbClr val="FFFFFF"/>
                </a:solidFill>
                <a:latin typeface="Arial"/>
                <a:cs typeface="Arial"/>
              </a:rPr>
              <a:t>قبس            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امكو 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ىنعمل</a:t>
            </a:r>
            <a:r>
              <a:rPr dirty="0" baseline="10416" sz="2400" spc="-465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baseline="10416" sz="2400" spc="-465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baseline="10416" sz="2400" spc="-465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baseline="10416" sz="2400" spc="-465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ح   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لاعفلأا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رئامضلا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170">
                <a:solidFill>
                  <a:srgbClr val="FFFFFF"/>
                </a:solidFill>
                <a:latin typeface="Arial"/>
                <a:cs typeface="Arial"/>
              </a:rPr>
              <a:t>تاملكلا  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ريغ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-3</a:t>
            </a:r>
            <a:endParaRPr sz="1600">
              <a:latin typeface="Arial"/>
              <a:cs typeface="Arial"/>
            </a:endParaRPr>
          </a:p>
          <a:p>
            <a:pPr algn="r" marR="33655">
              <a:lnSpc>
                <a:spcPts val="1825"/>
              </a:lnSpc>
              <a:spcBef>
                <a:spcPts val="190"/>
              </a:spcBef>
            </a:pPr>
            <a:r>
              <a:rPr dirty="0" sz="1600" spc="-165">
                <a:solidFill>
                  <a:srgbClr val="FFFFFF"/>
                </a:solidFill>
                <a:latin typeface="Arial"/>
                <a:cs typeface="Arial"/>
              </a:rPr>
              <a:t>:لثم  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بجعت  </a:t>
            </a:r>
            <a:r>
              <a:rPr dirty="0" sz="1600" spc="-185">
                <a:solidFill>
                  <a:srgbClr val="FFFFFF"/>
                </a:solidFill>
                <a:latin typeface="Arial"/>
                <a:cs typeface="Arial"/>
              </a:rPr>
              <a:t>ةملكك  </a:t>
            </a:r>
            <a:r>
              <a:rPr dirty="0" sz="1600" spc="-229">
                <a:solidFill>
                  <a:srgbClr val="FFFFFF"/>
                </a:solidFill>
                <a:latin typeface="Arial"/>
                <a:cs typeface="Arial"/>
              </a:rPr>
              <a:t>لمعتسا  </a:t>
            </a:r>
            <a:r>
              <a:rPr dirty="0" sz="1600" spc="-265">
                <a:solidFill>
                  <a:srgbClr val="FFFFFF"/>
                </a:solidFill>
                <a:latin typeface="Arial"/>
                <a:cs typeface="Arial"/>
              </a:rPr>
              <a:t>ماهفتسا  </a:t>
            </a:r>
            <a:r>
              <a:rPr dirty="0" sz="1600" spc="-15">
                <a:solidFill>
                  <a:srgbClr val="FFFFFF"/>
                </a:solidFill>
                <a:latin typeface="Arial"/>
                <a:cs typeface="Arial"/>
              </a:rPr>
              <a:t>فرح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امإ </a:t>
            </a: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بجعتلا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0">
                <a:solidFill>
                  <a:srgbClr val="FFFFFF"/>
                </a:solidFill>
                <a:latin typeface="Arial"/>
                <a:cs typeface="Arial"/>
              </a:rPr>
              <a:t>تاملك</a:t>
            </a:r>
            <a:r>
              <a:rPr dirty="0" sz="1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:ةظحلام</a:t>
            </a:r>
            <a:endParaRPr sz="1600">
              <a:latin typeface="Arial"/>
              <a:cs typeface="Arial"/>
            </a:endParaRPr>
          </a:p>
          <a:p>
            <a:pPr algn="r" marR="35560">
              <a:lnSpc>
                <a:spcPts val="1825"/>
              </a:lnSpc>
            </a:pP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ةياهن</a:t>
            </a:r>
            <a:r>
              <a:rPr dirty="0" sz="16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6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219700" y="3414648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0"/>
                </a:moveTo>
                <a:lnTo>
                  <a:pt x="0" y="6303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662176" y="37338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662176" y="40386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676400" y="3414648"/>
            <a:ext cx="0" cy="942975"/>
          </a:xfrm>
          <a:custGeom>
            <a:avLst/>
            <a:gdLst/>
            <a:ahLst/>
            <a:cxnLst/>
            <a:rect l="l" t="t" r="r" b="b"/>
            <a:pathLst>
              <a:path w="0" h="942975">
                <a:moveTo>
                  <a:pt x="0" y="0"/>
                </a:moveTo>
                <a:lnTo>
                  <a:pt x="0" y="94297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763000" y="3414648"/>
            <a:ext cx="0" cy="942975"/>
          </a:xfrm>
          <a:custGeom>
            <a:avLst/>
            <a:gdLst/>
            <a:ahLst/>
            <a:cxnLst/>
            <a:rect l="l" t="t" r="r" b="b"/>
            <a:pathLst>
              <a:path w="0" h="942975">
                <a:moveTo>
                  <a:pt x="0" y="0"/>
                </a:moveTo>
                <a:lnTo>
                  <a:pt x="0" y="94297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662176" y="34290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662176" y="43434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652016" y="3407625"/>
            <a:ext cx="1183970" cy="40669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587751" y="3410673"/>
            <a:ext cx="845616" cy="40669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193791" y="3407625"/>
            <a:ext cx="1104684" cy="40669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050279" y="3410673"/>
            <a:ext cx="1229690" cy="40669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652016" y="3712425"/>
            <a:ext cx="894372" cy="40669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298192" y="3715473"/>
            <a:ext cx="1159560" cy="40669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193791" y="3712425"/>
            <a:ext cx="1482597" cy="4066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5300217" y="3368090"/>
            <a:ext cx="126428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29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anger 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4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admiration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428232" y="3715473"/>
            <a:ext cx="891349" cy="40669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6746295" y="3368090"/>
            <a:ext cx="46355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620">
              <a:lnSpc>
                <a:spcPct val="142900"/>
              </a:lnSpc>
              <a:spcBef>
                <a:spcPts val="100"/>
              </a:spcBef>
            </a:pPr>
            <a:r>
              <a:rPr dirty="0" sz="1400" spc="-320">
                <a:solidFill>
                  <a:srgbClr val="FFFFFF"/>
                </a:solidFill>
                <a:latin typeface="Arial"/>
                <a:cs typeface="Arial"/>
              </a:rPr>
              <a:t>بضغب 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1400" spc="20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ج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sz="1400" spc="20">
                <a:solidFill>
                  <a:srgbClr val="FFFFFF"/>
                </a:solidFill>
                <a:latin typeface="Arial"/>
                <a:cs typeface="Arial"/>
              </a:rPr>
              <a:t>إ</a:t>
            </a:r>
            <a:r>
              <a:rPr dirty="0" sz="1400" spc="-660">
                <a:solidFill>
                  <a:srgbClr val="FFFFFF"/>
                </a:solidFill>
                <a:latin typeface="Arial"/>
                <a:cs typeface="Arial"/>
              </a:rPr>
              <a:t>ب</a:t>
            </a:r>
            <a:endParaRPr sz="14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652016" y="4017225"/>
            <a:ext cx="1278508" cy="40669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1755775" y="3368090"/>
            <a:ext cx="105791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29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regret 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joy 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40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sadness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682239" y="4020273"/>
            <a:ext cx="809028" cy="40669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3033114" y="3368090"/>
            <a:ext cx="34290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52069">
              <a:lnSpc>
                <a:spcPct val="142900"/>
              </a:lnSpc>
              <a:spcBef>
                <a:spcPts val="100"/>
              </a:spcBef>
            </a:pPr>
            <a:r>
              <a:rPr dirty="0" sz="1400" spc="-270">
                <a:solidFill>
                  <a:srgbClr val="FFFFFF"/>
                </a:solidFill>
                <a:latin typeface="Arial"/>
                <a:cs typeface="Arial"/>
              </a:rPr>
              <a:t>مدنب  </a:t>
            </a:r>
            <a:r>
              <a:rPr dirty="0" sz="1400" spc="-360">
                <a:solidFill>
                  <a:srgbClr val="FFFFFF"/>
                </a:solidFill>
                <a:latin typeface="Arial"/>
                <a:cs typeface="Arial"/>
              </a:rPr>
              <a:t>حرفب 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ز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ح</a:t>
            </a:r>
            <a:r>
              <a:rPr dirty="0" sz="1400" spc="-660">
                <a:solidFill>
                  <a:srgbClr val="FFFFFF"/>
                </a:solidFill>
                <a:latin typeface="Arial"/>
                <a:cs typeface="Arial"/>
              </a:rPr>
              <a:t>ب</a:t>
            </a:r>
            <a:endParaRPr sz="14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579625" y="5137784"/>
            <a:ext cx="960119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35">
                <a:solidFill>
                  <a:srgbClr val="FFFF00"/>
                </a:solidFill>
                <a:latin typeface="Calibri"/>
                <a:cs typeface="Calibri"/>
              </a:rPr>
              <a:t>how,</a:t>
            </a:r>
            <a:r>
              <a:rPr dirty="0" sz="1600" spc="6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45">
                <a:solidFill>
                  <a:srgbClr val="FFFF00"/>
                </a:solidFill>
                <a:latin typeface="Calibri"/>
                <a:cs typeface="Calibri"/>
              </a:rPr>
              <a:t>what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6" name="object 8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7" name="object 8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9944" y="313982"/>
            <a:ext cx="450634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3967" y="871766"/>
            <a:ext cx="259524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845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Reported</a:t>
            </a:r>
            <a:r>
              <a:rPr dirty="0" sz="3600" spc="195"/>
              <a:t> </a:t>
            </a:r>
            <a:r>
              <a:rPr dirty="0" sz="3600" spc="380"/>
              <a:t>Speech</a:t>
            </a:r>
            <a:endParaRPr sz="3600"/>
          </a:p>
          <a:p>
            <a:pPr algn="ctr" marL="537845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لوقنملا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320">
                <a:latin typeface="Arial"/>
                <a:cs typeface="Arial"/>
              </a:rPr>
              <a:t>ملاكلا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38700" y="2576576"/>
            <a:ext cx="0" cy="1567815"/>
          </a:xfrm>
          <a:custGeom>
            <a:avLst/>
            <a:gdLst/>
            <a:ahLst/>
            <a:cxnLst/>
            <a:rect l="l" t="t" r="r" b="b"/>
            <a:pathLst>
              <a:path w="0" h="1567814">
                <a:moveTo>
                  <a:pt x="0" y="0"/>
                </a:moveTo>
                <a:lnTo>
                  <a:pt x="0" y="156768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52512" y="2971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52512" y="355092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66800" y="2576576"/>
            <a:ext cx="0" cy="1567815"/>
          </a:xfrm>
          <a:custGeom>
            <a:avLst/>
            <a:gdLst/>
            <a:ahLst/>
            <a:cxnLst/>
            <a:rect l="l" t="t" r="r" b="b"/>
            <a:pathLst>
              <a:path w="0" h="1567814">
                <a:moveTo>
                  <a:pt x="0" y="0"/>
                </a:moveTo>
                <a:lnTo>
                  <a:pt x="0" y="156768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610600" y="2576576"/>
            <a:ext cx="0" cy="1567815"/>
          </a:xfrm>
          <a:custGeom>
            <a:avLst/>
            <a:gdLst/>
            <a:ahLst/>
            <a:cxnLst/>
            <a:rect l="l" t="t" r="r" b="b"/>
            <a:pathLst>
              <a:path w="0" h="1567814">
                <a:moveTo>
                  <a:pt x="0" y="0"/>
                </a:moveTo>
                <a:lnTo>
                  <a:pt x="0" y="156768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2590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413004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197607" y="2554173"/>
            <a:ext cx="967549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855976" y="2560269"/>
            <a:ext cx="863904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672328" y="2554173"/>
            <a:ext cx="1080325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443471" y="2560269"/>
            <a:ext cx="1278508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27175" y="2947441"/>
            <a:ext cx="3287141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27175" y="3191281"/>
            <a:ext cx="998016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00600" y="2947441"/>
            <a:ext cx="1001090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526023" y="2947441"/>
            <a:ext cx="1327277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647944" y="3227882"/>
            <a:ext cx="1083360" cy="438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638543" y="2947441"/>
            <a:ext cx="1930653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800600" y="3191281"/>
            <a:ext cx="1632077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27175" y="3526561"/>
            <a:ext cx="3512566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00600" y="3526561"/>
            <a:ext cx="1001090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526023" y="3526561"/>
            <a:ext cx="1257096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647944" y="3807002"/>
            <a:ext cx="1013269" cy="4389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568440" y="3526561"/>
            <a:ext cx="1875790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00600" y="3770401"/>
            <a:ext cx="912672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900175" y="2554173"/>
          <a:ext cx="7796530" cy="1675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9995"/>
                <a:gridCol w="4025900"/>
              </a:tblGrid>
              <a:tr h="454850">
                <a:tc>
                  <a:txBody>
                    <a:bodyPr/>
                    <a:lstStyle/>
                    <a:p>
                      <a:pPr algn="ctr" marL="32956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8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Direct </a:t>
                      </a:r>
                      <a:r>
                        <a:rPr dirty="0" sz="1800" spc="2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2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رشابم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7470"/>
                </a:tc>
                <a:tc>
                  <a:txBody>
                    <a:bodyPr/>
                    <a:lstStyle/>
                    <a:p>
                      <a:pPr marL="114935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8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Indirect </a:t>
                      </a:r>
                      <a:r>
                        <a:rPr dirty="0" sz="1800" spc="-2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رشابم</a:t>
                      </a:r>
                      <a:r>
                        <a:rPr dirty="0" sz="1800" spc="-16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ريغ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7470"/>
                </a:tc>
              </a:tr>
              <a:tr h="579183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said </a:t>
                      </a:r>
                      <a:r>
                        <a:rPr dirty="0" sz="16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: </a:t>
                      </a:r>
                      <a:r>
                        <a:rPr dirty="0" sz="16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“Alas! </a:t>
                      </a:r>
                      <a:r>
                        <a:rPr dirty="0" sz="1600" spc="1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 find</a:t>
                      </a:r>
                      <a:r>
                        <a:rPr dirty="0" sz="1600" spc="-1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my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57810">
                        <a:lnSpc>
                          <a:spcPct val="100000"/>
                        </a:lnSpc>
                      </a:pPr>
                      <a:r>
                        <a:rPr dirty="0" sz="16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money”.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/>
                </a:tc>
                <a:tc>
                  <a:txBody>
                    <a:bodyPr/>
                    <a:lstStyle/>
                    <a:p>
                      <a:pPr marL="2616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600" spc="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said </a:t>
                      </a:r>
                      <a:r>
                        <a:rPr dirty="0" u="sng" sz="1600" spc="20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u="sng" sz="1600" spc="30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  <a:latin typeface="Calibri"/>
                          <a:cs typeface="Calibri"/>
                        </a:rPr>
                        <a:t>sorrow</a:t>
                      </a:r>
                      <a:r>
                        <a:rPr dirty="0" sz="16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6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dirty="0" sz="1600" spc="2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</a:pPr>
                      <a:r>
                        <a:rPr dirty="0" sz="1600" spc="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find </a:t>
                      </a: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r>
                        <a:rPr dirty="0" sz="1600" spc="-1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money.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/>
                </a:tc>
              </a:tr>
              <a:tr h="640765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said </a:t>
                      </a:r>
                      <a:r>
                        <a:rPr dirty="0" sz="16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: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“How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foolish </a:t>
                      </a:r>
                      <a:r>
                        <a:rPr dirty="0" sz="1600" spc="1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 </a:t>
                      </a:r>
                      <a:r>
                        <a:rPr dirty="0" sz="16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been”.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  <a:tc>
                  <a:txBody>
                    <a:bodyPr/>
                    <a:lstStyle/>
                    <a:p>
                      <a:pPr marL="261620" marR="4508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600" spc="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said </a:t>
                      </a:r>
                      <a:r>
                        <a:rPr dirty="0" u="sng" sz="1600" spc="20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u="sng" sz="1600" spc="40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  <a:latin typeface="Calibri"/>
                          <a:cs typeface="Calibri"/>
                        </a:rPr>
                        <a:t>regret</a:t>
                      </a:r>
                      <a:r>
                        <a:rPr dirty="0" sz="1600" spc="4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6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had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been 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foolish.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</a:tbl>
          </a:graphicData>
        </a:graphic>
      </p:graphicFrame>
      <p:sp>
        <p:nvSpPr>
          <p:cNvPr id="47" name="object 47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563111" y="1956841"/>
            <a:ext cx="2646934" cy="48600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3616197" y="1940128"/>
            <a:ext cx="23977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68170" algn="l"/>
              </a:tabLst>
            </a:pPr>
            <a:r>
              <a:rPr dirty="0" sz="1800" spc="175" b="1">
                <a:solidFill>
                  <a:srgbClr val="000066"/>
                </a:solidFill>
                <a:latin typeface="Calibri"/>
                <a:cs typeface="Calibri"/>
              </a:rPr>
              <a:t>Exclamation	</a:t>
            </a:r>
            <a:r>
              <a:rPr dirty="0" sz="1800" spc="-254" b="1">
                <a:solidFill>
                  <a:srgbClr val="000066"/>
                </a:solidFill>
                <a:latin typeface="Arial"/>
                <a:cs typeface="Arial"/>
              </a:rPr>
              <a:t>بجعتلا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88464" y="469430"/>
            <a:ext cx="5326253" cy="790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32632" y="905294"/>
            <a:ext cx="2631820" cy="7907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8938" rIns="0" bIns="0" rtlCol="0" vert="horz">
            <a:spAutoFit/>
          </a:bodyPr>
          <a:lstStyle/>
          <a:p>
            <a:pPr algn="ctr" marL="538480">
              <a:lnSpc>
                <a:spcPct val="100000"/>
              </a:lnSpc>
              <a:spcBef>
                <a:spcPts val="110"/>
              </a:spcBef>
            </a:pPr>
            <a:r>
              <a:rPr dirty="0" spc="260"/>
              <a:t>Countries </a:t>
            </a:r>
            <a:r>
              <a:rPr dirty="0" spc="285"/>
              <a:t>and</a:t>
            </a:r>
            <a:r>
              <a:rPr dirty="0" spc="-5"/>
              <a:t> </a:t>
            </a:r>
            <a:r>
              <a:rPr dirty="0" spc="229"/>
              <a:t>Nationalities</a:t>
            </a:r>
          </a:p>
          <a:p>
            <a:pPr algn="ctr" marL="538480">
              <a:lnSpc>
                <a:spcPct val="100000"/>
              </a:lnSpc>
            </a:pPr>
            <a:r>
              <a:rPr dirty="0" spc="-420">
                <a:latin typeface="Arial"/>
                <a:cs typeface="Arial"/>
              </a:rPr>
              <a:t>تايسنجلا </a:t>
            </a:r>
            <a:r>
              <a:rPr dirty="0">
                <a:latin typeface="Arial"/>
                <a:cs typeface="Arial"/>
              </a:rPr>
              <a:t>و</a:t>
            </a:r>
            <a:r>
              <a:rPr dirty="0" spc="65">
                <a:latin typeface="Arial"/>
                <a:cs typeface="Arial"/>
              </a:rPr>
              <a:t> </a:t>
            </a:r>
            <a:r>
              <a:rPr dirty="0" spc="-330">
                <a:latin typeface="Arial"/>
                <a:cs typeface="Arial"/>
              </a:rPr>
              <a:t>نادلبلا</a:t>
            </a:r>
          </a:p>
        </p:txBody>
      </p:sp>
      <p:sp>
        <p:nvSpPr>
          <p:cNvPr id="11" name="object 11"/>
          <p:cNvSpPr/>
          <p:nvPr/>
        </p:nvSpPr>
        <p:spPr>
          <a:xfrm>
            <a:off x="5885688" y="1908073"/>
            <a:ext cx="2775077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18632" y="1908073"/>
            <a:ext cx="342646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687567" y="1908073"/>
            <a:ext cx="406692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562600" y="1908073"/>
            <a:ext cx="400672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819400" y="1908073"/>
            <a:ext cx="3018790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61488" y="1908073"/>
            <a:ext cx="333629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260335" y="2151913"/>
            <a:ext cx="1400428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858000" y="2151913"/>
            <a:ext cx="678014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379464" y="2151913"/>
            <a:ext cx="754214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54423" y="2639593"/>
            <a:ext cx="4506341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096511" y="2639593"/>
            <a:ext cx="333628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4552" y="2868142"/>
            <a:ext cx="2384932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992367" y="3188233"/>
            <a:ext cx="2668397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24728" y="3188233"/>
            <a:ext cx="443293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654296" y="3188233"/>
            <a:ext cx="1446022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596384" y="3188233"/>
            <a:ext cx="333628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2829941" y="1959940"/>
            <a:ext cx="5749925" cy="15519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R="55880">
              <a:lnSpc>
                <a:spcPct val="100000"/>
              </a:lnSpc>
              <a:spcBef>
                <a:spcPts val="110"/>
              </a:spcBef>
            </a:pP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baseline="6944" sz="2400" spc="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15">
                <a:solidFill>
                  <a:srgbClr val="FFFFFF"/>
                </a:solidFill>
                <a:latin typeface="Arial"/>
                <a:cs typeface="Arial"/>
              </a:rPr>
              <a:t>لاثم  </a:t>
            </a:r>
            <a:r>
              <a:rPr dirty="0" sz="1600" spc="-360">
                <a:solidFill>
                  <a:srgbClr val="FFFFFF"/>
                </a:solidFill>
                <a:latin typeface="Arial"/>
                <a:cs typeface="Arial"/>
              </a:rPr>
              <a:t>لوقنف    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ةيسنجلا   </a:t>
            </a:r>
            <a:r>
              <a:rPr dirty="0" sz="1600" spc="-370">
                <a:solidFill>
                  <a:srgbClr val="FFFFFF"/>
                </a:solidFill>
                <a:latin typeface="Arial"/>
                <a:cs typeface="Arial"/>
              </a:rPr>
              <a:t>نيوكتل     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كلذ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345">
                <a:solidFill>
                  <a:srgbClr val="FFFFFF"/>
                </a:solidFill>
                <a:latin typeface="Arial"/>
                <a:cs typeface="Arial"/>
              </a:rPr>
              <a:t>دلبلا    </a:t>
            </a:r>
            <a:r>
              <a:rPr dirty="0" sz="1600" spc="-180">
                <a:solidFill>
                  <a:srgbClr val="FFFFFF"/>
                </a:solidFill>
                <a:latin typeface="Arial"/>
                <a:cs typeface="Arial"/>
              </a:rPr>
              <a:t>مسلا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“ي”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فرح </a:t>
            </a:r>
            <a:r>
              <a:rPr dirty="0" sz="1600" spc="-370">
                <a:solidFill>
                  <a:srgbClr val="FFFFFF"/>
                </a:solidFill>
                <a:latin typeface="Arial"/>
                <a:cs typeface="Arial"/>
              </a:rPr>
              <a:t>فيضن      </a:t>
            </a:r>
            <a:r>
              <a:rPr dirty="0" sz="1600" spc="60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1600" spc="-285">
                <a:solidFill>
                  <a:srgbClr val="FFFFFF"/>
                </a:solidFill>
                <a:latin typeface="Arial"/>
                <a:cs typeface="Arial"/>
              </a:rPr>
              <a:t>ةيبرعلا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15">
                <a:solidFill>
                  <a:srgbClr val="FFFFFF"/>
                </a:solidFill>
                <a:latin typeface="Arial"/>
                <a:cs typeface="Arial"/>
              </a:rPr>
              <a:t>ةغللا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1600">
              <a:latin typeface="Arial"/>
              <a:cs typeface="Arial"/>
            </a:endParaRPr>
          </a:p>
          <a:p>
            <a:pPr algn="r" marR="53975">
              <a:lnSpc>
                <a:spcPct val="100000"/>
              </a:lnSpc>
            </a:pPr>
            <a:r>
              <a:rPr dirty="0" sz="1600" spc="-140">
                <a:solidFill>
                  <a:srgbClr val="FFFFFF"/>
                </a:solidFill>
                <a:latin typeface="Arial"/>
                <a:cs typeface="Arial"/>
              </a:rPr>
              <a:t>يدوعس       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:        </a:t>
            </a:r>
            <a:r>
              <a:rPr dirty="0" sz="1600" spc="3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ةيدوعسلا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algn="r" marR="57150">
              <a:lnSpc>
                <a:spcPct val="100000"/>
              </a:lnSpc>
            </a:pPr>
            <a:r>
              <a:rPr dirty="0" sz="1600" spc="60">
                <a:solidFill>
                  <a:srgbClr val="FFFFFF"/>
                </a:solidFill>
                <a:latin typeface="Arial"/>
                <a:cs typeface="Arial"/>
              </a:rPr>
              <a:t>:يه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ةفاضلإل  </a:t>
            </a: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ةلمتحم 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فورح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سمخ 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كانهف  </a:t>
            </a:r>
            <a:r>
              <a:rPr dirty="0" sz="1600" spc="-240">
                <a:solidFill>
                  <a:srgbClr val="FFFFFF"/>
                </a:solidFill>
                <a:latin typeface="Arial"/>
                <a:cs typeface="Arial"/>
              </a:rPr>
              <a:t>ةيزيلجنلإا  </a:t>
            </a:r>
            <a:r>
              <a:rPr dirty="0" sz="1600" spc="-215">
                <a:solidFill>
                  <a:srgbClr val="FFFFFF"/>
                </a:solidFill>
                <a:latin typeface="Arial"/>
                <a:cs typeface="Arial"/>
              </a:rPr>
              <a:t>ةغللا</a:t>
            </a:r>
            <a:r>
              <a:rPr dirty="0" sz="16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امأ</a:t>
            </a:r>
            <a:endParaRPr sz="1600">
              <a:latin typeface="Arial"/>
              <a:cs typeface="Arial"/>
            </a:endParaRPr>
          </a:p>
          <a:p>
            <a:pPr marL="986790">
              <a:lnSpc>
                <a:spcPts val="2385"/>
              </a:lnSpc>
              <a:spcBef>
                <a:spcPts val="35"/>
              </a:spcBef>
            </a:pPr>
            <a:r>
              <a:rPr dirty="0" sz="2000" spc="105" b="1">
                <a:solidFill>
                  <a:srgbClr val="FFFF00"/>
                </a:solidFill>
                <a:latin typeface="Calibri"/>
                <a:cs typeface="Calibri"/>
              </a:rPr>
              <a:t>i, </a:t>
            </a:r>
            <a:r>
              <a:rPr dirty="0" sz="2000" spc="150" b="1">
                <a:solidFill>
                  <a:srgbClr val="FFFF00"/>
                </a:solidFill>
                <a:latin typeface="Calibri"/>
                <a:cs typeface="Calibri"/>
              </a:rPr>
              <a:t>n, </a:t>
            </a:r>
            <a:r>
              <a:rPr dirty="0" sz="2000" spc="155" b="1">
                <a:solidFill>
                  <a:srgbClr val="FFFF00"/>
                </a:solidFill>
                <a:latin typeface="Calibri"/>
                <a:cs typeface="Calibri"/>
              </a:rPr>
              <a:t>ian, </a:t>
            </a:r>
            <a:r>
              <a:rPr dirty="0" sz="2000" spc="160" b="1">
                <a:solidFill>
                  <a:srgbClr val="FFFF00"/>
                </a:solidFill>
                <a:latin typeface="Calibri"/>
                <a:cs typeface="Calibri"/>
              </a:rPr>
              <a:t>ish,</a:t>
            </a:r>
            <a:r>
              <a:rPr dirty="0" sz="2000" spc="114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185" b="1">
                <a:solidFill>
                  <a:srgbClr val="FFFF00"/>
                </a:solidFill>
                <a:latin typeface="Calibri"/>
                <a:cs typeface="Calibri"/>
              </a:rPr>
              <a:t>ese</a:t>
            </a:r>
            <a:endParaRPr sz="2000">
              <a:latin typeface="Calibri"/>
              <a:cs typeface="Calibri"/>
            </a:endParaRPr>
          </a:p>
          <a:p>
            <a:pPr marL="1898650">
              <a:lnSpc>
                <a:spcPts val="1905"/>
              </a:lnSpc>
            </a:pPr>
            <a:r>
              <a:rPr dirty="0" sz="1600" spc="-160">
                <a:solidFill>
                  <a:srgbClr val="FFFFFF"/>
                </a:solidFill>
                <a:latin typeface="Arial"/>
                <a:cs typeface="Arial"/>
              </a:rPr>
              <a:t>:ةلثملأا </a:t>
            </a:r>
            <a:r>
              <a:rPr dirty="0" sz="1600" spc="-330">
                <a:solidFill>
                  <a:srgbClr val="FFFFFF"/>
                </a:solidFill>
                <a:latin typeface="Arial"/>
                <a:cs typeface="Arial"/>
              </a:rPr>
              <a:t>ضعب </a:t>
            </a:r>
            <a:r>
              <a:rPr dirty="0" sz="1600" spc="70">
                <a:solidFill>
                  <a:srgbClr val="FFFFFF"/>
                </a:solidFill>
                <a:latin typeface="Arial"/>
                <a:cs typeface="Arial"/>
              </a:rPr>
              <a:t>هذهو 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.فورحلا 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هذهل </a:t>
            </a:r>
            <a:r>
              <a:rPr dirty="0" sz="1600" spc="-420">
                <a:solidFill>
                  <a:srgbClr val="FFFFFF"/>
                </a:solidFill>
                <a:latin typeface="Arial"/>
                <a:cs typeface="Arial"/>
              </a:rPr>
              <a:t>ةتباث </a:t>
            </a:r>
            <a:r>
              <a:rPr dirty="0" sz="1600" spc="-100">
                <a:solidFill>
                  <a:srgbClr val="FFFFFF"/>
                </a:solidFill>
                <a:latin typeface="Arial"/>
                <a:cs typeface="Arial"/>
              </a:rPr>
              <a:t>ةدعاق </a:t>
            </a: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كانه </a:t>
            </a:r>
            <a:r>
              <a:rPr dirty="0" sz="1600" spc="-375">
                <a:solidFill>
                  <a:srgbClr val="FFFFFF"/>
                </a:solidFill>
                <a:latin typeface="Arial"/>
                <a:cs typeface="Arial"/>
              </a:rPr>
              <a:t>سيل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71800" y="3719448"/>
            <a:ext cx="0" cy="2406650"/>
          </a:xfrm>
          <a:custGeom>
            <a:avLst/>
            <a:gdLst/>
            <a:ahLst/>
            <a:cxnLst/>
            <a:rect l="l" t="t" r="r" b="b"/>
            <a:pathLst>
              <a:path w="0" h="2406650">
                <a:moveTo>
                  <a:pt x="0" y="0"/>
                </a:moveTo>
                <a:lnTo>
                  <a:pt x="0" y="240607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33575" y="4099559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 h="0">
                <a:moveTo>
                  <a:pt x="0" y="0"/>
                </a:moveTo>
                <a:lnTo>
                  <a:pt x="315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33575" y="4434840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 h="0">
                <a:moveTo>
                  <a:pt x="0" y="0"/>
                </a:moveTo>
                <a:lnTo>
                  <a:pt x="315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33575" y="4770120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 h="0">
                <a:moveTo>
                  <a:pt x="0" y="0"/>
                </a:moveTo>
                <a:lnTo>
                  <a:pt x="315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33575" y="5105400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 h="0">
                <a:moveTo>
                  <a:pt x="0" y="0"/>
                </a:moveTo>
                <a:lnTo>
                  <a:pt x="315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433575" y="5440679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 h="0">
                <a:moveTo>
                  <a:pt x="0" y="0"/>
                </a:moveTo>
                <a:lnTo>
                  <a:pt x="315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33575" y="5775959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 h="0">
                <a:moveTo>
                  <a:pt x="0" y="0"/>
                </a:moveTo>
                <a:lnTo>
                  <a:pt x="315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447800" y="3719448"/>
            <a:ext cx="0" cy="2406650"/>
          </a:xfrm>
          <a:custGeom>
            <a:avLst/>
            <a:gdLst/>
            <a:ahLst/>
            <a:cxnLst/>
            <a:rect l="l" t="t" r="r" b="b"/>
            <a:pathLst>
              <a:path w="0" h="2406650">
                <a:moveTo>
                  <a:pt x="0" y="0"/>
                </a:moveTo>
                <a:lnTo>
                  <a:pt x="0" y="240607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572000" y="3719448"/>
            <a:ext cx="0" cy="2406650"/>
          </a:xfrm>
          <a:custGeom>
            <a:avLst/>
            <a:gdLst/>
            <a:ahLst/>
            <a:cxnLst/>
            <a:rect l="l" t="t" r="r" b="b"/>
            <a:pathLst>
              <a:path w="0" h="2406650">
                <a:moveTo>
                  <a:pt x="0" y="0"/>
                </a:moveTo>
                <a:lnTo>
                  <a:pt x="0" y="240607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33575" y="3733800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 h="0">
                <a:moveTo>
                  <a:pt x="0" y="0"/>
                </a:moveTo>
                <a:lnTo>
                  <a:pt x="315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33575" y="6111240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 h="0">
                <a:moveTo>
                  <a:pt x="0" y="0"/>
                </a:moveTo>
                <a:lnTo>
                  <a:pt x="315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670304" y="3703294"/>
            <a:ext cx="1095590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096767" y="3703294"/>
            <a:ext cx="1366774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408175" y="4075201"/>
            <a:ext cx="1394333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932176" y="4075201"/>
            <a:ext cx="766381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08175" y="4410481"/>
            <a:ext cx="809028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932176" y="4410481"/>
            <a:ext cx="854760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408175" y="4745761"/>
            <a:ext cx="888314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932176" y="4745761"/>
            <a:ext cx="1001090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408175" y="5081041"/>
            <a:ext cx="738949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932176" y="5081041"/>
            <a:ext cx="851725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408175" y="5416296"/>
            <a:ext cx="1065072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932176" y="5416296"/>
            <a:ext cx="1223581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408175" y="5751576"/>
            <a:ext cx="711504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932176" y="5751576"/>
            <a:ext cx="824293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9" name="object 59"/>
          <p:cNvGraphicFramePr>
            <a:graphicFrameLocks noGrp="1"/>
          </p:cNvGraphicFramePr>
          <p:nvPr/>
        </p:nvGraphicFramePr>
        <p:xfrm>
          <a:off x="1281175" y="3703294"/>
          <a:ext cx="3309620" cy="2506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6230"/>
                <a:gridCol w="1723390"/>
              </a:tblGrid>
              <a:tr h="442633">
                <a:tc>
                  <a:txBody>
                    <a:bodyPr/>
                    <a:lstStyle/>
                    <a:p>
                      <a:pPr algn="r" marR="2540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ntry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Nationality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78105"/>
                </a:tc>
              </a:tr>
              <a:tr h="326199">
                <a:tc>
                  <a:txBody>
                    <a:bodyPr/>
                    <a:lstStyle/>
                    <a:p>
                      <a:pPr algn="r" marR="200025">
                        <a:lnSpc>
                          <a:spcPts val="1914"/>
                        </a:lnSpc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Saudi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Arabia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ts val="1914"/>
                        </a:lnSpc>
                      </a:pPr>
                      <a:r>
                        <a:rPr dirty="0" sz="1600" spc="6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Saudi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335280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Oman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Omani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  <a:tr h="335279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Algeria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Algerian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/>
                </a:tc>
              </a:tr>
              <a:tr h="335267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Libya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Libyan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/>
                </a:tc>
              </a:tr>
              <a:tr h="335267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Palestine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Palestinian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/>
                </a:tc>
              </a:tr>
              <a:tr h="396925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Syria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Syrian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/>
                </a:tc>
              </a:tr>
            </a:tbl>
          </a:graphicData>
        </a:graphic>
      </p:graphicFrame>
      <p:sp>
        <p:nvSpPr>
          <p:cNvPr id="60" name="object 60"/>
          <p:cNvSpPr/>
          <p:nvPr/>
        </p:nvSpPr>
        <p:spPr>
          <a:xfrm>
            <a:off x="6991350" y="3719448"/>
            <a:ext cx="0" cy="2473960"/>
          </a:xfrm>
          <a:custGeom>
            <a:avLst/>
            <a:gdLst/>
            <a:ahLst/>
            <a:cxnLst/>
            <a:rect l="l" t="t" r="r" b="b"/>
            <a:pathLst>
              <a:path w="0" h="2473960">
                <a:moveTo>
                  <a:pt x="0" y="0"/>
                </a:moveTo>
                <a:lnTo>
                  <a:pt x="0" y="247338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395976" y="4109973"/>
            <a:ext cx="3190875" cy="0"/>
          </a:xfrm>
          <a:custGeom>
            <a:avLst/>
            <a:gdLst/>
            <a:ahLst/>
            <a:cxnLst/>
            <a:rect l="l" t="t" r="r" b="b"/>
            <a:pathLst>
              <a:path w="3190875" h="0">
                <a:moveTo>
                  <a:pt x="0" y="0"/>
                </a:moveTo>
                <a:lnTo>
                  <a:pt x="31907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395976" y="4456048"/>
            <a:ext cx="3190875" cy="0"/>
          </a:xfrm>
          <a:custGeom>
            <a:avLst/>
            <a:gdLst/>
            <a:ahLst/>
            <a:cxnLst/>
            <a:rect l="l" t="t" r="r" b="b"/>
            <a:pathLst>
              <a:path w="3190875" h="0">
                <a:moveTo>
                  <a:pt x="0" y="0"/>
                </a:moveTo>
                <a:lnTo>
                  <a:pt x="31907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395976" y="4800600"/>
            <a:ext cx="3190875" cy="0"/>
          </a:xfrm>
          <a:custGeom>
            <a:avLst/>
            <a:gdLst/>
            <a:ahLst/>
            <a:cxnLst/>
            <a:rect l="l" t="t" r="r" b="b"/>
            <a:pathLst>
              <a:path w="3190875" h="0">
                <a:moveTo>
                  <a:pt x="0" y="0"/>
                </a:moveTo>
                <a:lnTo>
                  <a:pt x="31907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395976" y="5145151"/>
            <a:ext cx="3190875" cy="0"/>
          </a:xfrm>
          <a:custGeom>
            <a:avLst/>
            <a:gdLst/>
            <a:ahLst/>
            <a:cxnLst/>
            <a:rect l="l" t="t" r="r" b="b"/>
            <a:pathLst>
              <a:path w="3190875" h="0">
                <a:moveTo>
                  <a:pt x="0" y="0"/>
                </a:moveTo>
                <a:lnTo>
                  <a:pt x="31907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395976" y="5489575"/>
            <a:ext cx="3190875" cy="0"/>
          </a:xfrm>
          <a:custGeom>
            <a:avLst/>
            <a:gdLst/>
            <a:ahLst/>
            <a:cxnLst/>
            <a:rect l="l" t="t" r="r" b="b"/>
            <a:pathLst>
              <a:path w="3190875" h="0">
                <a:moveTo>
                  <a:pt x="0" y="0"/>
                </a:moveTo>
                <a:lnTo>
                  <a:pt x="31907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395976" y="5834062"/>
            <a:ext cx="3190875" cy="0"/>
          </a:xfrm>
          <a:custGeom>
            <a:avLst/>
            <a:gdLst/>
            <a:ahLst/>
            <a:cxnLst/>
            <a:rect l="l" t="t" r="r" b="b"/>
            <a:pathLst>
              <a:path w="3190875" h="0">
                <a:moveTo>
                  <a:pt x="0" y="0"/>
                </a:moveTo>
                <a:lnTo>
                  <a:pt x="31907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410200" y="3719448"/>
            <a:ext cx="0" cy="2473960"/>
          </a:xfrm>
          <a:custGeom>
            <a:avLst/>
            <a:gdLst/>
            <a:ahLst/>
            <a:cxnLst/>
            <a:rect l="l" t="t" r="r" b="b"/>
            <a:pathLst>
              <a:path w="0" h="2473960">
                <a:moveTo>
                  <a:pt x="0" y="0"/>
                </a:moveTo>
                <a:lnTo>
                  <a:pt x="0" y="247338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572500" y="3719448"/>
            <a:ext cx="0" cy="2473960"/>
          </a:xfrm>
          <a:custGeom>
            <a:avLst/>
            <a:gdLst/>
            <a:ahLst/>
            <a:cxnLst/>
            <a:rect l="l" t="t" r="r" b="b"/>
            <a:pathLst>
              <a:path w="0" h="2473960">
                <a:moveTo>
                  <a:pt x="0" y="0"/>
                </a:moveTo>
                <a:lnTo>
                  <a:pt x="0" y="247338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395976" y="3733800"/>
            <a:ext cx="3190875" cy="0"/>
          </a:xfrm>
          <a:custGeom>
            <a:avLst/>
            <a:gdLst/>
            <a:ahLst/>
            <a:cxnLst/>
            <a:rect l="l" t="t" r="r" b="b"/>
            <a:pathLst>
              <a:path w="3190875" h="0">
                <a:moveTo>
                  <a:pt x="0" y="0"/>
                </a:moveTo>
                <a:lnTo>
                  <a:pt x="31907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395976" y="6178550"/>
            <a:ext cx="3190875" cy="0"/>
          </a:xfrm>
          <a:custGeom>
            <a:avLst/>
            <a:gdLst/>
            <a:ahLst/>
            <a:cxnLst/>
            <a:rect l="l" t="t" r="r" b="b"/>
            <a:pathLst>
              <a:path w="3190875" h="0">
                <a:moveTo>
                  <a:pt x="0" y="0"/>
                </a:moveTo>
                <a:lnTo>
                  <a:pt x="31907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660135" y="3703294"/>
            <a:ext cx="1095590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7104888" y="3703294"/>
            <a:ext cx="1366774" cy="51335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370576" y="4087393"/>
            <a:ext cx="845616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952488" y="4087393"/>
            <a:ext cx="830402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370576" y="4431817"/>
            <a:ext cx="866990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952488" y="4431817"/>
            <a:ext cx="912672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370576" y="4776241"/>
            <a:ext cx="775525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952488" y="4776241"/>
            <a:ext cx="973658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370576" y="5120665"/>
            <a:ext cx="1037628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6952488" y="5120665"/>
            <a:ext cx="1119949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5370576" y="5465064"/>
            <a:ext cx="873048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952488" y="5465064"/>
            <a:ext cx="882192" cy="4585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370576" y="5809488"/>
            <a:ext cx="1299845" cy="4585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6952488" y="5809488"/>
            <a:ext cx="766381" cy="4585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5" name="object 85"/>
          <p:cNvGraphicFramePr>
            <a:graphicFrameLocks noGrp="1"/>
          </p:cNvGraphicFramePr>
          <p:nvPr/>
        </p:nvGraphicFramePr>
        <p:xfrm>
          <a:off x="5243576" y="3703294"/>
          <a:ext cx="3355340" cy="2564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0360"/>
                <a:gridCol w="1744344"/>
              </a:tblGrid>
              <a:tr h="448729">
                <a:tc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Nationality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78105"/>
                </a:tc>
              </a:tr>
              <a:tr h="336867"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Britain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175"/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British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175"/>
                </a:tc>
              </a:tr>
              <a:tr h="344424"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Turkey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Turkish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</a:tr>
              <a:tr h="344424"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China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6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Chinese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</a:tr>
              <a:tr h="344411"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Lebanon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600" spc="6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Lebanese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</a:tr>
              <a:tr h="344411"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France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6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French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</a:tr>
              <a:tr h="401497"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Switzerland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3970"/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6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Swiss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3970"/>
                </a:tc>
              </a:tr>
            </a:tbl>
          </a:graphicData>
        </a:graphic>
      </p:graphicFrame>
      <p:sp>
        <p:nvSpPr>
          <p:cNvPr id="86" name="object 8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14983" y="524306"/>
            <a:ext cx="7203694" cy="802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48455" y="978357"/>
            <a:ext cx="3463798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44240" y="978357"/>
            <a:ext cx="741972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85872" y="978357"/>
            <a:ext cx="1196149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81655" y="978357"/>
            <a:ext cx="741972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29055" y="596067"/>
            <a:ext cx="6748780" cy="1007110"/>
          </a:xfrm>
          <a:prstGeom prst="rect"/>
        </p:spPr>
        <p:txBody>
          <a:bodyPr wrap="square" lIns="0" tIns="450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spc="260"/>
              <a:t>Making </a:t>
            </a:r>
            <a:r>
              <a:rPr dirty="0" spc="250"/>
              <a:t>Questions </a:t>
            </a:r>
            <a:r>
              <a:rPr dirty="0" spc="260"/>
              <a:t>with </a:t>
            </a:r>
            <a:r>
              <a:rPr dirty="0" spc="250"/>
              <a:t>the </a:t>
            </a:r>
            <a:r>
              <a:rPr dirty="0" spc="260"/>
              <a:t>verb </a:t>
            </a:r>
            <a:r>
              <a:rPr dirty="0" spc="210"/>
              <a:t>to</a:t>
            </a:r>
            <a:r>
              <a:rPr dirty="0" spc="-270"/>
              <a:t> </a:t>
            </a:r>
            <a:r>
              <a:rPr dirty="0" spc="350"/>
              <a:t>BE</a:t>
            </a:r>
          </a:p>
          <a:p>
            <a:pPr algn="ctr" marL="462915">
              <a:lnSpc>
                <a:spcPct val="100000"/>
              </a:lnSpc>
              <a:spcBef>
                <a:spcPts val="270"/>
              </a:spcBef>
            </a:pPr>
            <a:r>
              <a:rPr dirty="0" sz="3200" spc="-300">
                <a:latin typeface="Arial"/>
                <a:cs typeface="Arial"/>
              </a:rPr>
              <a:t>“نوكي” </a:t>
            </a:r>
            <a:r>
              <a:rPr dirty="0" sz="3200" spc="-685">
                <a:latin typeface="Arial"/>
                <a:cs typeface="Arial"/>
              </a:rPr>
              <a:t>لعف </a:t>
            </a:r>
            <a:r>
              <a:rPr dirty="0" sz="3200" spc="-40">
                <a:latin typeface="Arial"/>
                <a:cs typeface="Arial"/>
              </a:rPr>
              <a:t>عم </a:t>
            </a:r>
            <a:r>
              <a:rPr dirty="0" sz="3200" spc="-280">
                <a:latin typeface="Arial"/>
                <a:cs typeface="Arial"/>
              </a:rPr>
              <a:t>لاؤسلا</a:t>
            </a:r>
            <a:r>
              <a:rPr dirty="0" sz="3200" spc="-310">
                <a:latin typeface="Arial"/>
                <a:cs typeface="Arial"/>
              </a:rPr>
              <a:t> </a:t>
            </a:r>
            <a:r>
              <a:rPr dirty="0" sz="3200" spc="-600">
                <a:latin typeface="Arial"/>
                <a:cs typeface="Arial"/>
              </a:rPr>
              <a:t>نيوكت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30224" y="2069528"/>
            <a:ext cx="434136" cy="4524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10639" y="1926374"/>
            <a:ext cx="525614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32560" y="1926374"/>
            <a:ext cx="860869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89760" y="1926374"/>
            <a:ext cx="620102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106167" y="1926374"/>
            <a:ext cx="772502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474976" y="1926374"/>
            <a:ext cx="525614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596895" y="1926374"/>
            <a:ext cx="772502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965704" y="1926374"/>
            <a:ext cx="620102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182111" y="1926374"/>
            <a:ext cx="4250309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193280" y="2365286"/>
            <a:ext cx="1570990" cy="7907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74407" y="2365286"/>
            <a:ext cx="589572" cy="7907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723888" y="2365286"/>
            <a:ext cx="821258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507480" y="2365286"/>
            <a:ext cx="687158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254496" y="2365286"/>
            <a:ext cx="723684" cy="7907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135623" y="2365286"/>
            <a:ext cx="589572" cy="7907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940552" y="2365286"/>
            <a:ext cx="665772" cy="7907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724144" y="2365286"/>
            <a:ext cx="687158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422903" y="2365286"/>
            <a:ext cx="2772029" cy="7907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227832" y="2365286"/>
            <a:ext cx="665772" cy="7907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145844" y="1945026"/>
            <a:ext cx="7387590" cy="96583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3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“Yes”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“No”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questions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short</a:t>
            </a:r>
            <a:r>
              <a:rPr dirty="0" sz="2400" spc="4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answers</a:t>
            </a:r>
            <a:endParaRPr sz="2400">
              <a:latin typeface="Calibri"/>
              <a:cs typeface="Calibri"/>
            </a:endParaRPr>
          </a:p>
          <a:p>
            <a:pPr marL="2399665">
              <a:lnSpc>
                <a:spcPct val="100000"/>
              </a:lnSpc>
              <a:spcBef>
                <a:spcPts val="630"/>
              </a:spcBef>
            </a:pPr>
            <a:r>
              <a:rPr dirty="0" sz="2800" spc="-280">
                <a:solidFill>
                  <a:srgbClr val="FFFFFF"/>
                </a:solidFill>
                <a:latin typeface="Arial"/>
                <a:cs typeface="Arial"/>
              </a:rPr>
              <a:t>:ةرصتخم </a:t>
            </a:r>
            <a:r>
              <a:rPr dirty="0" sz="2800" spc="-220">
                <a:solidFill>
                  <a:srgbClr val="FFFFFF"/>
                </a:solidFill>
                <a:latin typeface="Arial"/>
                <a:cs typeface="Arial"/>
              </a:rPr>
              <a:t>تاباجلإا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800" spc="-114">
                <a:solidFill>
                  <a:srgbClr val="FFFFFF"/>
                </a:solidFill>
                <a:latin typeface="Arial"/>
                <a:cs typeface="Arial"/>
              </a:rPr>
              <a:t>)لا(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800" spc="-200">
                <a:solidFill>
                  <a:srgbClr val="FFFFFF"/>
                </a:solidFill>
                <a:latin typeface="Arial"/>
                <a:cs typeface="Arial"/>
              </a:rPr>
              <a:t>)معن(ب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25">
                <a:solidFill>
                  <a:srgbClr val="FFFFFF"/>
                </a:solidFill>
                <a:latin typeface="Arial"/>
                <a:cs typeface="Arial"/>
              </a:rPr>
              <a:t>ةلئسلأا</a:t>
            </a:r>
            <a:endParaRPr sz="2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47800" y="4497578"/>
            <a:ext cx="1433830" cy="654050"/>
          </a:xfrm>
          <a:custGeom>
            <a:avLst/>
            <a:gdLst/>
            <a:ahLst/>
            <a:cxnLst/>
            <a:rect l="l" t="t" r="r" b="b"/>
            <a:pathLst>
              <a:path w="1433830" h="654050">
                <a:moveTo>
                  <a:pt x="0" y="654050"/>
                </a:moveTo>
                <a:lnTo>
                  <a:pt x="1433576" y="654050"/>
                </a:lnTo>
                <a:lnTo>
                  <a:pt x="1433576" y="0"/>
                </a:lnTo>
                <a:lnTo>
                  <a:pt x="0" y="0"/>
                </a:lnTo>
                <a:lnTo>
                  <a:pt x="0" y="65405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881376" y="4497578"/>
            <a:ext cx="1430655" cy="654050"/>
          </a:xfrm>
          <a:custGeom>
            <a:avLst/>
            <a:gdLst/>
            <a:ahLst/>
            <a:cxnLst/>
            <a:rect l="l" t="t" r="r" b="b"/>
            <a:pathLst>
              <a:path w="1430654" h="654050">
                <a:moveTo>
                  <a:pt x="0" y="654050"/>
                </a:moveTo>
                <a:lnTo>
                  <a:pt x="1430274" y="654050"/>
                </a:lnTo>
                <a:lnTo>
                  <a:pt x="1430274" y="0"/>
                </a:lnTo>
                <a:lnTo>
                  <a:pt x="0" y="0"/>
                </a:lnTo>
                <a:lnTo>
                  <a:pt x="0" y="65405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311650" y="4497578"/>
            <a:ext cx="1435100" cy="654050"/>
          </a:xfrm>
          <a:custGeom>
            <a:avLst/>
            <a:gdLst/>
            <a:ahLst/>
            <a:cxnLst/>
            <a:rect l="l" t="t" r="r" b="b"/>
            <a:pathLst>
              <a:path w="1435100" h="654050">
                <a:moveTo>
                  <a:pt x="0" y="654050"/>
                </a:moveTo>
                <a:lnTo>
                  <a:pt x="1435100" y="654050"/>
                </a:lnTo>
                <a:lnTo>
                  <a:pt x="1435100" y="0"/>
                </a:lnTo>
                <a:lnTo>
                  <a:pt x="0" y="0"/>
                </a:lnTo>
                <a:lnTo>
                  <a:pt x="0" y="65405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46750" y="4497578"/>
            <a:ext cx="1430655" cy="654050"/>
          </a:xfrm>
          <a:custGeom>
            <a:avLst/>
            <a:gdLst/>
            <a:ahLst/>
            <a:cxnLst/>
            <a:rect l="l" t="t" r="r" b="b"/>
            <a:pathLst>
              <a:path w="1430654" h="654050">
                <a:moveTo>
                  <a:pt x="0" y="654050"/>
                </a:moveTo>
                <a:lnTo>
                  <a:pt x="1430401" y="654050"/>
                </a:lnTo>
                <a:lnTo>
                  <a:pt x="1430401" y="0"/>
                </a:lnTo>
                <a:lnTo>
                  <a:pt x="0" y="0"/>
                </a:lnTo>
                <a:lnTo>
                  <a:pt x="0" y="65405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177151" y="4497578"/>
            <a:ext cx="1433830" cy="654050"/>
          </a:xfrm>
          <a:custGeom>
            <a:avLst/>
            <a:gdLst/>
            <a:ahLst/>
            <a:cxnLst/>
            <a:rect l="l" t="t" r="r" b="b"/>
            <a:pathLst>
              <a:path w="1433829" h="654050">
                <a:moveTo>
                  <a:pt x="0" y="654050"/>
                </a:moveTo>
                <a:lnTo>
                  <a:pt x="1433449" y="654050"/>
                </a:lnTo>
                <a:lnTo>
                  <a:pt x="1433449" y="0"/>
                </a:lnTo>
                <a:lnTo>
                  <a:pt x="0" y="0"/>
                </a:lnTo>
                <a:lnTo>
                  <a:pt x="0" y="65405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881376" y="4491228"/>
            <a:ext cx="0" cy="1692275"/>
          </a:xfrm>
          <a:custGeom>
            <a:avLst/>
            <a:gdLst/>
            <a:ahLst/>
            <a:cxnLst/>
            <a:rect l="l" t="t" r="r" b="b"/>
            <a:pathLst>
              <a:path w="0" h="1692275">
                <a:moveTo>
                  <a:pt x="0" y="0"/>
                </a:moveTo>
                <a:lnTo>
                  <a:pt x="0" y="16922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311650" y="4491228"/>
            <a:ext cx="0" cy="1692275"/>
          </a:xfrm>
          <a:custGeom>
            <a:avLst/>
            <a:gdLst/>
            <a:ahLst/>
            <a:cxnLst/>
            <a:rect l="l" t="t" r="r" b="b"/>
            <a:pathLst>
              <a:path w="0" h="1692275">
                <a:moveTo>
                  <a:pt x="0" y="0"/>
                </a:moveTo>
                <a:lnTo>
                  <a:pt x="0" y="16922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746750" y="3033776"/>
            <a:ext cx="0" cy="3150235"/>
          </a:xfrm>
          <a:custGeom>
            <a:avLst/>
            <a:gdLst/>
            <a:ahLst/>
            <a:cxnLst/>
            <a:rect l="l" t="t" r="r" b="b"/>
            <a:pathLst>
              <a:path w="0" h="3150235">
                <a:moveTo>
                  <a:pt x="0" y="0"/>
                </a:moveTo>
                <a:lnTo>
                  <a:pt x="0" y="31496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177151" y="3876802"/>
            <a:ext cx="0" cy="2306955"/>
          </a:xfrm>
          <a:custGeom>
            <a:avLst/>
            <a:gdLst/>
            <a:ahLst/>
            <a:cxnLst/>
            <a:rect l="l" t="t" r="r" b="b"/>
            <a:pathLst>
              <a:path w="0" h="2306954">
                <a:moveTo>
                  <a:pt x="0" y="0"/>
                </a:moveTo>
                <a:lnTo>
                  <a:pt x="0" y="230663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740400" y="3883152"/>
            <a:ext cx="2884805" cy="0"/>
          </a:xfrm>
          <a:custGeom>
            <a:avLst/>
            <a:gdLst/>
            <a:ahLst/>
            <a:cxnLst/>
            <a:rect l="l" t="t" r="r" b="b"/>
            <a:pathLst>
              <a:path w="2884804" h="0">
                <a:moveTo>
                  <a:pt x="0" y="0"/>
                </a:moveTo>
                <a:lnTo>
                  <a:pt x="288442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33575" y="4497578"/>
            <a:ext cx="7191375" cy="0"/>
          </a:xfrm>
          <a:custGeom>
            <a:avLst/>
            <a:gdLst/>
            <a:ahLst/>
            <a:cxnLst/>
            <a:rect l="l" t="t" r="r" b="b"/>
            <a:pathLst>
              <a:path w="7191375" h="0">
                <a:moveTo>
                  <a:pt x="0" y="0"/>
                </a:moveTo>
                <a:lnTo>
                  <a:pt x="7191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33575" y="5151628"/>
            <a:ext cx="7191375" cy="0"/>
          </a:xfrm>
          <a:custGeom>
            <a:avLst/>
            <a:gdLst/>
            <a:ahLst/>
            <a:cxnLst/>
            <a:rect l="l" t="t" r="r" b="b"/>
            <a:pathLst>
              <a:path w="7191375" h="0">
                <a:moveTo>
                  <a:pt x="0" y="0"/>
                </a:moveTo>
                <a:lnTo>
                  <a:pt x="7191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33575" y="5635752"/>
            <a:ext cx="7191375" cy="0"/>
          </a:xfrm>
          <a:custGeom>
            <a:avLst/>
            <a:gdLst/>
            <a:ahLst/>
            <a:cxnLst/>
            <a:rect l="l" t="t" r="r" b="b"/>
            <a:pathLst>
              <a:path w="7191375" h="0">
                <a:moveTo>
                  <a:pt x="0" y="0"/>
                </a:moveTo>
                <a:lnTo>
                  <a:pt x="7191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447800" y="3033776"/>
            <a:ext cx="0" cy="3150235"/>
          </a:xfrm>
          <a:custGeom>
            <a:avLst/>
            <a:gdLst/>
            <a:ahLst/>
            <a:cxnLst/>
            <a:rect l="l" t="t" r="r" b="b"/>
            <a:pathLst>
              <a:path w="0" h="3150235">
                <a:moveTo>
                  <a:pt x="0" y="0"/>
                </a:moveTo>
                <a:lnTo>
                  <a:pt x="0" y="3149663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610600" y="3033776"/>
            <a:ext cx="0" cy="3150235"/>
          </a:xfrm>
          <a:custGeom>
            <a:avLst/>
            <a:gdLst/>
            <a:ahLst/>
            <a:cxnLst/>
            <a:rect l="l" t="t" r="r" b="b"/>
            <a:pathLst>
              <a:path w="0" h="3150235">
                <a:moveTo>
                  <a:pt x="0" y="0"/>
                </a:moveTo>
                <a:lnTo>
                  <a:pt x="0" y="3149663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33575" y="3048000"/>
            <a:ext cx="7191375" cy="0"/>
          </a:xfrm>
          <a:custGeom>
            <a:avLst/>
            <a:gdLst/>
            <a:ahLst/>
            <a:cxnLst/>
            <a:rect l="l" t="t" r="r" b="b"/>
            <a:pathLst>
              <a:path w="7191375" h="0">
                <a:moveTo>
                  <a:pt x="0" y="0"/>
                </a:moveTo>
                <a:lnTo>
                  <a:pt x="71912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433575" y="6169152"/>
            <a:ext cx="7191375" cy="0"/>
          </a:xfrm>
          <a:custGeom>
            <a:avLst/>
            <a:gdLst/>
            <a:ahLst/>
            <a:cxnLst/>
            <a:rect l="l" t="t" r="r" b="b"/>
            <a:pathLst>
              <a:path w="7191375" h="0">
                <a:moveTo>
                  <a:pt x="0" y="0"/>
                </a:moveTo>
                <a:lnTo>
                  <a:pt x="71912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124455" y="3002254"/>
            <a:ext cx="443293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225039" y="3002254"/>
            <a:ext cx="720648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602992" y="3002254"/>
            <a:ext cx="522516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782823" y="3002254"/>
            <a:ext cx="653592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093720" y="3002254"/>
            <a:ext cx="443293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194304" y="3002254"/>
            <a:ext cx="647471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499103" y="3002254"/>
            <a:ext cx="528637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685032" y="3002254"/>
            <a:ext cx="1403477" cy="5712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307335" y="3371126"/>
            <a:ext cx="2671444" cy="67801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2274823" y="3014509"/>
            <a:ext cx="2649855" cy="83185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dirty="0" sz="2000" spc="25">
                <a:solidFill>
                  <a:srgbClr val="FFFF00"/>
                </a:solidFill>
                <a:latin typeface="Calibri"/>
                <a:cs typeface="Calibri"/>
              </a:rPr>
              <a:t>“Yes” </a:t>
            </a:r>
            <a:r>
              <a:rPr dirty="0" sz="2000" spc="20">
                <a:solidFill>
                  <a:srgbClr val="FFFF00"/>
                </a:solidFill>
                <a:latin typeface="Calibri"/>
                <a:cs typeface="Calibri"/>
              </a:rPr>
              <a:t>or </a:t>
            </a:r>
            <a:r>
              <a:rPr dirty="0" sz="2000" spc="-10">
                <a:solidFill>
                  <a:srgbClr val="FFFF00"/>
                </a:solidFill>
                <a:latin typeface="Calibri"/>
                <a:cs typeface="Calibri"/>
              </a:rPr>
              <a:t>“No”</a:t>
            </a:r>
            <a:r>
              <a:rPr dirty="0" sz="2000" spc="-1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questions</a:t>
            </a:r>
            <a:endParaRPr sz="2000">
              <a:latin typeface="Calibri"/>
              <a:cs typeface="Calibri"/>
            </a:endParaRPr>
          </a:p>
          <a:p>
            <a:pPr algn="ctr" marL="67310">
              <a:lnSpc>
                <a:spcPct val="100000"/>
              </a:lnSpc>
              <a:spcBef>
                <a:spcPts val="585"/>
              </a:spcBef>
            </a:pPr>
            <a:r>
              <a:rPr dirty="0" sz="2400" spc="-204">
                <a:solidFill>
                  <a:srgbClr val="FFFF00"/>
                </a:solidFill>
                <a:latin typeface="Arial"/>
                <a:cs typeface="Arial"/>
              </a:rPr>
              <a:t>لا </a:t>
            </a:r>
            <a:r>
              <a:rPr dirty="0" sz="2400">
                <a:solidFill>
                  <a:srgbClr val="FFFF00"/>
                </a:solidFill>
                <a:latin typeface="Arial"/>
                <a:cs typeface="Arial"/>
              </a:rPr>
              <a:t>و </a:t>
            </a:r>
            <a:r>
              <a:rPr dirty="0" sz="2400" spc="-350">
                <a:solidFill>
                  <a:srgbClr val="FFFF00"/>
                </a:solidFill>
                <a:latin typeface="Arial"/>
                <a:cs typeface="Arial"/>
              </a:rPr>
              <a:t>معن </a:t>
            </a:r>
            <a:r>
              <a:rPr dirty="0" sz="2400" spc="-565">
                <a:solidFill>
                  <a:srgbClr val="FFFF00"/>
                </a:solidFill>
                <a:latin typeface="Arial"/>
                <a:cs typeface="Arial"/>
              </a:rPr>
              <a:t>ـب </a:t>
            </a:r>
            <a:r>
              <a:rPr dirty="0" sz="2400" spc="-290">
                <a:solidFill>
                  <a:srgbClr val="FFFF00"/>
                </a:solidFill>
                <a:latin typeface="Arial"/>
                <a:cs typeface="Arial"/>
              </a:rPr>
              <a:t>اهتباجإ </a:t>
            </a:r>
            <a:r>
              <a:rPr dirty="0" sz="2400" spc="-434">
                <a:solidFill>
                  <a:srgbClr val="FFFF00"/>
                </a:solidFill>
                <a:latin typeface="Arial"/>
                <a:cs typeface="Arial"/>
              </a:rPr>
              <a:t>ةلئسأ</a:t>
            </a:r>
            <a:endParaRPr sz="24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208776" y="3002254"/>
            <a:ext cx="1951989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190488" y="3371126"/>
            <a:ext cx="1991740" cy="67801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6361938" y="3014509"/>
            <a:ext cx="1633855" cy="83185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Short</a:t>
            </a:r>
            <a:r>
              <a:rPr dirty="0" sz="2000" spc="1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FFFF00"/>
                </a:solidFill>
                <a:latin typeface="Calibri"/>
                <a:cs typeface="Calibri"/>
              </a:rPr>
              <a:t>Answers</a:t>
            </a:r>
            <a:endParaRPr sz="2000">
              <a:latin typeface="Calibri"/>
              <a:cs typeface="Calibri"/>
            </a:endParaRPr>
          </a:p>
          <a:p>
            <a:pPr marL="21590">
              <a:lnSpc>
                <a:spcPct val="100000"/>
              </a:lnSpc>
              <a:spcBef>
                <a:spcPts val="585"/>
              </a:spcBef>
            </a:pPr>
            <a:r>
              <a:rPr dirty="0" sz="2400" spc="-285">
                <a:solidFill>
                  <a:srgbClr val="FFFF00"/>
                </a:solidFill>
                <a:latin typeface="Arial"/>
                <a:cs typeface="Arial"/>
              </a:rPr>
              <a:t>ةرصتخم</a:t>
            </a:r>
            <a:r>
              <a:rPr dirty="0" sz="2400" spc="-10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190">
                <a:solidFill>
                  <a:srgbClr val="FFFF00"/>
                </a:solidFill>
                <a:latin typeface="Arial"/>
                <a:cs typeface="Arial"/>
              </a:rPr>
              <a:t>تاباجإ</a:t>
            </a:r>
            <a:endParaRPr sz="24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745479" y="3861777"/>
            <a:ext cx="1241869" cy="4066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739128" y="3864825"/>
            <a:ext cx="449414" cy="4066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266688" y="4078185"/>
            <a:ext cx="400672" cy="40669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5849492" y="3914901"/>
            <a:ext cx="1222375" cy="45148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34035" marR="5080" indent="-521970">
              <a:lnSpc>
                <a:spcPct val="100000"/>
              </a:lnSpc>
              <a:spcBef>
                <a:spcPts val="90"/>
              </a:spcBef>
            </a:pPr>
            <a:r>
              <a:rPr dirty="0" sz="1400" spc="10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8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400" spc="7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400" spc="8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8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18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400" spc="1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400" spc="7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145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1400" spc="-535" b="1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إ 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تا</a:t>
            </a:r>
            <a:endParaRPr sz="14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379207" y="3864825"/>
            <a:ext cx="1040714" cy="40669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7671816" y="4120857"/>
            <a:ext cx="452437" cy="40669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7484491" y="3876725"/>
            <a:ext cx="824230" cy="532130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dirty="0" sz="1400" spc="15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spc="1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22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400" spc="1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400" spc="8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150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400" spc="1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dirty="0" sz="1400" spc="-370" b="1">
                <a:solidFill>
                  <a:srgbClr val="FFFFFF"/>
                </a:solidFill>
                <a:latin typeface="Arial"/>
                <a:cs typeface="Arial"/>
              </a:rPr>
              <a:t>يفن</a:t>
            </a:r>
            <a:endParaRPr sz="14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947672" y="4480521"/>
            <a:ext cx="443293" cy="40669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2052066" y="4532757"/>
            <a:ext cx="22225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130295" y="4480521"/>
            <a:ext cx="1010246" cy="40669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340608" y="4736553"/>
            <a:ext cx="516470" cy="40669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3233166" y="4491913"/>
            <a:ext cx="730885" cy="53149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dirty="0" sz="1400" spc="75">
                <a:solidFill>
                  <a:srgbClr val="FFFFFF"/>
                </a:solidFill>
                <a:latin typeface="Calibri"/>
                <a:cs typeface="Calibri"/>
              </a:rPr>
              <a:t>+Subject</a:t>
            </a:r>
            <a:endParaRPr sz="1400">
              <a:latin typeface="Calibri"/>
              <a:cs typeface="Calibri"/>
            </a:endParaRPr>
          </a:p>
          <a:p>
            <a:pPr algn="ctr" marR="635">
              <a:lnSpc>
                <a:spcPct val="100000"/>
              </a:lnSpc>
              <a:spcBef>
                <a:spcPts val="315"/>
              </a:spcBef>
            </a:pPr>
            <a:r>
              <a:rPr dirty="0" sz="1400" spc="-190">
                <a:solidFill>
                  <a:srgbClr val="FFFFFF"/>
                </a:solidFill>
                <a:latin typeface="Arial"/>
                <a:cs typeface="Arial"/>
              </a:rPr>
              <a:t>لعاف</a:t>
            </a:r>
            <a:endParaRPr sz="14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328159" y="4477473"/>
            <a:ext cx="1412621" cy="4066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767071" y="4736553"/>
            <a:ext cx="531660" cy="40669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4432172" y="4485817"/>
            <a:ext cx="1193165" cy="53784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 Complement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dirty="0" sz="1400" spc="-235">
                <a:solidFill>
                  <a:srgbClr val="FFFFFF"/>
                </a:solidFill>
                <a:latin typeface="Arial"/>
                <a:cs typeface="Arial"/>
              </a:rPr>
              <a:t>ةلمكت</a:t>
            </a:r>
            <a:endParaRPr sz="140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806440" y="4480521"/>
            <a:ext cx="1388110" cy="40669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6156959" y="4693881"/>
            <a:ext cx="626160" cy="40669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5910453" y="4532757"/>
            <a:ext cx="1108075" cy="45148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Yes </a:t>
            </a: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4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Subject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168895" y="4480521"/>
            <a:ext cx="1522222" cy="40669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7431023" y="4693881"/>
            <a:ext cx="937069" cy="40669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7274179" y="4532757"/>
            <a:ext cx="1244600" cy="45148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74955" marR="5080" indent="-262890">
              <a:lnSpc>
                <a:spcPct val="100000"/>
              </a:lnSpc>
              <a:spcBef>
                <a:spcPts val="90"/>
              </a:spcBef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Subject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 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4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914144" y="5135930"/>
            <a:ext cx="510336" cy="4036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2018792" y="5187188"/>
            <a:ext cx="28892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340608" y="5135930"/>
            <a:ext cx="528637" cy="4036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3443478" y="5187188"/>
            <a:ext cx="30988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504944" y="5135930"/>
            <a:ext cx="1059002" cy="4036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4608957" y="5187188"/>
            <a:ext cx="8401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6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teacher?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949696" y="5135930"/>
            <a:ext cx="1037628" cy="4036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/>
          <p:nvPr/>
        </p:nvSpPr>
        <p:spPr>
          <a:xfrm>
            <a:off x="6053709" y="5187188"/>
            <a:ext cx="81597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400" spc="16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55">
                <a:solidFill>
                  <a:srgbClr val="FFFFFF"/>
                </a:solidFill>
                <a:latin typeface="Calibri"/>
                <a:cs typeface="Calibri"/>
              </a:rPr>
              <a:t>am.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251192" y="5135930"/>
            <a:ext cx="1296797" cy="4036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 txBox="1"/>
          <p:nvPr/>
        </p:nvSpPr>
        <p:spPr>
          <a:xfrm>
            <a:off x="7356475" y="5187188"/>
            <a:ext cx="107696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1400" spc="16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dirty="0" sz="14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not.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844039" y="5617464"/>
            <a:ext cx="650570" cy="40669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 txBox="1"/>
          <p:nvPr/>
        </p:nvSpPr>
        <p:spPr>
          <a:xfrm>
            <a:off x="1948433" y="5671515"/>
            <a:ext cx="429259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145535" y="5617464"/>
            <a:ext cx="915746" cy="40669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 txBox="1"/>
          <p:nvPr/>
        </p:nvSpPr>
        <p:spPr>
          <a:xfrm>
            <a:off x="3248405" y="5671515"/>
            <a:ext cx="69532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4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boys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4520184" y="5617464"/>
            <a:ext cx="1028484" cy="40669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4624196" y="5671515"/>
            <a:ext cx="81026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4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school?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742432" y="5617464"/>
            <a:ext cx="1455165" cy="40669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 txBox="1"/>
          <p:nvPr/>
        </p:nvSpPr>
        <p:spPr>
          <a:xfrm>
            <a:off x="5846445" y="5671515"/>
            <a:ext cx="123317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14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were.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226807" y="5617464"/>
            <a:ext cx="1400428" cy="40669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7623047" y="5830823"/>
            <a:ext cx="553059" cy="40669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 txBox="1"/>
          <p:nvPr/>
        </p:nvSpPr>
        <p:spPr>
          <a:xfrm>
            <a:off x="7332091" y="5671515"/>
            <a:ext cx="1126490" cy="45148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408940" marR="5080" indent="-396875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they were  not.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6960" y="588302"/>
            <a:ext cx="3238245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86528" y="58830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20384" y="597446"/>
            <a:ext cx="1235760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91784" y="597446"/>
            <a:ext cx="827316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05984" y="597446"/>
            <a:ext cx="1284477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19248" y="722121"/>
            <a:ext cx="4437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10"/>
              <a:t>Verb </a:t>
            </a:r>
            <a:r>
              <a:rPr dirty="0" sz="3600" spc="265"/>
              <a:t>to </a:t>
            </a:r>
            <a:r>
              <a:rPr dirty="0" sz="3600" spc="400"/>
              <a:t>DO </a:t>
            </a:r>
            <a:r>
              <a:rPr dirty="0" sz="3600" spc="-275"/>
              <a:t>“</a:t>
            </a:r>
            <a:r>
              <a:rPr dirty="0" sz="3600" spc="-275">
                <a:latin typeface="Arial"/>
                <a:cs typeface="Arial"/>
              </a:rPr>
              <a:t>لمعي”</a:t>
            </a:r>
            <a:r>
              <a:rPr dirty="0" sz="3600" spc="-360">
                <a:latin typeface="Arial"/>
                <a:cs typeface="Arial"/>
              </a:rPr>
              <a:t> </a:t>
            </a:r>
            <a:r>
              <a:rPr dirty="0" sz="3600" spc="-760">
                <a:latin typeface="Arial"/>
                <a:cs typeface="Arial"/>
              </a:rPr>
              <a:t>لعف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1560" y="2057374"/>
            <a:ext cx="367093" cy="379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41119" y="1935454"/>
            <a:ext cx="5176774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04815" y="2301278"/>
            <a:ext cx="3722878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919471" y="2301278"/>
            <a:ext cx="489026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45844" y="1949484"/>
            <a:ext cx="7385684" cy="82613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560"/>
              </a:spcBef>
              <a:buClr>
                <a:srgbClr val="FFFFCC"/>
              </a:buClr>
              <a:buSzPct val="7000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000" spc="114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principal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helping</a:t>
            </a:r>
            <a:r>
              <a:rPr dirty="0" sz="2000" spc="5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verb.</a:t>
            </a:r>
            <a:endParaRPr sz="2000">
              <a:latin typeface="Calibri"/>
              <a:cs typeface="Calibri"/>
            </a:endParaRPr>
          </a:p>
          <a:p>
            <a:pPr marL="3966845">
              <a:lnSpc>
                <a:spcPct val="100000"/>
              </a:lnSpc>
              <a:spcBef>
                <a:spcPts val="56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400" spc="-110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2400" spc="-405">
                <a:solidFill>
                  <a:srgbClr val="FFFFFF"/>
                </a:solidFill>
                <a:latin typeface="Arial"/>
                <a:cs typeface="Arial"/>
              </a:rPr>
              <a:t>لعفو </a:t>
            </a:r>
            <a:r>
              <a:rPr dirty="0" sz="2400" spc="-550">
                <a:solidFill>
                  <a:srgbClr val="FFFFFF"/>
                </a:solidFill>
                <a:latin typeface="Arial"/>
                <a:cs typeface="Arial"/>
              </a:rPr>
              <a:t>يسيئر </a:t>
            </a:r>
            <a:r>
              <a:rPr dirty="0" sz="2400" spc="-535">
                <a:solidFill>
                  <a:srgbClr val="FFFFFF"/>
                </a:solidFill>
                <a:latin typeface="Arial"/>
                <a:cs typeface="Arial"/>
              </a:rPr>
              <a:t>لعفك</a:t>
            </a:r>
            <a:r>
              <a:rPr dirty="0" sz="2400" spc="-4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80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87700" y="3033776"/>
            <a:ext cx="0" cy="2183130"/>
          </a:xfrm>
          <a:custGeom>
            <a:avLst/>
            <a:gdLst/>
            <a:ahLst/>
            <a:cxnLst/>
            <a:rect l="l" t="t" r="r" b="b"/>
            <a:pathLst>
              <a:path w="0" h="2183129">
                <a:moveTo>
                  <a:pt x="0" y="0"/>
                </a:moveTo>
                <a:lnTo>
                  <a:pt x="0" y="21828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627626" y="3033776"/>
            <a:ext cx="0" cy="2183130"/>
          </a:xfrm>
          <a:custGeom>
            <a:avLst/>
            <a:gdLst/>
            <a:ahLst/>
            <a:cxnLst/>
            <a:rect l="l" t="t" r="r" b="b"/>
            <a:pathLst>
              <a:path w="0" h="2183129">
                <a:moveTo>
                  <a:pt x="0" y="0"/>
                </a:moveTo>
                <a:lnTo>
                  <a:pt x="0" y="21828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281801" y="3033776"/>
            <a:ext cx="0" cy="2183130"/>
          </a:xfrm>
          <a:custGeom>
            <a:avLst/>
            <a:gdLst/>
            <a:ahLst/>
            <a:cxnLst/>
            <a:rect l="l" t="t" r="r" b="b"/>
            <a:pathLst>
              <a:path w="0" h="2183129">
                <a:moveTo>
                  <a:pt x="0" y="0"/>
                </a:moveTo>
                <a:lnTo>
                  <a:pt x="0" y="21828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62176" y="3864864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62176" y="4574540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676400" y="3033776"/>
            <a:ext cx="0" cy="2183130"/>
          </a:xfrm>
          <a:custGeom>
            <a:avLst/>
            <a:gdLst/>
            <a:ahLst/>
            <a:cxnLst/>
            <a:rect l="l" t="t" r="r" b="b"/>
            <a:pathLst>
              <a:path w="0" h="2183129">
                <a:moveTo>
                  <a:pt x="0" y="0"/>
                </a:moveTo>
                <a:lnTo>
                  <a:pt x="0" y="218287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440801" y="3033776"/>
            <a:ext cx="0" cy="2183130"/>
          </a:xfrm>
          <a:custGeom>
            <a:avLst/>
            <a:gdLst/>
            <a:ahLst/>
            <a:cxnLst/>
            <a:rect l="l" t="t" r="r" b="b"/>
            <a:pathLst>
              <a:path w="0" h="2183129">
                <a:moveTo>
                  <a:pt x="0" y="0"/>
                </a:moveTo>
                <a:lnTo>
                  <a:pt x="0" y="218287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62176" y="3048000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662176" y="5202428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1760982" y="3095157"/>
          <a:ext cx="6372225" cy="17710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1935"/>
                <a:gridCol w="1480819"/>
                <a:gridCol w="1429385"/>
                <a:gridCol w="1948180"/>
              </a:tblGrid>
              <a:tr h="640566">
                <a:tc>
                  <a:txBody>
                    <a:bodyPr/>
                    <a:lstStyle/>
                    <a:p>
                      <a:pPr algn="ctr" marR="160655">
                        <a:lnSpc>
                          <a:spcPts val="1675"/>
                        </a:lnSpc>
                      </a:pPr>
                      <a:r>
                        <a:rPr dirty="0" sz="1400" spc="14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Subject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1682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لعاف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200660">
                        <a:lnSpc>
                          <a:spcPts val="1675"/>
                        </a:lnSpc>
                      </a:pPr>
                      <a:r>
                        <a:rPr dirty="0" sz="1400" spc="12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Present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21018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7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عراضم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21590">
                        <a:lnSpc>
                          <a:spcPts val="1675"/>
                        </a:lnSpc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241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10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يضام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408940">
                        <a:lnSpc>
                          <a:spcPts val="1675"/>
                        </a:lnSpc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Past</a:t>
                      </a:r>
                      <a:r>
                        <a:rPr dirty="0" sz="1400" spc="9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1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participle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L="4533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لوعفملا</a:t>
                      </a:r>
                      <a:r>
                        <a:rPr dirty="0" sz="1400" spc="-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4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مسأ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773660">
                <a:tc>
                  <a:txBody>
                    <a:bodyPr/>
                    <a:lstStyle/>
                    <a:p>
                      <a:pPr algn="ctr" marR="162560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2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I, </a:t>
                      </a:r>
                      <a:r>
                        <a:rPr dirty="0" sz="1600" spc="1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you,</a:t>
                      </a:r>
                      <a:r>
                        <a:rPr dirty="0" sz="16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we,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R="166370">
                        <a:lnSpc>
                          <a:spcPct val="100000"/>
                        </a:lnSpc>
                      </a:pPr>
                      <a:r>
                        <a:rPr dirty="0" sz="160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  <a:tc>
                  <a:txBody>
                    <a:bodyPr/>
                    <a:lstStyle/>
                    <a:p>
                      <a:pPr algn="ctr" marR="20383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1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  <a:tc>
                  <a:txBody>
                    <a:bodyPr/>
                    <a:lstStyle/>
                    <a:p>
                      <a:pPr marL="54292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1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  <a:tc>
                  <a:txBody>
                    <a:bodyPr/>
                    <a:lstStyle/>
                    <a:p>
                      <a:pPr algn="r" marR="508634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</a:tr>
              <a:tr h="356317">
                <a:tc>
                  <a:txBody>
                    <a:bodyPr/>
                    <a:lstStyle/>
                    <a:p>
                      <a:pPr marL="127000">
                        <a:lnSpc>
                          <a:spcPts val="1835"/>
                        </a:lnSpc>
                        <a:spcBef>
                          <a:spcPts val="869"/>
                        </a:spcBef>
                      </a:pPr>
                      <a:r>
                        <a:rPr dirty="0" sz="160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He, </a:t>
                      </a:r>
                      <a:r>
                        <a:rPr dirty="0" sz="1600" spc="1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She,</a:t>
                      </a:r>
                      <a:r>
                        <a:rPr dirty="0" sz="160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10489"/>
                </a:tc>
                <a:tc>
                  <a:txBody>
                    <a:bodyPr/>
                    <a:lstStyle/>
                    <a:p>
                      <a:pPr algn="ctr" marR="203200">
                        <a:lnSpc>
                          <a:spcPts val="1835"/>
                        </a:lnSpc>
                        <a:spcBef>
                          <a:spcPts val="869"/>
                        </a:spcBef>
                      </a:pPr>
                      <a:r>
                        <a:rPr dirty="0" sz="160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10489"/>
                </a:tc>
                <a:tc>
                  <a:txBody>
                    <a:bodyPr/>
                    <a:lstStyle/>
                    <a:p>
                      <a:pPr marL="542925">
                        <a:lnSpc>
                          <a:spcPts val="1835"/>
                        </a:lnSpc>
                        <a:spcBef>
                          <a:spcPts val="869"/>
                        </a:spcBef>
                      </a:pPr>
                      <a:r>
                        <a:rPr dirty="0" sz="1600" spc="1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10489"/>
                </a:tc>
                <a:tc>
                  <a:txBody>
                    <a:bodyPr/>
                    <a:lstStyle/>
                    <a:p>
                      <a:pPr algn="r" marR="508634">
                        <a:lnSpc>
                          <a:spcPts val="1835"/>
                        </a:lnSpc>
                        <a:spcBef>
                          <a:spcPts val="869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10489"/>
                </a:tc>
              </a:tr>
            </a:tbl>
          </a:graphicData>
        </a:graphic>
      </p:graphicFrame>
      <p:sp>
        <p:nvSpPr>
          <p:cNvPr id="29" name="object 29"/>
          <p:cNvSpPr/>
          <p:nvPr/>
        </p:nvSpPr>
        <p:spPr>
          <a:xfrm>
            <a:off x="3761232" y="5294376"/>
            <a:ext cx="4936109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691128" y="5294376"/>
            <a:ext cx="412826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035807" y="5660135"/>
            <a:ext cx="5661533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965704" y="5660135"/>
            <a:ext cx="412826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3115817" y="5301488"/>
            <a:ext cx="5426075" cy="75692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580"/>
              </a:spcBef>
            </a:pPr>
            <a:r>
              <a:rPr dirty="0" sz="2000" spc="-440">
                <a:solidFill>
                  <a:srgbClr val="FFFFFF"/>
                </a:solidFill>
                <a:latin typeface="Arial"/>
                <a:cs typeface="Arial"/>
              </a:rPr>
              <a:t>.ةتباث     </a:t>
            </a:r>
            <a:r>
              <a:rPr dirty="0" sz="2000" spc="-295">
                <a:solidFill>
                  <a:srgbClr val="FFFFFF"/>
                </a:solidFill>
                <a:latin typeface="Arial"/>
                <a:cs typeface="Arial"/>
              </a:rPr>
              <a:t>قئاقح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تاداع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60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عراضملا  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ةغيص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000">
              <a:latin typeface="Arial"/>
              <a:cs typeface="Arial"/>
            </a:endParaRPr>
          </a:p>
          <a:p>
            <a:pPr algn="r" marR="19050">
              <a:lnSpc>
                <a:spcPct val="100000"/>
              </a:lnSpc>
              <a:spcBef>
                <a:spcPts val="480"/>
              </a:spcBef>
            </a:pP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.يضاملا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ىهتناو  </a:t>
            </a: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لصح 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ءيش 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605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يضاملا  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ةغيص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78735" y="588302"/>
            <a:ext cx="378993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69991" y="58830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85559" y="597446"/>
            <a:ext cx="1238834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56959" y="597446"/>
            <a:ext cx="827316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89447" y="597446"/>
            <a:ext cx="1266240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351023" y="722121"/>
            <a:ext cx="4972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05"/>
              <a:t>Verb </a:t>
            </a:r>
            <a:r>
              <a:rPr dirty="0" sz="3600" spc="265"/>
              <a:t>to </a:t>
            </a:r>
            <a:r>
              <a:rPr dirty="0" sz="3600" spc="380"/>
              <a:t>HAVE </a:t>
            </a:r>
            <a:r>
              <a:rPr dirty="0" sz="3600" spc="-300"/>
              <a:t>“</a:t>
            </a:r>
            <a:r>
              <a:rPr dirty="0" sz="3600" spc="-300">
                <a:latin typeface="Arial"/>
                <a:cs typeface="Arial"/>
              </a:rPr>
              <a:t>كلمي” </a:t>
            </a:r>
            <a:r>
              <a:rPr dirty="0" sz="3600" spc="-765">
                <a:latin typeface="Arial"/>
                <a:cs typeface="Arial"/>
              </a:rPr>
              <a:t>لعف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30224" y="2066480"/>
            <a:ext cx="434136" cy="4524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10639" y="1923326"/>
            <a:ext cx="6213221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422647" y="2362238"/>
            <a:ext cx="4341622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322064" y="2362238"/>
            <a:ext cx="571271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45844" y="1941978"/>
            <a:ext cx="7381875" cy="96583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3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140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as a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principal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helping</a:t>
            </a:r>
            <a:r>
              <a:rPr dirty="0" sz="2400" spc="50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verb.</a:t>
            </a:r>
            <a:endParaRPr sz="2400">
              <a:latin typeface="Calibri"/>
              <a:cs typeface="Calibri"/>
            </a:endParaRPr>
          </a:p>
          <a:p>
            <a:pPr marL="3399790">
              <a:lnSpc>
                <a:spcPct val="100000"/>
              </a:lnSpc>
              <a:spcBef>
                <a:spcPts val="63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800" spc="-130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2800" spc="-475">
                <a:solidFill>
                  <a:srgbClr val="FFFFFF"/>
                </a:solidFill>
                <a:latin typeface="Arial"/>
                <a:cs typeface="Arial"/>
              </a:rPr>
              <a:t>لعفو </a:t>
            </a: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يسيئر </a:t>
            </a:r>
            <a:r>
              <a:rPr dirty="0" sz="2800" spc="-620">
                <a:solidFill>
                  <a:srgbClr val="FFFFFF"/>
                </a:solidFill>
                <a:latin typeface="Arial"/>
                <a:cs typeface="Arial"/>
              </a:rPr>
              <a:t>لعفك</a:t>
            </a:r>
            <a:r>
              <a:rPr dirty="0" sz="2800" spc="-5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5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11500" y="3109976"/>
            <a:ext cx="0" cy="2106930"/>
          </a:xfrm>
          <a:custGeom>
            <a:avLst/>
            <a:gdLst/>
            <a:ahLst/>
            <a:cxnLst/>
            <a:rect l="l" t="t" r="r" b="b"/>
            <a:pathLst>
              <a:path w="0" h="2106929">
                <a:moveTo>
                  <a:pt x="0" y="0"/>
                </a:moveTo>
                <a:lnTo>
                  <a:pt x="0" y="21066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51426" y="3109976"/>
            <a:ext cx="0" cy="2106930"/>
          </a:xfrm>
          <a:custGeom>
            <a:avLst/>
            <a:gdLst/>
            <a:ahLst/>
            <a:cxnLst/>
            <a:rect l="l" t="t" r="r" b="b"/>
            <a:pathLst>
              <a:path w="0" h="2106929">
                <a:moveTo>
                  <a:pt x="0" y="0"/>
                </a:moveTo>
                <a:lnTo>
                  <a:pt x="0" y="21066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205601" y="3109976"/>
            <a:ext cx="0" cy="2106930"/>
          </a:xfrm>
          <a:custGeom>
            <a:avLst/>
            <a:gdLst/>
            <a:ahLst/>
            <a:cxnLst/>
            <a:rect l="l" t="t" r="r" b="b"/>
            <a:pathLst>
              <a:path w="0" h="2106929">
                <a:moveTo>
                  <a:pt x="0" y="0"/>
                </a:moveTo>
                <a:lnTo>
                  <a:pt x="0" y="210667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85975" y="3941064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85975" y="4574540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600200" y="3109976"/>
            <a:ext cx="0" cy="2106930"/>
          </a:xfrm>
          <a:custGeom>
            <a:avLst/>
            <a:gdLst/>
            <a:ahLst/>
            <a:cxnLst/>
            <a:rect l="l" t="t" r="r" b="b"/>
            <a:pathLst>
              <a:path w="0" h="2106929">
                <a:moveTo>
                  <a:pt x="0" y="0"/>
                </a:moveTo>
                <a:lnTo>
                  <a:pt x="0" y="210667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364601" y="3109976"/>
            <a:ext cx="0" cy="2106930"/>
          </a:xfrm>
          <a:custGeom>
            <a:avLst/>
            <a:gdLst/>
            <a:ahLst/>
            <a:cxnLst/>
            <a:rect l="l" t="t" r="r" b="b"/>
            <a:pathLst>
              <a:path w="0" h="2106929">
                <a:moveTo>
                  <a:pt x="0" y="0"/>
                </a:moveTo>
                <a:lnTo>
                  <a:pt x="0" y="210667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585975" y="3124200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585975" y="5202428"/>
            <a:ext cx="6793230" cy="0"/>
          </a:xfrm>
          <a:custGeom>
            <a:avLst/>
            <a:gdLst/>
            <a:ahLst/>
            <a:cxnLst/>
            <a:rect l="l" t="t" r="r" b="b"/>
            <a:pathLst>
              <a:path w="6793230" h="0">
                <a:moveTo>
                  <a:pt x="0" y="0"/>
                </a:moveTo>
                <a:lnTo>
                  <a:pt x="6792849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1684782" y="3171357"/>
          <a:ext cx="6372225" cy="16948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1935"/>
                <a:gridCol w="1481455"/>
                <a:gridCol w="1430019"/>
                <a:gridCol w="1948814"/>
              </a:tblGrid>
              <a:tr h="640566">
                <a:tc>
                  <a:txBody>
                    <a:bodyPr/>
                    <a:lstStyle/>
                    <a:p>
                      <a:pPr algn="ctr" marR="160655">
                        <a:lnSpc>
                          <a:spcPts val="1675"/>
                        </a:lnSpc>
                      </a:pPr>
                      <a:r>
                        <a:rPr dirty="0" sz="1400" spc="14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Subject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1682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لعاف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200660">
                        <a:lnSpc>
                          <a:spcPts val="1675"/>
                        </a:lnSpc>
                      </a:pPr>
                      <a:r>
                        <a:rPr dirty="0" sz="1400" spc="12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Present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21018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7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عراضم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21590">
                        <a:lnSpc>
                          <a:spcPts val="1675"/>
                        </a:lnSpc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R="247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11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يضام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408940">
                        <a:lnSpc>
                          <a:spcPts val="1675"/>
                        </a:lnSpc>
                      </a:pPr>
                      <a:r>
                        <a:rPr dirty="0" sz="14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Past</a:t>
                      </a:r>
                      <a:r>
                        <a:rPr dirty="0" sz="1400" spc="9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1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participle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L="4508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16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لوعفملا</a:t>
                      </a:r>
                      <a:r>
                        <a:rPr dirty="0" sz="1400" spc="-1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45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مسأ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735560">
                <a:tc>
                  <a:txBody>
                    <a:bodyPr/>
                    <a:lstStyle/>
                    <a:p>
                      <a:pPr algn="ctr" marR="16319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2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I, </a:t>
                      </a:r>
                      <a:r>
                        <a:rPr dirty="0" sz="1600" spc="1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you,</a:t>
                      </a:r>
                      <a:r>
                        <a:rPr dirty="0" sz="16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we,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R="165735">
                        <a:lnSpc>
                          <a:spcPct val="100000"/>
                        </a:lnSpc>
                      </a:pPr>
                      <a:r>
                        <a:rPr dirty="0" sz="160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1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  <a:tc>
                  <a:txBody>
                    <a:bodyPr/>
                    <a:lstStyle/>
                    <a:p>
                      <a:pPr algn="ctr" marR="2095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1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  <a:tc>
                  <a:txBody>
                    <a:bodyPr/>
                    <a:lstStyle/>
                    <a:p>
                      <a:pPr algn="r" marR="571500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4625"/>
                </a:tc>
              </a:tr>
              <a:tr h="318217">
                <a:tc>
                  <a:txBody>
                    <a:bodyPr/>
                    <a:lstStyle/>
                    <a:p>
                      <a:pPr marL="127000">
                        <a:lnSpc>
                          <a:spcPts val="1835"/>
                        </a:lnSpc>
                        <a:spcBef>
                          <a:spcPts val="570"/>
                        </a:spcBef>
                      </a:pPr>
                      <a:r>
                        <a:rPr dirty="0" sz="160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He, </a:t>
                      </a:r>
                      <a:r>
                        <a:rPr dirty="0" sz="1600" spc="1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She,</a:t>
                      </a:r>
                      <a:r>
                        <a:rPr dirty="0" sz="160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marL="455930">
                        <a:lnSpc>
                          <a:spcPts val="1835"/>
                        </a:lnSpc>
                        <a:spcBef>
                          <a:spcPts val="570"/>
                        </a:spcBef>
                      </a:pPr>
                      <a:r>
                        <a:rPr dirty="0" sz="1600" spc="1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algn="ctr" marR="20955">
                        <a:lnSpc>
                          <a:spcPts val="1835"/>
                        </a:lnSpc>
                        <a:spcBef>
                          <a:spcPts val="570"/>
                        </a:spcBef>
                      </a:pPr>
                      <a:r>
                        <a:rPr dirty="0" sz="1600" spc="1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algn="r" marR="571500">
                        <a:lnSpc>
                          <a:spcPts val="1835"/>
                        </a:lnSpc>
                        <a:spcBef>
                          <a:spcPts val="570"/>
                        </a:spcBef>
                      </a:pP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</a:tr>
            </a:tbl>
          </a:graphicData>
        </a:graphic>
      </p:graphicFrame>
      <p:sp>
        <p:nvSpPr>
          <p:cNvPr id="29" name="object 29"/>
          <p:cNvSpPr/>
          <p:nvPr/>
        </p:nvSpPr>
        <p:spPr>
          <a:xfrm>
            <a:off x="3837432" y="5294376"/>
            <a:ext cx="4936109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67328" y="5294376"/>
            <a:ext cx="412826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112007" y="5660135"/>
            <a:ext cx="5661533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041904" y="5660135"/>
            <a:ext cx="412826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3192017" y="5301488"/>
            <a:ext cx="5412105" cy="75692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580"/>
              </a:spcBef>
            </a:pPr>
            <a:r>
              <a:rPr dirty="0" sz="2000" spc="-440">
                <a:solidFill>
                  <a:srgbClr val="FFFFFF"/>
                </a:solidFill>
                <a:latin typeface="Arial"/>
                <a:cs typeface="Arial"/>
              </a:rPr>
              <a:t>.ةتباث     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قئاقح 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وأ تاداع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605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عراضملا  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ةغيص </a:t>
            </a:r>
            <a:r>
              <a:rPr dirty="0" sz="2000" spc="-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480"/>
              </a:spcBef>
            </a:pP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.يضاملا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ىهتناو  </a:t>
            </a: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لصح 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ءيش 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605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يضاملا  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ةغيص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1727" y="618782"/>
            <a:ext cx="3905885" cy="1010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5844" y="752297"/>
            <a:ext cx="25355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50"/>
              <a:t>Main</a:t>
            </a:r>
            <a:r>
              <a:rPr dirty="0" sz="3600" spc="140"/>
              <a:t> </a:t>
            </a:r>
            <a:r>
              <a:rPr dirty="0" sz="3600" spc="280"/>
              <a:t>Menu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4175759" y="627926"/>
            <a:ext cx="2939541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51096" y="752297"/>
            <a:ext cx="23653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705" b="1">
                <a:solidFill>
                  <a:srgbClr val="FFFF00"/>
                </a:solidFill>
                <a:latin typeface="Arial"/>
                <a:cs typeface="Arial"/>
              </a:rPr>
              <a:t>ةيسيئرلا</a:t>
            </a:r>
            <a:r>
              <a:rPr dirty="0" sz="3600" spc="-63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spc="-385" b="1">
                <a:solidFill>
                  <a:srgbClr val="FFFF00"/>
                </a:solidFill>
                <a:latin typeface="Arial"/>
                <a:cs typeface="Arial"/>
              </a:rPr>
              <a:t>ةمئاقلا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5632" y="1932432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76527" y="1859318"/>
            <a:ext cx="1528445" cy="3457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67967" y="2069592"/>
            <a:ext cx="2226310" cy="346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93264" y="1865414"/>
            <a:ext cx="1089469" cy="3457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65632" y="2115311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76527" y="2042198"/>
            <a:ext cx="1254061" cy="3457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67967" y="2252472"/>
            <a:ext cx="1753997" cy="346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53055" y="2048294"/>
            <a:ext cx="757237" cy="3457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65632" y="2298192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76527" y="2225078"/>
            <a:ext cx="1040714" cy="3457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67967" y="2435351"/>
            <a:ext cx="1424686" cy="346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005583" y="2231174"/>
            <a:ext cx="775525" cy="3457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65632" y="2481072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6527" y="2407958"/>
            <a:ext cx="964514" cy="3457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67967" y="2618232"/>
            <a:ext cx="1449196" cy="346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017776" y="2407958"/>
            <a:ext cx="269595" cy="3457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71344" y="2414054"/>
            <a:ext cx="434136" cy="3457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19527" y="2414054"/>
            <a:ext cx="260438" cy="3457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075688" y="2414054"/>
            <a:ext cx="452437" cy="3457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65632" y="2663951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76527" y="2590838"/>
            <a:ext cx="1001090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67967" y="2801111"/>
            <a:ext cx="1473454" cy="346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054351" y="2590838"/>
            <a:ext cx="269595" cy="3457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98776" y="2596934"/>
            <a:ext cx="431126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46960" y="2596934"/>
            <a:ext cx="260438" cy="3457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12264" y="2596934"/>
            <a:ext cx="443293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65632" y="2846832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176527" y="2773718"/>
            <a:ext cx="1110805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67967" y="2983992"/>
            <a:ext cx="1570990" cy="346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167127" y="2773718"/>
            <a:ext cx="269595" cy="3457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496311" y="2779814"/>
            <a:ext cx="431126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444495" y="2779814"/>
            <a:ext cx="260438" cy="3457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225039" y="2779814"/>
            <a:ext cx="42800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65632" y="3029711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176527" y="2956598"/>
            <a:ext cx="629246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267967" y="3166872"/>
            <a:ext cx="937069" cy="346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731264" y="2962694"/>
            <a:ext cx="562203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01496" y="3145548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588008" y="3148520"/>
            <a:ext cx="1290574" cy="29089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664207" y="3319271"/>
            <a:ext cx="2025142" cy="346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697479" y="3148520"/>
            <a:ext cx="1065072" cy="29089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301496" y="3297948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88008" y="3300920"/>
            <a:ext cx="1677797" cy="29089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664207" y="3471671"/>
            <a:ext cx="1525396" cy="346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154679" y="3303968"/>
            <a:ext cx="909637" cy="29089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233927" y="3474720"/>
            <a:ext cx="757237" cy="346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301496" y="3450348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588008" y="3453320"/>
            <a:ext cx="1348486" cy="29089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664207" y="3624071"/>
            <a:ext cx="2168397" cy="3467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828544" y="3456368"/>
            <a:ext cx="1077290" cy="29089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301496" y="3602748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588008" y="3605720"/>
            <a:ext cx="1830197" cy="29089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664207" y="3776471"/>
            <a:ext cx="2723134" cy="3467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313176" y="3608768"/>
            <a:ext cx="1147381" cy="29089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865632" y="3822191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176527" y="3749078"/>
            <a:ext cx="885228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67967" y="3959352"/>
            <a:ext cx="1171778" cy="3467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926335" y="3755174"/>
            <a:ext cx="601814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301496" y="3938028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588008" y="3941000"/>
            <a:ext cx="1187005" cy="29089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664207" y="4111752"/>
            <a:ext cx="1848485" cy="3467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667000" y="3944048"/>
            <a:ext cx="918781" cy="29089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301496" y="4090428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588008" y="4093400"/>
            <a:ext cx="1324229" cy="29089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664207" y="4264152"/>
            <a:ext cx="1970277" cy="3467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807207" y="4096448"/>
            <a:ext cx="900493" cy="29089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301496" y="4242828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588008" y="4245800"/>
            <a:ext cx="1302766" cy="29089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664207" y="4416552"/>
            <a:ext cx="1750821" cy="3467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709672" y="4248848"/>
            <a:ext cx="778560" cy="29089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65632" y="4462271"/>
            <a:ext cx="220853" cy="229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176527" y="4389158"/>
            <a:ext cx="1446022" cy="3457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267967" y="4599432"/>
            <a:ext cx="2043430" cy="3467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551176" y="4395254"/>
            <a:ext cx="848702" cy="34578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865632" y="4645152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173480" y="4578134"/>
            <a:ext cx="705446" cy="34578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267967" y="4785359"/>
            <a:ext cx="915746" cy="3733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767839" y="4572037"/>
            <a:ext cx="553059" cy="34578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65632" y="4828032"/>
            <a:ext cx="220853" cy="229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176527" y="4754918"/>
            <a:ext cx="623125" cy="34578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267967" y="4965191"/>
            <a:ext cx="1278508" cy="3467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588008" y="4761014"/>
            <a:ext cx="473748" cy="34578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002535" y="4754918"/>
            <a:ext cx="507326" cy="34578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2298192" y="4761014"/>
            <a:ext cx="336638" cy="34578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65632" y="5010911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176527" y="4937798"/>
            <a:ext cx="1464310" cy="34578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267967" y="5148071"/>
            <a:ext cx="1827022" cy="3467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2429255" y="4943893"/>
            <a:ext cx="754202" cy="34578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865632" y="5193791"/>
            <a:ext cx="220853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176527" y="5120678"/>
            <a:ext cx="738949" cy="3457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267967" y="5330952"/>
            <a:ext cx="1116914" cy="34671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923288" y="5126774"/>
            <a:ext cx="549948" cy="3457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301496" y="5309615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588008" y="5312651"/>
            <a:ext cx="1424686" cy="290893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664207" y="5483352"/>
            <a:ext cx="2013076" cy="34671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907792" y="5315699"/>
            <a:ext cx="842581" cy="290893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301496" y="5462015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588008" y="5465051"/>
            <a:ext cx="1241869" cy="290893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664207" y="5635752"/>
            <a:ext cx="1802765" cy="34671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2648711" y="5468099"/>
            <a:ext cx="891349" cy="290893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301496" y="5614415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588008" y="5617451"/>
            <a:ext cx="1333246" cy="290893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664207" y="5788152"/>
            <a:ext cx="1946020" cy="34671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2883407" y="5620499"/>
            <a:ext cx="799884" cy="290893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301496" y="5766815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588008" y="5769851"/>
            <a:ext cx="1644141" cy="290893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664207" y="5940552"/>
            <a:ext cx="2360422" cy="34671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3194304" y="5772899"/>
            <a:ext cx="903528" cy="290893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40">
                <a:latin typeface="Calibri"/>
                <a:cs typeface="Calibri"/>
              </a:rPr>
              <a:t>English </a:t>
            </a:r>
            <a:r>
              <a:rPr dirty="0" spc="20">
                <a:latin typeface="Calibri"/>
                <a:cs typeface="Calibri"/>
              </a:rPr>
              <a:t>Alphabetic </a:t>
            </a:r>
            <a:r>
              <a:rPr dirty="0" spc="-185"/>
              <a:t>ةيزيلجنلإا</a:t>
            </a:r>
            <a:r>
              <a:rPr dirty="0" spc="-70"/>
              <a:t> </a:t>
            </a:r>
            <a:r>
              <a:rPr dirty="0" spc="-150"/>
              <a:t>ةيدجبلأا</a:t>
            </a:r>
          </a:p>
          <a:p>
            <a:pPr marL="356870" indent="-344805">
              <a:lnSpc>
                <a:spcPct val="100000"/>
              </a:lnSpc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30">
                <a:latin typeface="Calibri"/>
                <a:cs typeface="Calibri"/>
              </a:rPr>
              <a:t>Parts </a:t>
            </a:r>
            <a:r>
              <a:rPr dirty="0" spc="15">
                <a:latin typeface="Calibri"/>
                <a:cs typeface="Calibri"/>
              </a:rPr>
              <a:t>of </a:t>
            </a:r>
            <a:r>
              <a:rPr dirty="0" spc="45">
                <a:latin typeface="Calibri"/>
                <a:cs typeface="Calibri"/>
              </a:rPr>
              <a:t>Speech </a:t>
            </a:r>
            <a:r>
              <a:rPr dirty="0" spc="-125"/>
              <a:t>ملاكلا</a:t>
            </a:r>
            <a:r>
              <a:rPr dirty="0" spc="-75"/>
              <a:t> </a:t>
            </a:r>
            <a:r>
              <a:rPr dirty="0" spc="-145"/>
              <a:t>ماسقأ</a:t>
            </a:r>
          </a:p>
          <a:p>
            <a:pPr marL="356870" indent="-344805">
              <a:lnSpc>
                <a:spcPts val="1405"/>
              </a:lnSpc>
              <a:spcBef>
                <a:spcPts val="75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baseline="2314" sz="1800" spc="60">
                <a:latin typeface="Calibri"/>
                <a:cs typeface="Calibri"/>
              </a:rPr>
              <a:t>Sentences </a:t>
            </a:r>
            <a:r>
              <a:rPr dirty="0" baseline="2314" sz="1800" spc="-209"/>
              <a:t>لمج</a:t>
            </a:r>
            <a:r>
              <a:rPr dirty="0" sz="1200" spc="-140"/>
              <a:t>ُ </a:t>
            </a:r>
            <a:r>
              <a:rPr dirty="0" baseline="2314" sz="1800" spc="-277"/>
              <a:t>لا</a:t>
            </a:r>
            <a:r>
              <a:rPr dirty="0" baseline="2314" sz="1800" spc="-247"/>
              <a:t> </a:t>
            </a:r>
            <a:r>
              <a:rPr dirty="0" baseline="2314" sz="1800" spc="-104"/>
              <a:t>عاونأ</a:t>
            </a:r>
            <a:endParaRPr baseline="2314" sz="1800">
              <a:latin typeface="Calibri"/>
              <a:cs typeface="Calibri"/>
            </a:endParaRPr>
          </a:p>
          <a:p>
            <a:pPr marL="356870" indent="-344805">
              <a:lnSpc>
                <a:spcPts val="1405"/>
              </a:lnSpc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10">
                <a:latin typeface="Calibri"/>
                <a:cs typeface="Calibri"/>
              </a:rPr>
              <a:t>Verb to  </a:t>
            </a:r>
            <a:r>
              <a:rPr dirty="0" spc="65">
                <a:latin typeface="Calibri"/>
                <a:cs typeface="Calibri"/>
              </a:rPr>
              <a:t>BE   </a:t>
            </a:r>
            <a:r>
              <a:rPr dirty="0" spc="-130">
                <a:latin typeface="Calibri"/>
                <a:cs typeface="Calibri"/>
              </a:rPr>
              <a:t>“</a:t>
            </a:r>
            <a:r>
              <a:rPr dirty="0" spc="-130"/>
              <a:t>نوكي”</a:t>
            </a:r>
            <a:r>
              <a:rPr dirty="0" spc="-70"/>
              <a:t> </a:t>
            </a:r>
            <a:r>
              <a:rPr dirty="0" spc="-270"/>
              <a:t>لعف</a:t>
            </a:r>
          </a:p>
          <a:p>
            <a:pPr marL="356870" indent="-344805">
              <a:lnSpc>
                <a:spcPct val="100000"/>
              </a:lnSpc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10">
                <a:latin typeface="Calibri"/>
                <a:cs typeface="Calibri"/>
              </a:rPr>
              <a:t>Verb to  </a:t>
            </a:r>
            <a:r>
              <a:rPr dirty="0" spc="65">
                <a:latin typeface="Calibri"/>
                <a:cs typeface="Calibri"/>
              </a:rPr>
              <a:t>DO   </a:t>
            </a:r>
            <a:r>
              <a:rPr dirty="0" spc="-110">
                <a:latin typeface="Calibri"/>
                <a:cs typeface="Calibri"/>
              </a:rPr>
              <a:t>“</a:t>
            </a:r>
            <a:r>
              <a:rPr dirty="0" spc="-110"/>
              <a:t>لمعي”</a:t>
            </a:r>
            <a:r>
              <a:rPr dirty="0" spc="-90"/>
              <a:t> </a:t>
            </a:r>
            <a:r>
              <a:rPr dirty="0" spc="-270"/>
              <a:t>لعف</a:t>
            </a:r>
          </a:p>
          <a:p>
            <a:pPr marL="356870" indent="-344805">
              <a:lnSpc>
                <a:spcPct val="100000"/>
              </a:lnSpc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10">
                <a:latin typeface="Calibri"/>
                <a:cs typeface="Calibri"/>
              </a:rPr>
              <a:t>Verb to </a:t>
            </a:r>
            <a:r>
              <a:rPr dirty="0" spc="45">
                <a:latin typeface="Calibri"/>
                <a:cs typeface="Calibri"/>
              </a:rPr>
              <a:t>HAVE </a:t>
            </a:r>
            <a:r>
              <a:rPr dirty="0" spc="-140">
                <a:latin typeface="Calibri"/>
                <a:cs typeface="Calibri"/>
              </a:rPr>
              <a:t>“</a:t>
            </a:r>
            <a:r>
              <a:rPr dirty="0" spc="-140"/>
              <a:t>كلمي”</a:t>
            </a:r>
            <a:r>
              <a:rPr dirty="0" spc="-130"/>
              <a:t> </a:t>
            </a:r>
            <a:r>
              <a:rPr dirty="0" spc="-270"/>
              <a:t>لعف</a:t>
            </a:r>
          </a:p>
          <a:p>
            <a:pPr marL="356870" indent="-344805">
              <a:lnSpc>
                <a:spcPct val="100000"/>
              </a:lnSpc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35">
                <a:latin typeface="Calibri"/>
                <a:cs typeface="Calibri"/>
              </a:rPr>
              <a:t>Nouns</a:t>
            </a:r>
            <a:r>
              <a:rPr dirty="0" spc="150">
                <a:latin typeface="Calibri"/>
                <a:cs typeface="Calibri"/>
              </a:rPr>
              <a:t> </a:t>
            </a:r>
            <a:r>
              <a:rPr dirty="0" spc="-65"/>
              <a:t>ءامسلأا</a:t>
            </a:r>
          </a:p>
          <a:p>
            <a:pPr marL="469900">
              <a:lnSpc>
                <a:spcPct val="100000"/>
              </a:lnSpc>
              <a:spcBef>
                <a:spcPts val="10"/>
              </a:spcBef>
            </a:pPr>
            <a:r>
              <a:rPr dirty="0" u="none" sz="1000" spc="5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1000" spc="25">
                <a:latin typeface="Calibri"/>
                <a:cs typeface="Calibri"/>
              </a:rPr>
              <a:t>Countable </a:t>
            </a:r>
            <a:r>
              <a:rPr dirty="0" sz="1000" spc="30">
                <a:latin typeface="Calibri"/>
                <a:cs typeface="Calibri"/>
              </a:rPr>
              <a:t>Nouns </a:t>
            </a:r>
            <a:r>
              <a:rPr dirty="0" sz="1000" spc="20">
                <a:latin typeface="Calibri"/>
                <a:cs typeface="Calibri"/>
              </a:rPr>
              <a:t>ةدودعملا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 spc="45">
                <a:latin typeface="Calibri"/>
                <a:cs typeface="Calibri"/>
              </a:rPr>
              <a:t>ءامسلأا</a:t>
            </a:r>
            <a:endParaRPr sz="1000">
              <a:latin typeface="Calibri"/>
              <a:cs typeface="Calibri"/>
            </a:endParaRPr>
          </a:p>
          <a:p>
            <a:pPr lvl="1" marL="756285" indent="-287020">
              <a:lnSpc>
                <a:spcPct val="100000"/>
              </a:lnSpc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Spelling </a:t>
            </a:r>
            <a:r>
              <a:rPr dirty="0" u="sng" sz="1000" spc="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Rules </a:t>
            </a:r>
            <a:r>
              <a:rPr dirty="0" u="sng" sz="1000" spc="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for </a:t>
            </a: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Plurals</a:t>
            </a:r>
            <a:r>
              <a:rPr dirty="0" sz="1000" spc="25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u="sng" sz="1000" spc="-7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عمجلا </a:t>
            </a:r>
            <a:r>
              <a:rPr dirty="0" u="sng" sz="1000" spc="-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ءلامإ</a:t>
            </a:r>
            <a:r>
              <a:rPr dirty="0" u="sng" sz="1000" spc="1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6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دعاوق</a:t>
            </a:r>
            <a:endParaRPr sz="1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dirty="0" u="none" sz="1000" spc="5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1000" spc="20">
                <a:latin typeface="Calibri"/>
                <a:cs typeface="Calibri"/>
              </a:rPr>
              <a:t>Uncountable </a:t>
            </a:r>
            <a:r>
              <a:rPr dirty="0" sz="1000" spc="25">
                <a:latin typeface="Calibri"/>
                <a:cs typeface="Calibri"/>
              </a:rPr>
              <a:t>Nouns </a:t>
            </a:r>
            <a:r>
              <a:rPr dirty="0" sz="1000" spc="-50"/>
              <a:t>ةدودعملا </a:t>
            </a:r>
            <a:r>
              <a:rPr dirty="0" sz="1000" spc="-165"/>
              <a:t>ريغلا</a:t>
            </a:r>
            <a:r>
              <a:rPr dirty="0" sz="1000" spc="-95"/>
              <a:t> </a:t>
            </a:r>
            <a:r>
              <a:rPr dirty="0" sz="1000" spc="-50"/>
              <a:t>ءامسلأا</a:t>
            </a:r>
            <a:endParaRPr sz="1000">
              <a:latin typeface="Calibri"/>
              <a:cs typeface="Calibri"/>
            </a:endParaRPr>
          </a:p>
          <a:p>
            <a:pPr lvl="1" marL="756285" indent="-287020">
              <a:lnSpc>
                <a:spcPts val="1195"/>
              </a:lnSpc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Definite </a:t>
            </a:r>
            <a:r>
              <a:rPr dirty="0" u="sng" sz="1000" spc="-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&amp; </a:t>
            </a: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Indefinite </a:t>
            </a:r>
            <a:r>
              <a:rPr dirty="0" u="sng" sz="1000" spc="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Articles </a:t>
            </a:r>
            <a:r>
              <a:rPr dirty="0" u="sng" sz="1000" spc="-1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ةركنلا </a:t>
            </a:r>
            <a:r>
              <a:rPr dirty="0" u="sng" sz="100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و </a:t>
            </a:r>
            <a:r>
              <a:rPr dirty="0" u="sng" sz="1000" spc="-18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فيرعتلا</a:t>
            </a:r>
            <a:r>
              <a:rPr dirty="0" u="sng" sz="1000" spc="-1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تاودأ</a:t>
            </a:r>
            <a:endParaRPr sz="1000">
              <a:latin typeface="Arial"/>
              <a:cs typeface="Arial"/>
            </a:endParaRPr>
          </a:p>
          <a:p>
            <a:pPr marL="356870" indent="-344805">
              <a:lnSpc>
                <a:spcPts val="1435"/>
              </a:lnSpc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35">
                <a:latin typeface="Calibri"/>
                <a:cs typeface="Calibri"/>
              </a:rPr>
              <a:t>Pronouns</a:t>
            </a:r>
            <a:r>
              <a:rPr dirty="0" spc="50">
                <a:latin typeface="Calibri"/>
                <a:cs typeface="Calibri"/>
              </a:rPr>
              <a:t> </a:t>
            </a:r>
            <a:r>
              <a:rPr dirty="0" spc="-155"/>
              <a:t>رئامضلا</a:t>
            </a:r>
          </a:p>
          <a:p>
            <a:pPr lvl="1" marL="756285" indent="-28702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Object </a:t>
            </a: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Pronouns </a:t>
            </a:r>
            <a:r>
              <a:rPr dirty="0" u="sng" sz="1000" spc="-18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هب </a:t>
            </a:r>
            <a:r>
              <a:rPr dirty="0" u="sng" sz="1000" spc="-1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لوعفملا</a:t>
            </a:r>
            <a:r>
              <a:rPr dirty="0" u="sng" sz="1000" spc="-9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10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رئامض</a:t>
            </a:r>
            <a:endParaRPr sz="1000">
              <a:latin typeface="Arial"/>
              <a:cs typeface="Arial"/>
            </a:endParaRPr>
          </a:p>
          <a:p>
            <a:pPr lvl="1" marL="756285" indent="-287020">
              <a:lnSpc>
                <a:spcPct val="100000"/>
              </a:lnSpc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Reflexive </a:t>
            </a: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Pronouns </a:t>
            </a:r>
            <a:r>
              <a:rPr dirty="0" u="sng" sz="1000" spc="-14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ةيساكعنلاا</a:t>
            </a:r>
            <a:r>
              <a:rPr dirty="0" u="sng" sz="1000" spc="-9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10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رئامض</a:t>
            </a:r>
            <a:endParaRPr sz="1000">
              <a:latin typeface="Arial"/>
              <a:cs typeface="Arial"/>
            </a:endParaRPr>
          </a:p>
          <a:p>
            <a:pPr lvl="1" marL="756285" indent="-287020">
              <a:lnSpc>
                <a:spcPts val="1195"/>
              </a:lnSpc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Relative </a:t>
            </a: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Pronouns </a:t>
            </a:r>
            <a:r>
              <a:rPr dirty="0" u="sng" sz="1000" spc="-1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لصولا</a:t>
            </a:r>
            <a:r>
              <a:rPr dirty="0" u="sng" sz="1000" spc="-1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10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رئامض</a:t>
            </a:r>
            <a:endParaRPr sz="1000">
              <a:latin typeface="Arial"/>
              <a:cs typeface="Arial"/>
            </a:endParaRPr>
          </a:p>
          <a:p>
            <a:pPr marL="356870" indent="-344805">
              <a:lnSpc>
                <a:spcPts val="1435"/>
              </a:lnSpc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20">
                <a:latin typeface="Calibri"/>
                <a:cs typeface="Calibri"/>
              </a:rPr>
              <a:t>Making </a:t>
            </a:r>
            <a:r>
              <a:rPr dirty="0" spc="25">
                <a:latin typeface="Calibri"/>
                <a:cs typeface="Calibri"/>
              </a:rPr>
              <a:t>Questions </a:t>
            </a:r>
            <a:r>
              <a:rPr dirty="0" spc="-185"/>
              <a:t>ةلئسلأا</a:t>
            </a:r>
            <a:r>
              <a:rPr dirty="0" spc="-105"/>
              <a:t> </a:t>
            </a:r>
            <a:r>
              <a:rPr dirty="0" spc="-254"/>
              <a:t>نيوكت</a:t>
            </a:r>
          </a:p>
          <a:p>
            <a:pPr marL="353695" indent="-341630">
              <a:lnSpc>
                <a:spcPct val="100000"/>
              </a:lnSpc>
              <a:buSzPct val="70833"/>
              <a:buFont typeface="Wingdings"/>
              <a:buChar char=""/>
              <a:tabLst>
                <a:tab pos="354330" algn="l"/>
              </a:tabLst>
            </a:pPr>
            <a:r>
              <a:rPr dirty="0" spc="-135"/>
              <a:t>تلاامعتسا</a:t>
            </a:r>
            <a:r>
              <a:rPr dirty="0" spc="10"/>
              <a:t> </a:t>
            </a:r>
            <a:r>
              <a:rPr dirty="0" spc="35">
                <a:latin typeface="Calibri"/>
                <a:cs typeface="Calibri"/>
              </a:rPr>
              <a:t>How</a:t>
            </a:r>
          </a:p>
          <a:p>
            <a:pPr marL="356870" indent="-344805">
              <a:lnSpc>
                <a:spcPct val="100000"/>
              </a:lnSpc>
              <a:buSzPct val="70833"/>
              <a:buFont typeface="Wingdings"/>
              <a:buChar char=""/>
              <a:tabLst>
                <a:tab pos="356870" algn="l"/>
                <a:tab pos="357505" algn="l"/>
                <a:tab pos="1183005" algn="l"/>
              </a:tabLst>
            </a:pPr>
            <a:r>
              <a:rPr dirty="0" spc="-80">
                <a:latin typeface="Calibri"/>
                <a:cs typeface="Calibri"/>
              </a:rPr>
              <a:t>some/</a:t>
            </a:r>
            <a:r>
              <a:rPr dirty="0" spc="-80"/>
              <a:t>ضعب	</a:t>
            </a:r>
            <a:r>
              <a:rPr dirty="0" spc="15">
                <a:latin typeface="Calibri"/>
                <a:cs typeface="Calibri"/>
              </a:rPr>
              <a:t>any/</a:t>
            </a:r>
            <a:r>
              <a:rPr dirty="0" spc="15"/>
              <a:t>يأ</a:t>
            </a: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20">
                <a:latin typeface="Calibri"/>
                <a:cs typeface="Calibri"/>
              </a:rPr>
              <a:t>Making </a:t>
            </a:r>
            <a:r>
              <a:rPr dirty="0" spc="30">
                <a:latin typeface="Calibri"/>
                <a:cs typeface="Calibri"/>
              </a:rPr>
              <a:t>Negative </a:t>
            </a:r>
            <a:r>
              <a:rPr dirty="0" spc="-285"/>
              <a:t>يفنلا</a:t>
            </a:r>
            <a:r>
              <a:rPr dirty="0" spc="-260"/>
              <a:t> نيوكت</a:t>
            </a:r>
          </a:p>
          <a:p>
            <a:pPr marL="356870" indent="-344805">
              <a:lnSpc>
                <a:spcPct val="100000"/>
              </a:lnSpc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spc="90">
                <a:latin typeface="Calibri"/>
                <a:cs typeface="Calibri"/>
              </a:rPr>
              <a:t>TENSES</a:t>
            </a:r>
            <a:r>
              <a:rPr dirty="0" spc="330">
                <a:latin typeface="Calibri"/>
                <a:cs typeface="Calibri"/>
              </a:rPr>
              <a:t> </a:t>
            </a:r>
            <a:r>
              <a:rPr dirty="0" spc="-55"/>
              <a:t>ةنمزلأا</a:t>
            </a:r>
          </a:p>
          <a:p>
            <a:pPr lvl="1" marL="756285" indent="-28702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Present </a:t>
            </a:r>
            <a:r>
              <a:rPr dirty="0" u="sng" sz="1000" spc="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Simple </a:t>
            </a:r>
            <a:r>
              <a:rPr dirty="0" u="sng" sz="1000" spc="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Tense</a:t>
            </a:r>
            <a:r>
              <a:rPr dirty="0" u="sng" sz="1000" spc="15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2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طيسبلا </a:t>
            </a:r>
            <a:r>
              <a:rPr dirty="0" u="sng" sz="1000" spc="-5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عراضملا</a:t>
            </a:r>
            <a:endParaRPr sz="1000">
              <a:latin typeface="Arial"/>
              <a:cs typeface="Arial"/>
            </a:endParaRPr>
          </a:p>
          <a:p>
            <a:pPr lvl="1" marL="756285" indent="-28702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Past </a:t>
            </a:r>
            <a:r>
              <a:rPr dirty="0" u="sng" sz="1000" spc="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Simple </a:t>
            </a:r>
            <a:r>
              <a:rPr dirty="0" u="sng" sz="1000" spc="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Tense</a:t>
            </a:r>
            <a:r>
              <a:rPr dirty="0" u="sng" sz="1000" spc="10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2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طيسبلا </a:t>
            </a:r>
            <a:r>
              <a:rPr dirty="0" u="sng" sz="1000" spc="-7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يضاملا</a:t>
            </a:r>
            <a:endParaRPr sz="1000">
              <a:latin typeface="Arial"/>
              <a:cs typeface="Arial"/>
            </a:endParaRPr>
          </a:p>
          <a:p>
            <a:pPr lvl="1" marL="756285" indent="-287020">
              <a:lnSpc>
                <a:spcPct val="100000"/>
              </a:lnSpc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2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Future </a:t>
            </a:r>
            <a:r>
              <a:rPr dirty="0" u="sng" sz="1000" spc="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Simple </a:t>
            </a:r>
            <a:r>
              <a:rPr dirty="0" u="sng" sz="1000" spc="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Tense </a:t>
            </a:r>
            <a:r>
              <a:rPr dirty="0" u="sng" sz="1000" spc="-2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طيسبلا</a:t>
            </a:r>
            <a:r>
              <a:rPr dirty="0" u="sng" sz="1000" spc="-229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2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لبقتسملا</a:t>
            </a:r>
            <a:endParaRPr sz="1000">
              <a:latin typeface="Arial"/>
              <a:cs typeface="Arial"/>
            </a:endParaRPr>
          </a:p>
          <a:p>
            <a:pPr lvl="1" marL="756285" indent="-287020">
              <a:lnSpc>
                <a:spcPct val="100000"/>
              </a:lnSpc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Present Continuous </a:t>
            </a:r>
            <a:r>
              <a:rPr dirty="0" u="sng" sz="1000" spc="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Tense </a:t>
            </a:r>
            <a:r>
              <a:rPr dirty="0" u="sng" sz="1000" spc="-1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رمتسملا</a:t>
            </a:r>
            <a:r>
              <a:rPr dirty="0" u="sng" sz="1000" spc="-114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5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عراضملا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5340096" y="1901964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5626608" y="1904949"/>
            <a:ext cx="1497964" cy="29088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5702808" y="2075688"/>
            <a:ext cx="2125853" cy="3467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7053071" y="1907984"/>
            <a:ext cx="848702" cy="290893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5340096" y="2084844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626608" y="2087816"/>
            <a:ext cx="1625854" cy="290893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5702808" y="2258567"/>
            <a:ext cx="2272030" cy="3467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7181088" y="2090864"/>
            <a:ext cx="866990" cy="29089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5340096" y="2267724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5626608" y="2270696"/>
            <a:ext cx="1406397" cy="290893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5702808" y="2441448"/>
            <a:ext cx="1967230" cy="346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7001256" y="2273744"/>
            <a:ext cx="741972" cy="290893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5340096" y="2450604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5626608" y="2453576"/>
            <a:ext cx="1260170" cy="290893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5702808" y="2624327"/>
            <a:ext cx="1726564" cy="3467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6815328" y="2456637"/>
            <a:ext cx="687158" cy="290880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5340096" y="2633484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626608" y="2636456"/>
            <a:ext cx="1388110" cy="290893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5702808" y="2807207"/>
            <a:ext cx="1872741" cy="34671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6943343" y="2639504"/>
            <a:ext cx="705446" cy="290893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5340096" y="2816364"/>
            <a:ext cx="251294" cy="2970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5626608" y="2819349"/>
            <a:ext cx="1696085" cy="290880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5702808" y="2990088"/>
            <a:ext cx="2573909" cy="34671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7251192" y="2822384"/>
            <a:ext cx="1098613" cy="290893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4904232" y="3072383"/>
            <a:ext cx="220852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5215128" y="2999270"/>
            <a:ext cx="998016" cy="345782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5306567" y="3209544"/>
            <a:ext cx="1567941" cy="346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6181344" y="3005366"/>
            <a:ext cx="781646" cy="34578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4904232" y="3291840"/>
            <a:ext cx="220852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5215128" y="3218726"/>
            <a:ext cx="674916" cy="34578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5306567" y="3432047"/>
            <a:ext cx="1397254" cy="3733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5855208" y="3224822"/>
            <a:ext cx="937069" cy="345782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4904232" y="3511296"/>
            <a:ext cx="220852" cy="229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5215128" y="3438181"/>
            <a:ext cx="1711198" cy="345782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5306567" y="3648455"/>
            <a:ext cx="2336165" cy="34670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6806183" y="3444278"/>
            <a:ext cx="924890" cy="34578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4904232" y="3730752"/>
            <a:ext cx="220852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5215128" y="3657637"/>
            <a:ext cx="748093" cy="345782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5306567" y="3867911"/>
            <a:ext cx="565226" cy="34670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5839967" y="3663734"/>
            <a:ext cx="1031570" cy="345782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5934455" y="3870959"/>
            <a:ext cx="848702" cy="37337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4904232" y="3950208"/>
            <a:ext cx="220852" cy="229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5215128" y="3877093"/>
            <a:ext cx="1394332" cy="345782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5306567" y="4090415"/>
            <a:ext cx="2756789" cy="37337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6397752" y="3883190"/>
            <a:ext cx="1753997" cy="345782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4904232" y="4169664"/>
            <a:ext cx="220852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5215128" y="4096549"/>
            <a:ext cx="2317877" cy="345782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5306567" y="4306823"/>
            <a:ext cx="3375533" cy="34670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7321295" y="4102646"/>
            <a:ext cx="1449197" cy="345782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5212079" y="4285526"/>
            <a:ext cx="574370" cy="345782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5306567" y="4492752"/>
            <a:ext cx="528637" cy="37337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5580888" y="4279430"/>
            <a:ext cx="345782" cy="345782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4904232" y="4572000"/>
            <a:ext cx="220852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5215128" y="4498886"/>
            <a:ext cx="1116914" cy="345782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5306567" y="4709159"/>
            <a:ext cx="1531365" cy="34670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6120384" y="4504981"/>
            <a:ext cx="805992" cy="345782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4904232" y="4791455"/>
            <a:ext cx="220852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5306567" y="4928615"/>
            <a:ext cx="1729486" cy="34670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5215128" y="4718342"/>
            <a:ext cx="799884" cy="345782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5806440" y="4718342"/>
            <a:ext cx="251294" cy="345782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5849111" y="4718342"/>
            <a:ext cx="613981" cy="345782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6251447" y="4724437"/>
            <a:ext cx="873048" cy="345782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4904232" y="5010911"/>
            <a:ext cx="220852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5215128" y="4937798"/>
            <a:ext cx="1004125" cy="345782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5306567" y="5148071"/>
            <a:ext cx="1732534" cy="34670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6010655" y="4937798"/>
            <a:ext cx="269595" cy="3457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6071615" y="4937798"/>
            <a:ext cx="297040" cy="345782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6160008" y="4937798"/>
            <a:ext cx="382371" cy="345782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6821423" y="4943893"/>
            <a:ext cx="306184" cy="345782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6729983" y="4943893"/>
            <a:ext cx="300037" cy="345782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6330696" y="4943893"/>
            <a:ext cx="607860" cy="345782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4904232" y="5230367"/>
            <a:ext cx="220852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5215128" y="5157254"/>
            <a:ext cx="1400428" cy="345782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5306567" y="5367528"/>
            <a:ext cx="1869820" cy="34671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6403847" y="5163349"/>
            <a:ext cx="860869" cy="345782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4904232" y="5449823"/>
            <a:ext cx="220852" cy="22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5215128" y="5376671"/>
            <a:ext cx="2055622" cy="345782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5306567" y="5586984"/>
            <a:ext cx="2756789" cy="34671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7059168" y="5382767"/>
            <a:ext cx="1092504" cy="345782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 txBox="1"/>
          <p:nvPr/>
        </p:nvSpPr>
        <p:spPr>
          <a:xfrm>
            <a:off x="4957317" y="1906973"/>
            <a:ext cx="3717925" cy="3719829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756285" indent="-287020">
              <a:lnSpc>
                <a:spcPct val="100000"/>
              </a:lnSpc>
              <a:spcBef>
                <a:spcPts val="335"/>
              </a:spcBef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Past </a:t>
            </a: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Continuous </a:t>
            </a:r>
            <a:r>
              <a:rPr dirty="0" u="sng" sz="1000" spc="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Tense </a:t>
            </a:r>
            <a:r>
              <a:rPr dirty="0" u="sng" sz="1000" spc="-1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رمتسملا</a:t>
            </a:r>
            <a:r>
              <a:rPr dirty="0" u="sng" sz="1000" spc="-7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8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يضاملا</a:t>
            </a:r>
            <a:endParaRPr sz="100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240"/>
              </a:spcBef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Future Continuous </a:t>
            </a:r>
            <a:r>
              <a:rPr dirty="0" u="sng" sz="1000" spc="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Tense </a:t>
            </a:r>
            <a:r>
              <a:rPr dirty="0" u="sng" sz="1000" spc="-1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رمتسملا</a:t>
            </a:r>
            <a:r>
              <a:rPr dirty="0" u="sng" sz="1000" spc="-7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2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لبقتسملا</a:t>
            </a:r>
            <a:endParaRPr sz="100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240"/>
              </a:spcBef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Present </a:t>
            </a:r>
            <a:r>
              <a:rPr dirty="0" u="sng" sz="1000" spc="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Perfect </a:t>
            </a:r>
            <a:r>
              <a:rPr dirty="0" u="sng" sz="1000" spc="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Tense </a:t>
            </a:r>
            <a:r>
              <a:rPr dirty="0" u="sng" sz="10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ماتلا</a:t>
            </a:r>
            <a:r>
              <a:rPr dirty="0" u="sng" sz="1000" spc="-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6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عراضملا</a:t>
            </a:r>
            <a:endParaRPr sz="100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240"/>
              </a:spcBef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Past </a:t>
            </a:r>
            <a:r>
              <a:rPr dirty="0" u="sng" sz="1000" spc="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Perfect </a:t>
            </a:r>
            <a:r>
              <a:rPr dirty="0" u="sng" sz="1000" spc="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Tense </a:t>
            </a:r>
            <a:r>
              <a:rPr dirty="0" u="sng" sz="10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ماتلا</a:t>
            </a:r>
            <a:r>
              <a:rPr dirty="0" u="sng" sz="1000" spc="-6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8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يضاملا</a:t>
            </a:r>
            <a:endParaRPr sz="100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240"/>
              </a:spcBef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2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Future </a:t>
            </a:r>
            <a:r>
              <a:rPr dirty="0" u="sng" sz="1000" spc="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Perfect </a:t>
            </a:r>
            <a:r>
              <a:rPr dirty="0" u="sng" sz="1000" spc="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Tense </a:t>
            </a:r>
            <a:r>
              <a:rPr dirty="0" u="sng" sz="10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ماتلا</a:t>
            </a:r>
            <a:r>
              <a:rPr dirty="0" u="sng" sz="1000" spc="-6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2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لبقتسملا</a:t>
            </a:r>
            <a:endParaRPr sz="100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245"/>
              </a:spcBef>
              <a:buClr>
                <a:srgbClr val="FFFFFF"/>
              </a:buClr>
              <a:buChar char="–"/>
              <a:tabLst>
                <a:tab pos="756920" algn="l"/>
              </a:tabLst>
            </a:pP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Present </a:t>
            </a:r>
            <a:r>
              <a:rPr dirty="0" u="sng" sz="1000" spc="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Perfect </a:t>
            </a:r>
            <a:r>
              <a:rPr dirty="0" u="sng" sz="10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Continuous </a:t>
            </a:r>
            <a:r>
              <a:rPr dirty="0" u="sng" sz="1000" spc="-1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رمتسملا </a:t>
            </a:r>
            <a:r>
              <a:rPr dirty="0" u="sng" sz="10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ماتلا</a:t>
            </a:r>
            <a:r>
              <a:rPr dirty="0" u="sng" sz="1000" spc="-1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6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عراضملا</a:t>
            </a:r>
            <a:endParaRPr sz="10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80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Imperatives </a:t>
            </a:r>
            <a:r>
              <a:rPr dirty="0" u="sng" sz="1200" spc="-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رملأا</a:t>
            </a:r>
            <a:r>
              <a:rPr dirty="0" u="sng" sz="1200" spc="-16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2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ةغيص</a:t>
            </a:r>
            <a:endParaRPr sz="12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85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Modals </a:t>
            </a:r>
            <a:r>
              <a:rPr dirty="0" u="sng" sz="1200" spc="-18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ةصقانلا</a:t>
            </a:r>
            <a:r>
              <a:rPr dirty="0" u="sng" sz="1200" spc="-1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لاعفلأا</a:t>
            </a:r>
            <a:endParaRPr sz="12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90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Comparing </a:t>
            </a:r>
            <a:r>
              <a:rPr dirty="0" u="sng" sz="1200" spc="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Adjectives </a:t>
            </a:r>
            <a:r>
              <a:rPr dirty="0" u="sng" sz="1200" spc="-22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تافصلا</a:t>
            </a:r>
            <a:r>
              <a:rPr dirty="0" u="sng" sz="1200" spc="-14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9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ةنراقم</a:t>
            </a:r>
            <a:endParaRPr sz="12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90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Adverbs</a:t>
            </a:r>
            <a:r>
              <a:rPr dirty="0" sz="1200" spc="35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u="sng" sz="1200" spc="-60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</a:t>
            </a:r>
            <a:r>
              <a:rPr dirty="0" sz="1200" spc="285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u="sng" sz="1200" spc="-4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اوحلأا</a:t>
            </a:r>
            <a:r>
              <a:rPr dirty="0" u="sng" sz="1200" spc="9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7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فورظلا</a:t>
            </a:r>
            <a:endParaRPr sz="12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90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2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Active </a:t>
            </a:r>
            <a:r>
              <a:rPr dirty="0" u="sng" sz="1200" spc="-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&amp; </a:t>
            </a:r>
            <a:r>
              <a:rPr dirty="0" u="sng" sz="1200" spc="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Passive </a:t>
            </a:r>
            <a:r>
              <a:rPr dirty="0" u="sng" sz="1200" spc="-8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لوهجملل </a:t>
            </a:r>
            <a:r>
              <a:rPr dirty="0" u="sng" sz="1200" spc="-2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ينبملا </a:t>
            </a:r>
            <a:r>
              <a:rPr dirty="0" u="sng" sz="120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و </a:t>
            </a:r>
            <a:r>
              <a:rPr dirty="0" u="sng" sz="1200" spc="-17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مولعملل</a:t>
            </a:r>
            <a:r>
              <a:rPr dirty="0" u="sng" sz="1200" spc="-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2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ينبملا</a:t>
            </a:r>
            <a:endParaRPr sz="1200">
              <a:latin typeface="Arial"/>
              <a:cs typeface="Arial"/>
            </a:endParaRPr>
          </a:p>
          <a:p>
            <a:pPr marL="353695" marR="5080" indent="-341630">
              <a:lnSpc>
                <a:spcPct val="100000"/>
              </a:lnSpc>
              <a:spcBef>
                <a:spcPts val="290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1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Transitive </a:t>
            </a:r>
            <a:r>
              <a:rPr dirty="0" u="sng" sz="1200" spc="-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&amp; </a:t>
            </a:r>
            <a:r>
              <a:rPr dirty="0" u="sng" sz="1200" spc="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Intransitive </a:t>
            </a:r>
            <a:r>
              <a:rPr dirty="0" u="sng" sz="12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Verbs </a:t>
            </a:r>
            <a:r>
              <a:rPr dirty="0" u="sng" sz="12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لاعفلأا </a:t>
            </a:r>
            <a:r>
              <a:rPr dirty="0" u="sng" sz="120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و </a:t>
            </a:r>
            <a:r>
              <a:rPr dirty="0" u="sng" sz="1200" spc="-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ةمزلالا </a:t>
            </a:r>
            <a:r>
              <a:rPr dirty="0" u="sng" sz="12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لاعفلأا </a:t>
            </a:r>
            <a:r>
              <a:rPr dirty="0" u="sng" sz="12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3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ة</a:t>
            </a:r>
            <a:r>
              <a:rPr dirty="0" sz="1200" spc="-33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u="sng" sz="1200" spc="-1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يدعتملا</a:t>
            </a:r>
            <a:r>
              <a:rPr dirty="0" u="sng" sz="1200" spc="-13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...</a:t>
            </a:r>
            <a:endParaRPr sz="12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285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2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Prepositions </a:t>
            </a:r>
            <a:r>
              <a:rPr dirty="0" u="sng" sz="1200" spc="-1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رجلا</a:t>
            </a:r>
            <a:r>
              <a:rPr dirty="0" u="sng" sz="1200" spc="-10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2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فورح</a:t>
            </a:r>
            <a:endParaRPr sz="12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90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Question-Tags   </a:t>
            </a:r>
            <a:r>
              <a:rPr dirty="0" u="sng" sz="12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ةليذملا</a:t>
            </a:r>
            <a:r>
              <a:rPr dirty="0" u="sng" sz="1200" spc="-15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18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ةلئسلأا</a:t>
            </a:r>
            <a:endParaRPr sz="12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90"/>
              </a:spcBef>
              <a:buSzPct val="70833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u="sng" sz="1200" spc="2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Conditional </a:t>
            </a:r>
            <a:r>
              <a:rPr dirty="0" u="sng" sz="120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“if”  </a:t>
            </a:r>
            <a:r>
              <a:rPr dirty="0" u="sng" sz="1200" spc="-14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”</a:t>
            </a:r>
            <a:r>
              <a:rPr dirty="0" u="sng" sz="1200" spc="-14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ةيطرشلا</a:t>
            </a:r>
            <a:r>
              <a:rPr dirty="0" u="sng" sz="1200" spc="-1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114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“ول</a:t>
            </a:r>
            <a:endParaRPr sz="12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90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Reported </a:t>
            </a:r>
            <a:r>
              <a:rPr dirty="0" u="sng" sz="1200" spc="4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Speech </a:t>
            </a:r>
            <a:r>
              <a:rPr dirty="0" u="sng" sz="1200" spc="-15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لوقنملا</a:t>
            </a:r>
            <a:r>
              <a:rPr dirty="0" u="sng" sz="1200" spc="-3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1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ملاكلا</a:t>
            </a:r>
            <a:endParaRPr sz="12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85"/>
              </a:spcBef>
              <a:buSzPct val="70833"/>
              <a:buFont typeface="Wingdings"/>
              <a:buChar char=""/>
              <a:tabLst>
                <a:tab pos="357505" algn="l"/>
              </a:tabLst>
            </a:pPr>
            <a:r>
              <a:rPr dirty="0" u="sng" sz="1200" spc="2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Countries </a:t>
            </a:r>
            <a:r>
              <a:rPr dirty="0" u="sng" sz="1200" spc="4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and </a:t>
            </a:r>
            <a:r>
              <a:rPr dirty="0" u="sng" sz="1200" spc="1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Calibri"/>
                <a:cs typeface="Calibri"/>
              </a:rPr>
              <a:t>Nationalities </a:t>
            </a:r>
            <a:r>
              <a:rPr dirty="0" u="sng" sz="1200" spc="-20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تايسنجلا </a:t>
            </a:r>
            <a:r>
              <a:rPr dirty="0" u="sng" sz="1200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و</a:t>
            </a:r>
            <a:r>
              <a:rPr dirty="0" u="sng" sz="1200" spc="-17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195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Arial"/>
                <a:cs typeface="Arial"/>
              </a:rPr>
              <a:t>نادلبلا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7735" y="368846"/>
            <a:ext cx="6393052" cy="6780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32632" y="734606"/>
            <a:ext cx="2723134" cy="678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92752" y="1103414"/>
            <a:ext cx="2570733" cy="678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40352" y="1103414"/>
            <a:ext cx="556082" cy="678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95344" y="1103414"/>
            <a:ext cx="848702" cy="678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657600" y="1103414"/>
            <a:ext cx="641426" cy="6780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9735" y="1103414"/>
            <a:ext cx="1601597" cy="6780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878329" y="453339"/>
            <a:ext cx="592645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spc="235" b="1">
                <a:solidFill>
                  <a:srgbClr val="FFFF00"/>
                </a:solidFill>
                <a:latin typeface="Calibri"/>
                <a:cs typeface="Calibri"/>
              </a:rPr>
              <a:t>Negative </a:t>
            </a:r>
            <a:r>
              <a:rPr dirty="0" sz="2400" spc="240" b="1">
                <a:solidFill>
                  <a:srgbClr val="FFFF00"/>
                </a:solidFill>
                <a:latin typeface="Calibri"/>
                <a:cs typeface="Calibri"/>
              </a:rPr>
              <a:t>Sentences </a:t>
            </a:r>
            <a:r>
              <a:rPr dirty="0" sz="2400" spc="225" b="1">
                <a:solidFill>
                  <a:srgbClr val="FFFF00"/>
                </a:solidFill>
                <a:latin typeface="Calibri"/>
                <a:cs typeface="Calibri"/>
              </a:rPr>
              <a:t>with </a:t>
            </a:r>
            <a:r>
              <a:rPr dirty="0" sz="2400" spc="215" b="1">
                <a:solidFill>
                  <a:srgbClr val="FFFF00"/>
                </a:solidFill>
                <a:latin typeface="Calibri"/>
                <a:cs typeface="Calibri"/>
              </a:rPr>
              <a:t>verb </a:t>
            </a:r>
            <a:r>
              <a:rPr dirty="0" sz="2400" spc="180" b="1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2400" spc="-15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245" b="1">
                <a:solidFill>
                  <a:srgbClr val="FFFF00"/>
                </a:solidFill>
                <a:latin typeface="Calibri"/>
                <a:cs typeface="Calibri"/>
              </a:rPr>
              <a:t>HAVE</a:t>
            </a:r>
            <a:endParaRPr sz="2400">
              <a:latin typeface="Calibri"/>
              <a:cs typeface="Calibri"/>
            </a:endParaRPr>
          </a:p>
          <a:p>
            <a:pPr algn="ctr" marL="3175">
              <a:lnSpc>
                <a:spcPct val="100000"/>
              </a:lnSpc>
              <a:spcBef>
                <a:spcPts val="5"/>
              </a:spcBef>
            </a:pPr>
            <a:r>
              <a:rPr dirty="0" sz="2400" spc="260" b="1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2400" spc="250" b="1">
                <a:solidFill>
                  <a:srgbClr val="FFFF00"/>
                </a:solidFill>
                <a:latin typeface="Calibri"/>
                <a:cs typeface="Calibri"/>
              </a:rPr>
              <a:t>a </a:t>
            </a:r>
            <a:r>
              <a:rPr dirty="0" sz="2400" spc="240" b="1">
                <a:solidFill>
                  <a:srgbClr val="FFFF00"/>
                </a:solidFill>
                <a:latin typeface="Calibri"/>
                <a:cs typeface="Calibri"/>
              </a:rPr>
              <a:t>main</a:t>
            </a:r>
            <a:r>
              <a:rPr dirty="0" sz="2400" spc="-3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215" b="1">
                <a:solidFill>
                  <a:srgbClr val="FFFF00"/>
                </a:solidFill>
                <a:latin typeface="Calibri"/>
                <a:cs typeface="Calibri"/>
              </a:rPr>
              <a:t>verb</a:t>
            </a:r>
            <a:endParaRPr sz="2400">
              <a:latin typeface="Calibri"/>
              <a:cs typeface="Calibri"/>
            </a:endParaRPr>
          </a:p>
          <a:p>
            <a:pPr algn="ctr" marR="170180">
              <a:lnSpc>
                <a:spcPct val="100000"/>
              </a:lnSpc>
            </a:pPr>
            <a:r>
              <a:rPr dirty="0" sz="2400" spc="-535" b="1">
                <a:solidFill>
                  <a:srgbClr val="FFFF00"/>
                </a:solidFill>
                <a:latin typeface="Arial"/>
                <a:cs typeface="Arial"/>
              </a:rPr>
              <a:t>يسيئر </a:t>
            </a:r>
            <a:r>
              <a:rPr dirty="0" sz="2400" spc="-484" b="1">
                <a:solidFill>
                  <a:srgbClr val="FFFF00"/>
                </a:solidFill>
                <a:latin typeface="Arial"/>
                <a:cs typeface="Arial"/>
              </a:rPr>
              <a:t>لعفك </a:t>
            </a:r>
            <a:r>
              <a:rPr dirty="0" sz="2400" spc="-220" b="1">
                <a:solidFill>
                  <a:srgbClr val="FFFF00"/>
                </a:solidFill>
                <a:latin typeface="Arial"/>
                <a:cs typeface="Arial"/>
              </a:rPr>
              <a:t>“كلمي” </a:t>
            </a:r>
            <a:r>
              <a:rPr dirty="0" sz="2400" spc="-509" b="1">
                <a:solidFill>
                  <a:srgbClr val="FFFF00"/>
                </a:solidFill>
                <a:latin typeface="Arial"/>
                <a:cs typeface="Arial"/>
              </a:rPr>
              <a:t>لعف </a:t>
            </a:r>
            <a:r>
              <a:rPr dirty="0" sz="2400" spc="-20" b="1">
                <a:solidFill>
                  <a:srgbClr val="FFFF00"/>
                </a:solidFill>
                <a:latin typeface="Arial"/>
                <a:cs typeface="Arial"/>
              </a:rPr>
              <a:t>عم </a:t>
            </a:r>
            <a:r>
              <a:rPr dirty="0" sz="2400" spc="-405" b="1">
                <a:solidFill>
                  <a:srgbClr val="FFFF00"/>
                </a:solidFill>
                <a:latin typeface="Arial"/>
                <a:cs typeface="Arial"/>
              </a:rPr>
              <a:t>ةيفنملا</a:t>
            </a:r>
            <a:r>
              <a:rPr dirty="0" sz="2400" spc="-229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110" b="1">
                <a:solidFill>
                  <a:srgbClr val="FFFF00"/>
                </a:solidFill>
                <a:latin typeface="Arial"/>
                <a:cs typeface="Arial"/>
              </a:rPr>
              <a:t>لمجلا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74925" y="2347976"/>
            <a:ext cx="0" cy="2924175"/>
          </a:xfrm>
          <a:custGeom>
            <a:avLst/>
            <a:gdLst/>
            <a:ahLst/>
            <a:cxnLst/>
            <a:rect l="l" t="t" r="r" b="b"/>
            <a:pathLst>
              <a:path w="0" h="2924175">
                <a:moveTo>
                  <a:pt x="0" y="0"/>
                </a:moveTo>
                <a:lnTo>
                  <a:pt x="0" y="29240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84701" y="2347976"/>
            <a:ext cx="0" cy="2924175"/>
          </a:xfrm>
          <a:custGeom>
            <a:avLst/>
            <a:gdLst/>
            <a:ahLst/>
            <a:cxnLst/>
            <a:rect l="l" t="t" r="r" b="b"/>
            <a:pathLst>
              <a:path w="0" h="2924175">
                <a:moveTo>
                  <a:pt x="0" y="0"/>
                </a:moveTo>
                <a:lnTo>
                  <a:pt x="0" y="29240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92826" y="2347976"/>
            <a:ext cx="0" cy="2924175"/>
          </a:xfrm>
          <a:custGeom>
            <a:avLst/>
            <a:gdLst/>
            <a:ahLst/>
            <a:cxnLst/>
            <a:rect l="l" t="t" r="r" b="b"/>
            <a:pathLst>
              <a:path w="0" h="2924175">
                <a:moveTo>
                  <a:pt x="0" y="0"/>
                </a:moveTo>
                <a:lnTo>
                  <a:pt x="0" y="29240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102475" y="2347976"/>
            <a:ext cx="0" cy="2924175"/>
          </a:xfrm>
          <a:custGeom>
            <a:avLst/>
            <a:gdLst/>
            <a:ahLst/>
            <a:cxnLst/>
            <a:rect l="l" t="t" r="r" b="b"/>
            <a:pathLst>
              <a:path w="0" h="2924175">
                <a:moveTo>
                  <a:pt x="0" y="0"/>
                </a:moveTo>
                <a:lnTo>
                  <a:pt x="0" y="29240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52512" y="33909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52512" y="40386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52512" y="4648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66800" y="2347976"/>
            <a:ext cx="0" cy="2924175"/>
          </a:xfrm>
          <a:custGeom>
            <a:avLst/>
            <a:gdLst/>
            <a:ahLst/>
            <a:cxnLst/>
            <a:rect l="l" t="t" r="r" b="b"/>
            <a:pathLst>
              <a:path w="0" h="2924175">
                <a:moveTo>
                  <a:pt x="0" y="0"/>
                </a:moveTo>
                <a:lnTo>
                  <a:pt x="0" y="2924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610600" y="2347976"/>
            <a:ext cx="0" cy="2924175"/>
          </a:xfrm>
          <a:custGeom>
            <a:avLst/>
            <a:gdLst/>
            <a:ahLst/>
            <a:cxnLst/>
            <a:rect l="l" t="t" r="r" b="b"/>
            <a:pathLst>
              <a:path w="0" h="2924175">
                <a:moveTo>
                  <a:pt x="0" y="0"/>
                </a:moveTo>
                <a:lnTo>
                  <a:pt x="0" y="2924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52512" y="2362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52512" y="5257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01496" y="2334793"/>
            <a:ext cx="1049858" cy="4585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30096" y="2630449"/>
            <a:ext cx="586549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15055" y="2337841"/>
            <a:ext cx="501192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554223" y="2581681"/>
            <a:ext cx="1561846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25696" y="2337841"/>
            <a:ext cx="842581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855208" y="2337841"/>
            <a:ext cx="994981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641335" y="2337841"/>
            <a:ext cx="501192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074407" y="2578633"/>
            <a:ext cx="1577086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549895" y="2874289"/>
            <a:ext cx="623125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27175" y="3368065"/>
            <a:ext cx="415848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535935" y="3368065"/>
            <a:ext cx="498170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044696" y="3368065"/>
            <a:ext cx="565226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553455" y="3368065"/>
            <a:ext cx="699325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062216" y="3368065"/>
            <a:ext cx="754202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27175" y="4014241"/>
            <a:ext cx="519493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535935" y="4014241"/>
            <a:ext cx="696302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044696" y="4014241"/>
            <a:ext cx="565226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553455" y="4014241"/>
            <a:ext cx="699325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062216" y="4014241"/>
            <a:ext cx="1485646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27175" y="4623841"/>
            <a:ext cx="714590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535935" y="4623841"/>
            <a:ext cx="546938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044696" y="4623841"/>
            <a:ext cx="565226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553455" y="4623841"/>
            <a:ext cx="699325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062216" y="4623841"/>
            <a:ext cx="1546732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062216" y="4867681"/>
            <a:ext cx="1074216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900175" y="2334793"/>
          <a:ext cx="7878445" cy="2991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3685"/>
                <a:gridCol w="1637029"/>
                <a:gridCol w="1330960"/>
                <a:gridCol w="1545589"/>
                <a:gridCol w="1822450"/>
              </a:tblGrid>
              <a:tr h="1015669">
                <a:tc>
                  <a:txBody>
                    <a:bodyPr/>
                    <a:lstStyle/>
                    <a:p>
                      <a:pPr algn="ctr" marL="29718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6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Subject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29273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600" spc="-18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لعاف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algn="ctr" marL="13779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60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134620">
                        <a:lnSpc>
                          <a:spcPct val="100000"/>
                        </a:lnSpc>
                      </a:pPr>
                      <a:r>
                        <a:rPr dirty="0" sz="1600" spc="15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do/does/did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marL="47561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600" spc="51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dirty="0" sz="1600" spc="7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3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marL="57721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600" spc="51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dirty="0" sz="1600" spc="7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6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2390"/>
                </a:tc>
                <a:tc>
                  <a:txBody>
                    <a:bodyPr/>
                    <a:lstStyle/>
                    <a:p>
                      <a:pPr algn="ctr" marR="13335">
                        <a:lnSpc>
                          <a:spcPts val="1910"/>
                        </a:lnSpc>
                        <a:spcBef>
                          <a:spcPts val="570"/>
                        </a:spcBef>
                      </a:pPr>
                      <a:r>
                        <a:rPr dirty="0" sz="160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R="11430">
                        <a:lnSpc>
                          <a:spcPts val="1910"/>
                        </a:lnSpc>
                      </a:pPr>
                      <a:r>
                        <a:rPr dirty="0" sz="1600" spc="16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Complement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 spc="-21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ةلمكت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72390"/>
                </a:tc>
              </a:tr>
              <a:tr h="569975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5725"/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5725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6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5725"/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5725"/>
                </a:tc>
                <a:tc>
                  <a:txBody>
                    <a:bodyPr/>
                    <a:lstStyle/>
                    <a:p>
                      <a:pPr marL="240029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5725"/>
                </a:tc>
              </a:tr>
              <a:tr h="627888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63195"/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63195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63195"/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63195"/>
                </a:tc>
                <a:tc>
                  <a:txBody>
                    <a:bodyPr/>
                    <a:lstStyle/>
                    <a:p>
                      <a:pPr marL="240029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</a:t>
                      </a:r>
                      <a:r>
                        <a:rPr dirty="0" sz="1600" spc="1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watch.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63195"/>
                </a:tc>
              </a:tr>
              <a:tr h="777925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45415"/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45415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45415"/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45415"/>
                </a:tc>
                <a:tc>
                  <a:txBody>
                    <a:bodyPr/>
                    <a:lstStyle/>
                    <a:p>
                      <a:pPr marL="240029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breakfast</a:t>
                      </a:r>
                      <a:r>
                        <a:rPr dirty="0" sz="16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4002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morning.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45415"/>
                </a:tc>
              </a:tr>
            </a:tbl>
          </a:graphicData>
        </a:graphic>
      </p:graphicFrame>
      <p:sp>
        <p:nvSpPr>
          <p:cNvPr id="47" name="object 4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6" name="object 6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7" name="object 6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94816" y="280454"/>
            <a:ext cx="7392797" cy="6780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80103" y="643166"/>
            <a:ext cx="2022221" cy="6780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75410" y="365252"/>
            <a:ext cx="6924040" cy="754380"/>
          </a:xfrm>
          <a:prstGeom prst="rect"/>
        </p:spPr>
        <p:txBody>
          <a:bodyPr wrap="square" lIns="0" tIns="26670" rIns="0" bIns="0" rtlCol="0" vert="horz">
            <a:spAutoFit/>
          </a:bodyPr>
          <a:lstStyle/>
          <a:p>
            <a:pPr marL="2698750" marR="5080" indent="-2686685">
              <a:lnSpc>
                <a:spcPts val="2860"/>
              </a:lnSpc>
              <a:spcBef>
                <a:spcPts val="210"/>
              </a:spcBef>
            </a:pPr>
            <a:r>
              <a:rPr dirty="0" sz="2400" spc="220"/>
              <a:t>Making </a:t>
            </a:r>
            <a:r>
              <a:rPr dirty="0" sz="2400" spc="215"/>
              <a:t>Questions </a:t>
            </a:r>
            <a:r>
              <a:rPr dirty="0" sz="2400" spc="220"/>
              <a:t>with </a:t>
            </a:r>
            <a:r>
              <a:rPr dirty="0" sz="2400" spc="210"/>
              <a:t>the </a:t>
            </a:r>
            <a:r>
              <a:rPr dirty="0" sz="2400" spc="215"/>
              <a:t>verb </a:t>
            </a:r>
            <a:r>
              <a:rPr dirty="0" sz="2400" spc="180"/>
              <a:t>to </a:t>
            </a:r>
            <a:r>
              <a:rPr dirty="0" sz="2400" spc="240"/>
              <a:t>HAVE </a:t>
            </a:r>
            <a:r>
              <a:rPr dirty="0" sz="2400" spc="260"/>
              <a:t>as</a:t>
            </a:r>
            <a:r>
              <a:rPr dirty="0" sz="2400" spc="-235"/>
              <a:t> </a:t>
            </a:r>
            <a:r>
              <a:rPr dirty="0" sz="2400" spc="250"/>
              <a:t>a  </a:t>
            </a:r>
            <a:r>
              <a:rPr dirty="0" sz="2400" spc="240"/>
              <a:t>main</a:t>
            </a:r>
            <a:r>
              <a:rPr dirty="0" sz="2400" spc="165"/>
              <a:t> </a:t>
            </a:r>
            <a:r>
              <a:rPr dirty="0" sz="2400" spc="215"/>
              <a:t>verb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4584191" y="1155255"/>
            <a:ext cx="2607310" cy="6901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31791" y="1155255"/>
            <a:ext cx="568248" cy="6901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86784" y="1155255"/>
            <a:ext cx="860869" cy="6901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49040" y="1155255"/>
            <a:ext cx="653592" cy="6901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51176" y="1155255"/>
            <a:ext cx="1613789" cy="6901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732023" y="1239977"/>
            <a:ext cx="425132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35" b="1">
                <a:solidFill>
                  <a:srgbClr val="FFFF00"/>
                </a:solidFill>
                <a:latin typeface="Arial"/>
                <a:cs typeface="Arial"/>
              </a:rPr>
              <a:t>يسيئر </a:t>
            </a:r>
            <a:r>
              <a:rPr dirty="0" sz="2400" spc="-484" b="1">
                <a:solidFill>
                  <a:srgbClr val="FFFF00"/>
                </a:solidFill>
                <a:latin typeface="Arial"/>
                <a:cs typeface="Arial"/>
              </a:rPr>
              <a:t>لعفك </a:t>
            </a:r>
            <a:r>
              <a:rPr dirty="0" sz="2400" spc="-220" b="1">
                <a:solidFill>
                  <a:srgbClr val="FFFF00"/>
                </a:solidFill>
                <a:latin typeface="Arial"/>
                <a:cs typeface="Arial"/>
              </a:rPr>
              <a:t>“كلمي” </a:t>
            </a:r>
            <a:r>
              <a:rPr dirty="0" sz="2400" spc="-509" b="1">
                <a:solidFill>
                  <a:srgbClr val="FFFF00"/>
                </a:solidFill>
                <a:latin typeface="Arial"/>
                <a:cs typeface="Arial"/>
              </a:rPr>
              <a:t>لعف </a:t>
            </a:r>
            <a:r>
              <a:rPr dirty="0" sz="2400" spc="-20" b="1">
                <a:solidFill>
                  <a:srgbClr val="FFFF00"/>
                </a:solidFill>
                <a:latin typeface="Arial"/>
                <a:cs typeface="Arial"/>
              </a:rPr>
              <a:t>عم </a:t>
            </a:r>
            <a:r>
              <a:rPr dirty="0" sz="2400" spc="-210" b="1">
                <a:solidFill>
                  <a:srgbClr val="FFFF00"/>
                </a:solidFill>
                <a:latin typeface="Arial"/>
                <a:cs typeface="Arial"/>
              </a:rPr>
              <a:t>لاؤسلا</a:t>
            </a:r>
            <a:r>
              <a:rPr dirty="0" sz="2400" spc="-22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455" b="1">
                <a:solidFill>
                  <a:srgbClr val="FFFF00"/>
                </a:solidFill>
                <a:latin typeface="Arial"/>
                <a:cs typeface="Arial"/>
              </a:rPr>
              <a:t>نيوكت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4400" y="3430270"/>
            <a:ext cx="1219200" cy="817244"/>
          </a:xfrm>
          <a:custGeom>
            <a:avLst/>
            <a:gdLst/>
            <a:ahLst/>
            <a:cxnLst/>
            <a:rect l="l" t="t" r="r" b="b"/>
            <a:pathLst>
              <a:path w="1219200" h="817245">
                <a:moveTo>
                  <a:pt x="0" y="816863"/>
                </a:moveTo>
                <a:lnTo>
                  <a:pt x="1219200" y="816863"/>
                </a:lnTo>
                <a:lnTo>
                  <a:pt x="1219200" y="0"/>
                </a:lnTo>
                <a:lnTo>
                  <a:pt x="0" y="0"/>
                </a:lnTo>
                <a:lnTo>
                  <a:pt x="0" y="816863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133600" y="3430270"/>
            <a:ext cx="1143000" cy="817244"/>
          </a:xfrm>
          <a:custGeom>
            <a:avLst/>
            <a:gdLst/>
            <a:ahLst/>
            <a:cxnLst/>
            <a:rect l="l" t="t" r="r" b="b"/>
            <a:pathLst>
              <a:path w="1143000" h="817245">
                <a:moveTo>
                  <a:pt x="0" y="816863"/>
                </a:moveTo>
                <a:lnTo>
                  <a:pt x="1143000" y="816863"/>
                </a:lnTo>
                <a:lnTo>
                  <a:pt x="1143000" y="0"/>
                </a:lnTo>
                <a:lnTo>
                  <a:pt x="0" y="0"/>
                </a:lnTo>
                <a:lnTo>
                  <a:pt x="0" y="816863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276600" y="3430270"/>
            <a:ext cx="914400" cy="817244"/>
          </a:xfrm>
          <a:custGeom>
            <a:avLst/>
            <a:gdLst/>
            <a:ahLst/>
            <a:cxnLst/>
            <a:rect l="l" t="t" r="r" b="b"/>
            <a:pathLst>
              <a:path w="914400" h="817245">
                <a:moveTo>
                  <a:pt x="0" y="816863"/>
                </a:moveTo>
                <a:lnTo>
                  <a:pt x="914400" y="816863"/>
                </a:lnTo>
                <a:lnTo>
                  <a:pt x="914400" y="0"/>
                </a:lnTo>
                <a:lnTo>
                  <a:pt x="0" y="0"/>
                </a:lnTo>
                <a:lnTo>
                  <a:pt x="0" y="816863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91000" y="3430270"/>
            <a:ext cx="1371600" cy="817244"/>
          </a:xfrm>
          <a:custGeom>
            <a:avLst/>
            <a:gdLst/>
            <a:ahLst/>
            <a:cxnLst/>
            <a:rect l="l" t="t" r="r" b="b"/>
            <a:pathLst>
              <a:path w="1371600" h="817245">
                <a:moveTo>
                  <a:pt x="0" y="816863"/>
                </a:moveTo>
                <a:lnTo>
                  <a:pt x="1371600" y="816863"/>
                </a:lnTo>
                <a:lnTo>
                  <a:pt x="1371600" y="0"/>
                </a:lnTo>
                <a:lnTo>
                  <a:pt x="0" y="0"/>
                </a:lnTo>
                <a:lnTo>
                  <a:pt x="0" y="816863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62600" y="3430270"/>
            <a:ext cx="1752600" cy="817244"/>
          </a:xfrm>
          <a:custGeom>
            <a:avLst/>
            <a:gdLst/>
            <a:ahLst/>
            <a:cxnLst/>
            <a:rect l="l" t="t" r="r" b="b"/>
            <a:pathLst>
              <a:path w="1752600" h="817245">
                <a:moveTo>
                  <a:pt x="0" y="816863"/>
                </a:moveTo>
                <a:lnTo>
                  <a:pt x="1752600" y="816863"/>
                </a:lnTo>
                <a:lnTo>
                  <a:pt x="1752600" y="0"/>
                </a:lnTo>
                <a:lnTo>
                  <a:pt x="0" y="0"/>
                </a:lnTo>
                <a:lnTo>
                  <a:pt x="0" y="816863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315200" y="3430270"/>
            <a:ext cx="1524000" cy="817244"/>
          </a:xfrm>
          <a:custGeom>
            <a:avLst/>
            <a:gdLst/>
            <a:ahLst/>
            <a:cxnLst/>
            <a:rect l="l" t="t" r="r" b="b"/>
            <a:pathLst>
              <a:path w="1524000" h="817245">
                <a:moveTo>
                  <a:pt x="0" y="816863"/>
                </a:moveTo>
                <a:lnTo>
                  <a:pt x="1524000" y="816863"/>
                </a:lnTo>
                <a:lnTo>
                  <a:pt x="1524000" y="0"/>
                </a:lnTo>
                <a:lnTo>
                  <a:pt x="0" y="0"/>
                </a:lnTo>
                <a:lnTo>
                  <a:pt x="0" y="816863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33600" y="3423920"/>
            <a:ext cx="0" cy="2801620"/>
          </a:xfrm>
          <a:custGeom>
            <a:avLst/>
            <a:gdLst/>
            <a:ahLst/>
            <a:cxnLst/>
            <a:rect l="l" t="t" r="r" b="b"/>
            <a:pathLst>
              <a:path w="0" h="2801620">
                <a:moveTo>
                  <a:pt x="0" y="0"/>
                </a:moveTo>
                <a:lnTo>
                  <a:pt x="0" y="28012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276600" y="3423920"/>
            <a:ext cx="0" cy="2801620"/>
          </a:xfrm>
          <a:custGeom>
            <a:avLst/>
            <a:gdLst/>
            <a:ahLst/>
            <a:cxnLst/>
            <a:rect l="l" t="t" r="r" b="b"/>
            <a:pathLst>
              <a:path w="0" h="2801620">
                <a:moveTo>
                  <a:pt x="0" y="0"/>
                </a:moveTo>
                <a:lnTo>
                  <a:pt x="0" y="28012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191000" y="3423920"/>
            <a:ext cx="0" cy="2801620"/>
          </a:xfrm>
          <a:custGeom>
            <a:avLst/>
            <a:gdLst/>
            <a:ahLst/>
            <a:cxnLst/>
            <a:rect l="l" t="t" r="r" b="b"/>
            <a:pathLst>
              <a:path w="0" h="2801620">
                <a:moveTo>
                  <a:pt x="0" y="0"/>
                </a:moveTo>
                <a:lnTo>
                  <a:pt x="0" y="28012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62600" y="2043176"/>
            <a:ext cx="0" cy="4182110"/>
          </a:xfrm>
          <a:custGeom>
            <a:avLst/>
            <a:gdLst/>
            <a:ahLst/>
            <a:cxnLst/>
            <a:rect l="l" t="t" r="r" b="b"/>
            <a:pathLst>
              <a:path w="0" h="4182110">
                <a:moveTo>
                  <a:pt x="0" y="0"/>
                </a:moveTo>
                <a:lnTo>
                  <a:pt x="0" y="418198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315200" y="2782570"/>
            <a:ext cx="0" cy="3442970"/>
          </a:xfrm>
          <a:custGeom>
            <a:avLst/>
            <a:gdLst/>
            <a:ahLst/>
            <a:cxnLst/>
            <a:rect l="l" t="t" r="r" b="b"/>
            <a:pathLst>
              <a:path w="0" h="3442970">
                <a:moveTo>
                  <a:pt x="0" y="0"/>
                </a:moveTo>
                <a:lnTo>
                  <a:pt x="0" y="344258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556250" y="2788920"/>
            <a:ext cx="3297554" cy="0"/>
          </a:xfrm>
          <a:custGeom>
            <a:avLst/>
            <a:gdLst/>
            <a:ahLst/>
            <a:cxnLst/>
            <a:rect l="l" t="t" r="r" b="b"/>
            <a:pathLst>
              <a:path w="3297554" h="0">
                <a:moveTo>
                  <a:pt x="0" y="0"/>
                </a:moveTo>
                <a:lnTo>
                  <a:pt x="32971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00112" y="3430270"/>
            <a:ext cx="7953375" cy="0"/>
          </a:xfrm>
          <a:custGeom>
            <a:avLst/>
            <a:gdLst/>
            <a:ahLst/>
            <a:cxnLst/>
            <a:rect l="l" t="t" r="r" b="b"/>
            <a:pathLst>
              <a:path w="7953375" h="0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00112" y="4247134"/>
            <a:ext cx="7953375" cy="0"/>
          </a:xfrm>
          <a:custGeom>
            <a:avLst/>
            <a:gdLst/>
            <a:ahLst/>
            <a:cxnLst/>
            <a:rect l="l" t="t" r="r" b="b"/>
            <a:pathLst>
              <a:path w="7953375" h="0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00112" y="4902834"/>
            <a:ext cx="7953375" cy="0"/>
          </a:xfrm>
          <a:custGeom>
            <a:avLst/>
            <a:gdLst/>
            <a:ahLst/>
            <a:cxnLst/>
            <a:rect l="l" t="t" r="r" b="b"/>
            <a:pathLst>
              <a:path w="7953375" h="0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00112" y="5556758"/>
            <a:ext cx="7953375" cy="0"/>
          </a:xfrm>
          <a:custGeom>
            <a:avLst/>
            <a:gdLst/>
            <a:ahLst/>
            <a:cxnLst/>
            <a:rect l="l" t="t" r="r" b="b"/>
            <a:pathLst>
              <a:path w="7953375" h="0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14400" y="2043176"/>
            <a:ext cx="0" cy="4182110"/>
          </a:xfrm>
          <a:custGeom>
            <a:avLst/>
            <a:gdLst/>
            <a:ahLst/>
            <a:cxnLst/>
            <a:rect l="l" t="t" r="r" b="b"/>
            <a:pathLst>
              <a:path w="0" h="4182110">
                <a:moveTo>
                  <a:pt x="0" y="0"/>
                </a:moveTo>
                <a:lnTo>
                  <a:pt x="0" y="4181983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839200" y="2043176"/>
            <a:ext cx="0" cy="4182110"/>
          </a:xfrm>
          <a:custGeom>
            <a:avLst/>
            <a:gdLst/>
            <a:ahLst/>
            <a:cxnLst/>
            <a:rect l="l" t="t" r="r" b="b"/>
            <a:pathLst>
              <a:path w="0" h="4182110">
                <a:moveTo>
                  <a:pt x="0" y="0"/>
                </a:moveTo>
                <a:lnTo>
                  <a:pt x="0" y="4181983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00112" y="2057400"/>
            <a:ext cx="7953375" cy="0"/>
          </a:xfrm>
          <a:custGeom>
            <a:avLst/>
            <a:gdLst/>
            <a:ahLst/>
            <a:cxnLst/>
            <a:rect l="l" t="t" r="r" b="b"/>
            <a:pathLst>
              <a:path w="7953375" h="0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00112" y="6210871"/>
            <a:ext cx="7953375" cy="0"/>
          </a:xfrm>
          <a:custGeom>
            <a:avLst/>
            <a:gdLst/>
            <a:ahLst/>
            <a:cxnLst/>
            <a:rect l="l" t="t" r="r" b="b"/>
            <a:pathLst>
              <a:path w="7953375" h="0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14144" y="2020773"/>
            <a:ext cx="397548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005583" y="2020773"/>
            <a:ext cx="641426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40864" y="2020773"/>
            <a:ext cx="476859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511551" y="2020773"/>
            <a:ext cx="583514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788920" y="2020773"/>
            <a:ext cx="397548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880360" y="2020773"/>
            <a:ext cx="583514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157727" y="2020773"/>
            <a:ext cx="467715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319271" y="2020773"/>
            <a:ext cx="1260170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167127" y="2353030"/>
            <a:ext cx="2226310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2046223" y="2030509"/>
            <a:ext cx="2385695" cy="71945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dirty="0" sz="1800" spc="15">
                <a:solidFill>
                  <a:srgbClr val="FFFF00"/>
                </a:solidFill>
                <a:latin typeface="Calibri"/>
                <a:cs typeface="Calibri"/>
              </a:rPr>
              <a:t>“Yes” </a:t>
            </a:r>
            <a:r>
              <a:rPr dirty="0" sz="1800" spc="25">
                <a:solidFill>
                  <a:srgbClr val="FFFF00"/>
                </a:solidFill>
                <a:latin typeface="Calibri"/>
                <a:cs typeface="Calibri"/>
              </a:rPr>
              <a:t>or </a:t>
            </a:r>
            <a:r>
              <a:rPr dirty="0" sz="1800">
                <a:solidFill>
                  <a:srgbClr val="FFFF00"/>
                </a:solidFill>
                <a:latin typeface="Calibri"/>
                <a:cs typeface="Calibri"/>
              </a:rPr>
              <a:t>“No”</a:t>
            </a:r>
            <a:r>
              <a:rPr dirty="0" sz="1800" spc="-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00"/>
                </a:solidFill>
                <a:latin typeface="Calibri"/>
                <a:cs typeface="Calibri"/>
              </a:rPr>
              <a:t>questions</a:t>
            </a:r>
            <a:endParaRPr sz="1800">
              <a:latin typeface="Calibri"/>
              <a:cs typeface="Calibri"/>
            </a:endParaRPr>
          </a:p>
          <a:p>
            <a:pPr algn="ctr" marL="65405">
              <a:lnSpc>
                <a:spcPct val="100000"/>
              </a:lnSpc>
              <a:spcBef>
                <a:spcPts val="475"/>
              </a:spcBef>
            </a:pPr>
            <a:r>
              <a:rPr dirty="0" sz="2000" spc="-175">
                <a:solidFill>
                  <a:srgbClr val="FFFF00"/>
                </a:solidFill>
                <a:latin typeface="Arial"/>
                <a:cs typeface="Arial"/>
              </a:rPr>
              <a:t>لا </a:t>
            </a:r>
            <a:r>
              <a:rPr dirty="0" sz="2000" spc="-5">
                <a:solidFill>
                  <a:srgbClr val="FFFF00"/>
                </a:solidFill>
                <a:latin typeface="Arial"/>
                <a:cs typeface="Arial"/>
              </a:rPr>
              <a:t>و </a:t>
            </a:r>
            <a:r>
              <a:rPr dirty="0" sz="2000" spc="-295">
                <a:solidFill>
                  <a:srgbClr val="FFFF00"/>
                </a:solidFill>
                <a:latin typeface="Arial"/>
                <a:cs typeface="Arial"/>
              </a:rPr>
              <a:t>معن </a:t>
            </a:r>
            <a:r>
              <a:rPr dirty="0" sz="2000" spc="-480">
                <a:solidFill>
                  <a:srgbClr val="FFFF00"/>
                </a:solidFill>
                <a:latin typeface="Arial"/>
                <a:cs typeface="Arial"/>
              </a:rPr>
              <a:t>ـب </a:t>
            </a:r>
            <a:r>
              <a:rPr dirty="0" sz="2000" spc="-240">
                <a:solidFill>
                  <a:srgbClr val="FFFF00"/>
                </a:solidFill>
                <a:latin typeface="Arial"/>
                <a:cs typeface="Arial"/>
              </a:rPr>
              <a:t>اهتباجإ</a:t>
            </a:r>
            <a:r>
              <a:rPr dirty="0" sz="2000" spc="-229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00"/>
                </a:solidFill>
                <a:latin typeface="Arial"/>
                <a:cs typeface="Arial"/>
              </a:rPr>
              <a:t>ةلئسأ</a:t>
            </a:r>
            <a:endParaRPr sz="20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333744" y="2020773"/>
            <a:ext cx="1750822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373367" y="2353030"/>
            <a:ext cx="1665478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6467094" y="2030509"/>
            <a:ext cx="1473835" cy="71945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Short</a:t>
            </a:r>
            <a:r>
              <a:rPr dirty="0" sz="1800" spc="6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Answers</a:t>
            </a:r>
            <a:endParaRPr sz="180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  <a:spcBef>
                <a:spcPts val="475"/>
              </a:spcBef>
            </a:pPr>
            <a:r>
              <a:rPr dirty="0" sz="2000" spc="-245">
                <a:solidFill>
                  <a:srgbClr val="FFFF00"/>
                </a:solidFill>
                <a:latin typeface="Arial"/>
                <a:cs typeface="Arial"/>
              </a:rPr>
              <a:t>ةرصتخم</a:t>
            </a:r>
            <a:r>
              <a:rPr dirty="0" sz="2000" spc="1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000" spc="-165">
                <a:solidFill>
                  <a:srgbClr val="FFFF00"/>
                </a:solidFill>
                <a:latin typeface="Arial"/>
                <a:cs typeface="Arial"/>
              </a:rPr>
              <a:t>تاباجإ</a:t>
            </a:r>
            <a:endParaRPr sz="20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824728" y="2770593"/>
            <a:ext cx="1241869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172200" y="3026625"/>
            <a:ext cx="540804" cy="406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5930646" y="2782620"/>
            <a:ext cx="1022985" cy="53149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dirty="0" sz="1400" spc="10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8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400" spc="7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400" spc="8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8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18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400" spc="1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400" spc="7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145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400" spc="1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  <a:p>
            <a:pPr algn="ctr" marR="635">
              <a:lnSpc>
                <a:spcPct val="100000"/>
              </a:lnSpc>
              <a:spcBef>
                <a:spcPts val="315"/>
              </a:spcBef>
            </a:pPr>
            <a:r>
              <a:rPr dirty="0" sz="1400" spc="-210" b="1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562088" y="2770593"/>
            <a:ext cx="1040714" cy="4066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854695" y="3026625"/>
            <a:ext cx="452437" cy="4066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7668514" y="2782620"/>
            <a:ext cx="821690" cy="53149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dirty="0" sz="1400" spc="130" b="1">
                <a:solidFill>
                  <a:srgbClr val="FFFFFF"/>
                </a:solidFill>
                <a:latin typeface="Calibri"/>
                <a:cs typeface="Calibri"/>
              </a:rPr>
              <a:t>Negative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dirty="0" sz="1400" spc="-370" b="1">
                <a:solidFill>
                  <a:srgbClr val="FFFFFF"/>
                </a:solidFill>
                <a:latin typeface="Arial"/>
                <a:cs typeface="Arial"/>
              </a:rPr>
              <a:t>يفن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08303" y="3413810"/>
            <a:ext cx="1241869" cy="4036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1012342" y="3465067"/>
            <a:ext cx="1023619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Do/Does/Did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237232" y="3413810"/>
            <a:ext cx="1010246" cy="4036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450592" y="3669842"/>
            <a:ext cx="516470" cy="4036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2341879" y="3424224"/>
            <a:ext cx="730885" cy="53149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dirty="0" sz="1400" spc="75">
                <a:solidFill>
                  <a:srgbClr val="FFFFFF"/>
                </a:solidFill>
                <a:latin typeface="Calibri"/>
                <a:cs typeface="Calibri"/>
              </a:rPr>
              <a:t>+Subject</a:t>
            </a:r>
            <a:endParaRPr sz="1400">
              <a:latin typeface="Calibri"/>
              <a:cs typeface="Calibri"/>
            </a:endParaRPr>
          </a:p>
          <a:p>
            <a:pPr algn="ctr" marR="635">
              <a:lnSpc>
                <a:spcPct val="100000"/>
              </a:lnSpc>
              <a:spcBef>
                <a:spcPts val="315"/>
              </a:spcBef>
            </a:pPr>
            <a:r>
              <a:rPr dirty="0" sz="1400" spc="-190">
                <a:solidFill>
                  <a:srgbClr val="FFFFFF"/>
                </a:solidFill>
                <a:latin typeface="Arial"/>
                <a:cs typeface="Arial"/>
              </a:rPr>
              <a:t>لعاف</a:t>
            </a:r>
            <a:endParaRPr sz="14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368040" y="3413810"/>
            <a:ext cx="745058" cy="4036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3472941" y="3465067"/>
            <a:ext cx="52387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90">
                <a:solidFill>
                  <a:srgbClr val="FFFFFF"/>
                </a:solidFill>
                <a:latin typeface="Calibri"/>
                <a:cs typeface="Calibri"/>
              </a:rPr>
              <a:t>+have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175759" y="3410762"/>
            <a:ext cx="1412621" cy="4036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614671" y="3669842"/>
            <a:ext cx="531660" cy="4036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4281042" y="3418128"/>
            <a:ext cx="1193165" cy="53784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 Complement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dirty="0" sz="1400" spc="-235">
                <a:solidFill>
                  <a:srgbClr val="FFFFFF"/>
                </a:solidFill>
                <a:latin typeface="Arial"/>
                <a:cs typeface="Arial"/>
              </a:rPr>
              <a:t>ةلمكت</a:t>
            </a:r>
            <a:endParaRPr sz="14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687567" y="3413810"/>
            <a:ext cx="1570989" cy="4036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855208" y="3627170"/>
            <a:ext cx="1177861" cy="4036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5793485" y="3465067"/>
            <a:ext cx="1296670" cy="45148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79705" marR="5080" indent="-167640">
              <a:lnSpc>
                <a:spcPct val="100000"/>
              </a:lnSpc>
              <a:spcBef>
                <a:spcPts val="90"/>
              </a:spcBef>
            </a:pP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Yes </a:t>
            </a: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Subject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 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do/does/did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351776" y="3413810"/>
            <a:ext cx="1522222" cy="4036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7495031" y="3627170"/>
            <a:ext cx="1177861" cy="4036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796783" y="3883202"/>
            <a:ext cx="626160" cy="4036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7458202" y="3465067"/>
            <a:ext cx="1244600" cy="707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0"/>
              </a:spcBef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Subject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15">
                <a:solidFill>
                  <a:srgbClr val="FFFFFF"/>
                </a:solidFill>
                <a:latin typeface="Calibri"/>
                <a:cs typeface="Calibri"/>
              </a:rPr>
              <a:t>+ 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do/does/did</a:t>
            </a:r>
            <a:endParaRPr sz="1400">
              <a:latin typeface="Calibri"/>
              <a:cs typeface="Calibri"/>
            </a:endParaRPr>
          </a:p>
          <a:p>
            <a:pPr algn="ctr" marL="52705">
              <a:lnSpc>
                <a:spcPct val="100000"/>
              </a:lnSpc>
              <a:spcBef>
                <a:spcPts val="335"/>
              </a:spcBef>
            </a:pPr>
            <a:r>
              <a:rPr dirty="0" sz="1400" spc="90">
                <a:solidFill>
                  <a:srgbClr val="FFFFFF"/>
                </a:solidFill>
                <a:latin typeface="Calibri"/>
                <a:cs typeface="Calibri"/>
              </a:rPr>
              <a:t>+not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298447" y="4230674"/>
            <a:ext cx="461581" cy="4036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1402841" y="4282185"/>
            <a:ext cx="23939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447544" y="4230674"/>
            <a:ext cx="528637" cy="4036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2552192" y="4282185"/>
            <a:ext cx="30988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432047" y="4230674"/>
            <a:ext cx="617004" cy="4036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3536950" y="4282185"/>
            <a:ext cx="3956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ve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526279" y="4230674"/>
            <a:ext cx="714590" cy="4036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4631563" y="4282185"/>
            <a:ext cx="495934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6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car?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949696" y="4230674"/>
            <a:ext cx="988872" cy="4036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6055614" y="4282185"/>
            <a:ext cx="76708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400" spc="16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do.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458456" y="4230674"/>
            <a:ext cx="1247978" cy="4036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7564881" y="4282185"/>
            <a:ext cx="102616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1400" spc="16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not.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213103" y="4885906"/>
            <a:ext cx="635304" cy="40669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1317497" y="4938140"/>
            <a:ext cx="41529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7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7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493264" y="4885906"/>
            <a:ext cx="437159" cy="4066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2597911" y="4938140"/>
            <a:ext cx="21526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432047" y="4885906"/>
            <a:ext cx="617004" cy="40669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3536950" y="4938140"/>
            <a:ext cx="3956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ve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227576" y="4885906"/>
            <a:ext cx="1311910" cy="40669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/>
          <p:nvPr/>
        </p:nvSpPr>
        <p:spPr>
          <a:xfrm>
            <a:off x="4332859" y="4938140"/>
            <a:ext cx="109347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6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1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watch?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5800344" y="4885906"/>
            <a:ext cx="1290574" cy="40669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 txBox="1"/>
          <p:nvPr/>
        </p:nvSpPr>
        <p:spPr>
          <a:xfrm>
            <a:off x="5906261" y="4938140"/>
            <a:ext cx="106807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4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does.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336535" y="4885906"/>
            <a:ext cx="1491742" cy="40669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 txBox="1"/>
          <p:nvPr/>
        </p:nvSpPr>
        <p:spPr>
          <a:xfrm>
            <a:off x="7442961" y="4938140"/>
            <a:ext cx="12719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No, he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does</a:t>
            </a:r>
            <a:r>
              <a:rPr dirty="0" sz="1400" spc="2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280160" y="5541264"/>
            <a:ext cx="501192" cy="4036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 txBox="1"/>
          <p:nvPr/>
        </p:nvSpPr>
        <p:spPr>
          <a:xfrm>
            <a:off x="1384553" y="5592571"/>
            <a:ext cx="28194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7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420111" y="5541264"/>
            <a:ext cx="583514" cy="4036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2524760" y="5592571"/>
            <a:ext cx="36385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5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432047" y="5541264"/>
            <a:ext cx="617004" cy="4036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 txBox="1"/>
          <p:nvPr/>
        </p:nvSpPr>
        <p:spPr>
          <a:xfrm>
            <a:off x="3536950" y="5592571"/>
            <a:ext cx="3956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ve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230623" y="5541264"/>
            <a:ext cx="1366774" cy="4036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4398264" y="5754623"/>
            <a:ext cx="970584" cy="4036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 txBox="1"/>
          <p:nvPr/>
        </p:nvSpPr>
        <p:spPr>
          <a:xfrm>
            <a:off x="4335907" y="5592571"/>
            <a:ext cx="1085850" cy="45148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79705" marR="5080" indent="-16764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Breakfast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this 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morning?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5791200" y="5541264"/>
            <a:ext cx="1305941" cy="4036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 txBox="1"/>
          <p:nvPr/>
        </p:nvSpPr>
        <p:spPr>
          <a:xfrm>
            <a:off x="5897117" y="5592571"/>
            <a:ext cx="108458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Yes,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14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did.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299959" y="5541264"/>
            <a:ext cx="1565021" cy="40368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 txBox="1"/>
          <p:nvPr/>
        </p:nvSpPr>
        <p:spPr>
          <a:xfrm>
            <a:off x="7406385" y="5592571"/>
            <a:ext cx="134302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did</a:t>
            </a:r>
            <a:r>
              <a:rPr dirty="0" sz="1400" spc="2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not.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129" name="object 12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130" name="object 130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47088" y="448094"/>
            <a:ext cx="6005829" cy="790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058416" y="547827"/>
            <a:ext cx="5561330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245" b="1">
                <a:solidFill>
                  <a:srgbClr val="FFFF00"/>
                </a:solidFill>
                <a:latin typeface="Calibri"/>
                <a:cs typeface="Calibri"/>
              </a:rPr>
              <a:t>Verb </a:t>
            </a:r>
            <a:r>
              <a:rPr dirty="0" sz="2800" spc="210" b="1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dirty="0" sz="2800" spc="295" b="1">
                <a:solidFill>
                  <a:srgbClr val="FFFF00"/>
                </a:solidFill>
                <a:latin typeface="Calibri"/>
                <a:cs typeface="Calibri"/>
              </a:rPr>
              <a:t>HAVE </a:t>
            </a:r>
            <a:r>
              <a:rPr dirty="0" sz="2800" spc="310" b="1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2800" spc="300" b="1">
                <a:solidFill>
                  <a:srgbClr val="FFFF00"/>
                </a:solidFill>
                <a:latin typeface="Calibri"/>
                <a:cs typeface="Calibri"/>
              </a:rPr>
              <a:t>a </a:t>
            </a:r>
            <a:r>
              <a:rPr dirty="0" sz="2800" spc="260" b="1">
                <a:solidFill>
                  <a:srgbClr val="FFFF00"/>
                </a:solidFill>
                <a:latin typeface="Calibri"/>
                <a:cs typeface="Calibri"/>
              </a:rPr>
              <a:t>helping</a:t>
            </a:r>
            <a:r>
              <a:rPr dirty="0" sz="2800" spc="-33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800" spc="254" b="1">
                <a:solidFill>
                  <a:srgbClr val="FFFF00"/>
                </a:solidFill>
                <a:latin typeface="Calibri"/>
                <a:cs typeface="Calibri"/>
              </a:rPr>
              <a:t>verb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56503" y="856437"/>
            <a:ext cx="1104684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52288" y="856437"/>
            <a:ext cx="741972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45152" y="856437"/>
            <a:ext cx="1244904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28159" y="856437"/>
            <a:ext cx="854760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965704" y="923493"/>
            <a:ext cx="1869820" cy="7968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80333" y="968705"/>
            <a:ext cx="3213100" cy="51244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25">
                <a:latin typeface="Arial"/>
                <a:cs typeface="Arial"/>
              </a:rPr>
              <a:t>دعاسم </a:t>
            </a:r>
            <a:r>
              <a:rPr dirty="0" spc="-560">
                <a:latin typeface="Arial"/>
                <a:cs typeface="Arial"/>
              </a:rPr>
              <a:t>لعفك </a:t>
            </a:r>
            <a:r>
              <a:rPr dirty="0" sz="3200" spc="-5">
                <a:latin typeface="Arial"/>
                <a:cs typeface="Arial"/>
              </a:rPr>
              <a:t>“ </a:t>
            </a:r>
            <a:r>
              <a:rPr dirty="0" sz="3200" spc="-350">
                <a:latin typeface="Arial"/>
                <a:cs typeface="Arial"/>
              </a:rPr>
              <a:t>كلمي”</a:t>
            </a:r>
            <a:r>
              <a:rPr dirty="0" sz="3200" spc="110">
                <a:latin typeface="Arial"/>
                <a:cs typeface="Arial"/>
              </a:rPr>
              <a:t> </a:t>
            </a:r>
            <a:r>
              <a:rPr dirty="0" sz="3200" spc="-685">
                <a:latin typeface="Arial"/>
                <a:cs typeface="Arial"/>
              </a:rPr>
              <a:t>لعف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30224" y="2069528"/>
            <a:ext cx="434136" cy="452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10639" y="1926374"/>
            <a:ext cx="7243318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10639" y="2289086"/>
            <a:ext cx="2256790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70247" y="2731046"/>
            <a:ext cx="4457446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209544" y="2727998"/>
            <a:ext cx="1369821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755392" y="2731046"/>
            <a:ext cx="778560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70048" y="2731046"/>
            <a:ext cx="489026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680959" y="3160725"/>
            <a:ext cx="1116914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568183" y="3160725"/>
            <a:ext cx="650570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08888" y="3916616"/>
            <a:ext cx="507326" cy="52863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80160" y="3752126"/>
            <a:ext cx="1354709" cy="7907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164079" y="3752126"/>
            <a:ext cx="1214437" cy="7907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020567" y="3752126"/>
            <a:ext cx="4283709" cy="7907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08888" y="4422584"/>
            <a:ext cx="507326" cy="52863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80160" y="4258093"/>
            <a:ext cx="1260170" cy="7907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069592" y="4258093"/>
            <a:ext cx="1013269" cy="79079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724911" y="4258093"/>
            <a:ext cx="3905885" cy="7907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145844" y="2012441"/>
            <a:ext cx="7384415" cy="280162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356870" marR="277495" indent="-344805">
              <a:lnSpc>
                <a:spcPts val="2860"/>
              </a:lnSpc>
              <a:spcBef>
                <a:spcPts val="21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as a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helping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form the 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perfect</a:t>
            </a:r>
            <a:r>
              <a:rPr dirty="0" sz="24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tense.</a:t>
            </a:r>
            <a:endParaRPr sz="2400">
              <a:latin typeface="Calibri"/>
              <a:cs typeface="Calibri"/>
            </a:endParaRPr>
          </a:p>
          <a:p>
            <a:pPr marL="1717039">
              <a:lnSpc>
                <a:spcPct val="100000"/>
              </a:lnSpc>
              <a:spcBef>
                <a:spcPts val="484"/>
              </a:spcBef>
            </a:pPr>
            <a:r>
              <a:rPr dirty="0" sz="2400" spc="-300">
                <a:solidFill>
                  <a:srgbClr val="FFFFFF"/>
                </a:solidFill>
                <a:latin typeface="Arial"/>
                <a:cs typeface="Arial"/>
              </a:rPr>
              <a:t>.ماتلا  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عراضملا  </a:t>
            </a:r>
            <a:r>
              <a:rPr dirty="0" sz="2400" spc="40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2400" spc="-440">
                <a:solidFill>
                  <a:srgbClr val="FFFFFF"/>
                </a:solidFill>
                <a:latin typeface="Arial"/>
                <a:cs typeface="Arial"/>
              </a:rPr>
              <a:t>نوكيل </a:t>
            </a: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2400" spc="-535">
                <a:solidFill>
                  <a:srgbClr val="FFFFFF"/>
                </a:solidFill>
                <a:latin typeface="Arial"/>
                <a:cs typeface="Arial"/>
              </a:rPr>
              <a:t>لعفك     </a:t>
            </a:r>
            <a:r>
              <a:rPr dirty="0" sz="2400" spc="-385">
                <a:solidFill>
                  <a:srgbClr val="FFFFFF"/>
                </a:solidFill>
                <a:latin typeface="Arial"/>
                <a:cs typeface="Arial"/>
              </a:rPr>
              <a:t>كلمي  </a:t>
            </a:r>
            <a:r>
              <a:rPr dirty="0" sz="2400" spc="-540">
                <a:solidFill>
                  <a:srgbClr val="FFFFFF"/>
                </a:solidFill>
                <a:latin typeface="Arial"/>
                <a:cs typeface="Arial"/>
              </a:rPr>
              <a:t>لعف   </a:t>
            </a:r>
            <a:r>
              <a:rPr dirty="0" sz="2400" spc="-4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80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3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-1515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3200" spc="16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32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735"/>
              </a:spcBef>
              <a:buClr>
                <a:srgbClr val="FFFFCC"/>
              </a:buClr>
              <a:buSzPct val="69642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800" spc="14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800" spc="90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800" spc="50">
                <a:solidFill>
                  <a:srgbClr val="FFFFFF"/>
                </a:solidFill>
                <a:latin typeface="Calibri"/>
                <a:cs typeface="Calibri"/>
              </a:rPr>
              <a:t>lived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here </a:t>
            </a:r>
            <a:r>
              <a:rPr dirty="0" sz="2800" spc="3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2800" spc="4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2800" spc="3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100">
                <a:solidFill>
                  <a:srgbClr val="FFFFFF"/>
                </a:solidFill>
                <a:latin typeface="Calibri"/>
                <a:cs typeface="Calibri"/>
              </a:rPr>
              <a:t>years.</a:t>
            </a:r>
            <a:endParaRPr sz="28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630"/>
              </a:spcBef>
              <a:buClr>
                <a:srgbClr val="FFFFCC"/>
              </a:buClr>
              <a:buSzPct val="69642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800" spc="55">
                <a:solidFill>
                  <a:srgbClr val="FFFFFF"/>
                </a:solidFill>
                <a:latin typeface="Calibri"/>
                <a:cs typeface="Calibri"/>
              </a:rPr>
              <a:t>Adel </a:t>
            </a:r>
            <a:r>
              <a:rPr dirty="0" sz="2800" spc="120">
                <a:solidFill>
                  <a:srgbClr val="CC3300"/>
                </a:solidFill>
                <a:latin typeface="Calibri"/>
                <a:cs typeface="Calibri"/>
              </a:rPr>
              <a:t>has </a:t>
            </a: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just </a:t>
            </a:r>
            <a:r>
              <a:rPr dirty="0" sz="2800" spc="65">
                <a:solidFill>
                  <a:srgbClr val="FFFFFF"/>
                </a:solidFill>
                <a:latin typeface="Calibri"/>
                <a:cs typeface="Calibri"/>
              </a:rPr>
              <a:t>finished 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85">
                <a:solidFill>
                  <a:srgbClr val="FFFFFF"/>
                </a:solidFill>
                <a:latin typeface="Calibri"/>
                <a:cs typeface="Calibri"/>
              </a:rPr>
              <a:t>work.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3" name="object 5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0432" y="51854"/>
            <a:ext cx="7459853" cy="790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90672" y="478574"/>
            <a:ext cx="3521710" cy="7907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86655" y="905294"/>
            <a:ext cx="2997454" cy="790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06823" y="905294"/>
            <a:ext cx="650570" cy="7907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85615" y="905294"/>
            <a:ext cx="991946" cy="7907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11296" y="905294"/>
            <a:ext cx="745058" cy="7907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15311" y="905294"/>
            <a:ext cx="1866645" cy="790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55392" y="1914182"/>
            <a:ext cx="6008878" cy="7907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54807" y="1914182"/>
            <a:ext cx="571271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87056" y="2935262"/>
            <a:ext cx="979728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86471" y="2935262"/>
            <a:ext cx="571271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35736" y="3447326"/>
            <a:ext cx="5633973" cy="7907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35736" y="3959390"/>
            <a:ext cx="1570989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036064" y="3959390"/>
            <a:ext cx="982802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657855" y="3959390"/>
            <a:ext cx="4643374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221735" y="1911134"/>
            <a:ext cx="982802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145844" y="151892"/>
            <a:ext cx="7389495" cy="43630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168525" marR="241935" indent="-1920875">
              <a:lnSpc>
                <a:spcPct val="100000"/>
              </a:lnSpc>
              <a:spcBef>
                <a:spcPts val="105"/>
              </a:spcBef>
            </a:pPr>
            <a:r>
              <a:rPr dirty="0" sz="2800" spc="275" b="1">
                <a:solidFill>
                  <a:srgbClr val="FFFF00"/>
                </a:solidFill>
                <a:latin typeface="Calibri"/>
                <a:cs typeface="Calibri"/>
              </a:rPr>
              <a:t>Negative </a:t>
            </a:r>
            <a:r>
              <a:rPr dirty="0" sz="2800" spc="285" b="1">
                <a:solidFill>
                  <a:srgbClr val="FFFF00"/>
                </a:solidFill>
                <a:latin typeface="Calibri"/>
                <a:cs typeface="Calibri"/>
              </a:rPr>
              <a:t>Sentences </a:t>
            </a:r>
            <a:r>
              <a:rPr dirty="0" sz="2800" spc="260" b="1">
                <a:solidFill>
                  <a:srgbClr val="FFFF00"/>
                </a:solidFill>
                <a:latin typeface="Calibri"/>
                <a:cs typeface="Calibri"/>
              </a:rPr>
              <a:t>with verb </a:t>
            </a:r>
            <a:r>
              <a:rPr dirty="0" sz="2800" spc="210" b="1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2800" spc="-23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800" spc="295" b="1">
                <a:solidFill>
                  <a:srgbClr val="FFFF00"/>
                </a:solidFill>
                <a:latin typeface="Calibri"/>
                <a:cs typeface="Calibri"/>
              </a:rPr>
              <a:t>HAVE  </a:t>
            </a:r>
            <a:r>
              <a:rPr dirty="0" sz="2800" spc="310" b="1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2800" spc="300" b="1">
                <a:solidFill>
                  <a:srgbClr val="FFFF00"/>
                </a:solidFill>
                <a:latin typeface="Calibri"/>
                <a:cs typeface="Calibri"/>
              </a:rPr>
              <a:t>a </a:t>
            </a:r>
            <a:r>
              <a:rPr dirty="0" sz="2800" spc="260" b="1">
                <a:solidFill>
                  <a:srgbClr val="FFFF00"/>
                </a:solidFill>
                <a:latin typeface="Calibri"/>
                <a:cs typeface="Calibri"/>
              </a:rPr>
              <a:t>helping</a:t>
            </a:r>
            <a:r>
              <a:rPr dirty="0" sz="2800" spc="-6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800" spc="254" b="1">
                <a:solidFill>
                  <a:srgbClr val="FFFF00"/>
                </a:solidFill>
                <a:latin typeface="Calibri"/>
                <a:cs typeface="Calibri"/>
              </a:rPr>
              <a:t>verb</a:t>
            </a:r>
            <a:endParaRPr sz="2800">
              <a:latin typeface="Calibri"/>
              <a:cs typeface="Calibri"/>
            </a:endParaRPr>
          </a:p>
          <a:p>
            <a:pPr algn="ctr" marR="97155">
              <a:lnSpc>
                <a:spcPts val="3315"/>
              </a:lnSpc>
            </a:pPr>
            <a:r>
              <a:rPr dirty="0" sz="2800" spc="-125" b="1">
                <a:solidFill>
                  <a:srgbClr val="FFFF00"/>
                </a:solidFill>
                <a:latin typeface="Arial"/>
                <a:cs typeface="Arial"/>
              </a:rPr>
              <a:t>دعاسم </a:t>
            </a:r>
            <a:r>
              <a:rPr dirty="0" sz="2800" spc="-560" b="1">
                <a:solidFill>
                  <a:srgbClr val="FFFF00"/>
                </a:solidFill>
                <a:latin typeface="Arial"/>
                <a:cs typeface="Arial"/>
              </a:rPr>
              <a:t>لعفك </a:t>
            </a:r>
            <a:r>
              <a:rPr dirty="0" sz="2800" spc="-250" b="1">
                <a:solidFill>
                  <a:srgbClr val="FFFF00"/>
                </a:solidFill>
                <a:latin typeface="Arial"/>
                <a:cs typeface="Arial"/>
              </a:rPr>
              <a:t>“كلمي” </a:t>
            </a:r>
            <a:r>
              <a:rPr dirty="0" sz="2800" spc="-595" b="1">
                <a:solidFill>
                  <a:srgbClr val="FFFF00"/>
                </a:solidFill>
                <a:latin typeface="Arial"/>
                <a:cs typeface="Arial"/>
              </a:rPr>
              <a:t>لعف </a:t>
            </a:r>
            <a:r>
              <a:rPr dirty="0" sz="2800" spc="-20" b="1">
                <a:solidFill>
                  <a:srgbClr val="FFFF00"/>
                </a:solidFill>
                <a:latin typeface="Arial"/>
                <a:cs typeface="Arial"/>
              </a:rPr>
              <a:t>عم </a:t>
            </a:r>
            <a:r>
              <a:rPr dirty="0" sz="2800" spc="-465" b="1">
                <a:solidFill>
                  <a:srgbClr val="FFFF00"/>
                </a:solidFill>
                <a:latin typeface="Arial"/>
                <a:cs typeface="Arial"/>
              </a:rPr>
              <a:t>ةيفنملا</a:t>
            </a:r>
            <a:r>
              <a:rPr dirty="0" sz="2800" spc="-27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125" b="1">
                <a:solidFill>
                  <a:srgbClr val="FFFF00"/>
                </a:solidFill>
                <a:latin typeface="Arial"/>
                <a:cs typeface="Arial"/>
              </a:rPr>
              <a:t>لمجلا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000">
              <a:latin typeface="Times New Roman"/>
              <a:cs typeface="Times New Roman"/>
            </a:endParaRPr>
          </a:p>
          <a:p>
            <a:pPr marL="1732280">
              <a:lnSpc>
                <a:spcPct val="100000"/>
              </a:lnSpc>
              <a:spcBef>
                <a:spcPts val="5"/>
              </a:spcBef>
            </a:pPr>
            <a:r>
              <a:rPr dirty="0" sz="2800" spc="-605">
                <a:solidFill>
                  <a:srgbClr val="FFFFFF"/>
                </a:solidFill>
                <a:latin typeface="Arial"/>
                <a:cs typeface="Arial"/>
              </a:rPr>
              <a:t>.لعفل</a:t>
            </a:r>
            <a:r>
              <a:rPr dirty="0" sz="2800" spc="-605">
                <a:solidFill>
                  <a:srgbClr val="CC3300"/>
                </a:solidFill>
                <a:latin typeface="Calibri"/>
                <a:cs typeface="Calibri"/>
              </a:rPr>
              <a:t>n</a:t>
            </a:r>
            <a:r>
              <a:rPr dirty="0" sz="2800" spc="-60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2800" spc="-43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50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2800" spc="-450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2800" spc="-450">
                <a:solidFill>
                  <a:srgbClr val="FFFFFF"/>
                </a:solidFill>
                <a:latin typeface="Arial"/>
                <a:cs typeface="Arial"/>
              </a:rPr>
              <a:t>ذه</a:t>
            </a:r>
            <a:r>
              <a:rPr dirty="0" sz="2800" spc="-450">
                <a:solidFill>
                  <a:srgbClr val="CC3300"/>
                </a:solidFill>
                <a:latin typeface="Calibri"/>
                <a:cs typeface="Calibri"/>
              </a:rPr>
              <a:t>t </a:t>
            </a:r>
            <a:r>
              <a:rPr dirty="0" sz="2800" spc="-580">
                <a:solidFill>
                  <a:srgbClr val="FFFFFF"/>
                </a:solidFill>
                <a:latin typeface="Arial"/>
                <a:cs typeface="Arial"/>
              </a:rPr>
              <a:t>دعب </a:t>
            </a:r>
            <a:r>
              <a:rPr dirty="0" sz="2800" spc="-585">
                <a:solidFill>
                  <a:srgbClr val="FFFFFF"/>
                </a:solidFill>
                <a:latin typeface="Arial"/>
                <a:cs typeface="Arial"/>
              </a:rPr>
              <a:t>عضن </a:t>
            </a:r>
            <a:r>
              <a:rPr dirty="0" sz="2800" spc="-450">
                <a:solidFill>
                  <a:srgbClr val="FFFFFF"/>
                </a:solidFill>
                <a:latin typeface="Arial"/>
                <a:cs typeface="Arial"/>
              </a:rPr>
              <a:t>كلمي </a:t>
            </a: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2800" spc="-5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r>
              <a:rPr dirty="0" sz="2800" spc="-4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800">
                <a:solidFill>
                  <a:srgbClr val="FFFFFF"/>
                </a:solidFill>
                <a:latin typeface="Arial"/>
                <a:cs typeface="Arial"/>
              </a:rPr>
              <a:t>يفن</a:t>
            </a:r>
            <a:r>
              <a:rPr dirty="0" sz="2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35">
                <a:solidFill>
                  <a:srgbClr val="FFFFFF"/>
                </a:solidFill>
                <a:latin typeface="Arial"/>
                <a:cs typeface="Arial"/>
              </a:rPr>
              <a:t>نيوكتل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000">
              <a:latin typeface="Times New Roman"/>
              <a:cs typeface="Times New Roman"/>
            </a:endParaRPr>
          </a:p>
          <a:p>
            <a:pPr algn="r" marR="105410">
              <a:lnSpc>
                <a:spcPct val="100000"/>
              </a:lnSpc>
            </a:pP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800" spc="-345">
                <a:solidFill>
                  <a:srgbClr val="FFFFFF"/>
                </a:solidFill>
                <a:latin typeface="Arial"/>
                <a:cs typeface="Arial"/>
              </a:rPr>
              <a:t>ةلثمأ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800" spc="34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2800" spc="55">
                <a:solidFill>
                  <a:srgbClr val="FFFFFF"/>
                </a:solidFill>
                <a:latin typeface="Calibri"/>
                <a:cs typeface="Calibri"/>
              </a:rPr>
              <a:t>lived </a:t>
            </a:r>
            <a:r>
              <a:rPr dirty="0" sz="2800" spc="65">
                <a:solidFill>
                  <a:srgbClr val="FFFFFF"/>
                </a:solidFill>
                <a:latin typeface="Calibri"/>
                <a:cs typeface="Calibri"/>
              </a:rPr>
              <a:t>here </a:t>
            </a:r>
            <a:r>
              <a:rPr dirty="0" sz="2800" spc="3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long</a:t>
            </a:r>
            <a:r>
              <a:rPr dirty="0" sz="28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65">
                <a:solidFill>
                  <a:srgbClr val="FFFFFF"/>
                </a:solidFill>
                <a:latin typeface="Calibri"/>
                <a:cs typeface="Calibri"/>
              </a:rPr>
              <a:t>time.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34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2800" spc="45">
                <a:solidFill>
                  <a:srgbClr val="CC3300"/>
                </a:solidFill>
                <a:latin typeface="Calibri"/>
                <a:cs typeface="Calibri"/>
              </a:rPr>
              <a:t>not </a:t>
            </a:r>
            <a:r>
              <a:rPr dirty="0" sz="2800" spc="50">
                <a:solidFill>
                  <a:srgbClr val="FFFFFF"/>
                </a:solidFill>
                <a:latin typeface="Calibri"/>
                <a:cs typeface="Calibri"/>
              </a:rPr>
              <a:t>lived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here </a:t>
            </a:r>
            <a:r>
              <a:rPr dirty="0" sz="2800" spc="3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800" spc="3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long </a:t>
            </a:r>
            <a:r>
              <a:rPr dirty="0" sz="2800" spc="65">
                <a:solidFill>
                  <a:srgbClr val="FFFFFF"/>
                </a:solidFill>
                <a:latin typeface="Calibri"/>
                <a:cs typeface="Calibri"/>
              </a:rPr>
              <a:t>time.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0472" y="371894"/>
            <a:ext cx="6801484" cy="6780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91128" y="734606"/>
            <a:ext cx="2403221" cy="678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17135" y="1103414"/>
            <a:ext cx="2595244" cy="678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64735" y="1103414"/>
            <a:ext cx="556082" cy="678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919728" y="1103414"/>
            <a:ext cx="848702" cy="678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681984" y="1103414"/>
            <a:ext cx="641426" cy="6780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90216" y="1103414"/>
            <a:ext cx="1595374" cy="6780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30224" y="2069528"/>
            <a:ext cx="434136" cy="4524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10639" y="1926374"/>
            <a:ext cx="525614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32560" y="1926374"/>
            <a:ext cx="860869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89760" y="1926374"/>
            <a:ext cx="620102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106167" y="1926374"/>
            <a:ext cx="772502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74976" y="1926374"/>
            <a:ext cx="525614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96895" y="1926374"/>
            <a:ext cx="772502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965704" y="1926374"/>
            <a:ext cx="620102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82111" y="1926374"/>
            <a:ext cx="4250309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892296" y="2362238"/>
            <a:ext cx="4871974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91711" y="2362238"/>
            <a:ext cx="571271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81911" y="2874302"/>
            <a:ext cx="7182484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601711" y="3301022"/>
            <a:ext cx="1162634" cy="7907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501128" y="3301022"/>
            <a:ext cx="571271" cy="7907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802880" y="3813086"/>
            <a:ext cx="961428" cy="7907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702295" y="3813086"/>
            <a:ext cx="571271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08888" y="4489640"/>
            <a:ext cx="507326" cy="5286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80160" y="4325149"/>
            <a:ext cx="1354709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164079" y="4325149"/>
            <a:ext cx="2052573" cy="7907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852671" y="4325149"/>
            <a:ext cx="3698621" cy="7907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08888" y="5001704"/>
            <a:ext cx="507326" cy="5286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80160" y="4837176"/>
            <a:ext cx="1257096" cy="7907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79320" y="4837176"/>
            <a:ext cx="1263205" cy="7907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971800" y="4837176"/>
            <a:ext cx="1196149" cy="7907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803903" y="4837176"/>
            <a:ext cx="3762629" cy="79079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08888" y="5513832"/>
            <a:ext cx="507326" cy="5286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80160" y="5349240"/>
            <a:ext cx="2013077" cy="7907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822448" y="5349240"/>
            <a:ext cx="1214437" cy="7907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566159" y="5349240"/>
            <a:ext cx="3241420" cy="7907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336791" y="5349240"/>
            <a:ext cx="1214437" cy="7907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196328" y="5349240"/>
            <a:ext cx="1089469" cy="7907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145844" y="456387"/>
            <a:ext cx="7386320" cy="54495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870"/>
              </a:lnSpc>
              <a:spcBef>
                <a:spcPts val="100"/>
              </a:spcBef>
            </a:pPr>
            <a:r>
              <a:rPr dirty="0" sz="2400" spc="220" b="1">
                <a:solidFill>
                  <a:srgbClr val="FFFF00"/>
                </a:solidFill>
                <a:latin typeface="Calibri"/>
                <a:cs typeface="Calibri"/>
              </a:rPr>
              <a:t>Making </a:t>
            </a:r>
            <a:r>
              <a:rPr dirty="0" sz="2400" spc="215" b="1">
                <a:solidFill>
                  <a:srgbClr val="FFFF00"/>
                </a:solidFill>
                <a:latin typeface="Calibri"/>
                <a:cs typeface="Calibri"/>
              </a:rPr>
              <a:t>Questions </a:t>
            </a:r>
            <a:r>
              <a:rPr dirty="0" sz="2400" spc="220" b="1">
                <a:solidFill>
                  <a:srgbClr val="FFFF00"/>
                </a:solidFill>
                <a:latin typeface="Calibri"/>
                <a:cs typeface="Calibri"/>
              </a:rPr>
              <a:t>with </a:t>
            </a:r>
            <a:r>
              <a:rPr dirty="0" sz="2400" spc="215" b="1">
                <a:solidFill>
                  <a:srgbClr val="FFFF00"/>
                </a:solidFill>
                <a:latin typeface="Calibri"/>
                <a:cs typeface="Calibri"/>
              </a:rPr>
              <a:t>verb </a:t>
            </a:r>
            <a:r>
              <a:rPr dirty="0" sz="2400" spc="180" b="1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dirty="0" sz="2400" spc="240" b="1">
                <a:solidFill>
                  <a:srgbClr val="FFFF00"/>
                </a:solidFill>
                <a:latin typeface="Calibri"/>
                <a:cs typeface="Calibri"/>
              </a:rPr>
              <a:t>HAVE </a:t>
            </a:r>
            <a:r>
              <a:rPr dirty="0" sz="2400" spc="265" b="1">
                <a:solidFill>
                  <a:srgbClr val="FFFF00"/>
                </a:solidFill>
                <a:latin typeface="Calibri"/>
                <a:cs typeface="Calibri"/>
              </a:rPr>
              <a:t>as</a:t>
            </a:r>
            <a:r>
              <a:rPr dirty="0" sz="2400" spc="-15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250" b="1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  <a:p>
            <a:pPr algn="ctr" marL="635">
              <a:lnSpc>
                <a:spcPts val="2870"/>
              </a:lnSpc>
            </a:pPr>
            <a:r>
              <a:rPr dirty="0" sz="2400" spc="220" b="1">
                <a:solidFill>
                  <a:srgbClr val="FFFF00"/>
                </a:solidFill>
                <a:latin typeface="Calibri"/>
                <a:cs typeface="Calibri"/>
              </a:rPr>
              <a:t>helping</a:t>
            </a:r>
            <a:r>
              <a:rPr dirty="0" sz="2400" spc="17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215" b="1">
                <a:solidFill>
                  <a:srgbClr val="FFFF00"/>
                </a:solidFill>
                <a:latin typeface="Calibri"/>
                <a:cs typeface="Calibri"/>
              </a:rPr>
              <a:t>verb</a:t>
            </a:r>
            <a:endParaRPr sz="2400">
              <a:latin typeface="Calibri"/>
              <a:cs typeface="Calibri"/>
            </a:endParaRPr>
          </a:p>
          <a:p>
            <a:pPr algn="ctr" marR="78105">
              <a:lnSpc>
                <a:spcPct val="100000"/>
              </a:lnSpc>
            </a:pPr>
            <a:r>
              <a:rPr dirty="0" sz="2400" spc="-110" b="1">
                <a:solidFill>
                  <a:srgbClr val="FFFF00"/>
                </a:solidFill>
                <a:latin typeface="Arial"/>
                <a:cs typeface="Arial"/>
              </a:rPr>
              <a:t>دعاسم </a:t>
            </a:r>
            <a:r>
              <a:rPr dirty="0" sz="2400" spc="-484" b="1">
                <a:solidFill>
                  <a:srgbClr val="FFFF00"/>
                </a:solidFill>
                <a:latin typeface="Arial"/>
                <a:cs typeface="Arial"/>
              </a:rPr>
              <a:t>لعفك </a:t>
            </a:r>
            <a:r>
              <a:rPr dirty="0" sz="2400" spc="-220" b="1">
                <a:solidFill>
                  <a:srgbClr val="FFFF00"/>
                </a:solidFill>
                <a:latin typeface="Arial"/>
                <a:cs typeface="Arial"/>
              </a:rPr>
              <a:t>“كلمي” </a:t>
            </a:r>
            <a:r>
              <a:rPr dirty="0" sz="2400" spc="-509" b="1">
                <a:solidFill>
                  <a:srgbClr val="FFFF00"/>
                </a:solidFill>
                <a:latin typeface="Arial"/>
                <a:cs typeface="Arial"/>
              </a:rPr>
              <a:t>لعف </a:t>
            </a:r>
            <a:r>
              <a:rPr dirty="0" sz="2400" spc="-20" b="1">
                <a:solidFill>
                  <a:srgbClr val="FFFF00"/>
                </a:solidFill>
                <a:latin typeface="Arial"/>
                <a:cs typeface="Arial"/>
              </a:rPr>
              <a:t>عم </a:t>
            </a:r>
            <a:r>
              <a:rPr dirty="0" sz="2400" spc="-204" b="1">
                <a:solidFill>
                  <a:srgbClr val="FFFF00"/>
                </a:solidFill>
                <a:latin typeface="Arial"/>
                <a:cs typeface="Arial"/>
              </a:rPr>
              <a:t>لاؤسلا</a:t>
            </a:r>
            <a:r>
              <a:rPr dirty="0" sz="2400" spc="-10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450" b="1">
                <a:solidFill>
                  <a:srgbClr val="FFFF00"/>
                </a:solidFill>
                <a:latin typeface="Arial"/>
                <a:cs typeface="Arial"/>
              </a:rPr>
              <a:t>نيوكت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50">
              <a:latin typeface="Times New Roman"/>
              <a:cs typeface="Times New Roman"/>
            </a:endParaRPr>
          </a:p>
          <a:p>
            <a:pPr marL="356870" indent="-344805">
              <a:lnSpc>
                <a:spcPct val="100000"/>
              </a:lnSpc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“Yes”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“No”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questions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short</a:t>
            </a:r>
            <a:r>
              <a:rPr dirty="0" sz="2400" spc="4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answers</a:t>
            </a:r>
            <a:endParaRPr sz="2400">
              <a:latin typeface="Calibri"/>
              <a:cs typeface="Calibri"/>
            </a:endParaRPr>
          </a:p>
          <a:p>
            <a:pPr algn="r" marL="756285" marR="8890" indent="2112645">
              <a:lnSpc>
                <a:spcPts val="4029"/>
              </a:lnSpc>
              <a:spcBef>
                <a:spcPts val="185"/>
              </a:spcBef>
            </a:pPr>
            <a:r>
              <a:rPr dirty="0" sz="2800" spc="-280">
                <a:solidFill>
                  <a:srgbClr val="FFFFFF"/>
                </a:solidFill>
                <a:latin typeface="Arial"/>
                <a:cs typeface="Arial"/>
              </a:rPr>
              <a:t>:ةرصتخم </a:t>
            </a:r>
            <a:r>
              <a:rPr dirty="0" sz="2800" spc="-220">
                <a:solidFill>
                  <a:srgbClr val="FFFFFF"/>
                </a:solidFill>
                <a:latin typeface="Arial"/>
                <a:cs typeface="Arial"/>
              </a:rPr>
              <a:t>تاباجلإا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800" spc="-23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800" spc="-400">
                <a:solidFill>
                  <a:srgbClr val="FFFFFF"/>
                </a:solidFill>
                <a:latin typeface="Arial"/>
                <a:cs typeface="Arial"/>
              </a:rPr>
              <a:t>معن</a:t>
            </a:r>
            <a:r>
              <a:rPr dirty="0" sz="2800" spc="-4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65">
                <a:solidFill>
                  <a:srgbClr val="FFFFFF"/>
                </a:solidFill>
                <a:latin typeface="Arial"/>
                <a:cs typeface="Arial"/>
              </a:rPr>
              <a:t>ـب</a:t>
            </a:r>
            <a:r>
              <a:rPr dirty="0" sz="2800" spc="-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25">
                <a:solidFill>
                  <a:srgbClr val="FFFFFF"/>
                </a:solidFill>
                <a:latin typeface="Arial"/>
                <a:cs typeface="Arial"/>
              </a:rPr>
              <a:t>ةلئسلأا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45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800" spc="-550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2800" spc="150">
                <a:solidFill>
                  <a:srgbClr val="FFFFFF"/>
                </a:solidFill>
                <a:latin typeface="Arial"/>
                <a:cs typeface="Arial"/>
              </a:rPr>
              <a:t>اذه </a:t>
            </a:r>
            <a:r>
              <a:rPr dirty="0" sz="2800" spc="-420">
                <a:solidFill>
                  <a:srgbClr val="FFFFFF"/>
                </a:solidFill>
                <a:latin typeface="Arial"/>
                <a:cs typeface="Arial"/>
              </a:rPr>
              <a:t>مدقن  </a:t>
            </a:r>
            <a:r>
              <a:rPr dirty="0" sz="2800" spc="-130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2800" spc="-620">
                <a:solidFill>
                  <a:srgbClr val="FFFFFF"/>
                </a:solidFill>
                <a:latin typeface="Arial"/>
                <a:cs typeface="Arial"/>
              </a:rPr>
              <a:t>لعفك     </a:t>
            </a:r>
            <a:r>
              <a:rPr dirty="0" sz="2800" spc="-450">
                <a:solidFill>
                  <a:srgbClr val="FFFFFF"/>
                </a:solidFill>
                <a:latin typeface="Arial"/>
                <a:cs typeface="Arial"/>
              </a:rPr>
              <a:t>كلمي   </a:t>
            </a: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لعف     </a:t>
            </a:r>
            <a:r>
              <a:rPr dirty="0" sz="2800" spc="-5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800" spc="-204">
                <a:solidFill>
                  <a:srgbClr val="FFFFFF"/>
                </a:solidFill>
                <a:latin typeface="Arial"/>
                <a:cs typeface="Arial"/>
              </a:rPr>
              <a:t>لاؤس</a:t>
            </a:r>
            <a:r>
              <a:rPr dirty="0" sz="2800" spc="-4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40">
                <a:solidFill>
                  <a:srgbClr val="FFFFFF"/>
                </a:solidFill>
                <a:latin typeface="Arial"/>
                <a:cs typeface="Arial"/>
              </a:rPr>
              <a:t>نيوكتل</a:t>
            </a:r>
            <a:endParaRPr sz="2800">
              <a:latin typeface="Arial"/>
              <a:cs typeface="Arial"/>
            </a:endParaRPr>
          </a:p>
          <a:p>
            <a:pPr algn="r" marR="5080">
              <a:lnSpc>
                <a:spcPts val="3120"/>
              </a:lnSpc>
            </a:pP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لع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2800" spc="-770">
                <a:solidFill>
                  <a:srgbClr val="FFFFFF"/>
                </a:solidFill>
                <a:latin typeface="Arial"/>
                <a:cs typeface="Arial"/>
              </a:rPr>
              <a:t>فلا</a:t>
            </a:r>
            <a:endParaRPr sz="2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70"/>
              </a:spcBef>
            </a:pP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2800" spc="-625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2800" spc="160">
                <a:solidFill>
                  <a:srgbClr val="FFFFFF"/>
                </a:solidFill>
                <a:latin typeface="Arial"/>
                <a:cs typeface="Arial"/>
              </a:rPr>
              <a:t>م</a:t>
            </a:r>
            <a:endParaRPr sz="28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750"/>
              </a:spcBef>
              <a:buClr>
                <a:srgbClr val="FFFFCC"/>
              </a:buClr>
              <a:buSzPct val="69642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800" spc="14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800" spc="90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800" spc="55">
                <a:solidFill>
                  <a:srgbClr val="CC3300"/>
                </a:solidFill>
                <a:latin typeface="Calibri"/>
                <a:cs typeface="Calibri"/>
              </a:rPr>
              <a:t>lived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here </a:t>
            </a:r>
            <a:r>
              <a:rPr dirty="0" sz="2800" spc="3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800" spc="3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long </a:t>
            </a:r>
            <a:r>
              <a:rPr dirty="0" sz="2800" spc="65">
                <a:solidFill>
                  <a:srgbClr val="FFFFFF"/>
                </a:solidFill>
                <a:latin typeface="Calibri"/>
                <a:cs typeface="Calibri"/>
              </a:rPr>
              <a:t>time.</a:t>
            </a:r>
            <a:endParaRPr sz="28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69642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800" spc="105">
                <a:solidFill>
                  <a:srgbClr val="CC3300"/>
                </a:solidFill>
                <a:latin typeface="Calibri"/>
                <a:cs typeface="Calibri"/>
              </a:rPr>
              <a:t>Have</a:t>
            </a:r>
            <a:r>
              <a:rPr dirty="0" sz="2800" spc="26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2800" spc="2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50">
                <a:solidFill>
                  <a:srgbClr val="CC3300"/>
                </a:solidFill>
                <a:latin typeface="Calibri"/>
                <a:cs typeface="Calibri"/>
              </a:rPr>
              <a:t>lived</a:t>
            </a:r>
            <a:r>
              <a:rPr dirty="0" sz="2800" spc="22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here</a:t>
            </a:r>
            <a:r>
              <a:rPr dirty="0" sz="2800" spc="2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3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8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00" spc="2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long</a:t>
            </a:r>
            <a:r>
              <a:rPr dirty="0" sz="2800" spc="2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40">
                <a:solidFill>
                  <a:srgbClr val="FFFFFF"/>
                </a:solidFill>
                <a:latin typeface="Calibri"/>
                <a:cs typeface="Calibri"/>
              </a:rPr>
              <a:t>time?</a:t>
            </a:r>
            <a:endParaRPr sz="28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670"/>
              </a:spcBef>
              <a:buClr>
                <a:srgbClr val="FFFFCC"/>
              </a:buClr>
              <a:buSzPct val="69642"/>
              <a:buFont typeface="Wingdings"/>
              <a:buChar char=""/>
              <a:tabLst>
                <a:tab pos="356870" algn="l"/>
                <a:tab pos="357505" algn="l"/>
                <a:tab pos="3977004" algn="l"/>
              </a:tabLst>
            </a:pPr>
            <a:r>
              <a:rPr dirty="0" sz="2800" spc="114">
                <a:solidFill>
                  <a:srgbClr val="FFFFFF"/>
                </a:solidFill>
                <a:latin typeface="Calibri"/>
                <a:cs typeface="Calibri"/>
              </a:rPr>
              <a:t>Yes,</a:t>
            </a:r>
            <a:r>
              <a:rPr dirty="0" sz="2800" spc="2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75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2800" spc="2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100">
                <a:solidFill>
                  <a:srgbClr val="CC3300"/>
                </a:solidFill>
                <a:latin typeface="Calibri"/>
                <a:cs typeface="Calibri"/>
              </a:rPr>
              <a:t>have</a:t>
            </a:r>
            <a:r>
              <a:rPr dirty="0" sz="2800" spc="100">
                <a:solidFill>
                  <a:srgbClr val="FFFFFF"/>
                </a:solidFill>
                <a:latin typeface="Calibri"/>
                <a:cs typeface="Calibri"/>
              </a:rPr>
              <a:t>.	</a:t>
            </a:r>
            <a:r>
              <a:rPr dirty="0" sz="2800" spc="75">
                <a:solidFill>
                  <a:srgbClr val="FFFFFF"/>
                </a:solidFill>
                <a:latin typeface="Calibri"/>
                <a:cs typeface="Calibri"/>
              </a:rPr>
              <a:t>No,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800" spc="90">
                <a:solidFill>
                  <a:srgbClr val="CC3300"/>
                </a:solidFill>
                <a:latin typeface="Calibri"/>
                <a:cs typeface="Calibri"/>
              </a:rPr>
              <a:t>have</a:t>
            </a:r>
            <a:r>
              <a:rPr dirty="0" sz="2800" spc="58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not.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0" name="object 6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64079" y="377990"/>
            <a:ext cx="5475478" cy="790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82111" y="829005"/>
            <a:ext cx="4451476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953511" y="829005"/>
            <a:ext cx="833437" cy="101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86000" y="829005"/>
            <a:ext cx="1272286" cy="101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26335" y="829005"/>
            <a:ext cx="964514" cy="10163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332731" y="446140"/>
            <a:ext cx="4994275" cy="1082040"/>
          </a:xfrm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marL="55244">
              <a:lnSpc>
                <a:spcPct val="100000"/>
              </a:lnSpc>
              <a:spcBef>
                <a:spcPts val="380"/>
              </a:spcBef>
            </a:pPr>
            <a:r>
              <a:rPr dirty="0" spc="240"/>
              <a:t>Other </a:t>
            </a:r>
            <a:r>
              <a:rPr dirty="0" spc="280"/>
              <a:t>Uses </a:t>
            </a:r>
            <a:r>
              <a:rPr dirty="0" spc="204"/>
              <a:t>of </a:t>
            </a:r>
            <a:r>
              <a:rPr dirty="0" spc="240"/>
              <a:t>Verb </a:t>
            </a:r>
            <a:r>
              <a:rPr dirty="0" spc="210"/>
              <a:t>to</a:t>
            </a:r>
            <a:r>
              <a:rPr dirty="0" spc="-105"/>
              <a:t> </a:t>
            </a:r>
            <a:r>
              <a:rPr dirty="0" spc="295"/>
              <a:t>HAVE</a:t>
            </a: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sz="3600" spc="-325">
                <a:latin typeface="Arial"/>
                <a:cs typeface="Arial"/>
              </a:rPr>
              <a:t>“كلمي”  </a:t>
            </a:r>
            <a:r>
              <a:rPr dirty="0" sz="3600" spc="-765">
                <a:latin typeface="Arial"/>
                <a:cs typeface="Arial"/>
              </a:rPr>
              <a:t>لعف    </a:t>
            </a:r>
            <a:r>
              <a:rPr dirty="0" sz="3600" spc="-35">
                <a:latin typeface="Arial"/>
                <a:cs typeface="Arial"/>
              </a:rPr>
              <a:t>عم </a:t>
            </a:r>
            <a:r>
              <a:rPr dirty="0" sz="3600" spc="-45">
                <a:latin typeface="Arial"/>
                <a:cs typeface="Arial"/>
              </a:rPr>
              <a:t>ىرخأ</a:t>
            </a:r>
            <a:r>
              <a:rPr dirty="0" sz="3600" spc="-365">
                <a:latin typeface="Arial"/>
                <a:cs typeface="Arial"/>
              </a:rPr>
              <a:t> </a:t>
            </a:r>
            <a:r>
              <a:rPr dirty="0" sz="3600" spc="-265">
                <a:latin typeface="Arial"/>
                <a:cs typeface="Arial"/>
              </a:rPr>
              <a:t>تامادختسا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1560" y="2032990"/>
            <a:ext cx="367093" cy="379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41119" y="1911070"/>
            <a:ext cx="5390133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388608" y="1911070"/>
            <a:ext cx="2171445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41119" y="2185390"/>
            <a:ext cx="1132128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828032" y="2520670"/>
            <a:ext cx="3869309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87823" y="2520670"/>
            <a:ext cx="482904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40352" y="2520670"/>
            <a:ext cx="690181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197096" y="2520670"/>
            <a:ext cx="486003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96696" y="2849854"/>
            <a:ext cx="516470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70432" y="2849854"/>
            <a:ext cx="1836166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22832" y="3200400"/>
            <a:ext cx="1531366" cy="5308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746248" y="2849854"/>
            <a:ext cx="876084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96696" y="3191230"/>
            <a:ext cx="7508621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58544" y="3560109"/>
            <a:ext cx="2331720" cy="0"/>
          </a:xfrm>
          <a:custGeom>
            <a:avLst/>
            <a:gdLst/>
            <a:ahLst/>
            <a:cxnLst/>
            <a:rect l="l" t="t" r="r" b="b"/>
            <a:pathLst>
              <a:path w="2331720" h="0">
                <a:moveTo>
                  <a:pt x="0" y="0"/>
                </a:moveTo>
                <a:lnTo>
                  <a:pt x="2331725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493309" y="356010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07830" y="356010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322350" y="3560109"/>
            <a:ext cx="548640" cy="0"/>
          </a:xfrm>
          <a:custGeom>
            <a:avLst/>
            <a:gdLst/>
            <a:ahLst/>
            <a:cxnLst/>
            <a:rect l="l" t="t" r="r" b="b"/>
            <a:pathLst>
              <a:path w="548639" h="0">
                <a:moveTo>
                  <a:pt x="0" y="0"/>
                </a:moveTo>
                <a:lnTo>
                  <a:pt x="548641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74031" y="356010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288551" y="356010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703072" y="356010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117592" y="356010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532112" y="3560109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 h="0">
                <a:moveTo>
                  <a:pt x="0" y="0"/>
                </a:moveTo>
                <a:lnTo>
                  <a:pt x="548641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083793" y="356010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498313" y="356010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912834" y="356010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51560" y="3648430"/>
            <a:ext cx="367093" cy="379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341119" y="3526510"/>
            <a:ext cx="3555364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345935" y="3861790"/>
            <a:ext cx="2351277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129528" y="3861790"/>
            <a:ext cx="559104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782055" y="3861790"/>
            <a:ext cx="690181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711952" y="3861790"/>
            <a:ext cx="412826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96696" y="4197070"/>
            <a:ext cx="833437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87424" y="4197070"/>
            <a:ext cx="1503934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639823" y="4547615"/>
            <a:ext cx="1199184" cy="5308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727960" y="4197070"/>
            <a:ext cx="1763140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96696" y="4532350"/>
            <a:ext cx="7508621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158544" y="4901864"/>
            <a:ext cx="2331720" cy="0"/>
          </a:xfrm>
          <a:custGeom>
            <a:avLst/>
            <a:gdLst/>
            <a:ahLst/>
            <a:cxnLst/>
            <a:rect l="l" t="t" r="r" b="b"/>
            <a:pathLst>
              <a:path w="2331720" h="0">
                <a:moveTo>
                  <a:pt x="0" y="0"/>
                </a:moveTo>
                <a:lnTo>
                  <a:pt x="2331725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493309" y="490186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907830" y="490186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322350" y="4901864"/>
            <a:ext cx="548640" cy="0"/>
          </a:xfrm>
          <a:custGeom>
            <a:avLst/>
            <a:gdLst/>
            <a:ahLst/>
            <a:cxnLst/>
            <a:rect l="l" t="t" r="r" b="b"/>
            <a:pathLst>
              <a:path w="548639" h="0">
                <a:moveTo>
                  <a:pt x="0" y="0"/>
                </a:moveTo>
                <a:lnTo>
                  <a:pt x="548641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74031" y="490186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288551" y="490186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703072" y="490186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117592" y="490186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532112" y="4901864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 h="0">
                <a:moveTo>
                  <a:pt x="0" y="0"/>
                </a:moveTo>
                <a:lnTo>
                  <a:pt x="548641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083793" y="490186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498313" y="490186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7912834" y="490186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1595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51560" y="4989550"/>
            <a:ext cx="367093" cy="379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341119" y="4867630"/>
            <a:ext cx="6341109" cy="5712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892040" y="5202935"/>
            <a:ext cx="3805173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751832" y="5202935"/>
            <a:ext cx="482904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404359" y="5202935"/>
            <a:ext cx="690181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264152" y="5202935"/>
            <a:ext cx="482904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996696" y="5538215"/>
            <a:ext cx="516470" cy="5712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170432" y="5538215"/>
            <a:ext cx="870026" cy="5712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322832" y="5888735"/>
            <a:ext cx="565226" cy="5308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783079" y="5538215"/>
            <a:ext cx="1476629" cy="5712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916935" y="5538215"/>
            <a:ext cx="1199184" cy="5712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069335" y="5888735"/>
            <a:ext cx="894372" cy="5308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852671" y="5538215"/>
            <a:ext cx="1692910" cy="5712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1107744" y="1970625"/>
            <a:ext cx="7461884" cy="397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970" indent="-344805">
              <a:lnSpc>
                <a:spcPts val="2340"/>
              </a:lnSpc>
              <a:spcBef>
                <a:spcPts val="100"/>
              </a:spcBef>
              <a:buClr>
                <a:srgbClr val="FFFFCC"/>
              </a:buClr>
              <a:buSzPct val="70000"/>
              <a:buFont typeface="Wingdings"/>
              <a:buChar char=""/>
              <a:tabLst>
                <a:tab pos="394970" algn="l"/>
                <a:tab pos="395605" algn="l"/>
              </a:tabLst>
            </a:pPr>
            <a:r>
              <a:rPr dirty="0" sz="2000" spc="-1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dirty="0" sz="2000" spc="70">
                <a:solidFill>
                  <a:srgbClr val="FFFF00"/>
                </a:solidFill>
                <a:latin typeface="Calibri"/>
                <a:cs typeface="Calibri"/>
              </a:rPr>
              <a:t>express </a:t>
            </a: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necessity </a:t>
            </a:r>
            <a:r>
              <a:rPr dirty="0" sz="2000" spc="25">
                <a:solidFill>
                  <a:srgbClr val="FFFF00"/>
                </a:solidFill>
                <a:latin typeface="Calibri"/>
                <a:cs typeface="Calibri"/>
              </a:rPr>
              <a:t>in </a:t>
            </a:r>
            <a:r>
              <a:rPr dirty="0" sz="2000" spc="3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dirty="0" sz="2000" spc="45">
                <a:solidFill>
                  <a:srgbClr val="FFFF00"/>
                </a:solidFill>
                <a:latin typeface="Calibri"/>
                <a:cs typeface="Calibri"/>
              </a:rPr>
              <a:t>present </a:t>
            </a:r>
            <a:r>
              <a:rPr dirty="0" sz="2000" spc="65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dirty="0" sz="2000" spc="60">
                <a:solidFill>
                  <a:srgbClr val="FFFF00"/>
                </a:solidFill>
                <a:latin typeface="Calibri"/>
                <a:cs typeface="Calibri"/>
              </a:rPr>
              <a:t>past</a:t>
            </a:r>
            <a:r>
              <a:rPr dirty="0" sz="2000" spc="-229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100" spc="10">
                <a:solidFill>
                  <a:srgbClr val="FFFF00"/>
                </a:solidFill>
                <a:latin typeface="Calibri"/>
                <a:cs typeface="Calibri"/>
              </a:rPr>
              <a:t>have </a:t>
            </a:r>
            <a:r>
              <a:rPr dirty="0" sz="2100" spc="-5">
                <a:solidFill>
                  <a:srgbClr val="FFFF00"/>
                </a:solidFill>
                <a:latin typeface="Calibri"/>
                <a:cs typeface="Calibri"/>
              </a:rPr>
              <a:t>to, </a:t>
            </a:r>
            <a:r>
              <a:rPr dirty="0" sz="2100" spc="35">
                <a:solidFill>
                  <a:srgbClr val="FFFF00"/>
                </a:solidFill>
                <a:latin typeface="Calibri"/>
                <a:cs typeface="Calibri"/>
              </a:rPr>
              <a:t>has </a:t>
            </a:r>
            <a:r>
              <a:rPr dirty="0" sz="2100" spc="-5">
                <a:solidFill>
                  <a:srgbClr val="FFFF00"/>
                </a:solidFill>
                <a:latin typeface="Calibri"/>
                <a:cs typeface="Calibri"/>
              </a:rPr>
              <a:t>to,</a:t>
            </a:r>
            <a:endParaRPr sz="2100">
              <a:latin typeface="Calibri"/>
              <a:cs typeface="Calibri"/>
            </a:endParaRPr>
          </a:p>
          <a:p>
            <a:pPr marL="394970">
              <a:lnSpc>
                <a:spcPts val="2340"/>
              </a:lnSpc>
            </a:pPr>
            <a:r>
              <a:rPr dirty="0" sz="2100" spc="10">
                <a:solidFill>
                  <a:srgbClr val="FFFF00"/>
                </a:solidFill>
                <a:latin typeface="Calibri"/>
                <a:cs typeface="Calibri"/>
              </a:rPr>
              <a:t>had</a:t>
            </a:r>
            <a:r>
              <a:rPr dirty="0" sz="2100" spc="14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00"/>
                </a:solidFill>
                <a:latin typeface="Calibri"/>
                <a:cs typeface="Calibri"/>
              </a:rPr>
              <a:t>to.</a:t>
            </a:r>
            <a:endParaRPr sz="2100">
              <a:latin typeface="Calibri"/>
              <a:cs typeface="Calibri"/>
            </a:endParaRPr>
          </a:p>
          <a:p>
            <a:pPr algn="r" marR="45085">
              <a:lnSpc>
                <a:spcPct val="100000"/>
              </a:lnSpc>
              <a:spcBef>
                <a:spcPts val="175"/>
              </a:spcBef>
            </a:pP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:لاثم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.يضاملا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ةرورضلا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535">
                <a:solidFill>
                  <a:srgbClr val="FFFFFF"/>
                </a:solidFill>
                <a:latin typeface="Arial"/>
                <a:cs typeface="Arial"/>
              </a:rPr>
              <a:t>ربعيل</a:t>
            </a:r>
            <a:endParaRPr sz="20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240"/>
              </a:spcBef>
            </a:pPr>
            <a:r>
              <a:rPr dirty="0" sz="2000" spc="2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23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u="heavy" sz="2000" spc="5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have </a:t>
            </a:r>
            <a:r>
              <a:rPr dirty="0" u="heavy" sz="2000" spc="1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to </a:t>
            </a:r>
            <a:r>
              <a:rPr dirty="0" u="heavy" sz="2000" spc="4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leave</a:t>
            </a:r>
            <a:r>
              <a:rPr dirty="0" sz="2000" spc="47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now.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00">
              <a:latin typeface="Times New Roman"/>
              <a:cs typeface="Times New Roman"/>
            </a:endParaRPr>
          </a:p>
          <a:p>
            <a:pPr marL="394970" indent="-344805">
              <a:lnSpc>
                <a:spcPct val="100000"/>
              </a:lnSpc>
              <a:buClr>
                <a:srgbClr val="FFFFCC"/>
              </a:buClr>
              <a:buSzPct val="70000"/>
              <a:buFont typeface="Wingdings"/>
              <a:buChar char=""/>
              <a:tabLst>
                <a:tab pos="394970" algn="l"/>
                <a:tab pos="395605" algn="l"/>
              </a:tabLst>
            </a:pPr>
            <a:r>
              <a:rPr dirty="0" sz="2000" spc="15">
                <a:solidFill>
                  <a:srgbClr val="FFFF00"/>
                </a:solidFill>
                <a:latin typeface="Calibri"/>
                <a:cs typeface="Calibri"/>
              </a:rPr>
              <a:t>With </a:t>
            </a:r>
            <a:r>
              <a:rPr dirty="0" sz="2000" spc="60">
                <a:solidFill>
                  <a:srgbClr val="FFFF00"/>
                </a:solidFill>
                <a:latin typeface="Calibri"/>
                <a:cs typeface="Calibri"/>
              </a:rPr>
              <a:t>some </a:t>
            </a:r>
            <a:r>
              <a:rPr dirty="0" sz="2000" spc="40">
                <a:solidFill>
                  <a:srgbClr val="FFFF00"/>
                </a:solidFill>
                <a:latin typeface="Calibri"/>
                <a:cs typeface="Calibri"/>
              </a:rPr>
              <a:t>model</a:t>
            </a:r>
            <a:r>
              <a:rPr dirty="0" sz="2000" spc="-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00"/>
                </a:solidFill>
                <a:latin typeface="Calibri"/>
                <a:cs typeface="Calibri"/>
              </a:rPr>
              <a:t>auxiliaries.</a:t>
            </a:r>
            <a:endParaRPr sz="2000">
              <a:latin typeface="Calibri"/>
              <a:cs typeface="Calibri"/>
            </a:endParaRPr>
          </a:p>
          <a:p>
            <a:pPr algn="r" marR="42545">
              <a:lnSpc>
                <a:spcPct val="100000"/>
              </a:lnSpc>
              <a:spcBef>
                <a:spcPts val="190"/>
              </a:spcBef>
            </a:pP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:لاثم 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.ةصقانلا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لاعفلأا </a:t>
            </a:r>
            <a:r>
              <a:rPr dirty="0" sz="2000" spc="-420">
                <a:solidFill>
                  <a:srgbClr val="FFFFFF"/>
                </a:solidFill>
                <a:latin typeface="Arial"/>
                <a:cs typeface="Arial"/>
              </a:rPr>
              <a:t>ضعب</a:t>
            </a:r>
            <a:r>
              <a:rPr dirty="0" sz="2000" spc="-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endParaRPr sz="20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295"/>
              </a:spcBef>
            </a:pP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u="heavy" sz="2000" spc="6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had </a:t>
            </a:r>
            <a:r>
              <a:rPr dirty="0" u="heavy" sz="2000" spc="2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better</a:t>
            </a:r>
            <a:r>
              <a:rPr dirty="0" sz="2000" spc="2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see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doctor.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394970" indent="-344805">
              <a:lnSpc>
                <a:spcPct val="100000"/>
              </a:lnSpc>
              <a:buClr>
                <a:srgbClr val="FFFFCC"/>
              </a:buClr>
              <a:buSzPct val="70000"/>
              <a:buFont typeface="Wingdings"/>
              <a:buChar char=""/>
              <a:tabLst>
                <a:tab pos="394970" algn="l"/>
                <a:tab pos="395605" algn="l"/>
              </a:tabLst>
            </a:pPr>
            <a:r>
              <a:rPr dirty="0" sz="2000" spc="-1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dirty="0" sz="2000" spc="55">
                <a:solidFill>
                  <a:srgbClr val="FFFF00"/>
                </a:solidFill>
                <a:latin typeface="Calibri"/>
                <a:cs typeface="Calibri"/>
              </a:rPr>
              <a:t>show </a:t>
            </a:r>
            <a:r>
              <a:rPr dirty="0" sz="2000" spc="30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z="2000" spc="55">
                <a:solidFill>
                  <a:srgbClr val="FFFF00"/>
                </a:solidFill>
                <a:latin typeface="Calibri"/>
                <a:cs typeface="Calibri"/>
              </a:rPr>
              <a:t>something </a:t>
            </a: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is </a:t>
            </a:r>
            <a:r>
              <a:rPr dirty="0" sz="2000" spc="65">
                <a:solidFill>
                  <a:srgbClr val="FFFF00"/>
                </a:solidFill>
                <a:latin typeface="Calibri"/>
                <a:cs typeface="Calibri"/>
              </a:rPr>
              <a:t>caused by </a:t>
            </a:r>
            <a:r>
              <a:rPr dirty="0" sz="2000" spc="40">
                <a:solidFill>
                  <a:srgbClr val="FFFF00"/>
                </a:solidFill>
                <a:latin typeface="Calibri"/>
                <a:cs typeface="Calibri"/>
              </a:rPr>
              <a:t>another</a:t>
            </a:r>
            <a:r>
              <a:rPr dirty="0" sz="2000" spc="24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00"/>
                </a:solidFill>
                <a:latin typeface="Calibri"/>
                <a:cs typeface="Calibri"/>
              </a:rPr>
              <a:t>person.</a:t>
            </a:r>
            <a:endParaRPr sz="2000">
              <a:latin typeface="Calibri"/>
              <a:cs typeface="Calibri"/>
            </a:endParaRPr>
          </a:p>
          <a:p>
            <a:pPr algn="r" marR="43180">
              <a:lnSpc>
                <a:spcPct val="100000"/>
              </a:lnSpc>
              <a:spcBef>
                <a:spcPts val="190"/>
              </a:spcBef>
            </a:pP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:لاثم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.رخا 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صخش </a:t>
            </a:r>
            <a:r>
              <a:rPr dirty="0" sz="2000" spc="-229">
                <a:solidFill>
                  <a:srgbClr val="FFFFFF"/>
                </a:solidFill>
                <a:latin typeface="Arial"/>
                <a:cs typeface="Arial"/>
              </a:rPr>
              <a:t>ةطساوب </a:t>
            </a: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لصح </a:t>
            </a:r>
            <a:r>
              <a:rPr dirty="0" sz="2000" spc="70">
                <a:solidFill>
                  <a:srgbClr val="FFFFFF"/>
                </a:solidFill>
                <a:latin typeface="Arial"/>
                <a:cs typeface="Arial"/>
              </a:rPr>
              <a:t>ام</a:t>
            </a:r>
            <a:r>
              <a:rPr dirty="0" baseline="6944" sz="3000" spc="1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40">
                <a:solidFill>
                  <a:srgbClr val="FFFFFF"/>
                </a:solidFill>
                <a:latin typeface="Arial"/>
                <a:cs typeface="Arial"/>
              </a:rPr>
              <a:t>ائيش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نأ</a:t>
            </a:r>
            <a:r>
              <a:rPr dirty="0" sz="20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30">
                <a:solidFill>
                  <a:srgbClr val="FFFFFF"/>
                </a:solidFill>
                <a:latin typeface="Arial"/>
                <a:cs typeface="Arial"/>
              </a:rPr>
              <a:t>نيبيل</a:t>
            </a:r>
            <a:endParaRPr sz="20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295"/>
              </a:spcBef>
            </a:pPr>
            <a:r>
              <a:rPr dirty="0" sz="2000" spc="2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23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u="heavy" sz="2000" spc="5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have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my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shoes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u="heavy" sz="2000" spc="5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cleaned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dirty="0" sz="20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week.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64535" y="496874"/>
            <a:ext cx="2665222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58511" y="509066"/>
            <a:ext cx="2083054" cy="12296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01085" y="660857"/>
            <a:ext cx="347726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400" spc="445"/>
              <a:t>Nouns</a:t>
            </a:r>
            <a:r>
              <a:rPr dirty="0" sz="4400" spc="1430"/>
              <a:t> </a:t>
            </a:r>
            <a:r>
              <a:rPr dirty="0" sz="4400" spc="-254">
                <a:latin typeface="Arial"/>
                <a:cs typeface="Arial"/>
              </a:rPr>
              <a:t>ءامسلأا</a:t>
            </a:r>
            <a:endParaRPr sz="4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6216" y="1926374"/>
            <a:ext cx="1251013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05000" y="1926374"/>
            <a:ext cx="4088765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26279" y="2362238"/>
            <a:ext cx="4353941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40935" y="2362238"/>
            <a:ext cx="48902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587496" y="2804198"/>
            <a:ext cx="5292598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550763" y="2368484"/>
            <a:ext cx="1132840" cy="910590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705"/>
              </a:spcBef>
            </a:pPr>
            <a:r>
              <a:rPr dirty="0" sz="2400" spc="145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r>
              <a:rPr dirty="0" sz="24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endParaRPr sz="24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  <a:spcBef>
                <a:spcPts val="600"/>
              </a:spcBef>
            </a:pPr>
            <a:r>
              <a:rPr dirty="0" sz="2400" spc="-254">
                <a:solidFill>
                  <a:srgbClr val="FFFFFF"/>
                </a:solidFill>
                <a:latin typeface="Arial"/>
                <a:cs typeface="Arial"/>
              </a:rPr>
              <a:t>ملع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،</a:t>
            </a:r>
            <a:r>
              <a:rPr dirty="0" sz="24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35">
                <a:solidFill>
                  <a:srgbClr val="FFFFFF"/>
                </a:solidFill>
                <a:latin typeface="Arial"/>
                <a:cs typeface="Arial"/>
              </a:rPr>
              <a:t>مسا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02152" y="2804198"/>
            <a:ext cx="489026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133600" y="3719448"/>
            <a:ext cx="0" cy="2071370"/>
          </a:xfrm>
          <a:custGeom>
            <a:avLst/>
            <a:gdLst/>
            <a:ahLst/>
            <a:cxnLst/>
            <a:rect l="l" t="t" r="r" b="b"/>
            <a:pathLst>
              <a:path w="0" h="2071370">
                <a:moveTo>
                  <a:pt x="0" y="0"/>
                </a:moveTo>
                <a:lnTo>
                  <a:pt x="0" y="207079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352800" y="3719448"/>
            <a:ext cx="0" cy="2071370"/>
          </a:xfrm>
          <a:custGeom>
            <a:avLst/>
            <a:gdLst/>
            <a:ahLst/>
            <a:cxnLst/>
            <a:rect l="l" t="t" r="r" b="b"/>
            <a:pathLst>
              <a:path w="0" h="2071370">
                <a:moveTo>
                  <a:pt x="0" y="0"/>
                </a:moveTo>
                <a:lnTo>
                  <a:pt x="0" y="207079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76312" y="4191000"/>
            <a:ext cx="7648575" cy="0"/>
          </a:xfrm>
          <a:custGeom>
            <a:avLst/>
            <a:gdLst/>
            <a:ahLst/>
            <a:cxnLst/>
            <a:rect l="l" t="t" r="r" b="b"/>
            <a:pathLst>
              <a:path w="7648575" h="0">
                <a:moveTo>
                  <a:pt x="0" y="0"/>
                </a:moveTo>
                <a:lnTo>
                  <a:pt x="76485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76312" y="4587240"/>
            <a:ext cx="7648575" cy="0"/>
          </a:xfrm>
          <a:custGeom>
            <a:avLst/>
            <a:gdLst/>
            <a:ahLst/>
            <a:cxnLst/>
            <a:rect l="l" t="t" r="r" b="b"/>
            <a:pathLst>
              <a:path w="7648575" h="0">
                <a:moveTo>
                  <a:pt x="0" y="0"/>
                </a:moveTo>
                <a:lnTo>
                  <a:pt x="76485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76312" y="4983479"/>
            <a:ext cx="7648575" cy="0"/>
          </a:xfrm>
          <a:custGeom>
            <a:avLst/>
            <a:gdLst/>
            <a:ahLst/>
            <a:cxnLst/>
            <a:rect l="l" t="t" r="r" b="b"/>
            <a:pathLst>
              <a:path w="7648575" h="0">
                <a:moveTo>
                  <a:pt x="0" y="0"/>
                </a:moveTo>
                <a:lnTo>
                  <a:pt x="76485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76312" y="5379720"/>
            <a:ext cx="7648575" cy="0"/>
          </a:xfrm>
          <a:custGeom>
            <a:avLst/>
            <a:gdLst/>
            <a:ahLst/>
            <a:cxnLst/>
            <a:rect l="l" t="t" r="r" b="b"/>
            <a:pathLst>
              <a:path w="7648575" h="0">
                <a:moveTo>
                  <a:pt x="0" y="0"/>
                </a:moveTo>
                <a:lnTo>
                  <a:pt x="76485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90600" y="3719448"/>
            <a:ext cx="0" cy="2071370"/>
          </a:xfrm>
          <a:custGeom>
            <a:avLst/>
            <a:gdLst/>
            <a:ahLst/>
            <a:cxnLst/>
            <a:rect l="l" t="t" r="r" b="b"/>
            <a:pathLst>
              <a:path w="0" h="2071370">
                <a:moveTo>
                  <a:pt x="0" y="0"/>
                </a:moveTo>
                <a:lnTo>
                  <a:pt x="0" y="207079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610600" y="3719448"/>
            <a:ext cx="0" cy="2071370"/>
          </a:xfrm>
          <a:custGeom>
            <a:avLst/>
            <a:gdLst/>
            <a:ahLst/>
            <a:cxnLst/>
            <a:rect l="l" t="t" r="r" b="b"/>
            <a:pathLst>
              <a:path w="0" h="2071370">
                <a:moveTo>
                  <a:pt x="0" y="0"/>
                </a:moveTo>
                <a:lnTo>
                  <a:pt x="0" y="207079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76312" y="3733800"/>
            <a:ext cx="7648575" cy="0"/>
          </a:xfrm>
          <a:custGeom>
            <a:avLst/>
            <a:gdLst/>
            <a:ahLst/>
            <a:cxnLst/>
            <a:rect l="l" t="t" r="r" b="b"/>
            <a:pathLst>
              <a:path w="7648575" h="0">
                <a:moveTo>
                  <a:pt x="0" y="0"/>
                </a:moveTo>
                <a:lnTo>
                  <a:pt x="76485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76312" y="5775959"/>
            <a:ext cx="7648575" cy="0"/>
          </a:xfrm>
          <a:custGeom>
            <a:avLst/>
            <a:gdLst/>
            <a:ahLst/>
            <a:cxnLst/>
            <a:rect l="l" t="t" r="r" b="b"/>
            <a:pathLst>
              <a:path w="7648575" h="0">
                <a:moveTo>
                  <a:pt x="0" y="0"/>
                </a:moveTo>
                <a:lnTo>
                  <a:pt x="76485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17447" y="3694150"/>
            <a:ext cx="998016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063495" y="3694150"/>
            <a:ext cx="1080325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282696" y="3694150"/>
            <a:ext cx="4043045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17447" y="4151350"/>
            <a:ext cx="751116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063495" y="4151350"/>
            <a:ext cx="1080325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282696" y="4151350"/>
            <a:ext cx="3308477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17447" y="4547590"/>
            <a:ext cx="787704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063495" y="4547590"/>
            <a:ext cx="1037628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282696" y="4547590"/>
            <a:ext cx="3704590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17447" y="4943830"/>
            <a:ext cx="745058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063495" y="4943830"/>
            <a:ext cx="955370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282696" y="4943830"/>
            <a:ext cx="3421253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17447" y="5340096"/>
            <a:ext cx="812114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063495" y="5340096"/>
            <a:ext cx="1244904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282696" y="5340096"/>
            <a:ext cx="4271645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52" name="object 52"/>
          <p:cNvGraphicFramePr>
            <a:graphicFrameLocks noGrp="1"/>
          </p:cNvGraphicFramePr>
          <p:nvPr/>
        </p:nvGraphicFramePr>
        <p:xfrm>
          <a:off x="886967" y="1844039"/>
          <a:ext cx="6812915" cy="5013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0775"/>
                <a:gridCol w="1306194"/>
                <a:gridCol w="4385945"/>
              </a:tblGrid>
              <a:tr h="2364346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dirty="0" sz="24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24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ou</a:t>
                      </a:r>
                      <a:r>
                        <a:rPr dirty="0" sz="24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24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3650">
                        <a:latin typeface="Times New Roman"/>
                        <a:cs typeface="Times New Roman"/>
                      </a:endParaRPr>
                    </a:p>
                    <a:p>
                      <a:pPr marL="191770" marR="12065">
                        <a:lnSpc>
                          <a:spcPct val="100000"/>
                        </a:lnSpc>
                      </a:pPr>
                      <a:r>
                        <a:rPr dirty="0" sz="2000" spc="-1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صاخشأ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80975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dirty="0" sz="2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24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word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 marL="236220">
                        <a:lnSpc>
                          <a:spcPct val="100000"/>
                        </a:lnSpc>
                      </a:pPr>
                      <a:r>
                        <a:rPr dirty="0" sz="20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People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80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dirty="0" sz="2400" spc="1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 </a:t>
                      </a:r>
                      <a:r>
                        <a:rPr dirty="0" sz="2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 </a:t>
                      </a:r>
                      <a:r>
                        <a:rPr dirty="0" sz="2400" spc="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 </a:t>
                      </a:r>
                      <a:r>
                        <a:rPr dirty="0" sz="2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400" spc="5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name: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33858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dirty="0" sz="2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dirty="0" sz="24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ركذل </a:t>
                      </a:r>
                      <a:r>
                        <a:rPr dirty="0" sz="2400" spc="-2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اهمدختسن </a:t>
                      </a:r>
                      <a:r>
                        <a:rPr dirty="0" sz="2400" spc="-4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يتلا</a:t>
                      </a:r>
                      <a:r>
                        <a:rPr dirty="0" sz="2400" spc="-3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-25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تاملكلا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3994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2400" spc="-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.روعش </a:t>
                      </a:r>
                      <a:r>
                        <a:rPr dirty="0" sz="2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، </a:t>
                      </a:r>
                      <a:r>
                        <a:rPr dirty="0" sz="2400" spc="-3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راكفأ </a:t>
                      </a:r>
                      <a:r>
                        <a:rPr dirty="0" sz="2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، </a:t>
                      </a:r>
                      <a:r>
                        <a:rPr dirty="0" sz="24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ناكم </a:t>
                      </a:r>
                      <a:r>
                        <a:rPr dirty="0" sz="2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، </a:t>
                      </a:r>
                      <a:r>
                        <a:rPr dirty="0" sz="2400" spc="-2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ءيش </a:t>
                      </a:r>
                      <a:r>
                        <a:rPr dirty="0" sz="2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، </a:t>
                      </a:r>
                      <a:r>
                        <a:rPr dirty="0" sz="2400" spc="-2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صخش</a:t>
                      </a:r>
                      <a:r>
                        <a:rPr dirty="0" sz="2400" spc="-409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،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3500">
                        <a:latin typeface="Times New Roman"/>
                        <a:cs typeface="Times New Roman"/>
                      </a:endParaRPr>
                    </a:p>
                    <a:p>
                      <a:pPr marL="149860">
                        <a:lnSpc>
                          <a:spcPct val="100000"/>
                        </a:lnSpc>
                      </a:pPr>
                      <a:r>
                        <a:rPr dirty="0" sz="20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man, </a:t>
                      </a:r>
                      <a:r>
                        <a:rPr dirty="0" sz="20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father,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teacher,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neighbor,</a:t>
                      </a:r>
                      <a:r>
                        <a:rPr dirty="0" sz="20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…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80975"/>
                </a:tc>
              </a:tr>
              <a:tr h="426719">
                <a:tc>
                  <a:txBody>
                    <a:bodyPr/>
                    <a:lstStyle/>
                    <a:p>
                      <a:pPr marL="191770" marR="1206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2000" spc="-2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ءايشأ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23495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000" spc="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Things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209"/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book, </a:t>
                      </a:r>
                      <a:r>
                        <a:rPr dirty="0" sz="20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table, </a:t>
                      </a:r>
                      <a:r>
                        <a:rPr dirty="0" sz="2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sugar,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fruit,</a:t>
                      </a:r>
                      <a:r>
                        <a:rPr dirty="0" sz="20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…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29209"/>
                </a:tc>
              </a:tr>
              <a:tr h="396240">
                <a:tc>
                  <a:txBody>
                    <a:bodyPr/>
                    <a:lstStyle/>
                    <a:p>
                      <a:pPr marL="191770" marR="12065">
                        <a:lnSpc>
                          <a:spcPts val="2345"/>
                        </a:lnSpc>
                      </a:pPr>
                      <a:r>
                        <a:rPr dirty="0" sz="20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نكامأ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ts val="2390"/>
                        </a:lnSpc>
                      </a:pPr>
                      <a:r>
                        <a:rPr dirty="0" sz="20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Places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ts val="2390"/>
                        </a:lnSpc>
                      </a:pP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school, </a:t>
                      </a:r>
                      <a:r>
                        <a:rPr dirty="0" sz="20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street, </a:t>
                      </a:r>
                      <a:r>
                        <a:rPr dirty="0" sz="20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city, </a:t>
                      </a:r>
                      <a:r>
                        <a:rPr dirty="0" sz="20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house,</a:t>
                      </a:r>
                      <a:r>
                        <a:rPr dirty="0" sz="2000" spc="1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…..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396252">
                <a:tc>
                  <a:txBody>
                    <a:bodyPr/>
                    <a:lstStyle/>
                    <a:p>
                      <a:pPr marL="191770" marR="12065">
                        <a:lnSpc>
                          <a:spcPts val="2345"/>
                        </a:lnSpc>
                      </a:pPr>
                      <a:r>
                        <a:rPr dirty="0" sz="2000" spc="-2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راكفأ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ts val="2395"/>
                        </a:lnSpc>
                      </a:pPr>
                      <a:r>
                        <a:rPr dirty="0" sz="2000" spc="1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Ideas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ts val="2395"/>
                        </a:lnSpc>
                      </a:pP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freedom, </a:t>
                      </a:r>
                      <a:r>
                        <a:rPr dirty="0" sz="20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honesty, </a:t>
                      </a:r>
                      <a:r>
                        <a:rPr dirty="0" sz="2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truth,</a:t>
                      </a:r>
                      <a:r>
                        <a:rPr dirty="0" sz="2000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….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1430400">
                <a:tc>
                  <a:txBody>
                    <a:bodyPr/>
                    <a:lstStyle/>
                    <a:p>
                      <a:pPr marL="191770" marR="12065">
                        <a:lnSpc>
                          <a:spcPts val="2350"/>
                        </a:lnSpc>
                      </a:pPr>
                      <a:r>
                        <a:rPr dirty="0" sz="2000" spc="-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روعش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ts val="2395"/>
                        </a:lnSpc>
                      </a:pPr>
                      <a:r>
                        <a:rPr dirty="0" sz="20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Feelings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ts val="2395"/>
                        </a:lnSpc>
                      </a:pPr>
                      <a:r>
                        <a:rPr dirty="0" sz="20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happiness, </a:t>
                      </a:r>
                      <a:r>
                        <a:rPr dirty="0" sz="2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anger, </a:t>
                      </a: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boredom,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joy,</a:t>
                      </a:r>
                      <a:r>
                        <a:rPr dirty="0" sz="20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1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….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165225">
                        <a:lnSpc>
                          <a:spcPct val="100000"/>
                        </a:lnSpc>
                      </a:pPr>
                      <a:r>
                        <a:rPr dirty="0" sz="9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ةيسيئرلا </a:t>
                      </a:r>
                      <a:r>
                        <a:rPr dirty="0" sz="9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ةمئاقلا </a:t>
                      </a:r>
                      <a:r>
                        <a:rPr dirty="0" sz="9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ىلإ 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ةدوع</a:t>
                      </a:r>
                      <a:r>
                        <a:rPr dirty="0" sz="900" spc="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يلاتلا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3" name="object 5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74063" y="390093"/>
            <a:ext cx="7276846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56104" y="886917"/>
            <a:ext cx="4871974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18666" y="511251"/>
            <a:ext cx="6640830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290"/>
              <a:t>Countable </a:t>
            </a:r>
            <a:r>
              <a:rPr dirty="0" sz="3200" spc="240"/>
              <a:t>&amp; </a:t>
            </a:r>
            <a:r>
              <a:rPr dirty="0" sz="3200" spc="280"/>
              <a:t>Uncountable</a:t>
            </a:r>
            <a:r>
              <a:rPr dirty="0" sz="3200" spc="165"/>
              <a:t> </a:t>
            </a:r>
            <a:r>
              <a:rPr dirty="0" sz="3200" spc="315"/>
              <a:t>Nouns</a:t>
            </a:r>
            <a:endParaRPr sz="3200"/>
          </a:p>
          <a:p>
            <a:pPr algn="ctr" marR="111125">
              <a:lnSpc>
                <a:spcPct val="100000"/>
              </a:lnSpc>
            </a:pPr>
            <a:r>
              <a:rPr dirty="0" sz="3200" spc="-140">
                <a:latin typeface="Arial"/>
                <a:cs typeface="Arial"/>
              </a:rPr>
              <a:t>ةدودعملا </a:t>
            </a:r>
            <a:r>
              <a:rPr dirty="0" sz="3200" spc="-405">
                <a:latin typeface="Arial"/>
                <a:cs typeface="Arial"/>
              </a:rPr>
              <a:t>ريغ </a:t>
            </a:r>
            <a:r>
              <a:rPr dirty="0" sz="3200" spc="-5">
                <a:latin typeface="Arial"/>
                <a:cs typeface="Arial"/>
              </a:rPr>
              <a:t>و </a:t>
            </a:r>
            <a:r>
              <a:rPr dirty="0" sz="3200" spc="-140">
                <a:latin typeface="Arial"/>
                <a:cs typeface="Arial"/>
              </a:rPr>
              <a:t>ةدودعملا</a:t>
            </a:r>
            <a:r>
              <a:rPr dirty="0" sz="3200" spc="90">
                <a:latin typeface="Arial"/>
                <a:cs typeface="Arial"/>
              </a:rPr>
              <a:t> </a:t>
            </a:r>
            <a:r>
              <a:rPr dirty="0" sz="3200" spc="-195">
                <a:latin typeface="Arial"/>
                <a:cs typeface="Arial"/>
              </a:rPr>
              <a:t>ءامسلأا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08888" y="2075624"/>
            <a:ext cx="507326" cy="5286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80160" y="1911134"/>
            <a:ext cx="3146932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56303" y="1911134"/>
            <a:ext cx="3613277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80160" y="2337854"/>
            <a:ext cx="6582029" cy="7907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745223" y="3014510"/>
            <a:ext cx="1982597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574535" y="3014510"/>
            <a:ext cx="574370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09472" y="3014510"/>
            <a:ext cx="5868797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24127" y="3014510"/>
            <a:ext cx="489026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08888" y="4129976"/>
            <a:ext cx="507326" cy="5286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80160" y="3965486"/>
            <a:ext cx="3527933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37303" y="3965486"/>
            <a:ext cx="3741165" cy="7907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315455" y="4642142"/>
            <a:ext cx="2412365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144767" y="4642142"/>
            <a:ext cx="574370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243583" y="4642142"/>
            <a:ext cx="5304790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58239" y="4642142"/>
            <a:ext cx="489026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145844" y="2012442"/>
            <a:ext cx="7388859" cy="31051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913130" indent="-344805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69642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800" spc="75">
                <a:solidFill>
                  <a:srgbClr val="FFFF00"/>
                </a:solidFill>
                <a:latin typeface="Calibri"/>
                <a:cs typeface="Calibri"/>
              </a:rPr>
              <a:t>Countable </a:t>
            </a:r>
            <a:r>
              <a:rPr dirty="0" sz="2800" spc="114">
                <a:solidFill>
                  <a:srgbClr val="FFFF00"/>
                </a:solidFill>
                <a:latin typeface="Calibri"/>
                <a:cs typeface="Calibri"/>
              </a:rPr>
              <a:t>Nouns</a:t>
            </a:r>
            <a:r>
              <a:rPr dirty="0" sz="2800" spc="114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dirty="0" sz="2800" spc="6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things </a:t>
            </a:r>
            <a:r>
              <a:rPr dirty="0" sz="2800" spc="5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dirty="0" sz="2800" spc="85">
                <a:solidFill>
                  <a:srgbClr val="FFFFFF"/>
                </a:solidFill>
                <a:latin typeface="Calibri"/>
                <a:cs typeface="Calibri"/>
              </a:rPr>
              <a:t>be 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counted </a:t>
            </a:r>
            <a:r>
              <a:rPr dirty="0" sz="2800" spc="135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one, </a:t>
            </a:r>
            <a:r>
              <a:rPr dirty="0" sz="2800" spc="55">
                <a:solidFill>
                  <a:srgbClr val="FFFFFF"/>
                </a:solidFill>
                <a:latin typeface="Calibri"/>
                <a:cs typeface="Calibri"/>
              </a:rPr>
              <a:t>two, </a:t>
            </a:r>
            <a:r>
              <a:rPr dirty="0" sz="2800" spc="65">
                <a:solidFill>
                  <a:srgbClr val="FFFFFF"/>
                </a:solidFill>
                <a:latin typeface="Calibri"/>
                <a:cs typeface="Calibri"/>
              </a:rPr>
              <a:t>three,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800" spc="100">
                <a:solidFill>
                  <a:srgbClr val="FFFFFF"/>
                </a:solidFill>
                <a:latin typeface="Calibri"/>
                <a:cs typeface="Calibri"/>
              </a:rPr>
              <a:t>so</a:t>
            </a:r>
            <a:r>
              <a:rPr dirty="0" sz="2800" spc="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on.</a:t>
            </a:r>
            <a:endParaRPr sz="280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  <a:spcBef>
                <a:spcPts val="1820"/>
              </a:spcBef>
            </a:pP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.اذكهو </a:t>
            </a:r>
            <a:r>
              <a:rPr dirty="0" sz="2400" spc="-465">
                <a:solidFill>
                  <a:srgbClr val="FFFFFF"/>
                </a:solidFill>
                <a:latin typeface="Arial"/>
                <a:cs typeface="Arial"/>
              </a:rPr>
              <a:t>ةثلاث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400" spc="-355">
                <a:solidFill>
                  <a:srgbClr val="FFFFFF"/>
                </a:solidFill>
                <a:latin typeface="Arial"/>
                <a:cs typeface="Arial"/>
              </a:rPr>
              <a:t>نانثا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دحاو </a:t>
            </a:r>
            <a:r>
              <a:rPr dirty="0" sz="2400" spc="-560">
                <a:solidFill>
                  <a:srgbClr val="FFFFFF"/>
                </a:solidFill>
                <a:latin typeface="Arial"/>
                <a:cs typeface="Arial"/>
              </a:rPr>
              <a:t>ـب </a:t>
            </a:r>
            <a:r>
              <a:rPr dirty="0" sz="2400" spc="100">
                <a:solidFill>
                  <a:srgbClr val="FFFFFF"/>
                </a:solidFill>
                <a:latin typeface="Arial"/>
                <a:cs typeface="Arial"/>
              </a:rPr>
              <a:t>اهدع </a:t>
            </a:r>
            <a:r>
              <a:rPr dirty="0" sz="2400" spc="-330">
                <a:solidFill>
                  <a:srgbClr val="FFFFFF"/>
                </a:solidFill>
                <a:latin typeface="Arial"/>
                <a:cs typeface="Arial"/>
              </a:rPr>
              <a:t>نكمي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2400" spc="-290">
                <a:solidFill>
                  <a:srgbClr val="FFFFFF"/>
                </a:solidFill>
                <a:latin typeface="Arial"/>
                <a:cs typeface="Arial"/>
              </a:rPr>
              <a:t>ءايشلأا </a:t>
            </a:r>
            <a:r>
              <a:rPr dirty="0" sz="2400" spc="140">
                <a:solidFill>
                  <a:srgbClr val="FFFFFF"/>
                </a:solidFill>
                <a:latin typeface="Arial"/>
                <a:cs typeface="Arial"/>
              </a:rPr>
              <a:t>يه </a:t>
            </a:r>
            <a:r>
              <a:rPr dirty="0" sz="2400" spc="-110">
                <a:solidFill>
                  <a:srgbClr val="FFFF00"/>
                </a:solidFill>
                <a:latin typeface="Arial"/>
                <a:cs typeface="Arial"/>
              </a:rPr>
              <a:t>:ةدودعملا</a:t>
            </a:r>
            <a:r>
              <a:rPr dirty="0" sz="2400" spc="-21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135">
                <a:solidFill>
                  <a:srgbClr val="FFFF00"/>
                </a:solidFill>
                <a:latin typeface="Arial"/>
                <a:cs typeface="Arial"/>
              </a:rPr>
              <a:t>ءامسلأا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 marL="356870" indent="-344805">
              <a:lnSpc>
                <a:spcPct val="100000"/>
              </a:lnSpc>
              <a:spcBef>
                <a:spcPts val="1660"/>
              </a:spcBef>
              <a:buClr>
                <a:srgbClr val="FFFFCC"/>
              </a:buClr>
              <a:buSzPct val="69642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800" spc="65">
                <a:solidFill>
                  <a:srgbClr val="FFFF00"/>
                </a:solidFill>
                <a:latin typeface="Calibri"/>
                <a:cs typeface="Calibri"/>
              </a:rPr>
              <a:t>Uncountable </a:t>
            </a:r>
            <a:r>
              <a:rPr dirty="0" sz="2800" spc="114">
                <a:solidFill>
                  <a:srgbClr val="FFFF00"/>
                </a:solidFill>
                <a:latin typeface="Calibri"/>
                <a:cs typeface="Calibri"/>
              </a:rPr>
              <a:t>Nouns</a:t>
            </a:r>
            <a:r>
              <a:rPr dirty="0" sz="2800" spc="114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dirty="0" sz="2800" spc="75">
                <a:solidFill>
                  <a:srgbClr val="FFFFFF"/>
                </a:solidFill>
                <a:latin typeface="Calibri"/>
                <a:cs typeface="Calibri"/>
              </a:rPr>
              <a:t>cannot </a:t>
            </a:r>
            <a:r>
              <a:rPr dirty="0" sz="2800" spc="85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800" spc="6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counted.</a:t>
            </a:r>
            <a:endParaRPr sz="2800">
              <a:latin typeface="Calibri"/>
              <a:cs typeface="Calibri"/>
            </a:endParaRPr>
          </a:p>
          <a:p>
            <a:pPr marL="204470">
              <a:lnSpc>
                <a:spcPct val="100000"/>
              </a:lnSpc>
              <a:spcBef>
                <a:spcPts val="1820"/>
              </a:spcBef>
            </a:pPr>
            <a:r>
              <a:rPr dirty="0" sz="2400" spc="-385">
                <a:solidFill>
                  <a:srgbClr val="FFFFFF"/>
                </a:solidFill>
                <a:latin typeface="Arial"/>
                <a:cs typeface="Arial"/>
              </a:rPr>
              <a:t>.اهلبق </a:t>
            </a: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مقر </a:t>
            </a:r>
            <a:r>
              <a:rPr dirty="0" sz="2400" spc="-280">
                <a:solidFill>
                  <a:srgbClr val="FFFFFF"/>
                </a:solidFill>
                <a:latin typeface="Arial"/>
                <a:cs typeface="Arial"/>
              </a:rPr>
              <a:t>عضو </a:t>
            </a:r>
            <a:r>
              <a:rPr dirty="0" sz="2400" spc="-335">
                <a:solidFill>
                  <a:srgbClr val="FFFFFF"/>
                </a:solidFill>
                <a:latin typeface="Arial"/>
                <a:cs typeface="Arial"/>
              </a:rPr>
              <a:t>نكمي </a:t>
            </a:r>
            <a:r>
              <a:rPr dirty="0" sz="2400" spc="-204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400" spc="100">
                <a:solidFill>
                  <a:srgbClr val="FFFFFF"/>
                </a:solidFill>
                <a:latin typeface="Arial"/>
                <a:cs typeface="Arial"/>
              </a:rPr>
              <a:t>اهدع </a:t>
            </a:r>
            <a:r>
              <a:rPr dirty="0" sz="2400" spc="-335">
                <a:solidFill>
                  <a:srgbClr val="FFFFFF"/>
                </a:solidFill>
                <a:latin typeface="Arial"/>
                <a:cs typeface="Arial"/>
              </a:rPr>
              <a:t>نكمي </a:t>
            </a:r>
            <a:r>
              <a:rPr dirty="0" sz="2400" spc="-204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يه </a:t>
            </a:r>
            <a:r>
              <a:rPr dirty="0" sz="2400" spc="-35">
                <a:solidFill>
                  <a:srgbClr val="FFFF00"/>
                </a:solidFill>
                <a:latin typeface="Arial"/>
                <a:cs typeface="Arial"/>
              </a:rPr>
              <a:t>:ةدودعم </a:t>
            </a:r>
            <a:r>
              <a:rPr dirty="0" sz="2400" spc="-409">
                <a:solidFill>
                  <a:srgbClr val="FFFF00"/>
                </a:solidFill>
                <a:latin typeface="Arial"/>
                <a:cs typeface="Arial"/>
              </a:rPr>
              <a:t>ريغلا </a:t>
            </a:r>
            <a:r>
              <a:rPr dirty="0" sz="2400" spc="-135">
                <a:solidFill>
                  <a:srgbClr val="FFFF00"/>
                </a:solidFill>
                <a:latin typeface="Arial"/>
                <a:cs typeface="Arial"/>
              </a:rPr>
              <a:t>ءامسلأا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46" name="object 4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3848" y="313982"/>
            <a:ext cx="4652645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52215" y="871766"/>
            <a:ext cx="3070733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66135" y="447243"/>
            <a:ext cx="395033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0"/>
              <a:t>Countable</a:t>
            </a:r>
            <a:r>
              <a:rPr dirty="0" sz="3600" spc="160"/>
              <a:t> </a:t>
            </a:r>
            <a:r>
              <a:rPr dirty="0" sz="3600" spc="370"/>
              <a:t>Nouns</a:t>
            </a:r>
            <a:endParaRPr sz="3600"/>
          </a:p>
          <a:p>
            <a:pPr marL="671195">
              <a:lnSpc>
                <a:spcPct val="100000"/>
              </a:lnSpc>
              <a:spcBef>
                <a:spcPts val="5"/>
              </a:spcBef>
            </a:pPr>
            <a:r>
              <a:rPr dirty="0" sz="3600" spc="-165">
                <a:latin typeface="Arial"/>
                <a:cs typeface="Arial"/>
              </a:rPr>
              <a:t>ةدودعملا</a:t>
            </a:r>
            <a:r>
              <a:rPr dirty="0" sz="3600" spc="-5">
                <a:latin typeface="Arial"/>
                <a:cs typeface="Arial"/>
              </a:rPr>
              <a:t> </a:t>
            </a:r>
            <a:r>
              <a:rPr dirty="0" sz="3600" spc="-215">
                <a:latin typeface="Arial"/>
                <a:cs typeface="Arial"/>
              </a:rPr>
              <a:t>ءامسلأا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30224" y="1993328"/>
            <a:ext cx="434136" cy="4524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10639" y="1850174"/>
            <a:ext cx="6377686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77384" y="2215934"/>
            <a:ext cx="3750310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92040" y="2215934"/>
            <a:ext cx="48902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30224" y="2941256"/>
            <a:ext cx="434136" cy="452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10639" y="2798102"/>
            <a:ext cx="6533133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440168" y="2798102"/>
            <a:ext cx="1007160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043671" y="2798102"/>
            <a:ext cx="4950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45844" y="1935556"/>
            <a:ext cx="7383780" cy="1340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ts val="2870"/>
              </a:lnSpc>
              <a:spcBef>
                <a:spcPts val="10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These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nouns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have singular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plural</a:t>
            </a:r>
            <a:r>
              <a:rPr dirty="0" sz="24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forms.</a:t>
            </a:r>
            <a:endParaRPr sz="2400">
              <a:latin typeface="Calibri"/>
              <a:cs typeface="Calibri"/>
            </a:endParaRPr>
          </a:p>
          <a:p>
            <a:pPr marL="3939540">
              <a:lnSpc>
                <a:spcPts val="2870"/>
              </a:lnSpc>
            </a:pP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.عمج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400" spc="-229">
                <a:solidFill>
                  <a:srgbClr val="FFFFFF"/>
                </a:solidFill>
                <a:latin typeface="Arial"/>
                <a:cs typeface="Arial"/>
              </a:rPr>
              <a:t>ةدرفم </a:t>
            </a:r>
            <a:r>
              <a:rPr dirty="0" sz="2400" spc="-600">
                <a:solidFill>
                  <a:srgbClr val="FFFFFF"/>
                </a:solidFill>
                <a:latin typeface="Arial"/>
                <a:cs typeface="Arial"/>
              </a:rPr>
              <a:t>غيص 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اهل 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25">
                <a:solidFill>
                  <a:srgbClr val="FFFFFF"/>
                </a:solidFill>
                <a:latin typeface="Arial"/>
                <a:cs typeface="Arial"/>
              </a:rPr>
              <a:t>هذه</a:t>
            </a:r>
            <a:endParaRPr sz="24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173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Before</a:t>
            </a:r>
            <a:r>
              <a:rPr dirty="0" sz="24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r>
              <a:rPr dirty="0" sz="24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countable</a:t>
            </a:r>
            <a:r>
              <a:rPr dirty="0" sz="24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nouns</a:t>
            </a:r>
            <a:r>
              <a:rPr dirty="0" sz="24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4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4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24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0">
                <a:solidFill>
                  <a:srgbClr val="CC3300"/>
                </a:solidFill>
                <a:latin typeface="Calibri"/>
                <a:cs typeface="Calibri"/>
              </a:rPr>
              <a:t>a/an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04744" y="3160814"/>
            <a:ext cx="5823077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819400" y="3160814"/>
            <a:ext cx="48902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999613" y="3243783"/>
            <a:ext cx="552704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400" spc="-275">
                <a:solidFill>
                  <a:srgbClr val="FFFFFF"/>
                </a:solidFill>
                <a:latin typeface="Arial"/>
                <a:cs typeface="Arial"/>
              </a:rPr>
              <a:t>مادختسا </a:t>
            </a:r>
            <a:r>
              <a:rPr dirty="0" sz="2400" spc="-695">
                <a:solidFill>
                  <a:srgbClr val="FFFFFF"/>
                </a:solidFill>
                <a:latin typeface="Arial"/>
                <a:cs typeface="Arial"/>
              </a:rPr>
              <a:t>عيطتست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ةدودعملا </a:t>
            </a:r>
            <a:r>
              <a:rPr dirty="0" sz="2400" spc="-270">
                <a:solidFill>
                  <a:srgbClr val="FFFFFF"/>
                </a:solidFill>
                <a:latin typeface="Arial"/>
                <a:cs typeface="Arial"/>
              </a:rPr>
              <a:t>ةدرفملا 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r>
              <a:rPr dirty="0" sz="24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30">
                <a:solidFill>
                  <a:srgbClr val="FFFFFF"/>
                </a:solidFill>
                <a:latin typeface="Arial"/>
                <a:cs typeface="Arial"/>
              </a:rPr>
              <a:t>لبق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30224" y="4251896"/>
            <a:ext cx="434136" cy="452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10639" y="4108742"/>
            <a:ext cx="6834885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10639" y="4401349"/>
            <a:ext cx="3616198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691383" y="4767110"/>
            <a:ext cx="4314190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673351" y="5132832"/>
            <a:ext cx="7054342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88008" y="5132832"/>
            <a:ext cx="48902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145844" y="4195698"/>
            <a:ext cx="7382509" cy="141287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356870" marR="682625" indent="-344805">
              <a:lnSpc>
                <a:spcPts val="2300"/>
              </a:lnSpc>
              <a:spcBef>
                <a:spcPts val="66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You cannot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singular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countable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nouns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alone 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without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words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such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45">
                <a:solidFill>
                  <a:srgbClr val="FFFFFF"/>
                </a:solidFill>
                <a:latin typeface="Calibri"/>
                <a:cs typeface="Calibri"/>
              </a:rPr>
              <a:t>as:</a:t>
            </a:r>
            <a:endParaRPr sz="2400">
              <a:latin typeface="Calibri"/>
              <a:cs typeface="Calibri"/>
            </a:endParaRPr>
          </a:p>
          <a:p>
            <a:pPr marL="1737995">
              <a:lnSpc>
                <a:spcPts val="2870"/>
              </a:lnSpc>
              <a:spcBef>
                <a:spcPts val="25"/>
              </a:spcBef>
            </a:pP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a, </a:t>
            </a:r>
            <a:r>
              <a:rPr dirty="0" sz="2400" spc="100">
                <a:solidFill>
                  <a:srgbClr val="FFFFFF"/>
                </a:solidFill>
                <a:latin typeface="Calibri"/>
                <a:cs typeface="Calibri"/>
              </a:rPr>
              <a:t>an,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one,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my,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your,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his,</a:t>
            </a:r>
            <a:r>
              <a:rPr dirty="0" sz="2400" spc="3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etc.</a:t>
            </a:r>
            <a:endParaRPr sz="2400">
              <a:latin typeface="Calibri"/>
              <a:cs typeface="Calibri"/>
            </a:endParaRPr>
          </a:p>
          <a:p>
            <a:pPr marL="634365">
              <a:lnSpc>
                <a:spcPts val="2870"/>
              </a:lnSpc>
            </a:pPr>
            <a:r>
              <a:rPr dirty="0" sz="2400" spc="-385">
                <a:solidFill>
                  <a:srgbClr val="FFFFFF"/>
                </a:solidFill>
                <a:latin typeface="Arial"/>
                <a:cs typeface="Arial"/>
              </a:rPr>
              <a:t>.ةقباسلا </a:t>
            </a:r>
            <a:r>
              <a:rPr dirty="0" sz="2400" spc="-260">
                <a:solidFill>
                  <a:srgbClr val="FFFFFF"/>
                </a:solidFill>
                <a:latin typeface="Arial"/>
                <a:cs typeface="Arial"/>
              </a:rPr>
              <a:t>تاملكلا </a:t>
            </a:r>
            <a:r>
              <a:rPr dirty="0" sz="2400" spc="-285">
                <a:solidFill>
                  <a:srgbClr val="FFFFFF"/>
                </a:solidFill>
                <a:latin typeface="Arial"/>
                <a:cs typeface="Arial"/>
              </a:rPr>
              <a:t>نودب </a:t>
            </a:r>
            <a:r>
              <a:rPr dirty="0" sz="2400" spc="-260">
                <a:solidFill>
                  <a:srgbClr val="FFFFFF"/>
                </a:solidFill>
                <a:latin typeface="Arial"/>
                <a:cs typeface="Arial"/>
              </a:rPr>
              <a:t>اهدرفمب </a:t>
            </a:r>
            <a:r>
              <a:rPr dirty="0" sz="2400" spc="-45">
                <a:solidFill>
                  <a:srgbClr val="FFFFFF"/>
                </a:solidFill>
                <a:latin typeface="Arial"/>
                <a:cs typeface="Arial"/>
              </a:rPr>
              <a:t>ةدودعم </a:t>
            </a:r>
            <a:r>
              <a:rPr dirty="0" sz="2400" spc="-229">
                <a:solidFill>
                  <a:srgbClr val="FFFFFF"/>
                </a:solidFill>
                <a:latin typeface="Arial"/>
                <a:cs typeface="Arial"/>
              </a:rPr>
              <a:t>ةدرفم </a:t>
            </a:r>
            <a:r>
              <a:rPr dirty="0" sz="2400" spc="-105">
                <a:solidFill>
                  <a:srgbClr val="FFFFFF"/>
                </a:solidFill>
                <a:latin typeface="Arial"/>
                <a:cs typeface="Arial"/>
              </a:rPr>
              <a:t>ءامسأ </a:t>
            </a:r>
            <a:r>
              <a:rPr dirty="0" sz="2400" spc="-275">
                <a:solidFill>
                  <a:srgbClr val="FFFFFF"/>
                </a:solidFill>
                <a:latin typeface="Arial"/>
                <a:cs typeface="Arial"/>
              </a:rPr>
              <a:t>مادختسا </a:t>
            </a:r>
            <a:r>
              <a:rPr dirty="0" sz="2400" spc="-620">
                <a:solidFill>
                  <a:srgbClr val="FFFFFF"/>
                </a:solidFill>
                <a:latin typeface="Arial"/>
                <a:cs typeface="Arial"/>
              </a:rPr>
              <a:t>عيطتسن</a:t>
            </a:r>
            <a:r>
              <a:rPr dirty="0" sz="2400" spc="-6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04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71600" y="3221774"/>
            <a:ext cx="1238834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549653" y="3307791"/>
            <a:ext cx="86233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14">
                <a:solidFill>
                  <a:srgbClr val="CC3300"/>
                </a:solidFill>
                <a:latin typeface="Calibri"/>
                <a:cs typeface="Calibri"/>
              </a:rPr>
              <a:t>(</a:t>
            </a:r>
            <a:r>
              <a:rPr dirty="0" sz="2400" spc="165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400" spc="40">
                <a:solidFill>
                  <a:srgbClr val="CC3300"/>
                </a:solidFill>
                <a:latin typeface="Calibri"/>
                <a:cs typeface="Calibri"/>
              </a:rPr>
              <a:t>/</a:t>
            </a:r>
            <a:r>
              <a:rPr dirty="0" sz="2400" spc="35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400" spc="135">
                <a:solidFill>
                  <a:srgbClr val="CC3300"/>
                </a:solidFill>
                <a:latin typeface="Calibri"/>
                <a:cs typeface="Calibri"/>
              </a:rPr>
              <a:t>n)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82495" y="313982"/>
            <a:ext cx="647217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36392" y="871766"/>
            <a:ext cx="330225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49275">
              <a:lnSpc>
                <a:spcPct val="100000"/>
              </a:lnSpc>
              <a:spcBef>
                <a:spcPts val="100"/>
              </a:spcBef>
            </a:pPr>
            <a:r>
              <a:rPr dirty="0" sz="3600" spc="340"/>
              <a:t>Spelling </a:t>
            </a:r>
            <a:r>
              <a:rPr dirty="0" sz="3600" spc="375"/>
              <a:t>Rules </a:t>
            </a:r>
            <a:r>
              <a:rPr dirty="0" sz="3600" spc="260"/>
              <a:t>for</a:t>
            </a:r>
            <a:r>
              <a:rPr dirty="0" sz="3600" spc="-10"/>
              <a:t> </a:t>
            </a:r>
            <a:r>
              <a:rPr dirty="0" sz="3600" spc="325"/>
              <a:t>Plurals</a:t>
            </a:r>
            <a:endParaRPr sz="3600"/>
          </a:p>
          <a:p>
            <a:pPr algn="ctr" marL="536575" marR="128270">
              <a:lnSpc>
                <a:spcPct val="100000"/>
              </a:lnSpc>
              <a:spcBef>
                <a:spcPts val="5"/>
              </a:spcBef>
            </a:pPr>
            <a:r>
              <a:rPr dirty="0" sz="3600" spc="-215">
                <a:latin typeface="Arial"/>
                <a:cs typeface="Arial"/>
              </a:rPr>
              <a:t>عمجلا </a:t>
            </a:r>
            <a:r>
              <a:rPr dirty="0" sz="3600" spc="-60">
                <a:latin typeface="Arial"/>
                <a:cs typeface="Arial"/>
              </a:rPr>
              <a:t>ءلامإ</a:t>
            </a:r>
            <a:r>
              <a:rPr dirty="0" sz="3600" spc="195">
                <a:latin typeface="Arial"/>
                <a:cs typeface="Arial"/>
              </a:rPr>
              <a:t> </a:t>
            </a:r>
            <a:r>
              <a:rPr dirty="0" sz="3600" spc="-225">
                <a:latin typeface="Arial"/>
                <a:cs typeface="Arial"/>
              </a:rPr>
              <a:t>دعاوق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7655" y="1911134"/>
            <a:ext cx="7066533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653528" y="1911134"/>
            <a:ext cx="613981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796783" y="1911134"/>
            <a:ext cx="629246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955280" y="1911134"/>
            <a:ext cx="613981" cy="7907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112007" y="2337854"/>
            <a:ext cx="3747262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456688" y="2852966"/>
            <a:ext cx="4704334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54552" y="3431997"/>
            <a:ext cx="1845310" cy="7968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553967" y="3431997"/>
            <a:ext cx="577392" cy="7968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33415" y="3422853"/>
            <a:ext cx="620102" cy="7968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46191" y="3355797"/>
            <a:ext cx="717626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56503" y="3422853"/>
            <a:ext cx="620102" cy="7968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19200" y="4267200"/>
            <a:ext cx="3733800" cy="609600"/>
          </a:xfrm>
          <a:custGeom>
            <a:avLst/>
            <a:gdLst/>
            <a:ahLst/>
            <a:cxnLst/>
            <a:rect l="l" t="t" r="r" b="b"/>
            <a:pathLst>
              <a:path w="3733800" h="609600">
                <a:moveTo>
                  <a:pt x="0" y="609600"/>
                </a:moveTo>
                <a:lnTo>
                  <a:pt x="3733800" y="609600"/>
                </a:lnTo>
                <a:lnTo>
                  <a:pt x="3733800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953000" y="4267200"/>
            <a:ext cx="3810000" cy="609600"/>
          </a:xfrm>
          <a:custGeom>
            <a:avLst/>
            <a:gdLst/>
            <a:ahLst/>
            <a:cxnLst/>
            <a:rect l="l" t="t" r="r" b="b"/>
            <a:pathLst>
              <a:path w="3810000" h="609600">
                <a:moveTo>
                  <a:pt x="0" y="609600"/>
                </a:moveTo>
                <a:lnTo>
                  <a:pt x="3810000" y="609600"/>
                </a:lnTo>
                <a:lnTo>
                  <a:pt x="3810000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953000" y="4252848"/>
            <a:ext cx="0" cy="1690370"/>
          </a:xfrm>
          <a:custGeom>
            <a:avLst/>
            <a:gdLst/>
            <a:ahLst/>
            <a:cxnLst/>
            <a:rect l="l" t="t" r="r" b="b"/>
            <a:pathLst>
              <a:path w="0" h="1690370">
                <a:moveTo>
                  <a:pt x="0" y="0"/>
                </a:moveTo>
                <a:lnTo>
                  <a:pt x="0" y="168979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04912" y="48768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04912" y="5410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19200" y="4252848"/>
            <a:ext cx="0" cy="1690370"/>
          </a:xfrm>
          <a:custGeom>
            <a:avLst/>
            <a:gdLst/>
            <a:ahLst/>
            <a:cxnLst/>
            <a:rect l="l" t="t" r="r" b="b"/>
            <a:pathLst>
              <a:path w="0" h="1690370">
                <a:moveTo>
                  <a:pt x="0" y="0"/>
                </a:moveTo>
                <a:lnTo>
                  <a:pt x="0" y="168979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763000" y="4252848"/>
            <a:ext cx="0" cy="1690370"/>
          </a:xfrm>
          <a:custGeom>
            <a:avLst/>
            <a:gdLst/>
            <a:ahLst/>
            <a:cxnLst/>
            <a:rect l="l" t="t" r="r" b="b"/>
            <a:pathLst>
              <a:path w="0" h="1690370">
                <a:moveTo>
                  <a:pt x="0" y="0"/>
                </a:moveTo>
                <a:lnTo>
                  <a:pt x="0" y="168979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04912" y="4267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04912" y="592835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88136" y="4197134"/>
            <a:ext cx="1741677" cy="7907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21935" y="4197134"/>
            <a:ext cx="1336421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230630" y="2012442"/>
            <a:ext cx="7144384" cy="27406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105025" marR="43180" indent="-2054860">
              <a:lnSpc>
                <a:spcPct val="100000"/>
              </a:lnSpc>
              <a:spcBef>
                <a:spcPts val="105"/>
              </a:spcBef>
            </a:pPr>
            <a:r>
              <a:rPr dirty="0" sz="2800" spc="2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800" spc="50">
                <a:solidFill>
                  <a:srgbClr val="FFFFFF"/>
                </a:solidFill>
                <a:latin typeface="Calibri"/>
                <a:cs typeface="Calibri"/>
              </a:rPr>
              <a:t>form </a:t>
            </a:r>
            <a:r>
              <a:rPr dirty="0" sz="2800" spc="60">
                <a:solidFill>
                  <a:srgbClr val="FFFFFF"/>
                </a:solidFill>
                <a:latin typeface="Calibri"/>
                <a:cs typeface="Calibri"/>
              </a:rPr>
              <a:t>plurals </a:t>
            </a:r>
            <a:r>
              <a:rPr dirty="0" sz="2800" spc="4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most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nouns </a:t>
            </a:r>
            <a:r>
              <a:rPr dirty="0" sz="2800" spc="105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2800" spc="100">
                <a:solidFill>
                  <a:srgbClr val="FFFFFF"/>
                </a:solidFill>
                <a:latin typeface="Calibri"/>
                <a:cs typeface="Calibri"/>
              </a:rPr>
              <a:t>adding </a:t>
            </a:r>
            <a:r>
              <a:rPr dirty="0" sz="2800" spc="15">
                <a:solidFill>
                  <a:srgbClr val="CC3300"/>
                </a:solidFill>
                <a:latin typeface="Calibri"/>
                <a:cs typeface="Calibri"/>
              </a:rPr>
              <a:t>“s”  </a:t>
            </a:r>
            <a:r>
              <a:rPr dirty="0" sz="2800" spc="2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800" spc="5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noun.</a:t>
            </a:r>
            <a:endParaRPr sz="2800">
              <a:latin typeface="Calibri"/>
              <a:cs typeface="Calibri"/>
            </a:endParaRPr>
          </a:p>
          <a:p>
            <a:pPr algn="ctr" marR="2540">
              <a:lnSpc>
                <a:spcPct val="100000"/>
              </a:lnSpc>
              <a:spcBef>
                <a:spcPts val="625"/>
              </a:spcBef>
            </a:pPr>
            <a:r>
              <a:rPr dirty="0" sz="2800" spc="-515">
                <a:solidFill>
                  <a:srgbClr val="FFFFFF"/>
                </a:solidFill>
                <a:latin typeface="Arial"/>
                <a:cs typeface="Arial"/>
              </a:rPr>
              <a:t>ةفاضإب </a:t>
            </a:r>
            <a:r>
              <a:rPr dirty="0" sz="2800" spc="-155">
                <a:solidFill>
                  <a:srgbClr val="FFFFFF"/>
                </a:solidFill>
                <a:latin typeface="Arial"/>
                <a:cs typeface="Arial"/>
              </a:rPr>
              <a:t>ءامسلأا </a:t>
            </a:r>
            <a:r>
              <a:rPr dirty="0" sz="2800" spc="-60">
                <a:solidFill>
                  <a:srgbClr val="FFFFFF"/>
                </a:solidFill>
                <a:latin typeface="Arial"/>
                <a:cs typeface="Arial"/>
              </a:rPr>
              <a:t>مظعم </a:t>
            </a:r>
            <a:r>
              <a:rPr dirty="0" sz="28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800" spc="-210">
                <a:solidFill>
                  <a:srgbClr val="FFFFFF"/>
                </a:solidFill>
                <a:latin typeface="Arial"/>
                <a:cs typeface="Arial"/>
              </a:rPr>
              <a:t>عمجلا </a:t>
            </a:r>
            <a:r>
              <a:rPr dirty="0" sz="2800" spc="-250">
                <a:solidFill>
                  <a:srgbClr val="FFFFFF"/>
                </a:solidFill>
                <a:latin typeface="Arial"/>
                <a:cs typeface="Arial"/>
              </a:rPr>
              <a:t>نو</a:t>
            </a:r>
            <a:r>
              <a:rPr dirty="0" baseline="-5952" sz="4200" spc="-375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baseline="-5952" sz="420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85">
                <a:solidFill>
                  <a:srgbClr val="FFFFFF"/>
                </a:solidFill>
                <a:latin typeface="Arial"/>
                <a:cs typeface="Arial"/>
              </a:rPr>
              <a:t>كن</a:t>
            </a:r>
            <a:endParaRPr sz="2800">
              <a:latin typeface="Arial"/>
              <a:cs typeface="Arial"/>
            </a:endParaRPr>
          </a:p>
          <a:p>
            <a:pPr algn="ctr" marL="103505">
              <a:lnSpc>
                <a:spcPct val="100000"/>
              </a:lnSpc>
              <a:spcBef>
                <a:spcPts val="830"/>
              </a:spcBef>
            </a:pPr>
            <a:r>
              <a:rPr dirty="0" sz="2800" spc="-310">
                <a:solidFill>
                  <a:srgbClr val="FFFFFF"/>
                </a:solidFill>
                <a:latin typeface="Arial"/>
                <a:cs typeface="Arial"/>
              </a:rPr>
              <a:t>.درفملا  </a:t>
            </a:r>
            <a:r>
              <a:rPr dirty="0" sz="2800" spc="-395">
                <a:solidFill>
                  <a:srgbClr val="FFFFFF"/>
                </a:solidFill>
                <a:latin typeface="Arial"/>
                <a:cs typeface="Arial"/>
              </a:rPr>
              <a:t>مسلال  </a:t>
            </a:r>
            <a:r>
              <a:rPr dirty="0" sz="28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20">
                <a:solidFill>
                  <a:srgbClr val="CC3300"/>
                </a:solidFill>
                <a:latin typeface="Calibri"/>
                <a:cs typeface="Calibri"/>
              </a:rPr>
              <a:t>“</a:t>
            </a:r>
            <a:r>
              <a:rPr dirty="0" sz="3200" spc="20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r>
              <a:rPr dirty="0" sz="2800" spc="20">
                <a:solidFill>
                  <a:srgbClr val="CC3300"/>
                </a:solidFill>
                <a:latin typeface="Calibri"/>
                <a:cs typeface="Calibri"/>
              </a:rPr>
              <a:t>”</a:t>
            </a:r>
            <a:endParaRPr sz="2800">
              <a:latin typeface="Calibri"/>
              <a:cs typeface="Calibri"/>
            </a:endParaRPr>
          </a:p>
          <a:p>
            <a:pPr marL="80010">
              <a:lnSpc>
                <a:spcPct val="100000"/>
              </a:lnSpc>
              <a:spcBef>
                <a:spcPts val="2635"/>
              </a:spcBef>
              <a:tabLst>
                <a:tab pos="3815079" algn="l"/>
              </a:tabLst>
            </a:pPr>
            <a:r>
              <a:rPr dirty="0" sz="2800" spc="105">
                <a:solidFill>
                  <a:srgbClr val="FFFFFF"/>
                </a:solidFill>
                <a:latin typeface="Calibri"/>
                <a:cs typeface="Calibri"/>
              </a:rPr>
              <a:t>Singular	</a:t>
            </a:r>
            <a:r>
              <a:rPr dirty="0" sz="2800" spc="45">
                <a:solidFill>
                  <a:srgbClr val="FFFFFF"/>
                </a:solidFill>
                <a:latin typeface="Calibri"/>
                <a:cs typeface="Calibri"/>
              </a:rPr>
              <a:t>Plural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88136" y="4806696"/>
            <a:ext cx="1927733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21935" y="4806696"/>
            <a:ext cx="2083054" cy="7907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88136" y="5340096"/>
            <a:ext cx="2031364" cy="7907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298575" y="4803059"/>
            <a:ext cx="1586230" cy="1093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100"/>
              </a:spcBef>
            </a:pPr>
            <a:r>
              <a:rPr dirty="0" sz="2800" spc="75">
                <a:solidFill>
                  <a:srgbClr val="FFFFFF"/>
                </a:solidFill>
                <a:latin typeface="Calibri"/>
                <a:cs typeface="Calibri"/>
              </a:rPr>
              <a:t>one 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book  </a:t>
            </a:r>
            <a:r>
              <a:rPr dirty="0" sz="2800" spc="75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28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horse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821935" y="5340096"/>
            <a:ext cx="2467229" cy="7907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5033517" y="4803059"/>
            <a:ext cx="2023110" cy="1093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100"/>
              </a:spcBef>
            </a:pPr>
            <a:r>
              <a:rPr dirty="0" sz="2800" spc="40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books  </a:t>
            </a:r>
            <a:r>
              <a:rPr dirty="0" sz="2800" spc="105">
                <a:solidFill>
                  <a:srgbClr val="FFFFFF"/>
                </a:solidFill>
                <a:latin typeface="Calibri"/>
                <a:cs typeface="Calibri"/>
              </a:rPr>
              <a:t>many</a:t>
            </a:r>
            <a:r>
              <a:rPr dirty="0" sz="28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horses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9" name="object 5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08376" y="295694"/>
            <a:ext cx="3771646" cy="790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05784" y="722414"/>
            <a:ext cx="2585974" cy="7907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219957" y="395427"/>
            <a:ext cx="3326129" cy="875030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ts val="3335"/>
              </a:lnSpc>
              <a:spcBef>
                <a:spcPts val="110"/>
              </a:spcBef>
            </a:pPr>
            <a:r>
              <a:rPr dirty="0" spc="285"/>
              <a:t>English</a:t>
            </a:r>
            <a:r>
              <a:rPr dirty="0" spc="120"/>
              <a:t> </a:t>
            </a:r>
            <a:r>
              <a:rPr dirty="0" spc="240"/>
              <a:t>Alphabetic</a:t>
            </a:r>
          </a:p>
          <a:p>
            <a:pPr algn="ctr" marL="8255">
              <a:lnSpc>
                <a:spcPts val="3335"/>
              </a:lnSpc>
            </a:pPr>
            <a:r>
              <a:rPr dirty="0" spc="-395">
                <a:latin typeface="Arial"/>
                <a:cs typeface="Arial"/>
              </a:rPr>
              <a:t>ةيزيلجنلإا</a:t>
            </a:r>
            <a:r>
              <a:rPr dirty="0" spc="-30">
                <a:latin typeface="Arial"/>
                <a:cs typeface="Arial"/>
              </a:rPr>
              <a:t> </a:t>
            </a:r>
            <a:r>
              <a:rPr dirty="0" spc="-320">
                <a:latin typeface="Arial"/>
                <a:cs typeface="Arial"/>
              </a:rPr>
              <a:t>ةيدجبلأا</a:t>
            </a:r>
          </a:p>
        </p:txBody>
      </p:sp>
      <p:sp>
        <p:nvSpPr>
          <p:cNvPr id="11" name="object 11"/>
          <p:cNvSpPr/>
          <p:nvPr/>
        </p:nvSpPr>
        <p:spPr>
          <a:xfrm>
            <a:off x="1072896" y="2029904"/>
            <a:ext cx="287883" cy="2908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74063" y="1959825"/>
            <a:ext cx="1424686" cy="4066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50592" y="1962873"/>
            <a:ext cx="1692909" cy="4066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145844" y="2011756"/>
            <a:ext cx="2881630" cy="238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50" spc="50">
                <a:solidFill>
                  <a:srgbClr val="FFFFCC"/>
                </a:solidFill>
                <a:latin typeface="Calibri"/>
                <a:cs typeface="Calibri"/>
              </a:rPr>
              <a:t>1. </a:t>
            </a:r>
            <a:r>
              <a:rPr dirty="0" sz="1400" spc="25">
                <a:solidFill>
                  <a:srgbClr val="FFFF00"/>
                </a:solidFill>
                <a:latin typeface="Calibri"/>
                <a:cs typeface="Calibri"/>
              </a:rPr>
              <a:t>Capital </a:t>
            </a:r>
            <a:r>
              <a:rPr dirty="0" sz="1400" spc="30">
                <a:solidFill>
                  <a:srgbClr val="FFFF00"/>
                </a:solidFill>
                <a:latin typeface="Calibri"/>
                <a:cs typeface="Calibri"/>
              </a:rPr>
              <a:t>Letters </a:t>
            </a:r>
            <a:r>
              <a:rPr dirty="0" sz="1400" spc="-285">
                <a:solidFill>
                  <a:srgbClr val="FFFF00"/>
                </a:solidFill>
                <a:latin typeface="Arial"/>
                <a:cs typeface="Arial"/>
              </a:rPr>
              <a:t>ةريبكلا </a:t>
            </a:r>
            <a:r>
              <a:rPr dirty="0" sz="1400" spc="-215">
                <a:solidFill>
                  <a:srgbClr val="FFFF00"/>
                </a:solidFill>
                <a:latin typeface="Arial"/>
                <a:cs typeface="Arial"/>
              </a:rPr>
              <a:t>ةيزيلجنلإا</a:t>
            </a:r>
            <a:r>
              <a:rPr dirty="0" sz="1400" spc="-19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400" spc="-175">
                <a:solidFill>
                  <a:srgbClr val="FFFF00"/>
                </a:solidFill>
                <a:latin typeface="Arial"/>
                <a:cs typeface="Arial"/>
              </a:rPr>
              <a:t>ةيدجبلأا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72896" y="3054032"/>
            <a:ext cx="287883" cy="2908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74063" y="2983953"/>
            <a:ext cx="1315085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40864" y="2987001"/>
            <a:ext cx="1799589" cy="4066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45844" y="3036824"/>
            <a:ext cx="287782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50" spc="50">
                <a:solidFill>
                  <a:srgbClr val="FFFFCC"/>
                </a:solidFill>
                <a:latin typeface="Calibri"/>
                <a:cs typeface="Calibri"/>
              </a:rPr>
              <a:t>2. </a:t>
            </a:r>
            <a:r>
              <a:rPr dirty="0" sz="1400" spc="40">
                <a:solidFill>
                  <a:srgbClr val="FFFF00"/>
                </a:solidFill>
                <a:latin typeface="Calibri"/>
                <a:cs typeface="Calibri"/>
              </a:rPr>
              <a:t>Small </a:t>
            </a:r>
            <a:r>
              <a:rPr dirty="0" sz="1400" spc="35">
                <a:solidFill>
                  <a:srgbClr val="FFFF00"/>
                </a:solidFill>
                <a:latin typeface="Calibri"/>
                <a:cs typeface="Calibri"/>
              </a:rPr>
              <a:t>Letters </a:t>
            </a:r>
            <a:r>
              <a:rPr dirty="0" sz="1400" spc="-229">
                <a:solidFill>
                  <a:srgbClr val="FFFF00"/>
                </a:solidFill>
                <a:latin typeface="Arial"/>
                <a:cs typeface="Arial"/>
              </a:rPr>
              <a:t>ةريغصلا </a:t>
            </a:r>
            <a:r>
              <a:rPr dirty="0" sz="1400" spc="-215">
                <a:solidFill>
                  <a:srgbClr val="FFFF00"/>
                </a:solidFill>
                <a:latin typeface="Arial"/>
                <a:cs typeface="Arial"/>
              </a:rPr>
              <a:t>ةيزيلجنلإا</a:t>
            </a:r>
            <a:r>
              <a:rPr dirty="0" sz="1400" spc="-21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400" spc="-175">
                <a:solidFill>
                  <a:srgbClr val="FFFF00"/>
                </a:solidFill>
                <a:latin typeface="Arial"/>
                <a:cs typeface="Arial"/>
              </a:rPr>
              <a:t>ةيدجبلأا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78991" y="4090441"/>
            <a:ext cx="266433" cy="2787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74063" y="4008081"/>
            <a:ext cx="1717420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743200" y="4011129"/>
            <a:ext cx="1153490" cy="40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45844" y="4060901"/>
            <a:ext cx="2635885" cy="238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4475" indent="-232410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67857"/>
              <a:buFont typeface="Wingdings"/>
              <a:buChar char=""/>
              <a:tabLst>
                <a:tab pos="245110" algn="l"/>
              </a:tabLst>
            </a:pPr>
            <a:r>
              <a:rPr dirty="0" sz="1400" spc="35">
                <a:solidFill>
                  <a:srgbClr val="FFFF00"/>
                </a:solidFill>
                <a:latin typeface="Calibri"/>
                <a:cs typeface="Calibri"/>
              </a:rPr>
              <a:t>Consonant </a:t>
            </a:r>
            <a:r>
              <a:rPr dirty="0" sz="1400" spc="30">
                <a:solidFill>
                  <a:srgbClr val="FFFF00"/>
                </a:solidFill>
                <a:latin typeface="Calibri"/>
                <a:cs typeface="Calibri"/>
              </a:rPr>
              <a:t>Letters </a:t>
            </a:r>
            <a:r>
              <a:rPr dirty="0" sz="1400" spc="-200">
                <a:solidFill>
                  <a:srgbClr val="FFFF00"/>
                </a:solidFill>
                <a:latin typeface="Arial"/>
                <a:cs typeface="Arial"/>
              </a:rPr>
              <a:t>ةنكاسلا</a:t>
            </a:r>
            <a:r>
              <a:rPr dirty="0" sz="1400" spc="-15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400" spc="-85">
                <a:solidFill>
                  <a:srgbClr val="FFFF00"/>
                </a:solidFill>
                <a:latin typeface="Arial"/>
                <a:cs typeface="Arial"/>
              </a:rPr>
              <a:t>فورحلا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78991" y="4858537"/>
            <a:ext cx="266433" cy="2787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274063" y="4776177"/>
            <a:ext cx="1433830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459735" y="4779225"/>
            <a:ext cx="1266240" cy="406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145844" y="4829936"/>
            <a:ext cx="246380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44475" indent="-232410">
              <a:lnSpc>
                <a:spcPct val="100000"/>
              </a:lnSpc>
              <a:spcBef>
                <a:spcPts val="90"/>
              </a:spcBef>
              <a:buClr>
                <a:srgbClr val="FFFFCC"/>
              </a:buClr>
              <a:buSzPct val="67857"/>
              <a:buFont typeface="Wingdings"/>
              <a:buChar char=""/>
              <a:tabLst>
                <a:tab pos="245110" algn="l"/>
              </a:tabLst>
            </a:pPr>
            <a:r>
              <a:rPr dirty="0" sz="1400" spc="20">
                <a:solidFill>
                  <a:srgbClr val="FFFF00"/>
                </a:solidFill>
                <a:latin typeface="Calibri"/>
                <a:cs typeface="Calibri"/>
              </a:rPr>
              <a:t>Vowels </a:t>
            </a:r>
            <a:r>
              <a:rPr dirty="0" sz="1400" spc="35">
                <a:solidFill>
                  <a:srgbClr val="FFFF00"/>
                </a:solidFill>
                <a:latin typeface="Calibri"/>
                <a:cs typeface="Calibri"/>
              </a:rPr>
              <a:t>Letters </a:t>
            </a:r>
            <a:r>
              <a:rPr dirty="0" sz="1400" spc="-160">
                <a:solidFill>
                  <a:srgbClr val="FFFF00"/>
                </a:solidFill>
                <a:latin typeface="Arial"/>
                <a:cs typeface="Arial"/>
              </a:rPr>
              <a:t>ةكرحتملا</a:t>
            </a:r>
            <a:r>
              <a:rPr dirty="0" sz="1400" spc="-204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400" spc="-85">
                <a:solidFill>
                  <a:srgbClr val="FFFF00"/>
                </a:solidFill>
                <a:latin typeface="Arial"/>
                <a:cs typeface="Arial"/>
              </a:rPr>
              <a:t>فورحلا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92376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536825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081401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624326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168775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714875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257800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802376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346825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891401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434326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978775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433575" y="2529839"/>
            <a:ext cx="7105650" cy="0"/>
          </a:xfrm>
          <a:custGeom>
            <a:avLst/>
            <a:gdLst/>
            <a:ahLst/>
            <a:cxnLst/>
            <a:rect l="l" t="t" r="r" b="b"/>
            <a:pathLst>
              <a:path w="7105650" h="0">
                <a:moveTo>
                  <a:pt x="0" y="0"/>
                </a:moveTo>
                <a:lnTo>
                  <a:pt x="71055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447800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8524875" y="2271776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5">
                <a:moveTo>
                  <a:pt x="0" y="0"/>
                </a:moveTo>
                <a:lnTo>
                  <a:pt x="0" y="516127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433575" y="2286000"/>
            <a:ext cx="7105650" cy="0"/>
          </a:xfrm>
          <a:custGeom>
            <a:avLst/>
            <a:gdLst/>
            <a:ahLst/>
            <a:cxnLst/>
            <a:rect l="l" t="t" r="r" b="b"/>
            <a:pathLst>
              <a:path w="7105650" h="0">
                <a:moveTo>
                  <a:pt x="0" y="0"/>
                </a:moveTo>
                <a:lnTo>
                  <a:pt x="7105523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433575" y="2773679"/>
            <a:ext cx="7105650" cy="0"/>
          </a:xfrm>
          <a:custGeom>
            <a:avLst/>
            <a:gdLst/>
            <a:ahLst/>
            <a:cxnLst/>
            <a:rect l="l" t="t" r="r" b="b"/>
            <a:pathLst>
              <a:path w="7105650" h="0">
                <a:moveTo>
                  <a:pt x="0" y="0"/>
                </a:moveTo>
                <a:lnTo>
                  <a:pt x="7105523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453896" y="2285949"/>
            <a:ext cx="254279" cy="29088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999488" y="2285949"/>
            <a:ext cx="254279" cy="29088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545079" y="2285949"/>
            <a:ext cx="254279" cy="29088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087623" y="2285949"/>
            <a:ext cx="263436" cy="29088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630167" y="2285949"/>
            <a:ext cx="251294" cy="29088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175759" y="2285949"/>
            <a:ext cx="245135" cy="29088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721352" y="2285949"/>
            <a:ext cx="263436" cy="2908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263896" y="2285949"/>
            <a:ext cx="263436" cy="2908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809488" y="2285949"/>
            <a:ext cx="226822" cy="29088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355079" y="2285949"/>
            <a:ext cx="232994" cy="2908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897623" y="2285949"/>
            <a:ext cx="254279" cy="2908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440168" y="2285949"/>
            <a:ext cx="242138" cy="2908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7985759" y="2285949"/>
            <a:ext cx="275577" cy="2908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453896" y="2529776"/>
            <a:ext cx="263436" cy="29089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999488" y="2529776"/>
            <a:ext cx="269595" cy="29089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545079" y="2529776"/>
            <a:ext cx="248297" cy="29089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087623" y="2529776"/>
            <a:ext cx="269595" cy="29089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630167" y="2529776"/>
            <a:ext cx="257441" cy="29089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175759" y="2529776"/>
            <a:ext cx="248297" cy="29089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721352" y="2529776"/>
            <a:ext cx="254279" cy="29089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263896" y="2529776"/>
            <a:ext cx="263436" cy="29089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809488" y="2529776"/>
            <a:ext cx="254279" cy="29089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6355079" y="2529776"/>
            <a:ext cx="293890" cy="29089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897623" y="2529776"/>
            <a:ext cx="251294" cy="29089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7440168" y="2529776"/>
            <a:ext cx="251294" cy="29089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7985759" y="2529776"/>
            <a:ext cx="248297" cy="29089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1" name="object 81"/>
          <p:cNvGraphicFramePr>
            <a:graphicFrameLocks noGrp="1"/>
          </p:cNvGraphicFramePr>
          <p:nvPr/>
        </p:nvGraphicFramePr>
        <p:xfrm>
          <a:off x="1326896" y="2285949"/>
          <a:ext cx="7061834" cy="535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1495"/>
                <a:gridCol w="548640"/>
                <a:gridCol w="536575"/>
                <a:gridCol w="550544"/>
                <a:gridCol w="538480"/>
                <a:gridCol w="541655"/>
                <a:gridCol w="552450"/>
                <a:gridCol w="544829"/>
                <a:gridCol w="541654"/>
                <a:gridCol w="564514"/>
                <a:gridCol w="523239"/>
                <a:gridCol w="542925"/>
                <a:gridCol w="549909"/>
              </a:tblGrid>
              <a:tr h="267354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1270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76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11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635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304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30504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317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L="171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</a:tr>
              <a:tr h="267366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1397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38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190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190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30504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317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190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</a:tr>
            </a:tbl>
          </a:graphicData>
        </a:graphic>
      </p:graphicFrame>
      <p:sp>
        <p:nvSpPr>
          <p:cNvPr id="82" name="object 82"/>
          <p:cNvSpPr/>
          <p:nvPr/>
        </p:nvSpPr>
        <p:spPr>
          <a:xfrm>
            <a:off x="1992376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536825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3081401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3624326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168775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714875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5257800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5802376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6346825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6891401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7434326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7978775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433575" y="3596640"/>
            <a:ext cx="7105650" cy="0"/>
          </a:xfrm>
          <a:custGeom>
            <a:avLst/>
            <a:gdLst/>
            <a:ahLst/>
            <a:cxnLst/>
            <a:rect l="l" t="t" r="r" b="b"/>
            <a:pathLst>
              <a:path w="7105650" h="0">
                <a:moveTo>
                  <a:pt x="0" y="0"/>
                </a:moveTo>
                <a:lnTo>
                  <a:pt x="71055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447800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8524875" y="3338448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0"/>
                </a:moveTo>
                <a:lnTo>
                  <a:pt x="0" y="51625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433575" y="3352800"/>
            <a:ext cx="7105650" cy="0"/>
          </a:xfrm>
          <a:custGeom>
            <a:avLst/>
            <a:gdLst/>
            <a:ahLst/>
            <a:cxnLst/>
            <a:rect l="l" t="t" r="r" b="b"/>
            <a:pathLst>
              <a:path w="7105650" h="0">
                <a:moveTo>
                  <a:pt x="0" y="0"/>
                </a:moveTo>
                <a:lnTo>
                  <a:pt x="7105523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433575" y="3840479"/>
            <a:ext cx="7105650" cy="0"/>
          </a:xfrm>
          <a:custGeom>
            <a:avLst/>
            <a:gdLst/>
            <a:ahLst/>
            <a:cxnLst/>
            <a:rect l="l" t="t" r="r" b="b"/>
            <a:pathLst>
              <a:path w="7105650" h="0">
                <a:moveTo>
                  <a:pt x="0" y="0"/>
                </a:moveTo>
                <a:lnTo>
                  <a:pt x="7105523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453896" y="3352736"/>
            <a:ext cx="245135" cy="29089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999488" y="3352736"/>
            <a:ext cx="248297" cy="29089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545079" y="3352736"/>
            <a:ext cx="235978" cy="29089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3087623" y="3352736"/>
            <a:ext cx="248297" cy="29089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630167" y="3352736"/>
            <a:ext cx="245135" cy="29089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4175759" y="3352736"/>
            <a:ext cx="217665" cy="29089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721352" y="3352736"/>
            <a:ext cx="248297" cy="29089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5263896" y="3352736"/>
            <a:ext cx="248297" cy="29089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5809488" y="3352736"/>
            <a:ext cx="208508" cy="290893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6355079" y="3352736"/>
            <a:ext cx="214680" cy="29089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6897623" y="3352736"/>
            <a:ext cx="242138" cy="290893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7440168" y="3352736"/>
            <a:ext cx="208508" cy="29089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7985759" y="3352736"/>
            <a:ext cx="284733" cy="29089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453896" y="3596576"/>
            <a:ext cx="248297" cy="29089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999488" y="3596576"/>
            <a:ext cx="248297" cy="29089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2545079" y="3596576"/>
            <a:ext cx="248297" cy="290893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3087623" y="3596576"/>
            <a:ext cx="248297" cy="290893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3630167" y="3596576"/>
            <a:ext cx="223837" cy="29089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4175759" y="3596576"/>
            <a:ext cx="235978" cy="290893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4721352" y="3596576"/>
            <a:ext cx="220852" cy="29089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5263896" y="3596576"/>
            <a:ext cx="248297" cy="290893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809488" y="3596576"/>
            <a:ext cx="242138" cy="290893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6355079" y="3596576"/>
            <a:ext cx="272580" cy="290893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6897623" y="3596576"/>
            <a:ext cx="242138" cy="290893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7440168" y="3596576"/>
            <a:ext cx="242138" cy="290893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7985759" y="3596576"/>
            <a:ext cx="235978" cy="290893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25" name="object 125"/>
          <p:cNvGraphicFramePr>
            <a:graphicFrameLocks noGrp="1"/>
          </p:cNvGraphicFramePr>
          <p:nvPr/>
        </p:nvGraphicFramePr>
        <p:xfrm>
          <a:off x="1326896" y="3352736"/>
          <a:ext cx="7070725" cy="535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3875"/>
                <a:gridCol w="545465"/>
                <a:gridCol w="544195"/>
                <a:gridCol w="542925"/>
                <a:gridCol w="542925"/>
                <a:gridCol w="541655"/>
                <a:gridCol w="551180"/>
                <a:gridCol w="544829"/>
                <a:gridCol w="543560"/>
                <a:gridCol w="560070"/>
                <a:gridCol w="528320"/>
                <a:gridCol w="544830"/>
                <a:gridCol w="564515"/>
              </a:tblGrid>
              <a:tr h="267366">
                <a:tc>
                  <a:txBody>
                    <a:bodyPr/>
                    <a:lstStyle/>
                    <a:p>
                      <a:pPr algn="ctr" marR="228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11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1968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355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ctr" marR="1079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085"/>
                </a:tc>
              </a:tr>
              <a:tr h="267366">
                <a:tc>
                  <a:txBody>
                    <a:bodyPr/>
                    <a:lstStyle/>
                    <a:p>
                      <a:pPr algn="ctr" marR="1841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63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38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ctr" marR="1079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</a:tr>
            </a:tbl>
          </a:graphicData>
        </a:graphic>
      </p:graphicFrame>
      <p:sp>
        <p:nvSpPr>
          <p:cNvPr id="126" name="object 126"/>
          <p:cNvSpPr/>
          <p:nvPr/>
        </p:nvSpPr>
        <p:spPr>
          <a:xfrm>
            <a:off x="1722501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981200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2273300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2549525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2825750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3081401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3355975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3630676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3905250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4179951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4454525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4729226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5003800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5278501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5553075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5827776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6104001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6378575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6653276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6927850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447800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7204075" y="4329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433575" y="4343400"/>
            <a:ext cx="5784850" cy="0"/>
          </a:xfrm>
          <a:custGeom>
            <a:avLst/>
            <a:gdLst/>
            <a:ahLst/>
            <a:cxnLst/>
            <a:rect l="l" t="t" r="r" b="b"/>
            <a:pathLst>
              <a:path w="5784850" h="0">
                <a:moveTo>
                  <a:pt x="0" y="0"/>
                </a:moveTo>
                <a:lnTo>
                  <a:pt x="5784723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433575" y="4587240"/>
            <a:ext cx="5784850" cy="0"/>
          </a:xfrm>
          <a:custGeom>
            <a:avLst/>
            <a:gdLst/>
            <a:ahLst/>
            <a:cxnLst/>
            <a:rect l="l" t="t" r="r" b="b"/>
            <a:pathLst>
              <a:path w="5784850" h="0">
                <a:moveTo>
                  <a:pt x="0" y="0"/>
                </a:moveTo>
                <a:lnTo>
                  <a:pt x="5784723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453896" y="4343336"/>
            <a:ext cx="248297" cy="290893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731264" y="4343336"/>
            <a:ext cx="235978" cy="290893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987295" y="4343336"/>
            <a:ext cx="248297" cy="290893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2279904" y="4343336"/>
            <a:ext cx="217665" cy="29089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2557272" y="4343336"/>
            <a:ext cx="248297" cy="290893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2831592" y="4343336"/>
            <a:ext cx="248297" cy="290893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3087623" y="4343336"/>
            <a:ext cx="214680" cy="290893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3361944" y="4343336"/>
            <a:ext cx="242138" cy="290893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3639311" y="4343336"/>
            <a:ext cx="208508" cy="290893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3913632" y="4343336"/>
            <a:ext cx="284734" cy="290893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4187952" y="4343336"/>
            <a:ext cx="248297" cy="290893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4462271" y="4343336"/>
            <a:ext cx="248297" cy="290893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4736591" y="4343336"/>
            <a:ext cx="248297" cy="290893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5010911" y="4343336"/>
            <a:ext cx="223837" cy="29089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5285232" y="4343336"/>
            <a:ext cx="235978" cy="290893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5559552" y="4343336"/>
            <a:ext cx="220852" cy="29089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5833871" y="4343336"/>
            <a:ext cx="242138" cy="290893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6111240" y="4343336"/>
            <a:ext cx="272580" cy="290893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6385559" y="4343336"/>
            <a:ext cx="242138" cy="29089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6659880" y="4343336"/>
            <a:ext cx="242138" cy="290893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6934200" y="4343336"/>
            <a:ext cx="235978" cy="290893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71" name="object 171"/>
          <p:cNvGraphicFramePr>
            <a:graphicFrameLocks noGrp="1"/>
          </p:cNvGraphicFramePr>
          <p:nvPr/>
        </p:nvGraphicFramePr>
        <p:xfrm>
          <a:off x="1326896" y="4343336"/>
          <a:ext cx="5970905" cy="291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890"/>
                <a:gridCol w="260350"/>
                <a:gridCol w="280034"/>
                <a:gridCol w="269240"/>
                <a:gridCol w="290829"/>
                <a:gridCol w="264794"/>
                <a:gridCol w="248285"/>
                <a:gridCol w="289560"/>
                <a:gridCol w="259080"/>
                <a:gridCol w="312419"/>
                <a:gridCol w="255905"/>
                <a:gridCol w="274319"/>
                <a:gridCol w="274320"/>
                <a:gridCol w="262254"/>
                <a:gridCol w="280670"/>
                <a:gridCol w="267335"/>
                <a:gridCol w="287020"/>
                <a:gridCol w="291464"/>
                <a:gridCol w="259714"/>
                <a:gridCol w="274954"/>
                <a:gridCol w="379729"/>
              </a:tblGrid>
              <a:tr h="290893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R="952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R="571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L="825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R="2413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R="1841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R="381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R="1270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</a:tr>
            </a:tbl>
          </a:graphicData>
        </a:graphic>
      </p:graphicFrame>
      <p:sp>
        <p:nvSpPr>
          <p:cNvPr id="172" name="object 172"/>
          <p:cNvSpPr/>
          <p:nvPr/>
        </p:nvSpPr>
        <p:spPr>
          <a:xfrm>
            <a:off x="1722501" y="5091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981200" y="5091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2273300" y="5091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2549525" y="5091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447800" y="5091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2825750" y="509104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0"/>
                </a:moveTo>
                <a:lnTo>
                  <a:pt x="0" y="27241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433575" y="5105400"/>
            <a:ext cx="1406525" cy="0"/>
          </a:xfrm>
          <a:custGeom>
            <a:avLst/>
            <a:gdLst/>
            <a:ahLst/>
            <a:cxnLst/>
            <a:rect l="l" t="t" r="r" b="b"/>
            <a:pathLst>
              <a:path w="1406525" h="0">
                <a:moveTo>
                  <a:pt x="0" y="0"/>
                </a:moveTo>
                <a:lnTo>
                  <a:pt x="140639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433575" y="5349240"/>
            <a:ext cx="1406525" cy="0"/>
          </a:xfrm>
          <a:custGeom>
            <a:avLst/>
            <a:gdLst/>
            <a:ahLst/>
            <a:cxnLst/>
            <a:rect l="l" t="t" r="r" b="b"/>
            <a:pathLst>
              <a:path w="1406525" h="0">
                <a:moveTo>
                  <a:pt x="0" y="0"/>
                </a:moveTo>
                <a:lnTo>
                  <a:pt x="140639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453896" y="5105336"/>
            <a:ext cx="245135" cy="290893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731264" y="5105336"/>
            <a:ext cx="245135" cy="290893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1987295" y="5105336"/>
            <a:ext cx="208508" cy="290893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2279904" y="5105336"/>
            <a:ext cx="248297" cy="290893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2557272" y="5105336"/>
            <a:ext cx="248297" cy="290893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85" name="object 185"/>
          <p:cNvGraphicFramePr>
            <a:graphicFrameLocks noGrp="1"/>
          </p:cNvGraphicFramePr>
          <p:nvPr/>
        </p:nvGraphicFramePr>
        <p:xfrm>
          <a:off x="1326896" y="5105336"/>
          <a:ext cx="1605915" cy="291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985"/>
                <a:gridCol w="266699"/>
                <a:gridCol w="255904"/>
                <a:gridCol w="304800"/>
                <a:gridCol w="389890"/>
              </a:tblGrid>
              <a:tr h="290893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R="361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algn="ctr" marL="1968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5720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82495" y="313982"/>
            <a:ext cx="647217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36392" y="871766"/>
            <a:ext cx="330225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49275">
              <a:lnSpc>
                <a:spcPct val="100000"/>
              </a:lnSpc>
              <a:spcBef>
                <a:spcPts val="100"/>
              </a:spcBef>
            </a:pPr>
            <a:r>
              <a:rPr dirty="0" sz="3600" spc="340"/>
              <a:t>Spelling </a:t>
            </a:r>
            <a:r>
              <a:rPr dirty="0" sz="3600" spc="375"/>
              <a:t>Rules </a:t>
            </a:r>
            <a:r>
              <a:rPr dirty="0" sz="3600" spc="260"/>
              <a:t>for</a:t>
            </a:r>
            <a:r>
              <a:rPr dirty="0" sz="3600" spc="-10"/>
              <a:t> </a:t>
            </a:r>
            <a:r>
              <a:rPr dirty="0" sz="3600" spc="325"/>
              <a:t>Plurals</a:t>
            </a:r>
            <a:endParaRPr sz="3600"/>
          </a:p>
          <a:p>
            <a:pPr algn="ctr" marL="536575" marR="128270">
              <a:lnSpc>
                <a:spcPct val="100000"/>
              </a:lnSpc>
              <a:spcBef>
                <a:spcPts val="5"/>
              </a:spcBef>
            </a:pPr>
            <a:r>
              <a:rPr dirty="0" sz="3600" spc="-215">
                <a:latin typeface="Arial"/>
                <a:cs typeface="Arial"/>
              </a:rPr>
              <a:t>عمجلا </a:t>
            </a:r>
            <a:r>
              <a:rPr dirty="0" sz="3600" spc="-60">
                <a:latin typeface="Arial"/>
                <a:cs typeface="Arial"/>
              </a:rPr>
              <a:t>ءلامإ</a:t>
            </a:r>
            <a:r>
              <a:rPr dirty="0" sz="3600" spc="195">
                <a:latin typeface="Arial"/>
                <a:cs typeface="Arial"/>
              </a:rPr>
              <a:t> </a:t>
            </a:r>
            <a:r>
              <a:rPr dirty="0" sz="3600" spc="-225">
                <a:latin typeface="Arial"/>
                <a:cs typeface="Arial"/>
              </a:rPr>
              <a:t>دعاوق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71800" y="1892757"/>
            <a:ext cx="4058284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216401" y="2006345"/>
            <a:ext cx="3543935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55" b="1">
                <a:solidFill>
                  <a:srgbClr val="FFFFFF"/>
                </a:solidFill>
                <a:latin typeface="Arial"/>
                <a:cs typeface="Arial"/>
              </a:rPr>
              <a:t>ةــــــــــــــصاخ</a:t>
            </a:r>
            <a:r>
              <a:rPr dirty="0" sz="3200" spc="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0" b="1">
                <a:solidFill>
                  <a:srgbClr val="FFFFFF"/>
                </a:solidFill>
                <a:latin typeface="Arial"/>
                <a:cs typeface="Arial"/>
              </a:rPr>
              <a:t>تلااـــــــــح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17264" y="2822397"/>
            <a:ext cx="4963541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676646" y="2881376"/>
            <a:ext cx="2155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65" b="1">
                <a:solidFill>
                  <a:srgbClr val="FFFFFF"/>
                </a:solidFill>
                <a:latin typeface="Arial"/>
                <a:cs typeface="Arial"/>
              </a:rPr>
              <a:t>فورحلاب </a:t>
            </a:r>
            <a:r>
              <a:rPr dirty="0" sz="1800" spc="-365" b="1">
                <a:solidFill>
                  <a:srgbClr val="FFFFFF"/>
                </a:solidFill>
                <a:latin typeface="Arial"/>
                <a:cs typeface="Arial"/>
              </a:rPr>
              <a:t>يهتنت </a:t>
            </a:r>
            <a:r>
              <a:rPr dirty="0" sz="1800" spc="-305" b="1">
                <a:solidFill>
                  <a:srgbClr val="FFFFFF"/>
                </a:solidFill>
                <a:latin typeface="Arial"/>
                <a:cs typeface="Arial"/>
              </a:rPr>
              <a:t>يتلا</a:t>
            </a:r>
            <a:r>
              <a:rPr dirty="0" sz="1800" spc="-2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92296" y="2779750"/>
            <a:ext cx="1964308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042664" y="2856992"/>
            <a:ext cx="1644014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409" b="1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r>
              <a:rPr dirty="0" sz="1800" spc="-409" b="1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2000" spc="-409" b="1">
                <a:solidFill>
                  <a:srgbClr val="CC3300"/>
                </a:solidFill>
                <a:latin typeface="Calibri"/>
                <a:cs typeface="Calibri"/>
              </a:rPr>
              <a:t>h</a:t>
            </a:r>
            <a:r>
              <a:rPr dirty="0" sz="1800" spc="-409" b="1">
                <a:solidFill>
                  <a:srgbClr val="FFFFFF"/>
                </a:solidFill>
                <a:latin typeface="Arial"/>
                <a:cs typeface="Arial"/>
              </a:rPr>
              <a:t>هل</a:t>
            </a:r>
            <a:r>
              <a:rPr dirty="0" sz="2000" spc="-409" b="1">
                <a:solidFill>
                  <a:srgbClr val="CC3300"/>
                </a:solidFill>
                <a:latin typeface="Calibri"/>
                <a:cs typeface="Calibri"/>
              </a:rPr>
              <a:t>,</a:t>
            </a:r>
            <a:r>
              <a:rPr dirty="0" sz="1800" spc="-409" b="1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sz="2000" spc="-409" b="1">
                <a:solidFill>
                  <a:srgbClr val="CC3300"/>
                </a:solidFill>
                <a:latin typeface="Calibri"/>
                <a:cs typeface="Calibri"/>
              </a:rPr>
              <a:t>c</a:t>
            </a:r>
            <a:r>
              <a:rPr dirty="0" sz="1800" spc="-409" b="1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2000" spc="-409" b="1">
                <a:solidFill>
                  <a:srgbClr val="CC3300"/>
                </a:solidFill>
                <a:latin typeface="Calibri"/>
                <a:cs typeface="Calibri"/>
              </a:rPr>
              <a:t>h</a:t>
            </a:r>
            <a:r>
              <a:rPr dirty="0" sz="1800" spc="-409" b="1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sz="2000" spc="-409" b="1">
                <a:solidFill>
                  <a:srgbClr val="CC3300"/>
                </a:solidFill>
                <a:latin typeface="Calibri"/>
                <a:cs typeface="Calibri"/>
              </a:rPr>
              <a:t>,</a:t>
            </a:r>
            <a:r>
              <a:rPr dirty="0" sz="1800" spc="-409" b="1">
                <a:solidFill>
                  <a:srgbClr val="FFFFFF"/>
                </a:solidFill>
                <a:latin typeface="Arial"/>
                <a:cs typeface="Arial"/>
              </a:rPr>
              <a:t>ن </a:t>
            </a:r>
            <a:r>
              <a:rPr dirty="0" sz="2000" spc="180" b="1">
                <a:solidFill>
                  <a:srgbClr val="CC3300"/>
                </a:solidFill>
                <a:latin typeface="Calibri"/>
                <a:cs typeface="Calibri"/>
              </a:rPr>
              <a:t>z, </a:t>
            </a:r>
            <a:r>
              <a:rPr dirty="0" sz="2000" spc="190" b="1">
                <a:solidFill>
                  <a:srgbClr val="CC3300"/>
                </a:solidFill>
                <a:latin typeface="Calibri"/>
                <a:cs typeface="Calibri"/>
              </a:rPr>
              <a:t>x,</a:t>
            </a:r>
            <a:r>
              <a:rPr dirty="0" sz="2000" spc="25" b="1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225" b="1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92095" y="2779750"/>
            <a:ext cx="623125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441829" y="2853944"/>
            <a:ext cx="30416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190" b="1">
                <a:solidFill>
                  <a:srgbClr val="CC3300"/>
                </a:solidFill>
                <a:latin typeface="Calibri"/>
                <a:cs typeface="Calibri"/>
              </a:rPr>
              <a:t>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00200" y="3429000"/>
            <a:ext cx="3505200" cy="533400"/>
          </a:xfrm>
          <a:custGeom>
            <a:avLst/>
            <a:gdLst/>
            <a:ahLst/>
            <a:cxnLst/>
            <a:rect l="l" t="t" r="r" b="b"/>
            <a:pathLst>
              <a:path w="3505200" h="533400">
                <a:moveTo>
                  <a:pt x="0" y="533400"/>
                </a:moveTo>
                <a:lnTo>
                  <a:pt x="3505200" y="533400"/>
                </a:lnTo>
                <a:lnTo>
                  <a:pt x="35052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105400" y="3429000"/>
            <a:ext cx="3581400" cy="533400"/>
          </a:xfrm>
          <a:custGeom>
            <a:avLst/>
            <a:gdLst/>
            <a:ahLst/>
            <a:cxnLst/>
            <a:rect l="l" t="t" r="r" b="b"/>
            <a:pathLst>
              <a:path w="3581400" h="533400">
                <a:moveTo>
                  <a:pt x="0" y="533400"/>
                </a:moveTo>
                <a:lnTo>
                  <a:pt x="3581400" y="533400"/>
                </a:lnTo>
                <a:lnTo>
                  <a:pt x="35814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105400" y="3414648"/>
            <a:ext cx="0" cy="2726690"/>
          </a:xfrm>
          <a:custGeom>
            <a:avLst/>
            <a:gdLst/>
            <a:ahLst/>
            <a:cxnLst/>
            <a:rect l="l" t="t" r="r" b="b"/>
            <a:pathLst>
              <a:path w="0" h="2726690">
                <a:moveTo>
                  <a:pt x="0" y="0"/>
                </a:moveTo>
                <a:lnTo>
                  <a:pt x="0" y="272611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85975" y="39624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85975" y="45720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85975" y="5090159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85975" y="560832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00200" y="3414648"/>
            <a:ext cx="0" cy="2726690"/>
          </a:xfrm>
          <a:custGeom>
            <a:avLst/>
            <a:gdLst/>
            <a:ahLst/>
            <a:cxnLst/>
            <a:rect l="l" t="t" r="r" b="b"/>
            <a:pathLst>
              <a:path w="0" h="2726690">
                <a:moveTo>
                  <a:pt x="0" y="0"/>
                </a:moveTo>
                <a:lnTo>
                  <a:pt x="0" y="272611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686800" y="3414648"/>
            <a:ext cx="0" cy="2726690"/>
          </a:xfrm>
          <a:custGeom>
            <a:avLst/>
            <a:gdLst/>
            <a:ahLst/>
            <a:cxnLst/>
            <a:rect l="l" t="t" r="r" b="b"/>
            <a:pathLst>
              <a:path w="0" h="2726690">
                <a:moveTo>
                  <a:pt x="0" y="0"/>
                </a:moveTo>
                <a:lnTo>
                  <a:pt x="0" y="272611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85975" y="34290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85975" y="6126479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69136" y="3358934"/>
            <a:ext cx="1741677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679575" y="3460750"/>
            <a:ext cx="129603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 spc="100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74335" y="3358934"/>
            <a:ext cx="1336421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5185917" y="3460750"/>
            <a:ext cx="89090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 spc="8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800" spc="40">
                <a:solidFill>
                  <a:srgbClr val="FFFFFF"/>
                </a:solidFill>
                <a:latin typeface="Calibri"/>
                <a:cs typeface="Calibri"/>
              </a:rPr>
              <a:t>lu</a:t>
            </a:r>
            <a:r>
              <a:rPr dirty="0" sz="2800" spc="-1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800" spc="114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69136" y="3892334"/>
            <a:ext cx="1436877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974335" y="3892334"/>
            <a:ext cx="1784477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69136" y="4501934"/>
            <a:ext cx="1025448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974335" y="4501934"/>
            <a:ext cx="1372997" cy="7907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69136" y="5020055"/>
            <a:ext cx="1107770" cy="7907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974335" y="5020055"/>
            <a:ext cx="1455165" cy="7907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69136" y="5538215"/>
            <a:ext cx="1037628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679575" y="3812616"/>
            <a:ext cx="992505" cy="2282190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dirty="0" sz="2800" spc="15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800" spc="7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00" spc="60">
                <a:solidFill>
                  <a:srgbClr val="FFFFFF"/>
                </a:solidFill>
                <a:latin typeface="Calibri"/>
                <a:cs typeface="Calibri"/>
              </a:rPr>
              <a:t>tch</a:t>
            </a:r>
            <a:endParaRPr sz="2800">
              <a:latin typeface="Calibri"/>
              <a:cs typeface="Calibri"/>
            </a:endParaRPr>
          </a:p>
          <a:p>
            <a:pPr algn="just" marL="12700" marR="333375">
              <a:lnSpc>
                <a:spcPct val="121500"/>
              </a:lnSpc>
              <a:spcBef>
                <a:spcPts val="720"/>
              </a:spcBef>
            </a:pPr>
            <a:r>
              <a:rPr dirty="0" sz="2800" spc="110">
                <a:solidFill>
                  <a:srgbClr val="FFFFFF"/>
                </a:solidFill>
                <a:latin typeface="Calibri"/>
                <a:cs typeface="Calibri"/>
              </a:rPr>
              <a:t>bus  </a:t>
            </a:r>
            <a:r>
              <a:rPr dirty="0" sz="2800" spc="5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800" spc="2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sh  </a:t>
            </a:r>
            <a:r>
              <a:rPr dirty="0" sz="2800" spc="100">
                <a:solidFill>
                  <a:srgbClr val="FFFFFF"/>
                </a:solidFill>
                <a:latin typeface="Calibri"/>
                <a:cs typeface="Calibri"/>
              </a:rPr>
              <a:t>box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974335" y="5538215"/>
            <a:ext cx="1382140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5185917" y="3812616"/>
            <a:ext cx="1339215" cy="2282190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dirty="0" sz="2800" spc="90">
                <a:solidFill>
                  <a:srgbClr val="FFFFFF"/>
                </a:solidFill>
                <a:latin typeface="Calibri"/>
                <a:cs typeface="Calibri"/>
              </a:rPr>
              <a:t>matches</a:t>
            </a:r>
            <a:endParaRPr sz="2800">
              <a:latin typeface="Calibri"/>
              <a:cs typeface="Calibri"/>
            </a:endParaRPr>
          </a:p>
          <a:p>
            <a:pPr algn="just" marL="12700" marR="334010">
              <a:lnSpc>
                <a:spcPct val="121500"/>
              </a:lnSpc>
              <a:spcBef>
                <a:spcPts val="720"/>
              </a:spcBef>
            </a:pPr>
            <a:r>
              <a:rPr dirty="0" sz="2800" spc="114">
                <a:solidFill>
                  <a:srgbClr val="FFFFFF"/>
                </a:solidFill>
                <a:latin typeface="Calibri"/>
                <a:cs typeface="Calibri"/>
              </a:rPr>
              <a:t>buses  </a:t>
            </a:r>
            <a:r>
              <a:rPr dirty="0" sz="2800" spc="5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800" spc="2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800" spc="1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800" spc="8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800" spc="11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2800" spc="100">
                <a:solidFill>
                  <a:srgbClr val="FFFFFF"/>
                </a:solidFill>
                <a:latin typeface="Calibri"/>
                <a:cs typeface="Calibri"/>
              </a:rPr>
              <a:t>boxes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3" name="object 6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82495" y="313982"/>
            <a:ext cx="647217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36392" y="871766"/>
            <a:ext cx="330225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49275">
              <a:lnSpc>
                <a:spcPct val="100000"/>
              </a:lnSpc>
              <a:spcBef>
                <a:spcPts val="100"/>
              </a:spcBef>
            </a:pPr>
            <a:r>
              <a:rPr dirty="0" sz="3600" spc="340"/>
              <a:t>Spelling </a:t>
            </a:r>
            <a:r>
              <a:rPr dirty="0" sz="3600" spc="375"/>
              <a:t>Rules </a:t>
            </a:r>
            <a:r>
              <a:rPr dirty="0" sz="3600" spc="260"/>
              <a:t>for</a:t>
            </a:r>
            <a:r>
              <a:rPr dirty="0" sz="3600" spc="-10"/>
              <a:t> </a:t>
            </a:r>
            <a:r>
              <a:rPr dirty="0" sz="3600" spc="325"/>
              <a:t>Plurals</a:t>
            </a:r>
            <a:endParaRPr sz="3600"/>
          </a:p>
          <a:p>
            <a:pPr algn="ctr" marL="536575" marR="128270">
              <a:lnSpc>
                <a:spcPct val="100000"/>
              </a:lnSpc>
              <a:spcBef>
                <a:spcPts val="5"/>
              </a:spcBef>
            </a:pPr>
            <a:r>
              <a:rPr dirty="0" sz="3600" spc="-215">
                <a:latin typeface="Arial"/>
                <a:cs typeface="Arial"/>
              </a:rPr>
              <a:t>عمجلا </a:t>
            </a:r>
            <a:r>
              <a:rPr dirty="0" sz="3600" spc="-60">
                <a:latin typeface="Arial"/>
                <a:cs typeface="Arial"/>
              </a:rPr>
              <a:t>ءلامإ</a:t>
            </a:r>
            <a:r>
              <a:rPr dirty="0" sz="3600" spc="195">
                <a:latin typeface="Arial"/>
                <a:cs typeface="Arial"/>
              </a:rPr>
              <a:t> </a:t>
            </a:r>
            <a:r>
              <a:rPr dirty="0" sz="3600" spc="-225">
                <a:latin typeface="Arial"/>
                <a:cs typeface="Arial"/>
              </a:rPr>
              <a:t>دعاوق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95600" y="1664157"/>
            <a:ext cx="4058284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140201" y="1777060"/>
            <a:ext cx="354457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55" b="1">
                <a:solidFill>
                  <a:srgbClr val="FFFFFF"/>
                </a:solidFill>
                <a:latin typeface="Arial"/>
                <a:cs typeface="Arial"/>
              </a:rPr>
              <a:t>ةــــــــــــــصاخ</a:t>
            </a:r>
            <a:r>
              <a:rPr dirty="0" sz="3200" spc="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0" b="1">
                <a:solidFill>
                  <a:srgbClr val="FFFFFF"/>
                </a:solidFill>
                <a:latin typeface="Arial"/>
                <a:cs typeface="Arial"/>
              </a:rPr>
              <a:t>تلااـــــــــح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79064" y="2264613"/>
            <a:ext cx="5649341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313938" y="2323338"/>
            <a:ext cx="6019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59" b="1">
                <a:solidFill>
                  <a:srgbClr val="FFFFFF"/>
                </a:solidFill>
                <a:latin typeface="Arial"/>
                <a:cs typeface="Arial"/>
              </a:rPr>
              <a:t>فيض</a:t>
            </a:r>
            <a:r>
              <a:rPr dirty="0" sz="1800" spc="-315" b="1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37909" y="2323338"/>
            <a:ext cx="19431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0" b="1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800" spc="-365" b="1">
                <a:solidFill>
                  <a:srgbClr val="FFFFFF"/>
                </a:solidFill>
                <a:latin typeface="Arial"/>
                <a:cs typeface="Arial"/>
              </a:rPr>
              <a:t>يهتنت </a:t>
            </a:r>
            <a:r>
              <a:rPr dirty="0" sz="1800" spc="-305" b="1">
                <a:solidFill>
                  <a:srgbClr val="FFFFFF"/>
                </a:solidFill>
                <a:latin typeface="Arial"/>
                <a:cs typeface="Arial"/>
              </a:rPr>
              <a:t>يتلا</a:t>
            </a:r>
            <a:r>
              <a:rPr dirty="0" sz="18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47800" y="2743200"/>
            <a:ext cx="3580129" cy="457200"/>
          </a:xfrm>
          <a:custGeom>
            <a:avLst/>
            <a:gdLst/>
            <a:ahLst/>
            <a:cxnLst/>
            <a:rect l="l" t="t" r="r" b="b"/>
            <a:pathLst>
              <a:path w="3580129" h="457200">
                <a:moveTo>
                  <a:pt x="0" y="457200"/>
                </a:moveTo>
                <a:lnTo>
                  <a:pt x="3579876" y="457200"/>
                </a:lnTo>
                <a:lnTo>
                  <a:pt x="3579876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027676" y="2743200"/>
            <a:ext cx="3659504" cy="457200"/>
          </a:xfrm>
          <a:custGeom>
            <a:avLst/>
            <a:gdLst/>
            <a:ahLst/>
            <a:cxnLst/>
            <a:rect l="l" t="t" r="r" b="b"/>
            <a:pathLst>
              <a:path w="3659504" h="457200">
                <a:moveTo>
                  <a:pt x="0" y="457200"/>
                </a:moveTo>
                <a:lnTo>
                  <a:pt x="3659124" y="457200"/>
                </a:lnTo>
                <a:lnTo>
                  <a:pt x="3659124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027676" y="2728976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0"/>
                </a:moveTo>
                <a:lnTo>
                  <a:pt x="0" y="14000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33575" y="32004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33575" y="36576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47800" y="2728976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0"/>
                </a:moveTo>
                <a:lnTo>
                  <a:pt x="0" y="1400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686800" y="2728976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0"/>
                </a:moveTo>
                <a:lnTo>
                  <a:pt x="0" y="1400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33575" y="27432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33575" y="41148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47216" y="2688374"/>
            <a:ext cx="1491742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527175" y="2774696"/>
            <a:ext cx="1113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28615" y="2688374"/>
            <a:ext cx="114434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108194" y="2774696"/>
            <a:ext cx="7658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Plu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347216" y="3145574"/>
            <a:ext cx="863904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928615" y="3145574"/>
            <a:ext cx="714590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239511" y="3145574"/>
            <a:ext cx="772502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47216" y="3602774"/>
            <a:ext cx="1049858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928615" y="3602774"/>
            <a:ext cx="897458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422391" y="3602774"/>
            <a:ext cx="772502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452871" y="2154974"/>
            <a:ext cx="580415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4332086" y="2247138"/>
            <a:ext cx="198691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0" b="1">
                <a:solidFill>
                  <a:srgbClr val="FFFFFF"/>
                </a:solidFill>
                <a:latin typeface="Arial"/>
                <a:cs typeface="Arial"/>
              </a:rPr>
              <a:t>فذحت </a:t>
            </a:r>
            <a:r>
              <a:rPr dirty="0" sz="1800" spc="-165" b="1">
                <a:solidFill>
                  <a:srgbClr val="FFFFFF"/>
                </a:solidFill>
                <a:latin typeface="Arial"/>
                <a:cs typeface="Arial"/>
              </a:rPr>
              <a:t>،نكاس </a:t>
            </a:r>
            <a:r>
              <a:rPr dirty="0" sz="1800" spc="-315" b="1">
                <a:solidFill>
                  <a:srgbClr val="FFFFFF"/>
                </a:solidFill>
                <a:latin typeface="Arial"/>
                <a:cs typeface="Arial"/>
              </a:rPr>
              <a:t>فر</a:t>
            </a:r>
            <a:r>
              <a:rPr dirty="0" baseline="1157" sz="3600" spc="-472" b="1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r>
              <a:rPr dirty="0" sz="1800" spc="-315" b="1">
                <a:solidFill>
                  <a:srgbClr val="FFFFFF"/>
                </a:solidFill>
                <a:latin typeface="Arial"/>
                <a:cs typeface="Arial"/>
              </a:rPr>
              <a:t>ح</a:t>
            </a:r>
            <a:r>
              <a:rPr dirty="0" sz="1800" spc="-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25" b="1">
                <a:solidFill>
                  <a:srgbClr val="FFFFFF"/>
                </a:solidFill>
                <a:latin typeface="Arial"/>
                <a:cs typeface="Arial"/>
              </a:rPr>
              <a:t>هقبسو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37616" y="2154974"/>
            <a:ext cx="830402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917244" y="2241041"/>
            <a:ext cx="4540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14" b="1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sz="2400" spc="220" b="1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2400" spc="275" b="1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075688" y="2154974"/>
            <a:ext cx="580415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2255901" y="2241041"/>
            <a:ext cx="2012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240" b="1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276600" y="4236669"/>
            <a:ext cx="5475478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6661545" y="4296282"/>
            <a:ext cx="19431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0" b="1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800" spc="-365" b="1">
                <a:solidFill>
                  <a:srgbClr val="FFFFFF"/>
                </a:solidFill>
                <a:latin typeface="Arial"/>
                <a:cs typeface="Arial"/>
              </a:rPr>
              <a:t>يهتنت </a:t>
            </a:r>
            <a:r>
              <a:rPr dirty="0" sz="1800" spc="-305" b="1">
                <a:solidFill>
                  <a:srgbClr val="FFFFFF"/>
                </a:solidFill>
                <a:latin typeface="Arial"/>
                <a:cs typeface="Arial"/>
              </a:rPr>
              <a:t>يتلا</a:t>
            </a:r>
            <a:r>
              <a:rPr dirty="0" sz="18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212592" y="4236669"/>
            <a:ext cx="370103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3347465" y="4296282"/>
            <a:ext cx="3511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ط</a:t>
            </a:r>
            <a:r>
              <a:rPr dirty="0" sz="1800" spc="-530" b="1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1800" spc="-819" b="1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385815" y="4136174"/>
            <a:ext cx="580415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4117690" y="3140263"/>
            <a:ext cx="2124710" cy="1474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02665" marR="252095">
              <a:lnSpc>
                <a:spcPct val="125099"/>
              </a:lnSpc>
              <a:spcBef>
                <a:spcPts val="95"/>
              </a:spcBef>
            </a:pP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cit</a:t>
            </a:r>
            <a:r>
              <a:rPr dirty="0" sz="2400" spc="45">
                <a:solidFill>
                  <a:srgbClr val="CC3300"/>
                </a:solidFill>
                <a:latin typeface="Calibri"/>
                <a:cs typeface="Calibri"/>
              </a:rPr>
              <a:t>ies 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 spc="20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sz="2400" spc="50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2400" spc="130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1800" spc="-425" b="1">
                <a:solidFill>
                  <a:srgbClr val="FFFFFF"/>
                </a:solidFill>
                <a:latin typeface="Arial"/>
                <a:cs typeface="Arial"/>
              </a:rPr>
              <a:t>فيضن </a:t>
            </a:r>
            <a:r>
              <a:rPr dirty="0" sz="1800" spc="-120" b="1">
                <a:solidFill>
                  <a:srgbClr val="FFFFFF"/>
                </a:solidFill>
                <a:latin typeface="Arial"/>
                <a:cs typeface="Arial"/>
              </a:rPr>
              <a:t>،كرحتم</a:t>
            </a:r>
            <a:r>
              <a:rPr dirty="0" sz="1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65" b="1">
                <a:solidFill>
                  <a:srgbClr val="FFFFFF"/>
                </a:solidFill>
                <a:latin typeface="Arial"/>
                <a:cs typeface="Arial"/>
              </a:rPr>
              <a:t>فرح</a:t>
            </a:r>
            <a:r>
              <a:rPr dirty="0" sz="2400" spc="-265" b="1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r>
              <a:rPr dirty="0" sz="1800" spc="-265" b="1">
                <a:solidFill>
                  <a:srgbClr val="FFFFFF"/>
                </a:solidFill>
                <a:latin typeface="Arial"/>
                <a:cs typeface="Arial"/>
              </a:rPr>
              <a:t>هقبسو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956816" y="4136174"/>
            <a:ext cx="559104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527175" y="3140263"/>
            <a:ext cx="792480" cy="1474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25730">
              <a:lnSpc>
                <a:spcPct val="125099"/>
              </a:lnSpc>
              <a:spcBef>
                <a:spcPts val="95"/>
              </a:spcBef>
            </a:pP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city 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  <a:p>
            <a:pPr marL="622300">
              <a:lnSpc>
                <a:spcPct val="100000"/>
              </a:lnSpc>
              <a:spcBef>
                <a:spcPts val="1325"/>
              </a:spcBef>
            </a:pPr>
            <a:r>
              <a:rPr dirty="0" sz="2400" spc="275" b="1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447800" y="4800600"/>
            <a:ext cx="3580129" cy="457200"/>
          </a:xfrm>
          <a:custGeom>
            <a:avLst/>
            <a:gdLst/>
            <a:ahLst/>
            <a:cxnLst/>
            <a:rect l="l" t="t" r="r" b="b"/>
            <a:pathLst>
              <a:path w="3580129" h="457200">
                <a:moveTo>
                  <a:pt x="0" y="457200"/>
                </a:moveTo>
                <a:lnTo>
                  <a:pt x="3579876" y="457200"/>
                </a:lnTo>
                <a:lnTo>
                  <a:pt x="3579876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027676" y="4800600"/>
            <a:ext cx="3659504" cy="457200"/>
          </a:xfrm>
          <a:custGeom>
            <a:avLst/>
            <a:gdLst/>
            <a:ahLst/>
            <a:cxnLst/>
            <a:rect l="l" t="t" r="r" b="b"/>
            <a:pathLst>
              <a:path w="3659504" h="457200">
                <a:moveTo>
                  <a:pt x="0" y="457200"/>
                </a:moveTo>
                <a:lnTo>
                  <a:pt x="3659124" y="457200"/>
                </a:lnTo>
                <a:lnTo>
                  <a:pt x="3659124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027676" y="4786248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10">
                <a:moveTo>
                  <a:pt x="0" y="0"/>
                </a:moveTo>
                <a:lnTo>
                  <a:pt x="0" y="14002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433575" y="52578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433575" y="57150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447800" y="4786248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10">
                <a:moveTo>
                  <a:pt x="0" y="0"/>
                </a:moveTo>
                <a:lnTo>
                  <a:pt x="0" y="1400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686800" y="4786248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10">
                <a:moveTo>
                  <a:pt x="0" y="0"/>
                </a:moveTo>
                <a:lnTo>
                  <a:pt x="0" y="1400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433575" y="48006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433575" y="61722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47216" y="4745774"/>
            <a:ext cx="1491742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1527175" y="4832984"/>
            <a:ext cx="1113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928615" y="4745774"/>
            <a:ext cx="114434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5108194" y="4832984"/>
            <a:ext cx="7658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Plu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347216" y="5202935"/>
            <a:ext cx="885228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928615" y="5202935"/>
            <a:ext cx="885228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410200" y="5202935"/>
            <a:ext cx="540804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347216" y="5660135"/>
            <a:ext cx="866990" cy="6780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1527175" y="5198526"/>
            <a:ext cx="50673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100"/>
              </a:spcBef>
            </a:pP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key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928615" y="5660135"/>
            <a:ext cx="866990" cy="67801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391911" y="5660135"/>
            <a:ext cx="540804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5108194" y="5198526"/>
            <a:ext cx="64325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100"/>
              </a:spcBef>
            </a:pP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95">
                <a:solidFill>
                  <a:srgbClr val="CC3300"/>
                </a:solidFill>
                <a:latin typeface="Calibri"/>
                <a:cs typeface="Calibri"/>
              </a:rPr>
              <a:t>s  </a:t>
            </a:r>
            <a:r>
              <a:rPr dirty="0" sz="2400" spc="100">
                <a:solidFill>
                  <a:srgbClr val="FFFFFF"/>
                </a:solidFill>
                <a:latin typeface="Calibri"/>
                <a:cs typeface="Calibri"/>
              </a:rPr>
              <a:t>key</a:t>
            </a:r>
            <a:r>
              <a:rPr dirty="0" sz="2400" spc="100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9" name="object 8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90" name="object 90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82495" y="313982"/>
            <a:ext cx="647217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36392" y="871766"/>
            <a:ext cx="330225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49275">
              <a:lnSpc>
                <a:spcPct val="100000"/>
              </a:lnSpc>
              <a:spcBef>
                <a:spcPts val="100"/>
              </a:spcBef>
            </a:pPr>
            <a:r>
              <a:rPr dirty="0" sz="3600" spc="340"/>
              <a:t>Spelling </a:t>
            </a:r>
            <a:r>
              <a:rPr dirty="0" sz="3600" spc="375"/>
              <a:t>Rules </a:t>
            </a:r>
            <a:r>
              <a:rPr dirty="0" sz="3600" spc="260"/>
              <a:t>for</a:t>
            </a:r>
            <a:r>
              <a:rPr dirty="0" sz="3600" spc="-10"/>
              <a:t> </a:t>
            </a:r>
            <a:r>
              <a:rPr dirty="0" sz="3600" spc="325"/>
              <a:t>Plurals</a:t>
            </a:r>
            <a:endParaRPr sz="3600"/>
          </a:p>
          <a:p>
            <a:pPr algn="ctr" marL="536575" marR="128270">
              <a:lnSpc>
                <a:spcPct val="100000"/>
              </a:lnSpc>
              <a:spcBef>
                <a:spcPts val="5"/>
              </a:spcBef>
            </a:pPr>
            <a:r>
              <a:rPr dirty="0" sz="3600" spc="-215">
                <a:latin typeface="Arial"/>
                <a:cs typeface="Arial"/>
              </a:rPr>
              <a:t>عمجلا </a:t>
            </a:r>
            <a:r>
              <a:rPr dirty="0" sz="3600" spc="-60">
                <a:latin typeface="Arial"/>
                <a:cs typeface="Arial"/>
              </a:rPr>
              <a:t>ءلامإ</a:t>
            </a:r>
            <a:r>
              <a:rPr dirty="0" sz="3600" spc="195">
                <a:latin typeface="Arial"/>
                <a:cs typeface="Arial"/>
              </a:rPr>
              <a:t> </a:t>
            </a:r>
            <a:r>
              <a:rPr dirty="0" sz="3600" spc="-225">
                <a:latin typeface="Arial"/>
                <a:cs typeface="Arial"/>
              </a:rPr>
              <a:t>دعاوق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48000" y="1664157"/>
            <a:ext cx="4058284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09871" y="2264613"/>
            <a:ext cx="4670933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891069" y="2323338"/>
            <a:ext cx="19431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0" b="1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800" spc="-365" b="1">
                <a:solidFill>
                  <a:srgbClr val="FFFFFF"/>
                </a:solidFill>
                <a:latin typeface="Arial"/>
                <a:cs typeface="Arial"/>
              </a:rPr>
              <a:t>يهتنت </a:t>
            </a:r>
            <a:r>
              <a:rPr dirty="0" sz="1800" spc="-305" b="1">
                <a:solidFill>
                  <a:srgbClr val="FFFFFF"/>
                </a:solidFill>
                <a:latin typeface="Arial"/>
                <a:cs typeface="Arial"/>
              </a:rPr>
              <a:t>يتلا</a:t>
            </a:r>
            <a:r>
              <a:rPr dirty="0" sz="18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47800" y="2743200"/>
            <a:ext cx="3580129" cy="457200"/>
          </a:xfrm>
          <a:custGeom>
            <a:avLst/>
            <a:gdLst/>
            <a:ahLst/>
            <a:cxnLst/>
            <a:rect l="l" t="t" r="r" b="b"/>
            <a:pathLst>
              <a:path w="3580129" h="457200">
                <a:moveTo>
                  <a:pt x="0" y="457200"/>
                </a:moveTo>
                <a:lnTo>
                  <a:pt x="3579876" y="457200"/>
                </a:lnTo>
                <a:lnTo>
                  <a:pt x="3579876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027676" y="2743200"/>
            <a:ext cx="3659504" cy="457200"/>
          </a:xfrm>
          <a:custGeom>
            <a:avLst/>
            <a:gdLst/>
            <a:ahLst/>
            <a:cxnLst/>
            <a:rect l="l" t="t" r="r" b="b"/>
            <a:pathLst>
              <a:path w="3659504" h="457200">
                <a:moveTo>
                  <a:pt x="0" y="457200"/>
                </a:moveTo>
                <a:lnTo>
                  <a:pt x="3659124" y="457200"/>
                </a:lnTo>
                <a:lnTo>
                  <a:pt x="3659124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27676" y="2728976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0"/>
                </a:moveTo>
                <a:lnTo>
                  <a:pt x="0" y="14000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33575" y="32004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33575" y="36576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47800" y="2728976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0"/>
                </a:moveTo>
                <a:lnTo>
                  <a:pt x="0" y="1400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686800" y="2728976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0"/>
                </a:moveTo>
                <a:lnTo>
                  <a:pt x="0" y="1400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33575" y="27432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33575" y="41148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47216" y="2688374"/>
            <a:ext cx="1491742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527175" y="2774696"/>
            <a:ext cx="1113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28615" y="2688374"/>
            <a:ext cx="114434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108194" y="2774696"/>
            <a:ext cx="7658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Plu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47216" y="3145574"/>
            <a:ext cx="1260170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928615" y="3145574"/>
            <a:ext cx="1260170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85103" y="3145574"/>
            <a:ext cx="702360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47216" y="3602774"/>
            <a:ext cx="1348486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928615" y="3602774"/>
            <a:ext cx="1348486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73496" y="3602774"/>
            <a:ext cx="702360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507735" y="2139734"/>
            <a:ext cx="690181" cy="7907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267202" y="1777060"/>
            <a:ext cx="3595370" cy="8718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ts val="3575"/>
              </a:lnSpc>
              <a:spcBef>
                <a:spcPts val="95"/>
              </a:spcBef>
            </a:pPr>
            <a:r>
              <a:rPr dirty="0" sz="3200" spc="-55" b="1">
                <a:solidFill>
                  <a:srgbClr val="FFFFFF"/>
                </a:solidFill>
                <a:latin typeface="Arial"/>
                <a:cs typeface="Arial"/>
              </a:rPr>
              <a:t>ةــــــــــــــصاخ</a:t>
            </a:r>
            <a:r>
              <a:rPr dirty="0" sz="3200" spc="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0" b="1">
                <a:solidFill>
                  <a:srgbClr val="FFFFFF"/>
                </a:solidFill>
                <a:latin typeface="Arial"/>
                <a:cs typeface="Arial"/>
              </a:rPr>
              <a:t>تلااـــــــــح</a:t>
            </a:r>
            <a:endParaRPr sz="3200">
              <a:latin typeface="Arial"/>
              <a:cs typeface="Arial"/>
            </a:endParaRPr>
          </a:p>
          <a:p>
            <a:pPr marL="1189990">
              <a:lnSpc>
                <a:spcPts val="3095"/>
              </a:lnSpc>
            </a:pPr>
            <a:r>
              <a:rPr dirty="0" sz="1800" spc="-425" b="1">
                <a:solidFill>
                  <a:srgbClr val="FFFFFF"/>
                </a:solidFill>
                <a:latin typeface="Arial"/>
                <a:cs typeface="Arial"/>
              </a:rPr>
              <a:t>فيضن </a:t>
            </a:r>
            <a:r>
              <a:rPr dirty="0" sz="1800" spc="-165" b="1">
                <a:solidFill>
                  <a:srgbClr val="FFFFFF"/>
                </a:solidFill>
                <a:latin typeface="Arial"/>
                <a:cs typeface="Arial"/>
              </a:rPr>
              <a:t>،نكاس </a:t>
            </a:r>
            <a:r>
              <a:rPr dirty="0" sz="1800" spc="-405" b="1">
                <a:solidFill>
                  <a:srgbClr val="FFFFFF"/>
                </a:solidFill>
                <a:latin typeface="Arial"/>
                <a:cs typeface="Arial"/>
              </a:rPr>
              <a:t>فر</a:t>
            </a:r>
            <a:r>
              <a:rPr dirty="0" baseline="-6944" sz="4200" spc="-607" b="1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1800" spc="-405" b="1">
                <a:solidFill>
                  <a:srgbClr val="FFFFFF"/>
                </a:solidFill>
                <a:latin typeface="Arial"/>
                <a:cs typeface="Arial"/>
              </a:rPr>
              <a:t>ح</a:t>
            </a:r>
            <a:r>
              <a:rPr dirty="0" sz="1800" spc="-3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25" b="1">
                <a:solidFill>
                  <a:srgbClr val="FFFFFF"/>
                </a:solidFill>
                <a:latin typeface="Arial"/>
                <a:cs typeface="Arial"/>
              </a:rPr>
              <a:t>هقبسو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926335" y="2139734"/>
            <a:ext cx="863904" cy="7907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2136775" y="2240737"/>
            <a:ext cx="41846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275" b="1">
                <a:solidFill>
                  <a:srgbClr val="CC3300"/>
                </a:solidFill>
                <a:latin typeface="Calibri"/>
                <a:cs typeface="Calibri"/>
              </a:rPr>
              <a:t>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52800" y="4236669"/>
            <a:ext cx="5475478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6737745" y="4296282"/>
            <a:ext cx="19431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0" b="1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800" spc="-365" b="1">
                <a:solidFill>
                  <a:srgbClr val="FFFFFF"/>
                </a:solidFill>
                <a:latin typeface="Arial"/>
                <a:cs typeface="Arial"/>
              </a:rPr>
              <a:t>يهتنت </a:t>
            </a:r>
            <a:r>
              <a:rPr dirty="0" sz="1800" spc="-305" b="1">
                <a:solidFill>
                  <a:srgbClr val="FFFFFF"/>
                </a:solidFill>
                <a:latin typeface="Arial"/>
                <a:cs typeface="Arial"/>
              </a:rPr>
              <a:t>يتلا</a:t>
            </a:r>
            <a:r>
              <a:rPr dirty="0" sz="18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288791" y="4236669"/>
            <a:ext cx="370103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3423665" y="4296282"/>
            <a:ext cx="3511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ط</a:t>
            </a:r>
            <a:r>
              <a:rPr dirty="0" sz="1800" spc="-530" b="1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1800" spc="-819" b="1">
                <a:solidFill>
                  <a:srgbClr val="FFFFFF"/>
                </a:solidFill>
                <a:latin typeface="Arial"/>
                <a:cs typeface="Arial"/>
              </a:rPr>
              <a:t>ف</a:t>
            </a:r>
            <a:endParaRPr sz="1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431535" y="4120934"/>
            <a:ext cx="690181" cy="7907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168490" y="3140263"/>
            <a:ext cx="2234565" cy="14814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951865" marR="30480">
              <a:lnSpc>
                <a:spcPct val="125099"/>
              </a:lnSpc>
              <a:spcBef>
                <a:spcPts val="95"/>
              </a:spcBef>
            </a:pP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potato</a:t>
            </a:r>
            <a:r>
              <a:rPr dirty="0" sz="2400" spc="45">
                <a:solidFill>
                  <a:srgbClr val="CC3300"/>
                </a:solidFill>
                <a:latin typeface="Calibri"/>
                <a:cs typeface="Calibri"/>
              </a:rPr>
              <a:t>es 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05">
                <a:solidFill>
                  <a:srgbClr val="CC3300"/>
                </a:solidFill>
                <a:latin typeface="Calibri"/>
                <a:cs typeface="Calibri"/>
              </a:rPr>
              <a:t>es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900"/>
              </a:spcBef>
            </a:pPr>
            <a:r>
              <a:rPr dirty="0" sz="1800" spc="-425" b="1">
                <a:solidFill>
                  <a:srgbClr val="FFFFFF"/>
                </a:solidFill>
                <a:latin typeface="Arial"/>
                <a:cs typeface="Arial"/>
              </a:rPr>
              <a:t>فيضن </a:t>
            </a:r>
            <a:r>
              <a:rPr dirty="0" sz="1800" spc="-120" b="1">
                <a:solidFill>
                  <a:srgbClr val="FFFFFF"/>
                </a:solidFill>
                <a:latin typeface="Arial"/>
                <a:cs typeface="Arial"/>
              </a:rPr>
              <a:t>،كرحتم</a:t>
            </a:r>
            <a:r>
              <a:rPr dirty="0" sz="1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5" b="1">
                <a:solidFill>
                  <a:srgbClr val="FFFFFF"/>
                </a:solidFill>
                <a:latin typeface="Arial"/>
                <a:cs typeface="Arial"/>
              </a:rPr>
              <a:t>فرح</a:t>
            </a:r>
            <a:r>
              <a:rPr dirty="0" baseline="-8928" sz="4200" spc="-457" b="1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1800" spc="-305" b="1">
                <a:solidFill>
                  <a:srgbClr val="FFFFFF"/>
                </a:solidFill>
                <a:latin typeface="Arial"/>
                <a:cs typeface="Arial"/>
              </a:rPr>
              <a:t>هقبسو</a:t>
            </a:r>
            <a:endParaRPr sz="1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078735" y="4120934"/>
            <a:ext cx="653592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527175" y="3140263"/>
            <a:ext cx="971550" cy="1536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>
              <a:lnSpc>
                <a:spcPct val="125099"/>
              </a:lnSpc>
              <a:spcBef>
                <a:spcPts val="95"/>
              </a:spcBef>
            </a:pP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o 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335"/>
              </a:spcBef>
            </a:pPr>
            <a:r>
              <a:rPr dirty="0" sz="2800" spc="325" b="1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47800" y="4724400"/>
            <a:ext cx="3580129" cy="457200"/>
          </a:xfrm>
          <a:custGeom>
            <a:avLst/>
            <a:gdLst/>
            <a:ahLst/>
            <a:cxnLst/>
            <a:rect l="l" t="t" r="r" b="b"/>
            <a:pathLst>
              <a:path w="3580129" h="457200">
                <a:moveTo>
                  <a:pt x="0" y="457200"/>
                </a:moveTo>
                <a:lnTo>
                  <a:pt x="3579876" y="457200"/>
                </a:lnTo>
                <a:lnTo>
                  <a:pt x="3579876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027676" y="4724400"/>
            <a:ext cx="3659504" cy="457200"/>
          </a:xfrm>
          <a:custGeom>
            <a:avLst/>
            <a:gdLst/>
            <a:ahLst/>
            <a:cxnLst/>
            <a:rect l="l" t="t" r="r" b="b"/>
            <a:pathLst>
              <a:path w="3659504" h="457200">
                <a:moveTo>
                  <a:pt x="0" y="457200"/>
                </a:moveTo>
                <a:lnTo>
                  <a:pt x="3659124" y="457200"/>
                </a:lnTo>
                <a:lnTo>
                  <a:pt x="3659124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027676" y="4710048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10">
                <a:moveTo>
                  <a:pt x="0" y="0"/>
                </a:moveTo>
                <a:lnTo>
                  <a:pt x="0" y="14002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433575" y="51816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33575" y="56388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447800" y="4710048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10">
                <a:moveTo>
                  <a:pt x="0" y="0"/>
                </a:moveTo>
                <a:lnTo>
                  <a:pt x="0" y="1400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686800" y="4710048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10">
                <a:moveTo>
                  <a:pt x="0" y="0"/>
                </a:moveTo>
                <a:lnTo>
                  <a:pt x="0" y="1400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433575" y="47244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433575" y="60960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347216" y="4669574"/>
            <a:ext cx="1491742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1527175" y="4756784"/>
            <a:ext cx="1113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928615" y="4669574"/>
            <a:ext cx="114434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5108194" y="4756784"/>
            <a:ext cx="7658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Plu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347216" y="5126735"/>
            <a:ext cx="1068146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928615" y="5126735"/>
            <a:ext cx="1068146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593079" y="5126735"/>
            <a:ext cx="540804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347216" y="5583935"/>
            <a:ext cx="866990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1527175" y="5121879"/>
            <a:ext cx="690880" cy="941069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io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zoo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928615" y="5583935"/>
            <a:ext cx="866990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391911" y="5583935"/>
            <a:ext cx="540804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5108194" y="5121879"/>
            <a:ext cx="826135" cy="941069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30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zoo</a:t>
            </a:r>
            <a:r>
              <a:rPr dirty="0" sz="2400" spc="70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5" name="object 8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6" name="object 8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82495" y="313982"/>
            <a:ext cx="647217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36392" y="871766"/>
            <a:ext cx="330225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49275">
              <a:lnSpc>
                <a:spcPct val="100000"/>
              </a:lnSpc>
              <a:spcBef>
                <a:spcPts val="100"/>
              </a:spcBef>
            </a:pPr>
            <a:r>
              <a:rPr dirty="0" sz="3600" spc="340"/>
              <a:t>Spelling </a:t>
            </a:r>
            <a:r>
              <a:rPr dirty="0" sz="3600" spc="375"/>
              <a:t>Rules </a:t>
            </a:r>
            <a:r>
              <a:rPr dirty="0" sz="3600" spc="260"/>
              <a:t>for</a:t>
            </a:r>
            <a:r>
              <a:rPr dirty="0" sz="3600" spc="-10"/>
              <a:t> </a:t>
            </a:r>
            <a:r>
              <a:rPr dirty="0" sz="3600" spc="325"/>
              <a:t>Plurals</a:t>
            </a:r>
            <a:endParaRPr sz="3600"/>
          </a:p>
          <a:p>
            <a:pPr algn="ctr" marL="536575" marR="128270">
              <a:lnSpc>
                <a:spcPct val="100000"/>
              </a:lnSpc>
              <a:spcBef>
                <a:spcPts val="5"/>
              </a:spcBef>
            </a:pPr>
            <a:r>
              <a:rPr dirty="0" sz="3600" spc="-215">
                <a:latin typeface="Arial"/>
                <a:cs typeface="Arial"/>
              </a:rPr>
              <a:t>عمجلا </a:t>
            </a:r>
            <a:r>
              <a:rPr dirty="0" sz="3600" spc="-60">
                <a:latin typeface="Arial"/>
                <a:cs typeface="Arial"/>
              </a:rPr>
              <a:t>ءلامإ</a:t>
            </a:r>
            <a:r>
              <a:rPr dirty="0" sz="3600" spc="195">
                <a:latin typeface="Arial"/>
                <a:cs typeface="Arial"/>
              </a:rPr>
              <a:t> </a:t>
            </a:r>
            <a:r>
              <a:rPr dirty="0" sz="3600" spc="-225">
                <a:latin typeface="Arial"/>
                <a:cs typeface="Arial"/>
              </a:rPr>
              <a:t>دعاوق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95600" y="1587957"/>
            <a:ext cx="4058284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140201" y="1700860"/>
            <a:ext cx="354457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55" b="1">
                <a:solidFill>
                  <a:srgbClr val="FFFFFF"/>
                </a:solidFill>
                <a:latin typeface="Arial"/>
                <a:cs typeface="Arial"/>
              </a:rPr>
              <a:t>ةــــــــــــــصاخ</a:t>
            </a:r>
            <a:r>
              <a:rPr dirty="0" sz="3200" spc="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0" b="1">
                <a:solidFill>
                  <a:srgbClr val="FFFFFF"/>
                </a:solidFill>
                <a:latin typeface="Arial"/>
                <a:cs typeface="Arial"/>
              </a:rPr>
              <a:t>تلااـــــــــح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71800" y="2188413"/>
            <a:ext cx="5856478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106673" y="2247138"/>
            <a:ext cx="99186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40" b="1">
                <a:solidFill>
                  <a:srgbClr val="FFFFFF"/>
                </a:solidFill>
                <a:latin typeface="Arial"/>
                <a:cs typeface="Arial"/>
              </a:rPr>
              <a:t>فيضنو</a:t>
            </a:r>
            <a:r>
              <a:rPr dirty="0" sz="1800" spc="-3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،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4565" y="2247138"/>
            <a:ext cx="2475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800" spc="-200" b="1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800" spc="-365" b="1">
                <a:solidFill>
                  <a:srgbClr val="FFFFFF"/>
                </a:solidFill>
                <a:latin typeface="Arial"/>
                <a:cs typeface="Arial"/>
              </a:rPr>
              <a:t>يهتنت </a:t>
            </a:r>
            <a:r>
              <a:rPr dirty="0" sz="1800" spc="-305" b="1">
                <a:solidFill>
                  <a:srgbClr val="FFFFFF"/>
                </a:solidFill>
                <a:latin typeface="Arial"/>
                <a:cs typeface="Arial"/>
              </a:rPr>
              <a:t>يتلا</a:t>
            </a:r>
            <a:r>
              <a:rPr dirty="0" sz="1800" spc="-1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24000" y="2743200"/>
            <a:ext cx="3580129" cy="457200"/>
          </a:xfrm>
          <a:custGeom>
            <a:avLst/>
            <a:gdLst/>
            <a:ahLst/>
            <a:cxnLst/>
            <a:rect l="l" t="t" r="r" b="b"/>
            <a:pathLst>
              <a:path w="3580129" h="457200">
                <a:moveTo>
                  <a:pt x="0" y="457200"/>
                </a:moveTo>
                <a:lnTo>
                  <a:pt x="3579876" y="457200"/>
                </a:lnTo>
                <a:lnTo>
                  <a:pt x="3579876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103876" y="2743200"/>
            <a:ext cx="3659504" cy="457200"/>
          </a:xfrm>
          <a:custGeom>
            <a:avLst/>
            <a:gdLst/>
            <a:ahLst/>
            <a:cxnLst/>
            <a:rect l="l" t="t" r="r" b="b"/>
            <a:pathLst>
              <a:path w="3659504" h="457200">
                <a:moveTo>
                  <a:pt x="0" y="457200"/>
                </a:moveTo>
                <a:lnTo>
                  <a:pt x="3659124" y="457200"/>
                </a:lnTo>
                <a:lnTo>
                  <a:pt x="3659124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03876" y="2728976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0"/>
                </a:moveTo>
                <a:lnTo>
                  <a:pt x="0" y="14000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09775" y="32004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09775" y="36576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24000" y="2728976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0"/>
                </a:moveTo>
                <a:lnTo>
                  <a:pt x="0" y="1400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763000" y="2728976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0"/>
                </a:moveTo>
                <a:lnTo>
                  <a:pt x="0" y="1400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09775" y="27432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09775" y="41148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23416" y="2688374"/>
            <a:ext cx="1491742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603375" y="2774696"/>
            <a:ext cx="1113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004815" y="2688374"/>
            <a:ext cx="114434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184394" y="2774696"/>
            <a:ext cx="7658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Plu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23416" y="3145574"/>
            <a:ext cx="1052893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004815" y="3145574"/>
            <a:ext cx="796848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398008" y="3145574"/>
            <a:ext cx="851725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23416" y="3602774"/>
            <a:ext cx="1040714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603375" y="3140263"/>
            <a:ext cx="673735" cy="940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95"/>
              </a:spcBef>
            </a:pP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kn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2400" spc="1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lf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04815" y="3602774"/>
            <a:ext cx="943190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544311" y="3602774"/>
            <a:ext cx="851725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5184394" y="3140263"/>
            <a:ext cx="1012825" cy="940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95"/>
              </a:spcBef>
            </a:pP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kni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ves  </a:t>
            </a:r>
            <a:r>
              <a:rPr dirty="0" sz="2400" spc="1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400" spc="90">
                <a:solidFill>
                  <a:srgbClr val="CC3300"/>
                </a:solidFill>
                <a:latin typeface="Calibri"/>
                <a:cs typeface="Calibri"/>
              </a:rPr>
              <a:t>v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2400" spc="130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26735" y="4312869"/>
            <a:ext cx="3777741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053584" y="4312869"/>
            <a:ext cx="379247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5188965" y="4372482"/>
            <a:ext cx="35693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-195" b="1">
                <a:solidFill>
                  <a:srgbClr val="FFFFFF"/>
                </a:solidFill>
                <a:latin typeface="Arial"/>
                <a:cs typeface="Arial"/>
              </a:rPr>
              <a:t>ريخلأا </a:t>
            </a:r>
            <a:r>
              <a:rPr dirty="0" sz="1800" spc="-175" b="1">
                <a:solidFill>
                  <a:srgbClr val="FFFFFF"/>
                </a:solidFill>
                <a:latin typeface="Arial"/>
                <a:cs typeface="Arial"/>
              </a:rPr>
              <a:t>مسلاا </a:t>
            </a:r>
            <a:r>
              <a:rPr dirty="0" sz="1800" spc="-204" b="1">
                <a:solidFill>
                  <a:srgbClr val="FFFFFF"/>
                </a:solidFill>
                <a:latin typeface="Arial"/>
                <a:cs typeface="Arial"/>
              </a:rPr>
              <a:t>بسح عمجت </a:t>
            </a:r>
            <a:r>
              <a:rPr dirty="0" sz="1800" spc="-175" b="1">
                <a:solidFill>
                  <a:srgbClr val="FFFFFF"/>
                </a:solidFill>
                <a:latin typeface="Arial"/>
                <a:cs typeface="Arial"/>
              </a:rPr>
              <a:t>ةبكرملا</a:t>
            </a:r>
            <a:r>
              <a:rPr dirty="0" sz="1800" spc="-1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600200" y="4800600"/>
            <a:ext cx="3580129" cy="457200"/>
          </a:xfrm>
          <a:custGeom>
            <a:avLst/>
            <a:gdLst/>
            <a:ahLst/>
            <a:cxnLst/>
            <a:rect l="l" t="t" r="r" b="b"/>
            <a:pathLst>
              <a:path w="3580129" h="457200">
                <a:moveTo>
                  <a:pt x="0" y="457200"/>
                </a:moveTo>
                <a:lnTo>
                  <a:pt x="3579876" y="457200"/>
                </a:lnTo>
                <a:lnTo>
                  <a:pt x="3579876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180076" y="4800600"/>
            <a:ext cx="3659504" cy="457200"/>
          </a:xfrm>
          <a:custGeom>
            <a:avLst/>
            <a:gdLst/>
            <a:ahLst/>
            <a:cxnLst/>
            <a:rect l="l" t="t" r="r" b="b"/>
            <a:pathLst>
              <a:path w="3659504" h="457200">
                <a:moveTo>
                  <a:pt x="0" y="457200"/>
                </a:moveTo>
                <a:lnTo>
                  <a:pt x="3659124" y="457200"/>
                </a:lnTo>
                <a:lnTo>
                  <a:pt x="3659124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180076" y="4786248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10">
                <a:moveTo>
                  <a:pt x="0" y="0"/>
                </a:moveTo>
                <a:lnTo>
                  <a:pt x="0" y="14002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585975" y="52578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585975" y="57150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600200" y="4786248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10">
                <a:moveTo>
                  <a:pt x="0" y="0"/>
                </a:moveTo>
                <a:lnTo>
                  <a:pt x="0" y="1400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839200" y="4786248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10">
                <a:moveTo>
                  <a:pt x="0" y="0"/>
                </a:moveTo>
                <a:lnTo>
                  <a:pt x="0" y="14002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585975" y="48006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85975" y="61722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99616" y="4745774"/>
            <a:ext cx="1491742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679575" y="4832984"/>
            <a:ext cx="1113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081015" y="4745774"/>
            <a:ext cx="1144346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5260594" y="4832984"/>
            <a:ext cx="7658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Plu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499616" y="5202935"/>
            <a:ext cx="1741677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081015" y="5202935"/>
            <a:ext cx="1878964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499616" y="5660135"/>
            <a:ext cx="1763141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679575" y="5198526"/>
            <a:ext cx="138493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100"/>
              </a:spcBef>
            </a:pP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classroom 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lic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1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081015" y="5660135"/>
            <a:ext cx="1766189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5260594" y="5198526"/>
            <a:ext cx="149923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100"/>
              </a:spcBef>
            </a:pP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cl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135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ms 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policemen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507735" y="2063534"/>
            <a:ext cx="607860" cy="7907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07136" y="2063534"/>
            <a:ext cx="863904" cy="7907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917244" y="2164842"/>
            <a:ext cx="41783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 spc="275" b="1">
                <a:solidFill>
                  <a:srgbClr val="CC3300"/>
                </a:solidFill>
                <a:latin typeface="Calibri"/>
                <a:cs typeface="Calibri"/>
              </a:rPr>
              <a:t>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669535" y="2063534"/>
            <a:ext cx="818172" cy="7907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4427955" y="2119122"/>
            <a:ext cx="147891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800" spc="-40" b="1">
                <a:solidFill>
                  <a:srgbClr val="FFFFFF"/>
                </a:solidFill>
                <a:latin typeface="Arial"/>
                <a:cs typeface="Arial"/>
              </a:rPr>
              <a:t>فرح</a:t>
            </a:r>
            <a:r>
              <a:rPr dirty="0" sz="1800" spc="-22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-6944" sz="4200" spc="-794" b="1">
                <a:solidFill>
                  <a:srgbClr val="CC3300"/>
                </a:solidFill>
                <a:latin typeface="Calibri"/>
                <a:cs typeface="Calibri"/>
              </a:rPr>
              <a:t>f</a:t>
            </a:r>
            <a:r>
              <a:rPr dirty="0" sz="1800" spc="-530" b="1">
                <a:solidFill>
                  <a:srgbClr val="FFFFFF"/>
                </a:solidFill>
                <a:latin typeface="Arial"/>
                <a:cs typeface="Arial"/>
              </a:rPr>
              <a:t>ى</a:t>
            </a:r>
            <a:r>
              <a:rPr dirty="0" baseline="-6944" sz="4200" spc="-794" b="1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1800" spc="-530" b="1">
                <a:solidFill>
                  <a:srgbClr val="FFFFFF"/>
                </a:solidFill>
                <a:latin typeface="Arial"/>
                <a:cs typeface="Arial"/>
              </a:rPr>
              <a:t>لإ</a:t>
            </a:r>
            <a:r>
              <a:rPr dirty="0" sz="1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25" b="1">
                <a:solidFill>
                  <a:srgbClr val="FFFFFF"/>
                </a:solidFill>
                <a:latin typeface="Arial"/>
                <a:cs typeface="Arial"/>
              </a:rPr>
              <a:t>اهلوحن</a:t>
            </a:r>
            <a:r>
              <a:rPr dirty="0" sz="1800" spc="-3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-6944" sz="4200" spc="277" b="1">
                <a:solidFill>
                  <a:srgbClr val="CC3300"/>
                </a:solidFill>
                <a:latin typeface="Calibri"/>
                <a:cs typeface="Calibri"/>
              </a:rPr>
              <a:t>f</a:t>
            </a:r>
            <a:endParaRPr baseline="-6944" sz="42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535935" y="2063534"/>
            <a:ext cx="678014" cy="7907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2746629" y="2164842"/>
            <a:ext cx="23177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 spc="295" b="1">
                <a:solidFill>
                  <a:srgbClr val="CC3300"/>
                </a:solidFill>
                <a:latin typeface="Calibri"/>
                <a:cs typeface="Calibri"/>
              </a:rPr>
              <a:t>v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5" name="object 8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6" name="object 8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82495" y="313982"/>
            <a:ext cx="647217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36392" y="871766"/>
            <a:ext cx="330225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49275">
              <a:lnSpc>
                <a:spcPct val="100000"/>
              </a:lnSpc>
              <a:spcBef>
                <a:spcPts val="100"/>
              </a:spcBef>
            </a:pPr>
            <a:r>
              <a:rPr dirty="0" sz="3600" spc="340"/>
              <a:t>Spelling </a:t>
            </a:r>
            <a:r>
              <a:rPr dirty="0" sz="3600" spc="375"/>
              <a:t>Rules </a:t>
            </a:r>
            <a:r>
              <a:rPr dirty="0" sz="3600" spc="260"/>
              <a:t>for</a:t>
            </a:r>
            <a:r>
              <a:rPr dirty="0" sz="3600" spc="-10"/>
              <a:t> </a:t>
            </a:r>
            <a:r>
              <a:rPr dirty="0" sz="3600" spc="325"/>
              <a:t>Plurals</a:t>
            </a:r>
            <a:endParaRPr sz="3600"/>
          </a:p>
          <a:p>
            <a:pPr algn="ctr" marL="536575" marR="128270">
              <a:lnSpc>
                <a:spcPct val="100000"/>
              </a:lnSpc>
              <a:spcBef>
                <a:spcPts val="5"/>
              </a:spcBef>
            </a:pPr>
            <a:r>
              <a:rPr dirty="0" sz="3600" spc="-215">
                <a:latin typeface="Arial"/>
                <a:cs typeface="Arial"/>
              </a:rPr>
              <a:t>عمجلا </a:t>
            </a:r>
            <a:r>
              <a:rPr dirty="0" sz="3600" spc="-60">
                <a:latin typeface="Arial"/>
                <a:cs typeface="Arial"/>
              </a:rPr>
              <a:t>ءلامإ</a:t>
            </a:r>
            <a:r>
              <a:rPr dirty="0" sz="3600" spc="195">
                <a:latin typeface="Arial"/>
                <a:cs typeface="Arial"/>
              </a:rPr>
              <a:t> </a:t>
            </a:r>
            <a:r>
              <a:rPr dirty="0" sz="3600" spc="-225">
                <a:latin typeface="Arial"/>
                <a:cs typeface="Arial"/>
              </a:rPr>
              <a:t>دعاوق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71800" y="1691589"/>
            <a:ext cx="4058284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80176" y="2249462"/>
            <a:ext cx="2976245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76544" y="2249462"/>
            <a:ext cx="507326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216401" y="1749703"/>
            <a:ext cx="5541645" cy="974090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dirty="0" sz="3200" spc="-55" b="1">
                <a:solidFill>
                  <a:srgbClr val="FFFFFF"/>
                </a:solidFill>
                <a:latin typeface="Arial"/>
                <a:cs typeface="Arial"/>
              </a:rPr>
              <a:t>ةــــــــــــــصاخ</a:t>
            </a:r>
            <a:r>
              <a:rPr dirty="0" sz="3200" spc="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0" b="1">
                <a:solidFill>
                  <a:srgbClr val="FFFFFF"/>
                </a:solidFill>
                <a:latin typeface="Arial"/>
                <a:cs typeface="Arial"/>
              </a:rPr>
              <a:t>تلااـــــــــح</a:t>
            </a:r>
            <a:endParaRPr sz="3200">
              <a:latin typeface="Arial"/>
              <a:cs typeface="Arial"/>
            </a:endParaRPr>
          </a:p>
          <a:p>
            <a:pPr marL="2854325">
              <a:lnSpc>
                <a:spcPct val="100000"/>
              </a:lnSpc>
              <a:spcBef>
                <a:spcPts val="320"/>
              </a:spcBef>
            </a:pPr>
            <a:r>
              <a:rPr dirty="0" sz="2400" spc="-175" b="1">
                <a:solidFill>
                  <a:srgbClr val="FFFFFF"/>
                </a:solidFill>
                <a:latin typeface="Arial"/>
                <a:cs typeface="Arial"/>
              </a:rPr>
              <a:t>:ةذاشلا </a:t>
            </a:r>
            <a:r>
              <a:rPr dirty="0" sz="2400" spc="-140" b="1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r>
              <a:rPr dirty="0" sz="2400" spc="1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55" b="1">
                <a:solidFill>
                  <a:srgbClr val="FFFFFF"/>
                </a:solidFill>
                <a:latin typeface="Arial"/>
                <a:cs typeface="Arial"/>
              </a:rPr>
              <a:t>ضعب </a:t>
            </a:r>
            <a:r>
              <a:rPr dirty="0" sz="2400" spc="-85" b="1">
                <a:solidFill>
                  <a:srgbClr val="FFFFFF"/>
                </a:solidFill>
                <a:latin typeface="Arial"/>
                <a:cs typeface="Arial"/>
              </a:rPr>
              <a:t>كانه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47800" y="2743200"/>
            <a:ext cx="3580129" cy="381000"/>
          </a:xfrm>
          <a:custGeom>
            <a:avLst/>
            <a:gdLst/>
            <a:ahLst/>
            <a:cxnLst/>
            <a:rect l="l" t="t" r="r" b="b"/>
            <a:pathLst>
              <a:path w="3580129" h="381000">
                <a:moveTo>
                  <a:pt x="0" y="381000"/>
                </a:moveTo>
                <a:lnTo>
                  <a:pt x="3579876" y="381000"/>
                </a:lnTo>
                <a:lnTo>
                  <a:pt x="3579876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27676" y="2743200"/>
            <a:ext cx="3659504" cy="381000"/>
          </a:xfrm>
          <a:custGeom>
            <a:avLst/>
            <a:gdLst/>
            <a:ahLst/>
            <a:cxnLst/>
            <a:rect l="l" t="t" r="r" b="b"/>
            <a:pathLst>
              <a:path w="3659504" h="381000">
                <a:moveTo>
                  <a:pt x="0" y="381000"/>
                </a:moveTo>
                <a:lnTo>
                  <a:pt x="3659124" y="381000"/>
                </a:lnTo>
                <a:lnTo>
                  <a:pt x="3659124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027676" y="2728976"/>
            <a:ext cx="0" cy="3418204"/>
          </a:xfrm>
          <a:custGeom>
            <a:avLst/>
            <a:gdLst/>
            <a:ahLst/>
            <a:cxnLst/>
            <a:rect l="l" t="t" r="r" b="b"/>
            <a:pathLst>
              <a:path w="0" h="3418204">
                <a:moveTo>
                  <a:pt x="0" y="0"/>
                </a:moveTo>
                <a:lnTo>
                  <a:pt x="0" y="341782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33575" y="31242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33575" y="3490976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33575" y="3897248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33575" y="4303648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33575" y="4669535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33575" y="5035296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33575" y="5401055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33575" y="5766752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47800" y="2728976"/>
            <a:ext cx="0" cy="3418204"/>
          </a:xfrm>
          <a:custGeom>
            <a:avLst/>
            <a:gdLst/>
            <a:ahLst/>
            <a:cxnLst/>
            <a:rect l="l" t="t" r="r" b="b"/>
            <a:pathLst>
              <a:path w="0" h="3418204">
                <a:moveTo>
                  <a:pt x="0" y="0"/>
                </a:moveTo>
                <a:lnTo>
                  <a:pt x="0" y="341782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686800" y="2728976"/>
            <a:ext cx="0" cy="3418204"/>
          </a:xfrm>
          <a:custGeom>
            <a:avLst/>
            <a:gdLst/>
            <a:ahLst/>
            <a:cxnLst/>
            <a:rect l="l" t="t" r="r" b="b"/>
            <a:pathLst>
              <a:path w="0" h="3418204">
                <a:moveTo>
                  <a:pt x="0" y="0"/>
                </a:moveTo>
                <a:lnTo>
                  <a:pt x="0" y="341782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33575" y="27432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33575" y="6132512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95983" y="2712694"/>
            <a:ext cx="1119949" cy="5133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527175" y="2777744"/>
            <a:ext cx="83946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Singular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74335" y="2712694"/>
            <a:ext cx="860869" cy="513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5108194" y="2777744"/>
            <a:ext cx="5810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lu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95983" y="3093694"/>
            <a:ext cx="745058" cy="5133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974335" y="3093694"/>
            <a:ext cx="745058" cy="5133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95983" y="3459454"/>
            <a:ext cx="1040714" cy="5133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974335" y="3459454"/>
            <a:ext cx="1040714" cy="5133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95983" y="3867861"/>
            <a:ext cx="769416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974335" y="3867861"/>
            <a:ext cx="1098613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395983" y="4273270"/>
            <a:ext cx="985837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974335" y="4273270"/>
            <a:ext cx="970584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95983" y="4639030"/>
            <a:ext cx="702360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974335" y="4639030"/>
            <a:ext cx="690181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395983" y="5004790"/>
            <a:ext cx="836472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974335" y="5004790"/>
            <a:ext cx="824293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395983" y="5370576"/>
            <a:ext cx="900493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974335" y="5370576"/>
            <a:ext cx="888314" cy="513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395983" y="5736335"/>
            <a:ext cx="970584" cy="5133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1527175" y="3065666"/>
            <a:ext cx="759460" cy="3037205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  <a:p>
            <a:pPr marL="12700" marR="59690">
              <a:lnSpc>
                <a:spcPct val="138300"/>
              </a:lnSpc>
              <a:spcBef>
                <a:spcPts val="215"/>
              </a:spcBef>
            </a:pP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child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foot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tooth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goose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mouse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974335" y="5736335"/>
            <a:ext cx="775525" cy="51335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5108194" y="3065666"/>
            <a:ext cx="817244" cy="3037205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800" spc="55">
                <a:solidFill>
                  <a:srgbClr val="CC3300"/>
                </a:solidFill>
                <a:latin typeface="Calibri"/>
                <a:cs typeface="Calibri"/>
              </a:rPr>
              <a:t>men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spc="50">
                <a:solidFill>
                  <a:srgbClr val="CC3300"/>
                </a:solidFill>
                <a:latin typeface="Calibri"/>
                <a:cs typeface="Calibri"/>
              </a:rPr>
              <a:t>women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38300"/>
              </a:lnSpc>
              <a:spcBef>
                <a:spcPts val="215"/>
              </a:spcBef>
            </a:pPr>
            <a:r>
              <a:rPr dirty="0" sz="1800" spc="70">
                <a:solidFill>
                  <a:srgbClr val="CC3300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CC3300"/>
                </a:solidFill>
                <a:latin typeface="Calibri"/>
                <a:cs typeface="Calibri"/>
              </a:rPr>
              <a:t>hil</a:t>
            </a:r>
            <a:r>
              <a:rPr dirty="0" sz="1800" spc="15">
                <a:solidFill>
                  <a:srgbClr val="CC3300"/>
                </a:solidFill>
                <a:latin typeface="Calibri"/>
                <a:cs typeface="Calibri"/>
              </a:rPr>
              <a:t>d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n  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people  </a:t>
            </a:r>
            <a:r>
              <a:rPr dirty="0" sz="1800" spc="15">
                <a:solidFill>
                  <a:srgbClr val="CC3300"/>
                </a:solidFill>
                <a:latin typeface="Calibri"/>
                <a:cs typeface="Calibri"/>
              </a:rPr>
              <a:t>feet  </a:t>
            </a:r>
            <a:r>
              <a:rPr dirty="0" sz="1800" spc="20">
                <a:solidFill>
                  <a:srgbClr val="CC3300"/>
                </a:solidFill>
                <a:latin typeface="Calibri"/>
                <a:cs typeface="Calibri"/>
              </a:rPr>
              <a:t>teeth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800" spc="65">
                <a:solidFill>
                  <a:srgbClr val="CC3300"/>
                </a:solidFill>
                <a:latin typeface="Calibri"/>
                <a:cs typeface="Calibri"/>
              </a:rPr>
              <a:t>geese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mice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10383" y="313982"/>
            <a:ext cx="5219446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840735" y="871766"/>
            <a:ext cx="3890517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82672" y="447243"/>
            <a:ext cx="451866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/>
              <a:t>Uncountable</a:t>
            </a:r>
            <a:r>
              <a:rPr dirty="0" sz="3600" spc="165"/>
              <a:t> </a:t>
            </a:r>
            <a:r>
              <a:rPr dirty="0" sz="3600" spc="370"/>
              <a:t>Nouns</a:t>
            </a:r>
            <a:endParaRPr sz="3600"/>
          </a:p>
          <a:p>
            <a:pPr algn="ctr" marR="131445">
              <a:lnSpc>
                <a:spcPct val="100000"/>
              </a:lnSpc>
              <a:spcBef>
                <a:spcPts val="5"/>
              </a:spcBef>
            </a:pPr>
            <a:r>
              <a:rPr dirty="0" sz="3600" spc="-165">
                <a:latin typeface="Arial"/>
                <a:cs typeface="Arial"/>
              </a:rPr>
              <a:t>ةدودعملا </a:t>
            </a:r>
            <a:r>
              <a:rPr dirty="0" sz="3600" spc="-555">
                <a:latin typeface="Arial"/>
                <a:cs typeface="Arial"/>
              </a:rPr>
              <a:t>ريغلا</a:t>
            </a:r>
            <a:r>
              <a:rPr dirty="0" sz="3600" spc="-305">
                <a:latin typeface="Arial"/>
                <a:cs typeface="Arial"/>
              </a:rPr>
              <a:t> </a:t>
            </a:r>
            <a:r>
              <a:rPr dirty="0" sz="3600" spc="-210">
                <a:latin typeface="Arial"/>
                <a:cs typeface="Arial"/>
              </a:rPr>
              <a:t>ءامسلأا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08888" y="2026856"/>
            <a:ext cx="507326" cy="5286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80160" y="1862366"/>
            <a:ext cx="6633718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145844" y="1963674"/>
            <a:ext cx="653097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69642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800" spc="65">
                <a:solidFill>
                  <a:srgbClr val="FFFFFF"/>
                </a:solidFill>
                <a:latin typeface="Calibri"/>
                <a:cs typeface="Calibri"/>
              </a:rPr>
              <a:t>Uncountable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nouns </a:t>
            </a:r>
            <a:r>
              <a:rPr dirty="0" sz="2800" spc="75">
                <a:solidFill>
                  <a:srgbClr val="FFFFFF"/>
                </a:solidFill>
                <a:latin typeface="Calibri"/>
                <a:cs typeface="Calibri"/>
              </a:rPr>
              <a:t>cannot 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800" spc="6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counted.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30367" y="2337854"/>
            <a:ext cx="3534028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441950" y="2429713"/>
            <a:ext cx="3086100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-515">
                <a:solidFill>
                  <a:srgbClr val="FFFFFF"/>
                </a:solidFill>
                <a:latin typeface="Arial"/>
                <a:cs typeface="Arial"/>
              </a:rPr>
              <a:t>ةفاضإب </a:t>
            </a:r>
            <a:r>
              <a:rPr dirty="0" sz="2800" spc="-155">
                <a:solidFill>
                  <a:srgbClr val="FFFFFF"/>
                </a:solidFill>
                <a:latin typeface="Arial"/>
                <a:cs typeface="Arial"/>
              </a:rPr>
              <a:t>اهل </a:t>
            </a:r>
            <a:r>
              <a:rPr dirty="0" sz="2800" spc="-65">
                <a:solidFill>
                  <a:srgbClr val="FFFFFF"/>
                </a:solidFill>
                <a:latin typeface="Arial"/>
                <a:cs typeface="Arial"/>
              </a:rPr>
              <a:t>عمج </a:t>
            </a:r>
            <a:r>
              <a:rPr dirty="0" sz="2800" spc="-23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2800" spc="-570">
                <a:solidFill>
                  <a:srgbClr val="FFFFFF"/>
                </a:solidFill>
                <a:latin typeface="Arial"/>
                <a:cs typeface="Arial"/>
              </a:rPr>
              <a:t>يتلا</a:t>
            </a:r>
            <a:r>
              <a:rPr dirty="0" sz="2800" spc="-4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65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04176" y="3352837"/>
            <a:ext cx="1223581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418831" y="3352837"/>
            <a:ext cx="489026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30224" y="3898328"/>
            <a:ext cx="434136" cy="4524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10639" y="3755174"/>
            <a:ext cx="6770878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708392" y="3819118"/>
            <a:ext cx="418858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233159" y="4617758"/>
            <a:ext cx="2531110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572255" y="4678641"/>
            <a:ext cx="2092198" cy="6840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57072" y="4617758"/>
            <a:ext cx="3055366" cy="7907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993135" y="2368334"/>
            <a:ext cx="1366774" cy="7907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204210" y="2469337"/>
            <a:ext cx="92265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285" b="1">
                <a:solidFill>
                  <a:srgbClr val="CC3300"/>
                </a:solidFill>
                <a:latin typeface="Calibri"/>
                <a:cs typeface="Calibri"/>
              </a:rPr>
              <a:t>es </a:t>
            </a:r>
            <a:r>
              <a:rPr dirty="0" sz="2800" spc="155" b="1">
                <a:solidFill>
                  <a:srgbClr val="CC3300"/>
                </a:solidFill>
                <a:latin typeface="Calibri"/>
                <a:cs typeface="Calibri"/>
              </a:rPr>
              <a:t>,</a:t>
            </a:r>
            <a:r>
              <a:rPr dirty="0" sz="2800" spc="-10" b="1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800" spc="325" b="1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28615" y="4669574"/>
            <a:ext cx="586549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252215" y="4669574"/>
            <a:ext cx="781646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145844" y="3397086"/>
            <a:ext cx="7385050" cy="1767839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409"/>
              </a:spcBef>
            </a:pP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400" spc="22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675">
                <a:solidFill>
                  <a:srgbClr val="FFFFFF"/>
                </a:solidFill>
                <a:latin typeface="Arial"/>
                <a:cs typeface="Arial"/>
              </a:rPr>
              <a:t>لث</a:t>
            </a:r>
            <a:r>
              <a:rPr dirty="0" sz="2400" spc="-39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24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31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70">
                <a:solidFill>
                  <a:srgbClr val="FFFF00"/>
                </a:solidFill>
                <a:latin typeface="Calibri"/>
                <a:cs typeface="Calibri"/>
              </a:rPr>
              <a:t>salt,</a:t>
            </a:r>
            <a:r>
              <a:rPr dirty="0" sz="2400" spc="2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FFFF00"/>
                </a:solidFill>
                <a:latin typeface="Calibri"/>
                <a:cs typeface="Calibri"/>
              </a:rPr>
              <a:t>coffee,</a:t>
            </a:r>
            <a:r>
              <a:rPr dirty="0" sz="2400" spc="19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70">
                <a:solidFill>
                  <a:srgbClr val="FFFF00"/>
                </a:solidFill>
                <a:latin typeface="Calibri"/>
                <a:cs typeface="Calibri"/>
              </a:rPr>
              <a:t>tea,</a:t>
            </a:r>
            <a:r>
              <a:rPr dirty="0" sz="2400" spc="2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00"/>
                </a:solidFill>
                <a:latin typeface="Calibri"/>
                <a:cs typeface="Calibri"/>
              </a:rPr>
              <a:t>food,</a:t>
            </a:r>
            <a:r>
              <a:rPr dirty="0" sz="2400" spc="21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75">
                <a:solidFill>
                  <a:srgbClr val="FFFF00"/>
                </a:solidFill>
                <a:latin typeface="Calibri"/>
                <a:cs typeface="Calibri"/>
              </a:rPr>
              <a:t>meat,</a:t>
            </a:r>
            <a:r>
              <a:rPr dirty="0" sz="2400" spc="2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00"/>
                </a:solidFill>
                <a:latin typeface="Calibri"/>
                <a:cs typeface="Calibri"/>
              </a:rPr>
              <a:t>gold,</a:t>
            </a:r>
            <a:r>
              <a:rPr dirty="0" sz="2400" spc="2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85">
                <a:solidFill>
                  <a:srgbClr val="FFFF00"/>
                </a:solidFill>
                <a:latin typeface="Calibri"/>
                <a:cs typeface="Calibri"/>
              </a:rPr>
              <a:t>music,</a:t>
            </a:r>
            <a:r>
              <a:rPr dirty="0" sz="2400" spc="18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00"/>
                </a:solidFill>
                <a:latin typeface="Calibri"/>
                <a:cs typeface="Calibri"/>
              </a:rPr>
              <a:t>blood</a:t>
            </a: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800" spc="-140">
                <a:solidFill>
                  <a:srgbClr val="FFFFFF"/>
                </a:solidFill>
                <a:latin typeface="Arial"/>
                <a:cs typeface="Arial"/>
              </a:rPr>
              <a:t>ةدودعملا </a:t>
            </a:r>
            <a:r>
              <a:rPr dirty="0" sz="2800" spc="-470">
                <a:solidFill>
                  <a:srgbClr val="FFFFFF"/>
                </a:solidFill>
                <a:latin typeface="Arial"/>
                <a:cs typeface="Arial"/>
              </a:rPr>
              <a:t>ريغلا</a:t>
            </a:r>
            <a:r>
              <a:rPr dirty="0" sz="28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45">
                <a:solidFill>
                  <a:srgbClr val="FFFFFF"/>
                </a:solidFill>
                <a:latin typeface="Arial"/>
                <a:cs typeface="Arial"/>
              </a:rPr>
              <a:t>ءامس</a:t>
            </a:r>
            <a:r>
              <a:rPr dirty="0" baseline="1157" sz="3600" spc="-667" b="1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800" spc="-445">
                <a:solidFill>
                  <a:srgbClr val="FFFFFF"/>
                </a:solidFill>
                <a:latin typeface="Arial"/>
                <a:cs typeface="Arial"/>
              </a:rPr>
              <a:t>لأ</a:t>
            </a:r>
            <a:r>
              <a:rPr dirty="0" baseline="1157" sz="3600" spc="-667" b="1">
                <a:solidFill>
                  <a:srgbClr val="CC3300"/>
                </a:solidFill>
                <a:latin typeface="Calibri"/>
                <a:cs typeface="Calibri"/>
              </a:rPr>
              <a:t>n</a:t>
            </a:r>
            <a:r>
              <a:rPr dirty="0" sz="2800" spc="-445">
                <a:solidFill>
                  <a:srgbClr val="FFFFFF"/>
                </a:solidFill>
                <a:latin typeface="Arial"/>
                <a:cs typeface="Arial"/>
              </a:rPr>
              <a:t>ا </a:t>
            </a:r>
            <a:r>
              <a:rPr dirty="0" sz="2400" spc="-630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baseline="1157" sz="3600" spc="-89" b="1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400" spc="-6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مادختسا</a:t>
            </a:r>
            <a:r>
              <a:rPr dirty="0" sz="28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800">
                <a:solidFill>
                  <a:srgbClr val="FFFFFF"/>
                </a:solidFill>
                <a:latin typeface="Arial"/>
                <a:cs typeface="Arial"/>
              </a:rPr>
              <a:t>عيطتست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3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endParaRPr sz="2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10383" y="313982"/>
            <a:ext cx="5219446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840735" y="871766"/>
            <a:ext cx="3890517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82672" y="447243"/>
            <a:ext cx="451866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/>
              <a:t>Uncountable</a:t>
            </a:r>
            <a:r>
              <a:rPr dirty="0" sz="3600" spc="165"/>
              <a:t> </a:t>
            </a:r>
            <a:r>
              <a:rPr dirty="0" sz="3600" spc="370"/>
              <a:t>Nouns</a:t>
            </a:r>
            <a:endParaRPr sz="3600"/>
          </a:p>
          <a:p>
            <a:pPr algn="ctr" marR="131445">
              <a:lnSpc>
                <a:spcPct val="100000"/>
              </a:lnSpc>
              <a:spcBef>
                <a:spcPts val="5"/>
              </a:spcBef>
            </a:pPr>
            <a:r>
              <a:rPr dirty="0" sz="3600" spc="-165">
                <a:latin typeface="Arial"/>
                <a:cs typeface="Arial"/>
              </a:rPr>
              <a:t>ةدودعملا </a:t>
            </a:r>
            <a:r>
              <a:rPr dirty="0" sz="3600" spc="-555">
                <a:latin typeface="Arial"/>
                <a:cs typeface="Arial"/>
              </a:rPr>
              <a:t>ريغلا</a:t>
            </a:r>
            <a:r>
              <a:rPr dirty="0" sz="3600" spc="-305">
                <a:latin typeface="Arial"/>
                <a:cs typeface="Arial"/>
              </a:rPr>
              <a:t> </a:t>
            </a:r>
            <a:r>
              <a:rPr dirty="0" sz="3600" spc="-210">
                <a:latin typeface="Arial"/>
                <a:cs typeface="Arial"/>
              </a:rPr>
              <a:t>ءامسلأا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62200" y="2500376"/>
            <a:ext cx="0" cy="3616960"/>
          </a:xfrm>
          <a:custGeom>
            <a:avLst/>
            <a:gdLst/>
            <a:ahLst/>
            <a:cxnLst/>
            <a:rect l="l" t="t" r="r" b="b"/>
            <a:pathLst>
              <a:path w="0" h="3616960">
                <a:moveTo>
                  <a:pt x="0" y="0"/>
                </a:moveTo>
                <a:lnTo>
                  <a:pt x="0" y="361689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657600" y="2500376"/>
            <a:ext cx="0" cy="3616960"/>
          </a:xfrm>
          <a:custGeom>
            <a:avLst/>
            <a:gdLst/>
            <a:ahLst/>
            <a:cxnLst/>
            <a:rect l="l" t="t" r="r" b="b"/>
            <a:pathLst>
              <a:path w="0" h="3616960">
                <a:moveTo>
                  <a:pt x="0" y="0"/>
                </a:moveTo>
                <a:lnTo>
                  <a:pt x="0" y="361689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14900" y="2500376"/>
            <a:ext cx="0" cy="3616960"/>
          </a:xfrm>
          <a:custGeom>
            <a:avLst/>
            <a:gdLst/>
            <a:ahLst/>
            <a:cxnLst/>
            <a:rect l="l" t="t" r="r" b="b"/>
            <a:pathLst>
              <a:path w="0" h="3616960">
                <a:moveTo>
                  <a:pt x="0" y="0"/>
                </a:moveTo>
                <a:lnTo>
                  <a:pt x="0" y="361689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72200" y="2500376"/>
            <a:ext cx="0" cy="3616960"/>
          </a:xfrm>
          <a:custGeom>
            <a:avLst/>
            <a:gdLst/>
            <a:ahLst/>
            <a:cxnLst/>
            <a:rect l="l" t="t" r="r" b="b"/>
            <a:pathLst>
              <a:path w="0" h="3616960">
                <a:moveTo>
                  <a:pt x="0" y="0"/>
                </a:moveTo>
                <a:lnTo>
                  <a:pt x="0" y="361689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429500" y="2500376"/>
            <a:ext cx="0" cy="3616960"/>
          </a:xfrm>
          <a:custGeom>
            <a:avLst/>
            <a:gdLst/>
            <a:ahLst/>
            <a:cxnLst/>
            <a:rect l="l" t="t" r="r" b="b"/>
            <a:pathLst>
              <a:path w="0" h="3616960">
                <a:moveTo>
                  <a:pt x="0" y="0"/>
                </a:moveTo>
                <a:lnTo>
                  <a:pt x="0" y="361689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28712" y="288036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28712" y="3283584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28712" y="368528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28712" y="408851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28712" y="449173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28712" y="4894834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28712" y="5296534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28712" y="5699759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43000" y="2500376"/>
            <a:ext cx="0" cy="3616960"/>
          </a:xfrm>
          <a:custGeom>
            <a:avLst/>
            <a:gdLst/>
            <a:ahLst/>
            <a:cxnLst/>
            <a:rect l="l" t="t" r="r" b="b"/>
            <a:pathLst>
              <a:path w="0" h="3616960">
                <a:moveTo>
                  <a:pt x="0" y="0"/>
                </a:moveTo>
                <a:lnTo>
                  <a:pt x="0" y="361689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686800" y="2500376"/>
            <a:ext cx="0" cy="3616960"/>
          </a:xfrm>
          <a:custGeom>
            <a:avLst/>
            <a:gdLst/>
            <a:ahLst/>
            <a:cxnLst/>
            <a:rect l="l" t="t" r="r" b="b"/>
            <a:pathLst>
              <a:path w="0" h="3616960">
                <a:moveTo>
                  <a:pt x="0" y="0"/>
                </a:moveTo>
                <a:lnTo>
                  <a:pt x="0" y="361689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28712" y="25146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28712" y="6102984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03375" y="2490241"/>
            <a:ext cx="681037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090672" y="2484069"/>
            <a:ext cx="632282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617976" y="2490241"/>
            <a:ext cx="586549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672328" y="2484069"/>
            <a:ext cx="565226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132576" y="2490241"/>
            <a:ext cx="726770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199119" y="2484069"/>
            <a:ext cx="553059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03375" y="2856001"/>
            <a:ext cx="1290574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779776" y="2849829"/>
            <a:ext cx="943190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617976" y="2856001"/>
            <a:ext cx="818172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617464" y="2849829"/>
            <a:ext cx="620102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132576" y="2856001"/>
            <a:ext cx="1235760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004047" y="2849829"/>
            <a:ext cx="748093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103375" y="3261385"/>
            <a:ext cx="812114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172967" y="3252190"/>
            <a:ext cx="549948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617976" y="3261385"/>
            <a:ext cx="668858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577840" y="3252190"/>
            <a:ext cx="659714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132576" y="3261385"/>
            <a:ext cx="556082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125968" y="3252190"/>
            <a:ext cx="626160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03375" y="3660673"/>
            <a:ext cx="772502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090672" y="3654526"/>
            <a:ext cx="632282" cy="5133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617976" y="3660673"/>
            <a:ext cx="656628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586984" y="3654526"/>
            <a:ext cx="650570" cy="5133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132576" y="3660673"/>
            <a:ext cx="766381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293607" y="3654526"/>
            <a:ext cx="458571" cy="51335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103375" y="4066057"/>
            <a:ext cx="738949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026664" y="4056862"/>
            <a:ext cx="696302" cy="51335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617976" y="4066057"/>
            <a:ext cx="723684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516879" y="4056862"/>
            <a:ext cx="720648" cy="51335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132576" y="4066057"/>
            <a:ext cx="894372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8150352" y="4056862"/>
            <a:ext cx="601814" cy="51335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103375" y="4468393"/>
            <a:ext cx="638403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026664" y="4462221"/>
            <a:ext cx="696302" cy="51033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617976" y="4468393"/>
            <a:ext cx="787704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586984" y="4462221"/>
            <a:ext cx="650570" cy="51033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132576" y="4468393"/>
            <a:ext cx="787704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156447" y="4462221"/>
            <a:ext cx="595693" cy="51033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103375" y="4870729"/>
            <a:ext cx="595693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191255" y="4864557"/>
            <a:ext cx="531660" cy="51033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617976" y="4870729"/>
            <a:ext cx="760260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522976" y="4864557"/>
            <a:ext cx="714590" cy="51033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132576" y="4870729"/>
            <a:ext cx="1040714" cy="4585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7744968" y="4864557"/>
            <a:ext cx="1007160" cy="51033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103375" y="5273040"/>
            <a:ext cx="610958" cy="4585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078479" y="5266944"/>
            <a:ext cx="644448" cy="51033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617976" y="5273040"/>
            <a:ext cx="693216" cy="45857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602223" y="5266944"/>
            <a:ext cx="635304" cy="51033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132576" y="5273040"/>
            <a:ext cx="748093" cy="45857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8040623" y="5266944"/>
            <a:ext cx="711504" cy="51033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103375" y="5675376"/>
            <a:ext cx="705446" cy="45857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023616" y="5669279"/>
            <a:ext cx="699325" cy="51033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617976" y="5675376"/>
            <a:ext cx="790790" cy="45857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370576" y="5669279"/>
            <a:ext cx="866990" cy="51033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6132576" y="5675376"/>
            <a:ext cx="891349" cy="45857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8083295" y="5669279"/>
            <a:ext cx="668858" cy="51033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2" name="object 82"/>
          <p:cNvGraphicFramePr>
            <a:graphicFrameLocks noGrp="1"/>
          </p:cNvGraphicFramePr>
          <p:nvPr/>
        </p:nvGraphicFramePr>
        <p:xfrm>
          <a:off x="976375" y="2484069"/>
          <a:ext cx="7903209" cy="3695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0360"/>
                <a:gridCol w="1083310"/>
                <a:gridCol w="1232534"/>
                <a:gridCol w="1281429"/>
                <a:gridCol w="1371600"/>
                <a:gridCol w="1322704"/>
              </a:tblGrid>
              <a:tr h="438048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dirty="0" sz="1600" spc="1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flour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5565"/>
                </a:tc>
                <a:tc>
                  <a:txBody>
                    <a:bodyPr/>
                    <a:lstStyle/>
                    <a:p>
                      <a:pPr algn="r" marR="9652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قد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12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dirty="0" sz="1600" spc="3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salt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5565"/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8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ح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12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dirty="0" sz="1600" spc="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meat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5565"/>
                </a:tc>
                <a:tc>
                  <a:txBody>
                    <a:bodyPr/>
                    <a:lstStyle/>
                    <a:p>
                      <a:pPr algn="r" marR="27876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ح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120"/>
                </a:tc>
              </a:tr>
              <a:tr h="384060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600" spc="2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information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175"/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ts val="2155"/>
                        </a:lnSpc>
                      </a:pP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coffee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175"/>
                </a:tc>
                <a:tc>
                  <a:txBody>
                    <a:bodyPr/>
                    <a:lstStyle/>
                    <a:p>
                      <a:pPr algn="r" marR="99060">
                        <a:lnSpc>
                          <a:spcPts val="2155"/>
                        </a:lnSpc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</a:t>
                      </a:r>
                      <a:r>
                        <a:rPr dirty="0" sz="18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600" spc="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knowledge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175"/>
                </a:tc>
                <a:tc>
                  <a:txBody>
                    <a:bodyPr/>
                    <a:lstStyle/>
                    <a:p>
                      <a:pPr algn="r" marR="279400">
                        <a:lnSpc>
                          <a:spcPts val="2155"/>
                        </a:lnSpc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03860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600" spc="1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butter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دبز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600" spc="2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food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اعط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600" spc="3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tea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algn="r" marR="27749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ياش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8415"/>
                </a:tc>
              </a:tr>
              <a:tr h="402336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1600" spc="7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sugar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algn="r" marR="990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ك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س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651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1600" spc="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gold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algn="r" marR="984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651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blood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algn="r" marR="2774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6510"/>
                </a:tc>
              </a:tr>
              <a:tr h="403847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5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news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r>
                        <a:rPr dirty="0" sz="18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خأ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78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7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glass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r" marR="990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ج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ج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ز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78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5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cheese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r" marR="27813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ج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780"/>
                </a:tc>
              </a:tr>
              <a:tr h="402336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milk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r" marR="996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ح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145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paper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r" marR="9652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قرو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145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bread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r" marR="2781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ز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خ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145"/>
                </a:tc>
              </a:tr>
              <a:tr h="402361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rice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algn="r" marR="984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زر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6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wood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شخ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600" spc="1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furniture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algn="r" marR="28003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اش</a:t>
                      </a:r>
                      <a:r>
                        <a:rPr dirty="0" sz="18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8415"/>
                </a:tc>
              </a:tr>
              <a:tr h="402361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rain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r" marR="984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رطم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78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steel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ديدح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78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600" spc="7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grass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r" marR="2768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شع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780"/>
                </a:tc>
              </a:tr>
              <a:tr h="456336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600" spc="2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cloth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984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ش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600" spc="5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music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10096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ىقيس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600" spc="4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marble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27940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اخر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8415"/>
                </a:tc>
              </a:tr>
            </a:tbl>
          </a:graphicData>
        </a:graphic>
      </p:graphicFrame>
      <p:sp>
        <p:nvSpPr>
          <p:cNvPr id="83" name="object 83"/>
          <p:cNvSpPr/>
          <p:nvPr/>
        </p:nvSpPr>
        <p:spPr>
          <a:xfrm>
            <a:off x="2462783" y="1843989"/>
            <a:ext cx="4768342" cy="90352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2707639" y="1957577"/>
            <a:ext cx="4257040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140" b="1">
                <a:solidFill>
                  <a:srgbClr val="FFFFFF"/>
                </a:solidFill>
                <a:latin typeface="Arial"/>
                <a:cs typeface="Arial"/>
              </a:rPr>
              <a:t>ةدودعملا </a:t>
            </a:r>
            <a:r>
              <a:rPr dirty="0" sz="3200" spc="-500" b="1">
                <a:solidFill>
                  <a:srgbClr val="FFFFFF"/>
                </a:solidFill>
                <a:latin typeface="Arial"/>
                <a:cs typeface="Arial"/>
              </a:rPr>
              <a:t>ريغلا </a:t>
            </a:r>
            <a:r>
              <a:rPr dirty="0" sz="3200" spc="-190" b="1">
                <a:solidFill>
                  <a:srgbClr val="FFFFFF"/>
                </a:solidFill>
                <a:latin typeface="Arial"/>
                <a:cs typeface="Arial"/>
              </a:rPr>
              <a:t>ءامسلأا </a:t>
            </a:r>
            <a:r>
              <a:rPr dirty="0" sz="3200" spc="80" b="1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3200" spc="-6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3472" sz="4800" spc="-262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75" b="1">
                <a:solidFill>
                  <a:srgbClr val="FFFFFF"/>
                </a:solidFill>
                <a:latin typeface="Arial"/>
                <a:cs typeface="Arial"/>
              </a:rPr>
              <a:t>اديزم</a:t>
            </a:r>
            <a:endParaRPr sz="32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10383" y="313982"/>
            <a:ext cx="5219446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840735" y="871766"/>
            <a:ext cx="3890517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82672" y="447243"/>
            <a:ext cx="451866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/>
              <a:t>Uncountable</a:t>
            </a:r>
            <a:r>
              <a:rPr dirty="0" sz="3600" spc="165"/>
              <a:t> </a:t>
            </a:r>
            <a:r>
              <a:rPr dirty="0" sz="3600" spc="370"/>
              <a:t>Nouns</a:t>
            </a:r>
            <a:endParaRPr sz="3600"/>
          </a:p>
          <a:p>
            <a:pPr algn="ctr" marR="131445">
              <a:lnSpc>
                <a:spcPct val="100000"/>
              </a:lnSpc>
              <a:spcBef>
                <a:spcPts val="5"/>
              </a:spcBef>
            </a:pPr>
            <a:r>
              <a:rPr dirty="0" sz="3600" spc="-165">
                <a:latin typeface="Arial"/>
                <a:cs typeface="Arial"/>
              </a:rPr>
              <a:t>ةدودعملا </a:t>
            </a:r>
            <a:r>
              <a:rPr dirty="0" sz="3600" spc="-555">
                <a:latin typeface="Arial"/>
                <a:cs typeface="Arial"/>
              </a:rPr>
              <a:t>ريغلا</a:t>
            </a:r>
            <a:r>
              <a:rPr dirty="0" sz="3600" spc="-305">
                <a:latin typeface="Arial"/>
                <a:cs typeface="Arial"/>
              </a:rPr>
              <a:t> </a:t>
            </a:r>
            <a:r>
              <a:rPr dirty="0" sz="3600" spc="-210">
                <a:latin typeface="Arial"/>
                <a:cs typeface="Arial"/>
              </a:rPr>
              <a:t>ءامسلأا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31592" y="1911134"/>
            <a:ext cx="5932678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31007" y="1911134"/>
            <a:ext cx="571271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784592" y="2423198"/>
            <a:ext cx="979728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84007" y="2423198"/>
            <a:ext cx="571271" cy="7907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30224" y="3081464"/>
            <a:ext cx="434136" cy="452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10639" y="2938310"/>
            <a:ext cx="1354709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261616" y="2938310"/>
            <a:ext cx="610958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63367" y="2938310"/>
            <a:ext cx="4963540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30224" y="3520376"/>
            <a:ext cx="434136" cy="452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10639" y="3377222"/>
            <a:ext cx="1025448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932432" y="3377222"/>
            <a:ext cx="870026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496311" y="3377222"/>
            <a:ext cx="2546477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30808" y="4251998"/>
            <a:ext cx="7596885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83552" y="4617758"/>
            <a:ext cx="1644142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998207" y="4617758"/>
            <a:ext cx="489026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30224" y="5202935"/>
            <a:ext cx="434136" cy="452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10639" y="5059679"/>
            <a:ext cx="2625598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532632" y="5059679"/>
            <a:ext cx="833437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056888" y="5059679"/>
            <a:ext cx="3006598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30224" y="5641847"/>
            <a:ext cx="434136" cy="452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10639" y="5498591"/>
            <a:ext cx="2540254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447288" y="5498591"/>
            <a:ext cx="735914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874008" y="5498591"/>
            <a:ext cx="3844797" cy="6780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145844" y="1919549"/>
            <a:ext cx="7396480" cy="405828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765"/>
              </a:spcBef>
            </a:pPr>
            <a:r>
              <a:rPr dirty="0" sz="2800" spc="-310">
                <a:solidFill>
                  <a:srgbClr val="FFFFFF"/>
                </a:solidFill>
                <a:latin typeface="Arial"/>
                <a:cs typeface="Arial"/>
              </a:rPr>
              <a:t>.درفملا  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ةلماعم </a:t>
            </a:r>
            <a:r>
              <a:rPr dirty="0" sz="2800" spc="-305">
                <a:solidFill>
                  <a:srgbClr val="FFFFFF"/>
                </a:solidFill>
                <a:latin typeface="Arial"/>
                <a:cs typeface="Arial"/>
              </a:rPr>
              <a:t>لماعت  </a:t>
            </a:r>
            <a:r>
              <a:rPr dirty="0" sz="2800" spc="-140">
                <a:solidFill>
                  <a:srgbClr val="FFFFFF"/>
                </a:solidFill>
                <a:latin typeface="Arial"/>
                <a:cs typeface="Arial"/>
              </a:rPr>
              <a:t>ةدودعملا </a:t>
            </a:r>
            <a:r>
              <a:rPr dirty="0" sz="2800" spc="-475">
                <a:solidFill>
                  <a:srgbClr val="FFFFFF"/>
                </a:solidFill>
                <a:latin typeface="Arial"/>
                <a:cs typeface="Arial"/>
              </a:rPr>
              <a:t>ريغلا   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ءامسلأا</a:t>
            </a:r>
            <a:r>
              <a:rPr dirty="0" sz="2800" spc="-3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عيمج</a:t>
            </a:r>
            <a:endParaRPr sz="2800">
              <a:latin typeface="Arial"/>
              <a:cs typeface="Arial"/>
            </a:endParaRPr>
          </a:p>
          <a:p>
            <a:pPr algn="r" marR="14604">
              <a:lnSpc>
                <a:spcPct val="100000"/>
              </a:lnSpc>
              <a:spcBef>
                <a:spcPts val="675"/>
              </a:spcBef>
            </a:pP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800" spc="-345">
                <a:solidFill>
                  <a:srgbClr val="FFFFFF"/>
                </a:solidFill>
                <a:latin typeface="Arial"/>
                <a:cs typeface="Arial"/>
              </a:rPr>
              <a:t>ةلثمأ</a:t>
            </a:r>
            <a:endParaRPr sz="28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64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Coffee </a:t>
            </a: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is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traditional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drink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Saudi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Arabia.</a:t>
            </a:r>
            <a:endParaRPr sz="24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Milk </a:t>
            </a:r>
            <a:r>
              <a:rPr dirty="0" sz="2400" spc="105">
                <a:solidFill>
                  <a:srgbClr val="CC3300"/>
                </a:solidFill>
                <a:latin typeface="Calibri"/>
                <a:cs typeface="Calibri"/>
              </a:rPr>
              <a:t>has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many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minerals.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CC"/>
              </a:buClr>
              <a:buFont typeface="Wingdings"/>
              <a:buChar char=""/>
            </a:pPr>
            <a:endParaRPr sz="3450">
              <a:latin typeface="Times New Roman"/>
              <a:cs typeface="Times New Roman"/>
            </a:endParaRPr>
          </a:p>
          <a:p>
            <a:pPr algn="r" marR="23495">
              <a:lnSpc>
                <a:spcPct val="100000"/>
              </a:lnSpc>
              <a:spcBef>
                <a:spcPts val="5"/>
              </a:spcBef>
            </a:pPr>
            <a:r>
              <a:rPr dirty="0" sz="2400" spc="-229">
                <a:solidFill>
                  <a:srgbClr val="FFFFFF"/>
                </a:solidFill>
                <a:latin typeface="Arial"/>
                <a:cs typeface="Arial"/>
              </a:rPr>
              <a:t>لماعي </a:t>
            </a:r>
            <a:r>
              <a:rPr dirty="0" sz="2400" spc="-415">
                <a:solidFill>
                  <a:srgbClr val="FFFFFF"/>
                </a:solidFill>
                <a:latin typeface="Arial"/>
                <a:cs typeface="Arial"/>
              </a:rPr>
              <a:t>هنأف  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دودعم </a:t>
            </a:r>
            <a:r>
              <a:rPr dirty="0" sz="2400" spc="-409">
                <a:solidFill>
                  <a:srgbClr val="FFFFFF"/>
                </a:solidFill>
                <a:latin typeface="Arial"/>
                <a:cs typeface="Arial"/>
              </a:rPr>
              <a:t>ريغلا   </a:t>
            </a:r>
            <a:r>
              <a:rPr dirty="0" sz="2400" spc="-225">
                <a:solidFill>
                  <a:srgbClr val="FFFFFF"/>
                </a:solidFill>
                <a:latin typeface="Arial"/>
                <a:cs typeface="Arial"/>
              </a:rPr>
              <a:t>مسلاا </a:t>
            </a:r>
            <a:r>
              <a:rPr dirty="0" sz="2400" spc="-630">
                <a:solidFill>
                  <a:srgbClr val="FFFFFF"/>
                </a:solidFill>
                <a:latin typeface="Arial"/>
                <a:cs typeface="Arial"/>
              </a:rPr>
              <a:t>لبق                  </a:t>
            </a:r>
            <a:r>
              <a:rPr dirty="0" sz="2400" spc="-310">
                <a:solidFill>
                  <a:srgbClr val="FFFFFF"/>
                </a:solidFill>
                <a:latin typeface="Arial"/>
                <a:cs typeface="Arial"/>
              </a:rPr>
              <a:t>ةيمكلا  </a:t>
            </a:r>
            <a:r>
              <a:rPr dirty="0" sz="2400" spc="-295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400" spc="-375">
                <a:solidFill>
                  <a:srgbClr val="FFFFFF"/>
                </a:solidFill>
                <a:latin typeface="Arial"/>
                <a:cs typeface="Arial"/>
              </a:rPr>
              <a:t>لدت  </a:t>
            </a: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تعضو  </a:t>
            </a:r>
            <a:r>
              <a:rPr dirty="0" sz="2400" spc="-365">
                <a:solidFill>
                  <a:srgbClr val="FFFFFF"/>
                </a:solidFill>
                <a:latin typeface="Arial"/>
                <a:cs typeface="Arial"/>
              </a:rPr>
              <a:t>ول   </a:t>
            </a:r>
            <a:r>
              <a:rPr dirty="0" sz="2400" spc="-409">
                <a:solidFill>
                  <a:srgbClr val="FFFFFF"/>
                </a:solidFill>
                <a:latin typeface="Arial"/>
                <a:cs typeface="Arial"/>
              </a:rPr>
              <a:t>نكل 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2400">
              <a:latin typeface="Arial"/>
              <a:cs typeface="Arial"/>
            </a:endParaRPr>
          </a:p>
          <a:p>
            <a:pPr algn="r" marR="15240">
              <a:lnSpc>
                <a:spcPct val="100000"/>
              </a:lnSpc>
            </a:pPr>
            <a:r>
              <a:rPr dirty="0" sz="2400" spc="-155">
                <a:solidFill>
                  <a:srgbClr val="FFFFFF"/>
                </a:solidFill>
                <a:latin typeface="Arial"/>
                <a:cs typeface="Arial"/>
              </a:rPr>
              <a:t>.عمجلا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95">
                <a:solidFill>
                  <a:srgbClr val="FFFFFF"/>
                </a:solidFill>
                <a:latin typeface="Arial"/>
                <a:cs typeface="Arial"/>
              </a:rPr>
              <a:t>ةلماعم</a:t>
            </a:r>
            <a:endParaRPr sz="240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625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24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cups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tea</a:t>
            </a:r>
            <a:r>
              <a:rPr dirty="0" sz="24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CC3300"/>
                </a:solidFill>
                <a:latin typeface="Calibri"/>
                <a:cs typeface="Calibri"/>
              </a:rPr>
              <a:t>are</a:t>
            </a:r>
            <a:r>
              <a:rPr dirty="0" sz="2400" spc="21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enough</a:t>
            </a:r>
            <a:r>
              <a:rPr dirty="0" sz="24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4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me.</a:t>
            </a:r>
            <a:endParaRPr sz="24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Five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liters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oil </a:t>
            </a:r>
            <a:r>
              <a:rPr dirty="0" sz="2400" spc="45">
                <a:solidFill>
                  <a:srgbClr val="CC3300"/>
                </a:solidFill>
                <a:latin typeface="Calibri"/>
                <a:cs typeface="Calibri"/>
              </a:rPr>
              <a:t>do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operate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2400" spc="3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machine.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64919" y="313982"/>
            <a:ext cx="731342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58439" y="871766"/>
            <a:ext cx="4055110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36953" y="447243"/>
            <a:ext cx="6601459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85"/>
              <a:t>Definite </a:t>
            </a:r>
            <a:r>
              <a:rPr dirty="0" sz="3600" spc="275"/>
              <a:t>&amp; </a:t>
            </a:r>
            <a:r>
              <a:rPr dirty="0" sz="3600" spc="335"/>
              <a:t>Indefinite</a:t>
            </a:r>
            <a:r>
              <a:rPr dirty="0" sz="3600" spc="125"/>
              <a:t> </a:t>
            </a:r>
            <a:r>
              <a:rPr dirty="0" sz="3600" spc="285"/>
              <a:t>Articles</a:t>
            </a:r>
            <a:endParaRPr sz="3600"/>
          </a:p>
          <a:p>
            <a:pPr algn="ctr" marR="123825">
              <a:lnSpc>
                <a:spcPct val="100000"/>
              </a:lnSpc>
              <a:spcBef>
                <a:spcPts val="5"/>
              </a:spcBef>
            </a:pPr>
            <a:r>
              <a:rPr dirty="0" sz="3600" spc="-405">
                <a:latin typeface="Arial"/>
                <a:cs typeface="Arial"/>
              </a:rPr>
              <a:t>ةركنلا </a:t>
            </a:r>
            <a:r>
              <a:rPr dirty="0" sz="3600">
                <a:latin typeface="Arial"/>
                <a:cs typeface="Arial"/>
              </a:rPr>
              <a:t>و </a:t>
            </a:r>
            <a:r>
              <a:rPr dirty="0" sz="3600" spc="-590">
                <a:latin typeface="Arial"/>
                <a:cs typeface="Arial"/>
              </a:rPr>
              <a:t>فيرعتلا</a:t>
            </a:r>
            <a:r>
              <a:rPr dirty="0" sz="3600" spc="-250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تاودأ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61103" y="1825790"/>
            <a:ext cx="656628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47032" y="1825790"/>
            <a:ext cx="607860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84191" y="1825790"/>
            <a:ext cx="854760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79904" y="2285949"/>
            <a:ext cx="3393821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22391" y="2292045"/>
            <a:ext cx="1982596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79720" y="2322601"/>
            <a:ext cx="333628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319015" y="2740190"/>
            <a:ext cx="1065072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08504" y="3200349"/>
            <a:ext cx="3046222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309615" y="3206445"/>
            <a:ext cx="1866645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45608" y="3206445"/>
            <a:ext cx="370103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60703" y="4105693"/>
            <a:ext cx="330492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59408" y="3998950"/>
            <a:ext cx="1098626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51888" y="3998950"/>
            <a:ext cx="397548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243327" y="3998950"/>
            <a:ext cx="424992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62200" y="3998950"/>
            <a:ext cx="470738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26792" y="3998950"/>
            <a:ext cx="4920741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181600" y="4273245"/>
            <a:ext cx="3494278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117591" y="4273245"/>
            <a:ext cx="370103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60703" y="4928654"/>
            <a:ext cx="330492" cy="345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59408" y="4821910"/>
            <a:ext cx="1098626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51888" y="4821910"/>
            <a:ext cx="397548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243327" y="4821910"/>
            <a:ext cx="553059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490216" y="4821910"/>
            <a:ext cx="470738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654807" y="4821910"/>
            <a:ext cx="4640453" cy="513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047488" y="5096255"/>
            <a:ext cx="3628390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983479" y="5096255"/>
            <a:ext cx="370103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720583" y="4312894"/>
            <a:ext cx="424992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644383" y="5151120"/>
            <a:ext cx="553059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082344" y="1926412"/>
            <a:ext cx="7496175" cy="35299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16510">
              <a:lnSpc>
                <a:spcPts val="3345"/>
              </a:lnSpc>
              <a:spcBef>
                <a:spcPts val="110"/>
              </a:spcBef>
            </a:pPr>
            <a:r>
              <a:rPr dirty="0" sz="2800" spc="80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2800" spc="80">
                <a:solidFill>
                  <a:srgbClr val="CC3300"/>
                </a:solidFill>
                <a:latin typeface="Calibri"/>
                <a:cs typeface="Calibri"/>
              </a:rPr>
              <a:t>an</a:t>
            </a:r>
            <a:endParaRPr sz="2800">
              <a:latin typeface="Calibri"/>
              <a:cs typeface="Calibri"/>
            </a:endParaRPr>
          </a:p>
          <a:p>
            <a:pPr algn="ctr" marL="11430">
              <a:lnSpc>
                <a:spcPts val="2145"/>
              </a:lnSpc>
            </a:pP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dirty="0" sz="1800" spc="85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indefinite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articles. </a:t>
            </a:r>
            <a:r>
              <a:rPr dirty="0" sz="1600" spc="-17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ةركن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تاودأك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75">
                <a:solidFill>
                  <a:srgbClr val="FFFFFF"/>
                </a:solidFill>
                <a:latin typeface="Arial"/>
                <a:cs typeface="Arial"/>
              </a:rPr>
              <a:t>نامدختست</a:t>
            </a:r>
            <a:endParaRPr sz="1800">
              <a:latin typeface="Arial"/>
              <a:cs typeface="Arial"/>
            </a:endParaRPr>
          </a:p>
          <a:p>
            <a:pPr algn="ctr" marL="17780">
              <a:lnSpc>
                <a:spcPts val="3345"/>
              </a:lnSpc>
              <a:spcBef>
                <a:spcPts val="1715"/>
              </a:spcBef>
            </a:pPr>
            <a:r>
              <a:rPr dirty="0" sz="2800" spc="145">
                <a:solidFill>
                  <a:srgbClr val="CC3300"/>
                </a:solidFill>
                <a:latin typeface="Calibri"/>
                <a:cs typeface="Calibri"/>
              </a:rPr>
              <a:t>The</a:t>
            </a:r>
            <a:endParaRPr sz="2800">
              <a:latin typeface="Calibri"/>
              <a:cs typeface="Calibri"/>
            </a:endParaRPr>
          </a:p>
          <a:p>
            <a:pPr algn="ctr" marL="12700">
              <a:lnSpc>
                <a:spcPts val="2145"/>
              </a:lnSpc>
            </a:pP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definite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articles.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.فيرعتلل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ةادأك</a:t>
            </a:r>
            <a:r>
              <a:rPr dirty="0" sz="18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85">
                <a:solidFill>
                  <a:srgbClr val="FFFFFF"/>
                </a:solidFill>
                <a:latin typeface="Arial"/>
                <a:cs typeface="Arial"/>
              </a:rPr>
              <a:t>مدختست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420370" indent="-344805">
              <a:lnSpc>
                <a:spcPts val="2135"/>
              </a:lnSpc>
              <a:spcBef>
                <a:spcPts val="1600"/>
              </a:spcBef>
              <a:buClr>
                <a:srgbClr val="FFFFCC"/>
              </a:buClr>
              <a:buSzPct val="69444"/>
              <a:buFont typeface="Wingdings"/>
              <a:buChar char=""/>
              <a:tabLst>
                <a:tab pos="420370" algn="l"/>
                <a:tab pos="421005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put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dirty="0" sz="1800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”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before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noun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starting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constant</a:t>
            </a:r>
            <a:r>
              <a:rPr dirty="0" sz="1800" spc="4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sound.</a:t>
            </a:r>
            <a:endParaRPr sz="1800">
              <a:latin typeface="Calibri"/>
              <a:cs typeface="Calibri"/>
            </a:endParaRPr>
          </a:p>
          <a:p>
            <a:pPr marL="4182745">
              <a:lnSpc>
                <a:spcPts val="2135"/>
              </a:lnSpc>
            </a:pP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.نكاس </a:t>
            </a:r>
            <a:r>
              <a:rPr dirty="0" sz="1800" spc="-225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800" spc="-425">
                <a:solidFill>
                  <a:srgbClr val="FFFFFF"/>
                </a:solidFill>
                <a:latin typeface="Arial"/>
                <a:cs typeface="Arial"/>
              </a:rPr>
              <a:t>أدبت 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ءامسلأا </a:t>
            </a:r>
            <a:r>
              <a:rPr dirty="0" sz="1800" spc="-475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baseline="-10802" sz="2700" spc="120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baseline="-10802" sz="2700" spc="39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-380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Times New Roman"/>
              <a:cs typeface="Times New Roman"/>
            </a:endParaRPr>
          </a:p>
          <a:p>
            <a:pPr marL="420370" indent="-344805">
              <a:lnSpc>
                <a:spcPts val="2135"/>
              </a:lnSpc>
              <a:buClr>
                <a:srgbClr val="FFFFCC"/>
              </a:buClr>
              <a:buSzPct val="69444"/>
              <a:buFont typeface="Wingdings"/>
              <a:buChar char=""/>
              <a:tabLst>
                <a:tab pos="420370" algn="l"/>
                <a:tab pos="421005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8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put</a:t>
            </a:r>
            <a:r>
              <a:rPr dirty="0" sz="18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dirty="0" sz="1800" spc="15">
                <a:solidFill>
                  <a:srgbClr val="CC3300"/>
                </a:solidFill>
                <a:latin typeface="Calibri"/>
                <a:cs typeface="Calibri"/>
              </a:rPr>
              <a:t>an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dirty="0" sz="18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before</a:t>
            </a:r>
            <a:r>
              <a:rPr dirty="0" sz="18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noun</a:t>
            </a:r>
            <a:r>
              <a:rPr dirty="0" sz="18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starting</a:t>
            </a:r>
            <a:r>
              <a:rPr dirty="0" sz="18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vowel</a:t>
            </a:r>
            <a:r>
              <a:rPr dirty="0" sz="18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sound.</a:t>
            </a:r>
            <a:endParaRPr sz="1800">
              <a:latin typeface="Calibri"/>
              <a:cs typeface="Calibri"/>
            </a:endParaRPr>
          </a:p>
          <a:p>
            <a:pPr marL="4048760">
              <a:lnSpc>
                <a:spcPts val="2135"/>
              </a:lnSpc>
            </a:pP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.كرحتم </a:t>
            </a:r>
            <a:r>
              <a:rPr dirty="0" sz="1800" spc="-225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1800" spc="-425">
                <a:solidFill>
                  <a:srgbClr val="FFFFFF"/>
                </a:solidFill>
                <a:latin typeface="Arial"/>
                <a:cs typeface="Arial"/>
              </a:rPr>
              <a:t>أدبت </a:t>
            </a:r>
            <a:r>
              <a:rPr dirty="0" sz="1800" spc="-370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ءامسلأا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لبق</a:t>
            </a:r>
            <a:r>
              <a:rPr dirty="0" baseline="-15432" sz="2700" spc="-375">
                <a:solidFill>
                  <a:srgbClr val="CC3300"/>
                </a:solidFill>
                <a:latin typeface="Calibri"/>
                <a:cs typeface="Calibri"/>
              </a:rPr>
              <a:t>an</a:t>
            </a:r>
            <a:r>
              <a:rPr dirty="0" baseline="-15432" sz="2700" spc="-209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-385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endParaRPr sz="18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40536" y="313982"/>
            <a:ext cx="4869053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10784" y="31398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33288" y="313982"/>
            <a:ext cx="873048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07608" y="313982"/>
            <a:ext cx="955370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364223" y="313982"/>
            <a:ext cx="1089469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854952" y="31398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77456" y="313982"/>
            <a:ext cx="1165669" cy="10102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644383" y="313982"/>
            <a:ext cx="821258" cy="10102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569208" y="871766"/>
            <a:ext cx="2433574" cy="10102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512569" y="447243"/>
            <a:ext cx="6655434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Indefinite </a:t>
            </a:r>
            <a:r>
              <a:rPr dirty="0" sz="3600" spc="285"/>
              <a:t>Articles </a:t>
            </a:r>
            <a:r>
              <a:rPr dirty="0" sz="3600" spc="250"/>
              <a:t>“a” </a:t>
            </a:r>
            <a:r>
              <a:rPr dirty="0" sz="3600" spc="275"/>
              <a:t>&amp;</a:t>
            </a:r>
            <a:r>
              <a:rPr dirty="0" sz="3600" spc="85"/>
              <a:t> </a:t>
            </a:r>
            <a:r>
              <a:rPr dirty="0" sz="3600" spc="280"/>
              <a:t>“an”</a:t>
            </a:r>
            <a:endParaRPr sz="3600"/>
          </a:p>
          <a:p>
            <a:pPr algn="ctr" marR="125730">
              <a:lnSpc>
                <a:spcPct val="100000"/>
              </a:lnSpc>
              <a:spcBef>
                <a:spcPts val="5"/>
              </a:spcBef>
            </a:pPr>
            <a:r>
              <a:rPr dirty="0" sz="3600" spc="-400">
                <a:latin typeface="Arial"/>
                <a:cs typeface="Arial"/>
              </a:rPr>
              <a:t>ةركنلا</a:t>
            </a:r>
            <a:r>
              <a:rPr dirty="0" sz="3600" spc="-5">
                <a:latin typeface="Arial"/>
                <a:cs typeface="Arial"/>
              </a:rPr>
              <a:t> تاودأ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30224" y="1996376"/>
            <a:ext cx="434136" cy="4524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10639" y="1853222"/>
            <a:ext cx="145834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65248" y="1853222"/>
            <a:ext cx="525614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487167" y="1853222"/>
            <a:ext cx="562203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45664" y="1853222"/>
            <a:ext cx="623125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65120" y="1853222"/>
            <a:ext cx="5655309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10639" y="2145830"/>
            <a:ext cx="1305941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081271" y="2508542"/>
            <a:ext cx="4646422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995928" y="2508542"/>
            <a:ext cx="489026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30224" y="3386264"/>
            <a:ext cx="434136" cy="4524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10639" y="3243110"/>
            <a:ext cx="145834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65248" y="3243110"/>
            <a:ext cx="525614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487167" y="3243110"/>
            <a:ext cx="732828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816351" y="3243110"/>
            <a:ext cx="623125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035807" y="3243110"/>
            <a:ext cx="5280533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310639" y="3535718"/>
            <a:ext cx="1305941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907535" y="3901478"/>
            <a:ext cx="4820285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822191" y="3901478"/>
            <a:ext cx="489026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294888" y="4632998"/>
            <a:ext cx="2332990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041904" y="4632998"/>
            <a:ext cx="656628" cy="6780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321808" y="4629949"/>
            <a:ext cx="1330197" cy="67801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392423" y="5135879"/>
            <a:ext cx="769416" cy="7907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691128" y="5135879"/>
            <a:ext cx="665772" cy="7907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995928" y="5135879"/>
            <a:ext cx="769416" cy="7907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294632" y="5135879"/>
            <a:ext cx="665772" cy="7907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599432" y="5135879"/>
            <a:ext cx="662749" cy="79079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791455" y="5135879"/>
            <a:ext cx="665772" cy="7907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096255" y="5135879"/>
            <a:ext cx="775525" cy="7907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401055" y="5135879"/>
            <a:ext cx="601814" cy="7907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641847" y="5135879"/>
            <a:ext cx="668858" cy="7907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488935" y="2444534"/>
            <a:ext cx="656628" cy="7907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336535" y="3816134"/>
            <a:ext cx="854760" cy="79079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145844" y="1938604"/>
            <a:ext cx="7385050" cy="3753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ts val="2595"/>
              </a:lnSpc>
              <a:spcBef>
                <a:spcPts val="10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put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dirty="0" sz="2400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”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before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noun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starting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4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constant</a:t>
            </a:r>
            <a:endParaRPr sz="2400">
              <a:latin typeface="Calibri"/>
              <a:cs typeface="Calibri"/>
            </a:endParaRPr>
          </a:p>
          <a:p>
            <a:pPr marL="356870">
              <a:lnSpc>
                <a:spcPts val="2395"/>
              </a:lnSpc>
            </a:pP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sound.</a:t>
            </a:r>
            <a:endParaRPr sz="2400">
              <a:latin typeface="Calibri"/>
              <a:cs typeface="Calibri"/>
            </a:endParaRPr>
          </a:p>
          <a:p>
            <a:pPr marL="3043555">
              <a:lnSpc>
                <a:spcPts val="3160"/>
              </a:lnSpc>
            </a:pPr>
            <a:r>
              <a:rPr dirty="0" baseline="1157" sz="3600" spc="-345">
                <a:solidFill>
                  <a:srgbClr val="FFFFFF"/>
                </a:solidFill>
                <a:latin typeface="Arial"/>
                <a:cs typeface="Arial"/>
              </a:rPr>
              <a:t>.نكاس </a:t>
            </a:r>
            <a:r>
              <a:rPr dirty="0" baseline="1157" sz="3600" spc="-457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baseline="1157" sz="3600" spc="-847">
                <a:solidFill>
                  <a:srgbClr val="FFFFFF"/>
                </a:solidFill>
                <a:latin typeface="Arial"/>
                <a:cs typeface="Arial"/>
              </a:rPr>
              <a:t>أدبت </a:t>
            </a:r>
            <a:r>
              <a:rPr dirty="0" baseline="1157" sz="3600" spc="-742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baseline="1157" sz="3600" spc="-209">
                <a:solidFill>
                  <a:srgbClr val="FFFFFF"/>
                </a:solidFill>
                <a:latin typeface="Arial"/>
                <a:cs typeface="Arial"/>
              </a:rPr>
              <a:t>ءامسلأا </a:t>
            </a:r>
            <a:r>
              <a:rPr dirty="0" baseline="1157" sz="3600" spc="-944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sz="2800" spc="130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800" spc="35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baseline="1157" sz="3600" spc="-765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endParaRPr baseline="1157"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imes New Roman"/>
              <a:cs typeface="Times New Roman"/>
            </a:endParaRPr>
          </a:p>
          <a:p>
            <a:pPr marL="356870" marR="514984" indent="-344805">
              <a:lnSpc>
                <a:spcPts val="2300"/>
              </a:lnSpc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put 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dirty="0" sz="2400" spc="20">
                <a:solidFill>
                  <a:srgbClr val="CC3300"/>
                </a:solidFill>
                <a:latin typeface="Calibri"/>
                <a:cs typeface="Calibri"/>
              </a:rPr>
              <a:t>an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”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before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noun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starting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vowel 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sound.</a:t>
            </a:r>
            <a:endParaRPr sz="2400">
              <a:latin typeface="Calibri"/>
              <a:cs typeface="Calibri"/>
            </a:endParaRPr>
          </a:p>
          <a:p>
            <a:pPr marL="2869565">
              <a:lnSpc>
                <a:spcPts val="2965"/>
              </a:lnSpc>
            </a:pP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.كرحتم </a:t>
            </a:r>
            <a:r>
              <a:rPr dirty="0" sz="2400" spc="-305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2400" spc="-565">
                <a:solidFill>
                  <a:srgbClr val="FFFFFF"/>
                </a:solidFill>
                <a:latin typeface="Arial"/>
                <a:cs typeface="Arial"/>
              </a:rPr>
              <a:t>أدبت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ءامسلأا </a:t>
            </a:r>
            <a:r>
              <a:rPr dirty="0" sz="2400" spc="-310">
                <a:solidFill>
                  <a:srgbClr val="FFFFFF"/>
                </a:solidFill>
                <a:latin typeface="Arial"/>
                <a:cs typeface="Arial"/>
              </a:rPr>
              <a:t>لبق</a:t>
            </a:r>
            <a:r>
              <a:rPr dirty="0" baseline="1984" sz="4200" spc="-465">
                <a:solidFill>
                  <a:srgbClr val="CC3300"/>
                </a:solidFill>
                <a:latin typeface="Calibri"/>
                <a:cs typeface="Calibri"/>
              </a:rPr>
              <a:t>an</a:t>
            </a:r>
            <a:r>
              <a:rPr dirty="0" baseline="1984" sz="4200" spc="-13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-505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endParaRPr sz="2400">
              <a:latin typeface="Arial"/>
              <a:cs typeface="Arial"/>
            </a:endParaRPr>
          </a:p>
          <a:p>
            <a:pPr algn="ctr" marL="166370">
              <a:lnSpc>
                <a:spcPct val="100000"/>
              </a:lnSpc>
              <a:spcBef>
                <a:spcPts val="28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400" spc="-265">
                <a:solidFill>
                  <a:srgbClr val="FFFFFF"/>
                </a:solidFill>
                <a:latin typeface="Arial"/>
                <a:cs typeface="Arial"/>
              </a:rPr>
              <a:t>ةكرحتملا 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فورحلا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Vowels</a:t>
            </a:r>
            <a:endParaRPr sz="2400">
              <a:latin typeface="Calibri"/>
              <a:cs typeface="Calibri"/>
            </a:endParaRPr>
          </a:p>
          <a:p>
            <a:pPr algn="ctr" marL="5080">
              <a:lnSpc>
                <a:spcPct val="100000"/>
              </a:lnSpc>
              <a:spcBef>
                <a:spcPts val="1235"/>
              </a:spcBef>
            </a:pP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800" spc="135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800" spc="85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2800" spc="135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Calibri"/>
                <a:cs typeface="Calibri"/>
              </a:rPr>
              <a:t>i  </a:t>
            </a:r>
            <a:r>
              <a:rPr dirty="0" sz="2800" spc="135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800" spc="45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dirty="0" sz="2800" spc="16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800" spc="5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9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0" name="object 7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1" name="object 7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7583" y="323126"/>
            <a:ext cx="4170934" cy="1010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770376" y="871766"/>
            <a:ext cx="2296541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40126" y="456387"/>
            <a:ext cx="3598545" cy="11144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285"/>
              </a:lnSpc>
              <a:spcBef>
                <a:spcPts val="100"/>
              </a:spcBef>
            </a:pPr>
            <a:r>
              <a:rPr dirty="0" sz="3600" spc="350"/>
              <a:t>Parts </a:t>
            </a:r>
            <a:r>
              <a:rPr dirty="0" sz="3600" spc="260"/>
              <a:t>of</a:t>
            </a:r>
            <a:r>
              <a:rPr dirty="0" sz="3600" spc="20"/>
              <a:t> </a:t>
            </a:r>
            <a:r>
              <a:rPr dirty="0" sz="3600" spc="385"/>
              <a:t>Speech</a:t>
            </a:r>
            <a:endParaRPr sz="3600"/>
          </a:p>
          <a:p>
            <a:pPr marL="1015365">
              <a:lnSpc>
                <a:spcPts val="4285"/>
              </a:lnSpc>
            </a:pPr>
            <a:r>
              <a:rPr dirty="0" sz="3600" spc="-320">
                <a:latin typeface="Arial"/>
                <a:cs typeface="Arial"/>
              </a:rPr>
              <a:t>ملاكلا</a:t>
            </a:r>
            <a:r>
              <a:rPr dirty="0" sz="3600" spc="-30">
                <a:latin typeface="Arial"/>
                <a:cs typeface="Arial"/>
              </a:rPr>
              <a:t> </a:t>
            </a:r>
            <a:r>
              <a:rPr dirty="0" sz="3600" spc="-425">
                <a:latin typeface="Arial"/>
                <a:cs typeface="Arial"/>
              </a:rPr>
              <a:t>ماسقأ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66800" y="1981200"/>
            <a:ext cx="7543800" cy="527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590800" y="1966976"/>
            <a:ext cx="0" cy="4130040"/>
          </a:xfrm>
          <a:custGeom>
            <a:avLst/>
            <a:gdLst/>
            <a:ahLst/>
            <a:cxnLst/>
            <a:rect l="l" t="t" r="r" b="b"/>
            <a:pathLst>
              <a:path w="0" h="4130040">
                <a:moveTo>
                  <a:pt x="0" y="0"/>
                </a:moveTo>
                <a:lnTo>
                  <a:pt x="0" y="41300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62600" y="1966976"/>
            <a:ext cx="0" cy="4130040"/>
          </a:xfrm>
          <a:custGeom>
            <a:avLst/>
            <a:gdLst/>
            <a:ahLst/>
            <a:cxnLst/>
            <a:rect l="l" t="t" r="r" b="b"/>
            <a:pathLst>
              <a:path w="0" h="4130040">
                <a:moveTo>
                  <a:pt x="0" y="0"/>
                </a:moveTo>
                <a:lnTo>
                  <a:pt x="0" y="41300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52512" y="2509773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52512" y="3137661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52512" y="3839336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52512" y="446722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52512" y="5454903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66800" y="1966976"/>
            <a:ext cx="0" cy="4130040"/>
          </a:xfrm>
          <a:custGeom>
            <a:avLst/>
            <a:gdLst/>
            <a:ahLst/>
            <a:cxnLst/>
            <a:rect l="l" t="t" r="r" b="b"/>
            <a:pathLst>
              <a:path w="0" h="4130040">
                <a:moveTo>
                  <a:pt x="0" y="0"/>
                </a:moveTo>
                <a:lnTo>
                  <a:pt x="0" y="413004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610600" y="1966976"/>
            <a:ext cx="0" cy="4130040"/>
          </a:xfrm>
          <a:custGeom>
            <a:avLst/>
            <a:gdLst/>
            <a:ahLst/>
            <a:cxnLst/>
            <a:rect l="l" t="t" r="r" b="b"/>
            <a:pathLst>
              <a:path w="0" h="4130040">
                <a:moveTo>
                  <a:pt x="0" y="0"/>
                </a:moveTo>
                <a:lnTo>
                  <a:pt x="0" y="413004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1981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6082728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63111" y="1926374"/>
            <a:ext cx="1040714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3744214" y="2009394"/>
            <a:ext cx="6642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50" b="1">
                <a:solidFill>
                  <a:srgbClr val="FFFFFF"/>
                </a:solidFill>
                <a:latin typeface="Arial"/>
                <a:cs typeface="Arial"/>
              </a:rPr>
              <a:t>فيرعت</a:t>
            </a:r>
            <a:endParaRPr sz="2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81216" y="1926374"/>
            <a:ext cx="821258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6863588" y="2009394"/>
            <a:ext cx="44195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20" b="1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2400" spc="-395" b="1">
                <a:solidFill>
                  <a:srgbClr val="FFFFFF"/>
                </a:solidFill>
                <a:latin typeface="Arial"/>
                <a:cs typeface="Arial"/>
              </a:rPr>
              <a:t>ثم</a:t>
            </a:r>
            <a:endParaRPr sz="24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23416" y="2487193"/>
            <a:ext cx="821258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514855" y="2779801"/>
            <a:ext cx="519493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538215" y="2493314"/>
            <a:ext cx="1281430" cy="4036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42416" y="3112033"/>
            <a:ext cx="1199184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962911" y="3115081"/>
            <a:ext cx="662749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161694" y="2496768"/>
            <a:ext cx="1333500" cy="94043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dirty="0" sz="1600" spc="160" b="1">
                <a:solidFill>
                  <a:srgbClr val="FFFF00"/>
                </a:solidFill>
                <a:latin typeface="Calibri"/>
                <a:cs typeface="Calibri"/>
              </a:rPr>
              <a:t>Noun</a:t>
            </a:r>
            <a:endParaRPr sz="1600">
              <a:latin typeface="Calibri"/>
              <a:cs typeface="Calibri"/>
            </a:endParaRPr>
          </a:p>
          <a:p>
            <a:pPr algn="ctr" marR="112395">
              <a:lnSpc>
                <a:spcPct val="100000"/>
              </a:lnSpc>
              <a:spcBef>
                <a:spcPts val="360"/>
              </a:spcBef>
            </a:pPr>
            <a:r>
              <a:rPr dirty="0" sz="1600" spc="-160" b="1">
                <a:solidFill>
                  <a:srgbClr val="FFFF00"/>
                </a:solidFill>
                <a:latin typeface="Arial"/>
                <a:cs typeface="Arial"/>
              </a:rPr>
              <a:t>مسا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dirty="0" sz="1600" spc="150" b="1">
                <a:solidFill>
                  <a:srgbClr val="FFFF00"/>
                </a:solidFill>
                <a:latin typeface="Calibri"/>
                <a:cs typeface="Calibri"/>
              </a:rPr>
              <a:t>Pronoun</a:t>
            </a:r>
            <a:r>
              <a:rPr dirty="0" sz="1600" spc="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600" spc="-240" b="1">
                <a:solidFill>
                  <a:srgbClr val="FFFF00"/>
                </a:solidFill>
                <a:latin typeface="Arial"/>
                <a:cs typeface="Arial"/>
              </a:rPr>
              <a:t>ريمض</a:t>
            </a:r>
            <a:endParaRPr sz="1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44417" y="3166363"/>
            <a:ext cx="213677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هلحم </a:t>
            </a:r>
            <a:r>
              <a:rPr dirty="0" sz="1600" spc="-225">
                <a:solidFill>
                  <a:srgbClr val="FFFFFF"/>
                </a:solidFill>
                <a:latin typeface="Arial"/>
                <a:cs typeface="Arial"/>
              </a:rPr>
              <a:t>لحي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مسا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لدي </a:t>
            </a:r>
            <a:r>
              <a:rPr dirty="0" sz="1600" spc="60">
                <a:solidFill>
                  <a:srgbClr val="FFFFFF"/>
                </a:solidFill>
                <a:latin typeface="Arial"/>
                <a:cs typeface="Arial"/>
              </a:rPr>
              <a:t>ام</a:t>
            </a:r>
            <a:r>
              <a:rPr dirty="0" sz="16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3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16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538215" y="3121202"/>
            <a:ext cx="2055622" cy="4036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459991" y="3816121"/>
            <a:ext cx="751116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581911" y="4108729"/>
            <a:ext cx="501192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2902076" y="3868292"/>
            <a:ext cx="257937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60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1600" spc="-165">
                <a:solidFill>
                  <a:srgbClr val="FFFFFF"/>
                </a:solidFill>
                <a:latin typeface="Arial"/>
                <a:cs typeface="Arial"/>
              </a:rPr>
              <a:t>تقو </a:t>
            </a:r>
            <a:r>
              <a:rPr dirty="0" sz="1600" spc="-46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85">
                <a:solidFill>
                  <a:srgbClr val="FFFFFF"/>
                </a:solidFill>
                <a:latin typeface="Arial"/>
                <a:cs typeface="Arial"/>
              </a:rPr>
              <a:t>ءيش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ثودح </a:t>
            </a:r>
            <a:r>
              <a:rPr dirty="0" sz="1600" spc="-20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لدي </a:t>
            </a:r>
            <a:r>
              <a:rPr dirty="0" sz="1600" spc="60">
                <a:solidFill>
                  <a:srgbClr val="FFFFFF"/>
                </a:solidFill>
                <a:latin typeface="Arial"/>
                <a:cs typeface="Arial"/>
              </a:rPr>
              <a:t>ام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3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538215" y="3822153"/>
            <a:ext cx="1909444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19200" y="4444009"/>
            <a:ext cx="1470533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539239" y="4687849"/>
            <a:ext cx="586549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338833" y="3826840"/>
            <a:ext cx="981710" cy="118427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455"/>
              </a:spcBef>
            </a:pPr>
            <a:r>
              <a:rPr dirty="0" sz="1600" spc="140" b="1">
                <a:solidFill>
                  <a:srgbClr val="FFFF00"/>
                </a:solidFill>
                <a:latin typeface="Calibri"/>
                <a:cs typeface="Calibri"/>
              </a:rPr>
              <a:t>Verb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dirty="0" sz="1600" spc="-345" b="1">
                <a:solidFill>
                  <a:srgbClr val="FFFF00"/>
                </a:solidFill>
                <a:latin typeface="Arial"/>
                <a:cs typeface="Arial"/>
              </a:rPr>
              <a:t>لعف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910"/>
              </a:lnSpc>
              <a:spcBef>
                <a:spcPts val="750"/>
              </a:spcBef>
            </a:pPr>
            <a:r>
              <a:rPr dirty="0" sz="1600" spc="140" b="1">
                <a:solidFill>
                  <a:srgbClr val="FFFF00"/>
                </a:solidFill>
                <a:latin typeface="Calibri"/>
                <a:cs typeface="Calibri"/>
              </a:rPr>
              <a:t>Adjective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910"/>
              </a:lnSpc>
            </a:pPr>
            <a:r>
              <a:rPr dirty="0" sz="1600" spc="-345" b="1">
                <a:solidFill>
                  <a:srgbClr val="FFFF00"/>
                </a:solidFill>
                <a:latin typeface="Arial"/>
                <a:cs typeface="Arial"/>
              </a:rPr>
              <a:t>ةفص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566416" y="4444009"/>
            <a:ext cx="3046222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2685669" y="4496561"/>
            <a:ext cx="279527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400">
                <a:solidFill>
                  <a:srgbClr val="FFFFFF"/>
                </a:solidFill>
                <a:latin typeface="Arial"/>
                <a:cs typeface="Arial"/>
              </a:rPr>
              <a:t>هلبق </a:t>
            </a:r>
            <a:r>
              <a:rPr dirty="0" sz="1600" spc="-225">
                <a:solidFill>
                  <a:srgbClr val="FFFFFF"/>
                </a:solidFill>
                <a:latin typeface="Arial"/>
                <a:cs typeface="Arial"/>
              </a:rPr>
              <a:t>نوكتو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مسلاا </a:t>
            </a:r>
            <a:r>
              <a:rPr dirty="0" sz="1600" spc="-380">
                <a:solidFill>
                  <a:srgbClr val="FFFFFF"/>
                </a:solidFill>
                <a:latin typeface="Arial"/>
                <a:cs typeface="Arial"/>
              </a:rPr>
              <a:t>فصت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ةرابع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3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538215" y="4446994"/>
            <a:ext cx="528637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879591" y="4446994"/>
            <a:ext cx="583514" cy="406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370320" y="4450041"/>
            <a:ext cx="857846" cy="4066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571744" y="4706073"/>
            <a:ext cx="3073654" cy="4066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876544" y="4919433"/>
            <a:ext cx="2768854" cy="4066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7815071" y="5132794"/>
            <a:ext cx="830402" cy="4066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335024" y="5431535"/>
            <a:ext cx="1001090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569719" y="5724144"/>
            <a:ext cx="522516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1454658" y="5442610"/>
            <a:ext cx="752475" cy="60515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dirty="0" sz="1600" spc="150" b="1">
                <a:solidFill>
                  <a:srgbClr val="FFFF00"/>
                </a:solidFill>
                <a:latin typeface="Calibri"/>
                <a:cs typeface="Calibri"/>
              </a:rPr>
              <a:t>Adv</a:t>
            </a:r>
            <a:r>
              <a:rPr dirty="0" sz="1600" spc="145" b="1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1600" spc="140" b="1">
                <a:solidFill>
                  <a:srgbClr val="FFFF00"/>
                </a:solidFill>
                <a:latin typeface="Calibri"/>
                <a:cs typeface="Calibri"/>
              </a:rPr>
              <a:t>rb</a:t>
            </a:r>
            <a:endParaRPr sz="1600">
              <a:latin typeface="Calibri"/>
              <a:cs typeface="Calibri"/>
            </a:endParaRPr>
          </a:p>
          <a:p>
            <a:pPr algn="ctr" marR="2540">
              <a:lnSpc>
                <a:spcPct val="100000"/>
              </a:lnSpc>
              <a:spcBef>
                <a:spcPts val="360"/>
              </a:spcBef>
            </a:pPr>
            <a:r>
              <a:rPr dirty="0" sz="1600" spc="-20" b="1">
                <a:solidFill>
                  <a:srgbClr val="FFFF00"/>
                </a:solidFill>
                <a:latin typeface="Arial"/>
                <a:cs typeface="Arial"/>
              </a:rPr>
              <a:t>لاح</a:t>
            </a:r>
            <a:endParaRPr sz="16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752344" y="5431535"/>
            <a:ext cx="2860421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386071" y="5675376"/>
            <a:ext cx="1226616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2901131" y="5484367"/>
            <a:ext cx="26066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31750">
              <a:lnSpc>
                <a:spcPts val="1920"/>
              </a:lnSpc>
              <a:spcBef>
                <a:spcPts val="105"/>
              </a:spcBef>
            </a:pPr>
            <a:r>
              <a:rPr dirty="0" sz="1600" spc="-345">
                <a:solidFill>
                  <a:srgbClr val="FFFFFF"/>
                </a:solidFill>
                <a:latin typeface="Arial"/>
                <a:cs typeface="Arial"/>
              </a:rPr>
              <a:t>ديزت  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لعفلا   </a:t>
            </a:r>
            <a:r>
              <a:rPr dirty="0" sz="1600" spc="-380">
                <a:solidFill>
                  <a:srgbClr val="FFFFFF"/>
                </a:solidFill>
                <a:latin typeface="Arial"/>
                <a:cs typeface="Arial"/>
              </a:rPr>
              <a:t>فصت      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ةرابع</a:t>
            </a:r>
            <a:r>
              <a:rPr dirty="0" sz="16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3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1600">
              <a:latin typeface="Arial"/>
              <a:cs typeface="Arial"/>
            </a:endParaRPr>
          </a:p>
          <a:p>
            <a:pPr algn="r" marR="30480">
              <a:lnSpc>
                <a:spcPts val="1920"/>
              </a:lnSpc>
            </a:pPr>
            <a:r>
              <a:rPr dirty="0" baseline="6944" sz="2400" spc="14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احوضو </a:t>
            </a:r>
            <a:r>
              <a:rPr dirty="0" sz="1600" spc="-315">
                <a:solidFill>
                  <a:srgbClr val="FFFFFF"/>
                </a:solidFill>
                <a:latin typeface="Arial"/>
                <a:cs typeface="Arial"/>
              </a:rPr>
              <a:t>ةفصلا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538215" y="5437632"/>
            <a:ext cx="1369821" cy="40669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662928" y="5437632"/>
            <a:ext cx="818172" cy="4066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7376159" y="5693664"/>
            <a:ext cx="1269314" cy="40669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327392" y="5693664"/>
            <a:ext cx="293890" cy="4066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40"/>
              <a:t>Ahmed,</a:t>
            </a:r>
            <a:r>
              <a:rPr dirty="0" spc="120"/>
              <a:t> </a:t>
            </a:r>
            <a:r>
              <a:rPr dirty="0" spc="35"/>
              <a:t>book</a:t>
            </a: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dirty="0" spc="120"/>
              <a:t>I, </a:t>
            </a:r>
            <a:r>
              <a:rPr dirty="0" spc="50"/>
              <a:t>he, </a:t>
            </a:r>
            <a:r>
              <a:rPr dirty="0" spc="55"/>
              <a:t>she, </a:t>
            </a:r>
            <a:r>
              <a:rPr dirty="0" spc="10"/>
              <a:t>it, </a:t>
            </a:r>
            <a:r>
              <a:rPr dirty="0" spc="35"/>
              <a:t>etc.</a:t>
            </a:r>
            <a:r>
              <a:rPr dirty="0" spc="50"/>
              <a:t> </a:t>
            </a:r>
            <a:r>
              <a:rPr dirty="0" spc="114"/>
              <a:t>……..</a:t>
            </a:r>
          </a:p>
          <a:p>
            <a:pPr marL="12700" marR="1209040">
              <a:lnSpc>
                <a:spcPct val="293000"/>
              </a:lnSpc>
              <a:spcBef>
                <a:spcPts val="605"/>
              </a:spcBef>
              <a:tabLst>
                <a:tab pos="894080" algn="l"/>
              </a:tabLst>
            </a:pPr>
            <a:r>
              <a:rPr dirty="0" spc="15"/>
              <a:t>Play, </a:t>
            </a:r>
            <a:r>
              <a:rPr dirty="0" spc="40"/>
              <a:t>played, </a:t>
            </a:r>
            <a:r>
              <a:rPr dirty="0" spc="-5"/>
              <a:t>will </a:t>
            </a:r>
            <a:r>
              <a:rPr dirty="0" spc="30"/>
              <a:t>play  </a:t>
            </a:r>
            <a:r>
              <a:rPr dirty="0" spc="20">
                <a:solidFill>
                  <a:srgbClr val="CC3300"/>
                </a:solidFill>
              </a:rPr>
              <a:t>rich</a:t>
            </a:r>
            <a:r>
              <a:rPr dirty="0" spc="135">
                <a:solidFill>
                  <a:srgbClr val="CC3300"/>
                </a:solidFill>
              </a:rPr>
              <a:t> </a:t>
            </a:r>
            <a:r>
              <a:rPr dirty="0" spc="45"/>
              <a:t>man	</a:t>
            </a:r>
            <a:r>
              <a:rPr dirty="0" spc="-175">
                <a:latin typeface="Arial"/>
                <a:cs typeface="Arial"/>
              </a:rPr>
              <a:t>ينغ</a:t>
            </a:r>
            <a:r>
              <a:rPr dirty="0" spc="35">
                <a:latin typeface="Arial"/>
                <a:cs typeface="Arial"/>
              </a:rPr>
              <a:t> </a:t>
            </a:r>
            <a:r>
              <a:rPr dirty="0" spc="-25">
                <a:latin typeface="Arial"/>
                <a:cs typeface="Arial"/>
              </a:rPr>
              <a:t>لجر</a:t>
            </a:r>
          </a:p>
          <a:p>
            <a:pPr algn="r" marR="5080">
              <a:lnSpc>
                <a:spcPct val="100000"/>
              </a:lnSpc>
              <a:spcBef>
                <a:spcPts val="335"/>
              </a:spcBef>
            </a:pPr>
            <a:r>
              <a:rPr dirty="0" spc="-295">
                <a:latin typeface="Arial"/>
                <a:cs typeface="Arial"/>
              </a:rPr>
              <a:t>سكعب    </a:t>
            </a:r>
            <a:r>
              <a:rPr dirty="0" spc="-105">
                <a:latin typeface="Arial"/>
                <a:cs typeface="Arial"/>
              </a:rPr>
              <a:t>فوصوملا </a:t>
            </a:r>
            <a:r>
              <a:rPr dirty="0" spc="-130">
                <a:latin typeface="Arial"/>
                <a:cs typeface="Arial"/>
              </a:rPr>
              <a:t>مسلاا  </a:t>
            </a:r>
            <a:r>
              <a:rPr dirty="0" spc="-385">
                <a:latin typeface="Arial"/>
                <a:cs typeface="Arial"/>
              </a:rPr>
              <a:t>تقبس                                                                                                      </a:t>
            </a:r>
            <a:r>
              <a:rPr dirty="0" spc="-50">
                <a:latin typeface="Arial"/>
                <a:cs typeface="Arial"/>
              </a:rPr>
              <a:t>انه </a:t>
            </a:r>
            <a:r>
              <a:rPr dirty="0" spc="-280">
                <a:latin typeface="Arial"/>
                <a:cs typeface="Arial"/>
              </a:rPr>
              <a:t>ةفصلا   </a:t>
            </a:r>
            <a:r>
              <a:rPr dirty="0">
                <a:latin typeface="Arial"/>
                <a:cs typeface="Arial"/>
              </a:rPr>
              <a:t>نأ</a:t>
            </a:r>
            <a:r>
              <a:rPr dirty="0" spc="55">
                <a:latin typeface="Arial"/>
                <a:cs typeface="Arial"/>
              </a:rPr>
              <a:t> </a:t>
            </a:r>
            <a:r>
              <a:rPr dirty="0" spc="-75">
                <a:latin typeface="Arial"/>
                <a:cs typeface="Arial"/>
              </a:rPr>
              <a:t>ظحلا</a:t>
            </a:r>
          </a:p>
          <a:p>
            <a:pPr algn="r" marR="13970">
              <a:lnSpc>
                <a:spcPct val="100000"/>
              </a:lnSpc>
            </a:pPr>
            <a:r>
              <a:rPr dirty="0" spc="-130">
                <a:latin typeface="Arial"/>
                <a:cs typeface="Arial"/>
              </a:rPr>
              <a:t>مسلاا  </a:t>
            </a:r>
            <a:r>
              <a:rPr dirty="0" spc="-295">
                <a:latin typeface="Arial"/>
                <a:cs typeface="Arial"/>
              </a:rPr>
              <a:t>دعب    </a:t>
            </a:r>
            <a:r>
              <a:rPr dirty="0" spc="-285">
                <a:latin typeface="Arial"/>
                <a:cs typeface="Arial"/>
              </a:rPr>
              <a:t>ةفصلا    </a:t>
            </a:r>
            <a:r>
              <a:rPr dirty="0" spc="-280">
                <a:latin typeface="Arial"/>
                <a:cs typeface="Arial"/>
              </a:rPr>
              <a:t>اهيف    </a:t>
            </a:r>
            <a:r>
              <a:rPr dirty="0" spc="-245">
                <a:latin typeface="Arial"/>
                <a:cs typeface="Arial"/>
              </a:rPr>
              <a:t>نوكت   </a:t>
            </a:r>
            <a:r>
              <a:rPr dirty="0" spc="-295">
                <a:latin typeface="Arial"/>
                <a:cs typeface="Arial"/>
              </a:rPr>
              <a:t>يتلا    </a:t>
            </a:r>
            <a:r>
              <a:rPr dirty="0" spc="-250">
                <a:latin typeface="Arial"/>
                <a:cs typeface="Arial"/>
              </a:rPr>
              <a:t>ةيبرعلا</a:t>
            </a:r>
            <a:r>
              <a:rPr dirty="0" spc="-229">
                <a:latin typeface="Arial"/>
                <a:cs typeface="Arial"/>
              </a:rPr>
              <a:t> </a:t>
            </a:r>
            <a:r>
              <a:rPr dirty="0" spc="-190">
                <a:latin typeface="Arial"/>
                <a:cs typeface="Arial"/>
              </a:rPr>
              <a:t>ةغللا</a:t>
            </a:r>
          </a:p>
          <a:p>
            <a:pPr algn="r" marR="12065">
              <a:lnSpc>
                <a:spcPct val="100000"/>
              </a:lnSpc>
              <a:spcBef>
                <a:spcPts val="5"/>
              </a:spcBef>
            </a:pPr>
            <a:r>
              <a:rPr dirty="0" spc="-10">
                <a:latin typeface="Arial"/>
                <a:cs typeface="Arial"/>
              </a:rPr>
              <a:t>ف</a:t>
            </a:r>
            <a:r>
              <a:rPr dirty="0" spc="-130">
                <a:latin typeface="Arial"/>
                <a:cs typeface="Arial"/>
              </a:rPr>
              <a:t>وصو</a:t>
            </a:r>
            <a:r>
              <a:rPr dirty="0" spc="-125">
                <a:latin typeface="Arial"/>
                <a:cs typeface="Arial"/>
              </a:rPr>
              <a:t>ملا</a:t>
            </a: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pc="35"/>
              <a:t>Ahmed </a:t>
            </a:r>
            <a:r>
              <a:rPr dirty="0" spc="20"/>
              <a:t>writes</a:t>
            </a:r>
            <a:r>
              <a:rPr dirty="0" spc="210"/>
              <a:t> </a:t>
            </a:r>
            <a:r>
              <a:rPr dirty="0" spc="15">
                <a:solidFill>
                  <a:srgbClr val="CC3300"/>
                </a:solidFill>
              </a:rPr>
              <a:t>quickly.</a:t>
            </a:r>
          </a:p>
          <a:p>
            <a:pPr algn="r" marR="12065">
              <a:lnSpc>
                <a:spcPct val="100000"/>
              </a:lnSpc>
              <a:spcBef>
                <a:spcPts val="310"/>
              </a:spcBef>
            </a:pPr>
            <a:r>
              <a:rPr dirty="0" spc="-165">
                <a:latin typeface="Arial"/>
                <a:cs typeface="Arial"/>
              </a:rPr>
              <a:t>.ةعرسب </a:t>
            </a:r>
            <a:r>
              <a:rPr dirty="0" spc="-385">
                <a:latin typeface="Arial"/>
                <a:cs typeface="Arial"/>
              </a:rPr>
              <a:t>بتكي </a:t>
            </a:r>
            <a:r>
              <a:rPr dirty="0" spc="5">
                <a:latin typeface="Arial"/>
                <a:cs typeface="Arial"/>
              </a:rPr>
              <a:t>دمحأ</a:t>
            </a:r>
          </a:p>
        </p:txBody>
      </p:sp>
      <p:sp>
        <p:nvSpPr>
          <p:cNvPr id="68" name="object 6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4" name="object 7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0536" y="313982"/>
            <a:ext cx="4869053" cy="1010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10784" y="313982"/>
            <a:ext cx="821258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33288" y="313982"/>
            <a:ext cx="873048" cy="1010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07608" y="313982"/>
            <a:ext cx="955370" cy="10102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64223" y="313982"/>
            <a:ext cx="1089469" cy="1010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54952" y="313982"/>
            <a:ext cx="821258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77456" y="313982"/>
            <a:ext cx="1165669" cy="1010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644383" y="313982"/>
            <a:ext cx="82125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569208" y="871766"/>
            <a:ext cx="243357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371088" y="1813598"/>
            <a:ext cx="2223389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95671" y="1813598"/>
            <a:ext cx="1510029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03976" y="1822742"/>
            <a:ext cx="726770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512569" y="447243"/>
            <a:ext cx="6655434" cy="20758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5" b="1">
                <a:solidFill>
                  <a:srgbClr val="FFFF00"/>
                </a:solidFill>
                <a:latin typeface="Calibri"/>
                <a:cs typeface="Calibri"/>
              </a:rPr>
              <a:t>Indefinite </a:t>
            </a:r>
            <a:r>
              <a:rPr dirty="0" sz="3600" spc="285" b="1">
                <a:solidFill>
                  <a:srgbClr val="FFFF00"/>
                </a:solidFill>
                <a:latin typeface="Calibri"/>
                <a:cs typeface="Calibri"/>
              </a:rPr>
              <a:t>Articles </a:t>
            </a:r>
            <a:r>
              <a:rPr dirty="0" sz="3600" spc="250" b="1">
                <a:solidFill>
                  <a:srgbClr val="FFFF00"/>
                </a:solidFill>
                <a:latin typeface="Calibri"/>
                <a:cs typeface="Calibri"/>
              </a:rPr>
              <a:t>“a” </a:t>
            </a:r>
            <a:r>
              <a:rPr dirty="0" sz="3600" spc="275" b="1">
                <a:solidFill>
                  <a:srgbClr val="FFFF00"/>
                </a:solidFill>
                <a:latin typeface="Calibri"/>
                <a:cs typeface="Calibri"/>
              </a:rPr>
              <a:t>&amp;</a:t>
            </a:r>
            <a:r>
              <a:rPr dirty="0" sz="3600" spc="8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600" spc="280" b="1">
                <a:solidFill>
                  <a:srgbClr val="FFFF00"/>
                </a:solidFill>
                <a:latin typeface="Calibri"/>
                <a:cs typeface="Calibri"/>
              </a:rPr>
              <a:t>“an”</a:t>
            </a:r>
            <a:endParaRPr sz="3600">
              <a:latin typeface="Calibri"/>
              <a:cs typeface="Calibri"/>
            </a:endParaRPr>
          </a:p>
          <a:p>
            <a:pPr algn="ctr" marR="125730">
              <a:lnSpc>
                <a:spcPct val="100000"/>
              </a:lnSpc>
              <a:spcBef>
                <a:spcPts val="5"/>
              </a:spcBef>
            </a:pPr>
            <a:r>
              <a:rPr dirty="0" sz="3600" spc="-400" b="1">
                <a:solidFill>
                  <a:srgbClr val="FFFF00"/>
                </a:solidFill>
                <a:latin typeface="Arial"/>
                <a:cs typeface="Arial"/>
              </a:rPr>
              <a:t>ةركنلا</a:t>
            </a:r>
            <a:r>
              <a:rPr dirty="0" sz="3600" spc="-5" b="1">
                <a:solidFill>
                  <a:srgbClr val="FFFF00"/>
                </a:solidFill>
                <a:latin typeface="Arial"/>
                <a:cs typeface="Arial"/>
              </a:rPr>
              <a:t> تاودأ</a:t>
            </a:r>
            <a:endParaRPr sz="3600">
              <a:latin typeface="Arial"/>
              <a:cs typeface="Arial"/>
            </a:endParaRPr>
          </a:p>
          <a:p>
            <a:pPr algn="ctr" marL="297815">
              <a:lnSpc>
                <a:spcPct val="100000"/>
              </a:lnSpc>
              <a:spcBef>
                <a:spcPts val="3175"/>
              </a:spcBef>
            </a:pPr>
            <a:r>
              <a:rPr dirty="0" sz="36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3600" spc="135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36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80">
                <a:solidFill>
                  <a:srgbClr val="CC3300"/>
                </a:solidFill>
                <a:latin typeface="Calibri"/>
                <a:cs typeface="Calibri"/>
              </a:rPr>
              <a:t>a/an</a:t>
            </a:r>
            <a:r>
              <a:rPr dirty="0" sz="3600" spc="8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038600" y="2728976"/>
            <a:ext cx="0" cy="3228975"/>
          </a:xfrm>
          <a:custGeom>
            <a:avLst/>
            <a:gdLst/>
            <a:ahLst/>
            <a:cxnLst/>
            <a:rect l="l" t="t" r="r" b="b"/>
            <a:pathLst>
              <a:path w="0" h="3228975">
                <a:moveTo>
                  <a:pt x="0" y="0"/>
                </a:moveTo>
                <a:lnTo>
                  <a:pt x="0" y="322853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324600" y="2728976"/>
            <a:ext cx="0" cy="3228975"/>
          </a:xfrm>
          <a:custGeom>
            <a:avLst/>
            <a:gdLst/>
            <a:ahLst/>
            <a:cxnLst/>
            <a:rect l="l" t="t" r="r" b="b"/>
            <a:pathLst>
              <a:path w="0" h="3228975">
                <a:moveTo>
                  <a:pt x="0" y="0"/>
                </a:moveTo>
                <a:lnTo>
                  <a:pt x="0" y="322853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33575" y="3438144"/>
            <a:ext cx="7153275" cy="0"/>
          </a:xfrm>
          <a:custGeom>
            <a:avLst/>
            <a:gdLst/>
            <a:ahLst/>
            <a:cxnLst/>
            <a:rect l="l" t="t" r="r" b="b"/>
            <a:pathLst>
              <a:path w="7153275" h="0">
                <a:moveTo>
                  <a:pt x="0" y="0"/>
                </a:moveTo>
                <a:lnTo>
                  <a:pt x="7153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33575" y="4733544"/>
            <a:ext cx="7153275" cy="0"/>
          </a:xfrm>
          <a:custGeom>
            <a:avLst/>
            <a:gdLst/>
            <a:ahLst/>
            <a:cxnLst/>
            <a:rect l="l" t="t" r="r" b="b"/>
            <a:pathLst>
              <a:path w="7153275" h="0">
                <a:moveTo>
                  <a:pt x="0" y="0"/>
                </a:moveTo>
                <a:lnTo>
                  <a:pt x="7153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47800" y="2728976"/>
            <a:ext cx="0" cy="3228975"/>
          </a:xfrm>
          <a:custGeom>
            <a:avLst/>
            <a:gdLst/>
            <a:ahLst/>
            <a:cxnLst/>
            <a:rect l="l" t="t" r="r" b="b"/>
            <a:pathLst>
              <a:path w="0" h="3228975">
                <a:moveTo>
                  <a:pt x="0" y="0"/>
                </a:moveTo>
                <a:lnTo>
                  <a:pt x="0" y="322853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572500" y="2728976"/>
            <a:ext cx="0" cy="3228975"/>
          </a:xfrm>
          <a:custGeom>
            <a:avLst/>
            <a:gdLst/>
            <a:ahLst/>
            <a:cxnLst/>
            <a:rect l="l" t="t" r="r" b="b"/>
            <a:pathLst>
              <a:path w="0" h="3228975">
                <a:moveTo>
                  <a:pt x="0" y="0"/>
                </a:moveTo>
                <a:lnTo>
                  <a:pt x="0" y="322853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33575" y="2743200"/>
            <a:ext cx="7153275" cy="0"/>
          </a:xfrm>
          <a:custGeom>
            <a:avLst/>
            <a:gdLst/>
            <a:ahLst/>
            <a:cxnLst/>
            <a:rect l="l" t="t" r="r" b="b"/>
            <a:pathLst>
              <a:path w="7153275" h="0">
                <a:moveTo>
                  <a:pt x="0" y="0"/>
                </a:moveTo>
                <a:lnTo>
                  <a:pt x="7153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33575" y="5943219"/>
            <a:ext cx="7153275" cy="0"/>
          </a:xfrm>
          <a:custGeom>
            <a:avLst/>
            <a:gdLst/>
            <a:ahLst/>
            <a:cxnLst/>
            <a:rect l="l" t="t" r="r" b="b"/>
            <a:pathLst>
              <a:path w="7153275" h="0">
                <a:moveTo>
                  <a:pt x="0" y="0"/>
                </a:moveTo>
                <a:lnTo>
                  <a:pt x="7153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95983" y="2712694"/>
            <a:ext cx="955370" cy="5133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21407" y="2712694"/>
            <a:ext cx="1360678" cy="5133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95983" y="2987014"/>
            <a:ext cx="1936877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629911" y="2712669"/>
            <a:ext cx="1759965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489447" y="2986989"/>
            <a:ext cx="900493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425440" y="2986989"/>
            <a:ext cx="370103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95983" y="3407638"/>
            <a:ext cx="1869820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95983" y="3681958"/>
            <a:ext cx="2250820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395983" y="3956278"/>
            <a:ext cx="2604389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315967" y="3407613"/>
            <a:ext cx="2073910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166615" y="3681933"/>
            <a:ext cx="2223389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102608" y="3681933"/>
            <a:ext cx="370103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395983" y="4703038"/>
            <a:ext cx="2259965" cy="51335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395983" y="4977358"/>
            <a:ext cx="1528444" cy="5133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538471" y="4703013"/>
            <a:ext cx="1851532" cy="51033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462271" y="4703013"/>
            <a:ext cx="382371" cy="510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55008" y="4703013"/>
            <a:ext cx="513359" cy="5103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178808" y="4703013"/>
            <a:ext cx="382371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4" name="object 54"/>
          <p:cNvGraphicFramePr>
            <a:graphicFrameLocks noGrp="1"/>
          </p:cNvGraphicFramePr>
          <p:nvPr/>
        </p:nvGraphicFramePr>
        <p:xfrm>
          <a:off x="1268983" y="2712669"/>
          <a:ext cx="7193915" cy="3168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2570"/>
                <a:gridCol w="2352675"/>
                <a:gridCol w="2058670"/>
              </a:tblGrid>
              <a:tr h="741324">
                <a:tc>
                  <a:txBody>
                    <a:bodyPr/>
                    <a:lstStyle/>
                    <a:p>
                      <a:pPr marL="270510" marR="79946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Before </a:t>
                      </a: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singular  </a:t>
                      </a: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countable</a:t>
                      </a:r>
                      <a:r>
                        <a:rPr dirty="0" sz="1800" spc="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noun.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77470"/>
                </a:tc>
                <a:tc>
                  <a:txBody>
                    <a:bodyPr/>
                    <a:lstStyle/>
                    <a:p>
                      <a:pPr algn="r" marR="16065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800" spc="-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ةدرفملا  </a:t>
                      </a:r>
                      <a:r>
                        <a:rPr dirty="0" sz="18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ءامسلأا</a:t>
                      </a:r>
                      <a:r>
                        <a:rPr dirty="0" sz="18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4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algn="r" marR="165735">
                        <a:lnSpc>
                          <a:spcPct val="100000"/>
                        </a:lnSpc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</a:t>
                      </a:r>
                      <a:r>
                        <a:rPr dirty="0" sz="18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ود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755"/>
                </a:tc>
                <a:tc>
                  <a:txBody>
                    <a:bodyPr/>
                    <a:lstStyle/>
                    <a:p>
                      <a:pPr marL="13970" marR="1347470">
                        <a:lnSpc>
                          <a:spcPct val="122200"/>
                        </a:lnSpc>
                        <a:spcBef>
                          <a:spcPts val="85"/>
                        </a:spcBef>
                      </a:pPr>
                      <a:r>
                        <a:rPr dirty="0" sz="18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table  </a:t>
                      </a:r>
                      <a:r>
                        <a:rPr dirty="0" sz="1800" spc="6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8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egg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0795"/>
                </a:tc>
              </a:tr>
              <a:tr h="1217344">
                <a:tc>
                  <a:txBody>
                    <a:bodyPr/>
                    <a:lstStyle/>
                    <a:p>
                      <a:pPr marL="270510" marR="20701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Before </a:t>
                      </a: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job, </a:t>
                      </a: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 </a:t>
                      </a: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particular </a:t>
                      </a: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group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people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8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nationality.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750"/>
                </a:tc>
                <a:tc>
                  <a:txBody>
                    <a:bodyPr/>
                    <a:lstStyle/>
                    <a:p>
                      <a:pPr algn="r" marR="1663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ةعومجم 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وأ </a:t>
                      </a:r>
                      <a:r>
                        <a:rPr dirty="0" sz="18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ةفيظولا</a:t>
                      </a:r>
                      <a:r>
                        <a:rPr dirty="0" sz="18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4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algn="r" marR="167640">
                        <a:lnSpc>
                          <a:spcPct val="100000"/>
                        </a:lnSpc>
                      </a:pPr>
                      <a:r>
                        <a:rPr dirty="0" sz="1800" spc="-2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.ةيسنجلا  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وأ </a:t>
                      </a:r>
                      <a:r>
                        <a:rPr dirty="0" sz="1800" spc="-20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سانلا 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</a:t>
                      </a:r>
                      <a:r>
                        <a:rPr dirty="0" sz="18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ةنيعم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540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Saleh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800" spc="35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doctor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3970" marR="2349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8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6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an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engineer.  </a:t>
                      </a:r>
                      <a:r>
                        <a:rPr dirty="0" sz="1800" spc="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6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an </a:t>
                      </a: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English  </a:t>
                      </a: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women.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25400"/>
                </a:tc>
              </a:tr>
              <a:tr h="1209444">
                <a:tc>
                  <a:txBody>
                    <a:bodyPr/>
                    <a:lstStyle/>
                    <a:p>
                      <a:pPr marL="270510" marR="62039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dirty="0" sz="18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numbers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that  </a:t>
                      </a:r>
                      <a:r>
                        <a:rPr dirty="0" sz="18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</a:t>
                      </a:r>
                      <a:r>
                        <a:rPr dirty="0" sz="1800" spc="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every.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09855"/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dirty="0" sz="18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“لك” </a:t>
                      </a:r>
                      <a:r>
                        <a:rPr dirty="0" sz="1800" spc="-43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ينعت </a:t>
                      </a:r>
                      <a:r>
                        <a:rPr dirty="0" sz="1800" spc="-3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يتلا </a:t>
                      </a:r>
                      <a:r>
                        <a:rPr dirty="0" sz="18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ماقرلأا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4139"/>
                </a:tc>
                <a:tc>
                  <a:txBody>
                    <a:bodyPr/>
                    <a:lstStyle/>
                    <a:p>
                      <a:pPr marL="13970" marR="119380">
                        <a:lnSpc>
                          <a:spcPct val="100000"/>
                        </a:lnSpc>
                        <a:spcBef>
                          <a:spcPts val="865"/>
                        </a:spcBef>
                        <a:tabLst>
                          <a:tab pos="564515" algn="l"/>
                        </a:tabLst>
                      </a:pPr>
                      <a:r>
                        <a:rPr dirty="0" sz="18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8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washes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  </a:t>
                      </a: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hands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ten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times </a:t>
                      </a:r>
                      <a:r>
                        <a:rPr dirty="0" sz="18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  </a:t>
                      </a:r>
                      <a:r>
                        <a:rPr dirty="0" sz="18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day.	</a:t>
                      </a: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(means </a:t>
                      </a: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every  </a:t>
                      </a:r>
                      <a:r>
                        <a:rPr dirty="0" sz="18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day).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09855"/>
                </a:tc>
              </a:tr>
            </a:tbl>
          </a:graphicData>
        </a:graphic>
      </p:graphicFrame>
      <p:sp>
        <p:nvSpPr>
          <p:cNvPr id="55" name="object 5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1" name="object 6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0536" y="313982"/>
            <a:ext cx="4869053" cy="1010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10784" y="313982"/>
            <a:ext cx="821258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33288" y="313982"/>
            <a:ext cx="873048" cy="1010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07608" y="313982"/>
            <a:ext cx="955370" cy="10102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64223" y="313982"/>
            <a:ext cx="1089469" cy="1010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54952" y="313982"/>
            <a:ext cx="821258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77456" y="313982"/>
            <a:ext cx="1165669" cy="1010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644383" y="313982"/>
            <a:ext cx="82125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569208" y="871766"/>
            <a:ext cx="2433574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468879" y="1813598"/>
            <a:ext cx="1378966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49167" y="1813598"/>
            <a:ext cx="2262885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23488" y="2441491"/>
            <a:ext cx="1714245" cy="806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35679" y="2468879"/>
            <a:ext cx="1664335" cy="0"/>
          </a:xfrm>
          <a:custGeom>
            <a:avLst/>
            <a:gdLst/>
            <a:ahLst/>
            <a:cxnLst/>
            <a:rect l="l" t="t" r="r" b="b"/>
            <a:pathLst>
              <a:path w="1664335" h="0">
                <a:moveTo>
                  <a:pt x="0" y="0"/>
                </a:moveTo>
                <a:lnTo>
                  <a:pt x="1664207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053584" y="1813598"/>
            <a:ext cx="1442974" cy="10102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897879" y="1813598"/>
            <a:ext cx="1510029" cy="10102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806183" y="1822742"/>
            <a:ext cx="726770" cy="10102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512569" y="447243"/>
            <a:ext cx="6655434" cy="20758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5" b="1">
                <a:solidFill>
                  <a:srgbClr val="FFFF00"/>
                </a:solidFill>
                <a:latin typeface="Calibri"/>
                <a:cs typeface="Calibri"/>
              </a:rPr>
              <a:t>Indefinite </a:t>
            </a:r>
            <a:r>
              <a:rPr dirty="0" sz="3600" spc="285" b="1">
                <a:solidFill>
                  <a:srgbClr val="FFFF00"/>
                </a:solidFill>
                <a:latin typeface="Calibri"/>
                <a:cs typeface="Calibri"/>
              </a:rPr>
              <a:t>Articles </a:t>
            </a:r>
            <a:r>
              <a:rPr dirty="0" sz="3600" spc="250" b="1">
                <a:solidFill>
                  <a:srgbClr val="FFFF00"/>
                </a:solidFill>
                <a:latin typeface="Calibri"/>
                <a:cs typeface="Calibri"/>
              </a:rPr>
              <a:t>“a” </a:t>
            </a:r>
            <a:r>
              <a:rPr dirty="0" sz="3600" spc="275" b="1">
                <a:solidFill>
                  <a:srgbClr val="FFFF00"/>
                </a:solidFill>
                <a:latin typeface="Calibri"/>
                <a:cs typeface="Calibri"/>
              </a:rPr>
              <a:t>&amp;</a:t>
            </a:r>
            <a:r>
              <a:rPr dirty="0" sz="3600" spc="8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600" spc="280" b="1">
                <a:solidFill>
                  <a:srgbClr val="FFFF00"/>
                </a:solidFill>
                <a:latin typeface="Calibri"/>
                <a:cs typeface="Calibri"/>
              </a:rPr>
              <a:t>“an”</a:t>
            </a:r>
            <a:endParaRPr sz="3600">
              <a:latin typeface="Calibri"/>
              <a:cs typeface="Calibri"/>
            </a:endParaRPr>
          </a:p>
          <a:p>
            <a:pPr algn="ctr" marR="125730">
              <a:lnSpc>
                <a:spcPct val="100000"/>
              </a:lnSpc>
              <a:spcBef>
                <a:spcPts val="5"/>
              </a:spcBef>
            </a:pPr>
            <a:r>
              <a:rPr dirty="0" sz="3600" spc="-400" b="1">
                <a:solidFill>
                  <a:srgbClr val="FFFF00"/>
                </a:solidFill>
                <a:latin typeface="Arial"/>
                <a:cs typeface="Arial"/>
              </a:rPr>
              <a:t>ةركنلا</a:t>
            </a:r>
            <a:r>
              <a:rPr dirty="0" sz="3600" spc="-5" b="1">
                <a:solidFill>
                  <a:srgbClr val="FFFF00"/>
                </a:solidFill>
                <a:latin typeface="Arial"/>
                <a:cs typeface="Arial"/>
              </a:rPr>
              <a:t> تاودأ</a:t>
            </a:r>
            <a:endParaRPr sz="3600">
              <a:latin typeface="Arial"/>
              <a:cs typeface="Arial"/>
            </a:endParaRPr>
          </a:p>
          <a:p>
            <a:pPr algn="ctr" marL="297815">
              <a:lnSpc>
                <a:spcPct val="100000"/>
              </a:lnSpc>
              <a:spcBef>
                <a:spcPts val="3175"/>
              </a:spcBef>
            </a:pPr>
            <a:r>
              <a:rPr dirty="0" sz="36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3600" spc="19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dirty="0" sz="3600" spc="165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3600" spc="135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36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80">
                <a:solidFill>
                  <a:srgbClr val="CC3300"/>
                </a:solidFill>
                <a:latin typeface="Calibri"/>
                <a:cs typeface="Calibri"/>
              </a:rPr>
              <a:t>a/an</a:t>
            </a:r>
            <a:r>
              <a:rPr dirty="0" sz="3600" spc="8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3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038600" y="2957576"/>
            <a:ext cx="0" cy="2543175"/>
          </a:xfrm>
          <a:custGeom>
            <a:avLst/>
            <a:gdLst/>
            <a:ahLst/>
            <a:cxnLst/>
            <a:rect l="l" t="t" r="r" b="b"/>
            <a:pathLst>
              <a:path w="0" h="2543175">
                <a:moveTo>
                  <a:pt x="0" y="0"/>
                </a:moveTo>
                <a:lnTo>
                  <a:pt x="0" y="25430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324600" y="2957576"/>
            <a:ext cx="0" cy="2543175"/>
          </a:xfrm>
          <a:custGeom>
            <a:avLst/>
            <a:gdLst/>
            <a:ahLst/>
            <a:cxnLst/>
            <a:rect l="l" t="t" r="r" b="b"/>
            <a:pathLst>
              <a:path w="0" h="2543175">
                <a:moveTo>
                  <a:pt x="0" y="0"/>
                </a:moveTo>
                <a:lnTo>
                  <a:pt x="0" y="25430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33575" y="4191000"/>
            <a:ext cx="7153275" cy="0"/>
          </a:xfrm>
          <a:custGeom>
            <a:avLst/>
            <a:gdLst/>
            <a:ahLst/>
            <a:cxnLst/>
            <a:rect l="l" t="t" r="r" b="b"/>
            <a:pathLst>
              <a:path w="7153275" h="0">
                <a:moveTo>
                  <a:pt x="0" y="0"/>
                </a:moveTo>
                <a:lnTo>
                  <a:pt x="7153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47800" y="2957576"/>
            <a:ext cx="0" cy="2543175"/>
          </a:xfrm>
          <a:custGeom>
            <a:avLst/>
            <a:gdLst/>
            <a:ahLst/>
            <a:cxnLst/>
            <a:rect l="l" t="t" r="r" b="b"/>
            <a:pathLst>
              <a:path w="0" h="2543175">
                <a:moveTo>
                  <a:pt x="0" y="0"/>
                </a:moveTo>
                <a:lnTo>
                  <a:pt x="0" y="2543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572500" y="2957576"/>
            <a:ext cx="0" cy="2543175"/>
          </a:xfrm>
          <a:custGeom>
            <a:avLst/>
            <a:gdLst/>
            <a:ahLst/>
            <a:cxnLst/>
            <a:rect l="l" t="t" r="r" b="b"/>
            <a:pathLst>
              <a:path w="0" h="2543175">
                <a:moveTo>
                  <a:pt x="0" y="0"/>
                </a:moveTo>
                <a:lnTo>
                  <a:pt x="0" y="254304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33575" y="2971800"/>
            <a:ext cx="7153275" cy="0"/>
          </a:xfrm>
          <a:custGeom>
            <a:avLst/>
            <a:gdLst/>
            <a:ahLst/>
            <a:cxnLst/>
            <a:rect l="l" t="t" r="r" b="b"/>
            <a:pathLst>
              <a:path w="7153275" h="0">
                <a:moveTo>
                  <a:pt x="0" y="0"/>
                </a:moveTo>
                <a:lnTo>
                  <a:pt x="7153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33575" y="5486400"/>
            <a:ext cx="7153275" cy="0"/>
          </a:xfrm>
          <a:custGeom>
            <a:avLst/>
            <a:gdLst/>
            <a:ahLst/>
            <a:cxnLst/>
            <a:rect l="l" t="t" r="r" b="b"/>
            <a:pathLst>
              <a:path w="7153275" h="0">
                <a:moveTo>
                  <a:pt x="0" y="0"/>
                </a:moveTo>
                <a:lnTo>
                  <a:pt x="7153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95983" y="2941294"/>
            <a:ext cx="2604389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395983" y="3215614"/>
            <a:ext cx="2701798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95983" y="3489934"/>
            <a:ext cx="2113533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507991" y="2886405"/>
            <a:ext cx="1881886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27576" y="3105861"/>
            <a:ext cx="2162429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556503" y="3325317"/>
            <a:ext cx="833437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492496" y="3325317"/>
            <a:ext cx="370103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272784" y="2941294"/>
            <a:ext cx="1723389" cy="5133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272784" y="3215614"/>
            <a:ext cx="2418334" cy="51335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272784" y="3489934"/>
            <a:ext cx="732828" cy="5133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395983" y="4105630"/>
            <a:ext cx="2107565" cy="5133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395983" y="4325086"/>
            <a:ext cx="1930653" cy="51335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395983" y="4544542"/>
            <a:ext cx="2290444" cy="51335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995928" y="4160469"/>
            <a:ext cx="2394077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370832" y="4434789"/>
            <a:ext cx="2019045" cy="510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239767" y="4434789"/>
            <a:ext cx="437159" cy="510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272784" y="4160494"/>
            <a:ext cx="2339086" cy="51335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272784" y="4434814"/>
            <a:ext cx="1339341" cy="51335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272784" y="4709134"/>
            <a:ext cx="2354452" cy="51335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8" name="object 58"/>
          <p:cNvGraphicFramePr>
            <a:graphicFrameLocks noGrp="1"/>
          </p:cNvGraphicFramePr>
          <p:nvPr/>
        </p:nvGraphicFramePr>
        <p:xfrm>
          <a:off x="1268983" y="2886405"/>
          <a:ext cx="7549515" cy="2336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8125"/>
                <a:gridCol w="2284729"/>
                <a:gridCol w="2486660"/>
              </a:tblGrid>
              <a:tr h="1168057">
                <a:tc>
                  <a:txBody>
                    <a:bodyPr/>
                    <a:lstStyle/>
                    <a:p>
                      <a:pPr marL="270510" marR="173355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article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used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  </a:t>
                      </a: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abstract </a:t>
                      </a:r>
                      <a:r>
                        <a:rPr dirty="0" sz="18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nouns </a:t>
                      </a: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names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800" spc="2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metals.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32715"/>
                </a:tc>
                <a:tc>
                  <a:txBody>
                    <a:bodyPr/>
                    <a:lstStyle/>
                    <a:p>
                      <a:pPr algn="r" marR="94615">
                        <a:lnSpc>
                          <a:spcPts val="1945"/>
                        </a:lnSpc>
                        <a:spcBef>
                          <a:spcPts val="565"/>
                        </a:spcBef>
                      </a:pPr>
                      <a:r>
                        <a:rPr dirty="0" sz="18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 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ةادأ يأ </a:t>
                      </a:r>
                      <a:r>
                        <a:rPr dirty="0" sz="1800" spc="-3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مدختست   </a:t>
                      </a:r>
                      <a:r>
                        <a:rPr dirty="0" sz="1800" spc="-3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algn="r" marR="94615">
                        <a:lnSpc>
                          <a:spcPts val="1730"/>
                        </a:lnSpc>
                      </a:pPr>
                      <a:r>
                        <a:rPr dirty="0" sz="1800" spc="-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ءامسأ 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 </a:t>
                      </a:r>
                      <a:r>
                        <a:rPr dirty="0" sz="1800" spc="-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ةيونعملا</a:t>
                      </a:r>
                      <a:r>
                        <a:rPr dirty="0" sz="18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ءامسلأا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algn="r" marR="91440">
                        <a:lnSpc>
                          <a:spcPts val="1945"/>
                        </a:lnSpc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755"/>
                </a:tc>
                <a:tc>
                  <a:txBody>
                    <a:bodyPr/>
                    <a:lstStyle/>
                    <a:p>
                      <a:pPr marL="86360" marR="35814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Love, </a:t>
                      </a:r>
                      <a:r>
                        <a:rPr dirty="0" sz="18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beauty,  </a:t>
                      </a: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hatred,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wood, 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silver, 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gold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32715"/>
                </a:tc>
              </a:tr>
              <a:tr h="1168031">
                <a:tc>
                  <a:txBody>
                    <a:bodyPr/>
                    <a:lstStyle/>
                    <a:p>
                      <a:pPr marL="270510" marR="515620">
                        <a:lnSpc>
                          <a:spcPct val="80000"/>
                        </a:lnSpc>
                        <a:spcBef>
                          <a:spcPts val="1450"/>
                        </a:spcBef>
                      </a:pP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article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used 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before plural or 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uncountable </a:t>
                      </a: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nouns.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84150"/>
                </a:tc>
                <a:tc>
                  <a:txBody>
                    <a:bodyPr/>
                    <a:lstStyle/>
                    <a:p>
                      <a:pPr algn="r" marR="9588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8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عمجلا  </a:t>
                      </a:r>
                      <a:r>
                        <a:rPr dirty="0" sz="1800" spc="-4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                    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ةادأ يأ </a:t>
                      </a:r>
                      <a:r>
                        <a:rPr dirty="0" sz="1800" spc="-3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مدختست </a:t>
                      </a:r>
                      <a:r>
                        <a:rPr dirty="0" sz="1800" spc="-3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algn="r" marR="94615">
                        <a:lnSpc>
                          <a:spcPct val="100000"/>
                        </a:lnSpc>
                      </a:pPr>
                      <a:r>
                        <a:rPr dirty="0" sz="18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.ةدودعم </a:t>
                      </a:r>
                      <a:r>
                        <a:rPr dirty="0" sz="18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ريغلا  </a:t>
                      </a:r>
                      <a:r>
                        <a:rPr dirty="0" sz="18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ءامسلأا</a:t>
                      </a:r>
                      <a:r>
                        <a:rPr dirty="0" sz="1800" spc="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وأ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78435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There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books</a:t>
                      </a:r>
                      <a:r>
                        <a:rPr dirty="0" sz="1800" spc="3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table.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Milk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good </a:t>
                      </a:r>
                      <a:r>
                        <a:rPr dirty="0" sz="18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8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84150"/>
                </a:tc>
              </a:tr>
            </a:tbl>
          </a:graphicData>
        </a:graphic>
      </p:graphicFrame>
      <p:sp>
        <p:nvSpPr>
          <p:cNvPr id="59" name="object 5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5" name="object 6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0679" y="313982"/>
            <a:ext cx="5155565" cy="1010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87440" y="313982"/>
            <a:ext cx="821258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09944" y="313982"/>
            <a:ext cx="1442974" cy="1010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54240" y="313982"/>
            <a:ext cx="821258" cy="10102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33800" y="871766"/>
            <a:ext cx="2872486" cy="1010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05200" y="871766"/>
            <a:ext cx="827316" cy="1010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97351" y="871766"/>
            <a:ext cx="90660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68751" y="871766"/>
            <a:ext cx="82731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02714" y="447243"/>
            <a:ext cx="587502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70"/>
              <a:t>The </a:t>
            </a:r>
            <a:r>
              <a:rPr dirty="0" sz="3600" spc="290"/>
              <a:t>Definite </a:t>
            </a:r>
            <a:r>
              <a:rPr dirty="0" sz="3600" spc="275"/>
              <a:t>Article</a:t>
            </a:r>
            <a:r>
              <a:rPr dirty="0" sz="3600" spc="15"/>
              <a:t> </a:t>
            </a:r>
            <a:r>
              <a:rPr dirty="0" sz="3600" spc="295"/>
              <a:t>“The”</a:t>
            </a:r>
            <a:endParaRPr sz="3600"/>
          </a:p>
          <a:p>
            <a:pPr algn="ctr" marR="126364">
              <a:lnSpc>
                <a:spcPct val="100000"/>
              </a:lnSpc>
              <a:spcBef>
                <a:spcPts val="5"/>
              </a:spcBef>
            </a:pPr>
            <a:r>
              <a:rPr dirty="0" sz="3600">
                <a:latin typeface="Arial"/>
                <a:cs typeface="Arial"/>
              </a:rPr>
              <a:t>“لأ” </a:t>
            </a:r>
            <a:r>
              <a:rPr dirty="0" sz="3600" spc="-590">
                <a:latin typeface="Arial"/>
                <a:cs typeface="Arial"/>
              </a:rPr>
              <a:t>فيرعتلا</a:t>
            </a:r>
            <a:r>
              <a:rPr dirty="0" sz="3600" spc="-475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تاودأ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95983" y="1929422"/>
            <a:ext cx="912672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20823" y="2026958"/>
            <a:ext cx="1881886" cy="5164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575942" y="2015490"/>
            <a:ext cx="21031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20">
                <a:solidFill>
                  <a:srgbClr val="CC3300"/>
                </a:solidFill>
                <a:latin typeface="Calibri"/>
                <a:cs typeface="Calibri"/>
              </a:rPr>
              <a:t>The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used</a:t>
            </a:r>
            <a:r>
              <a:rPr dirty="0" sz="18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before: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86144" y="2033054"/>
            <a:ext cx="1839341" cy="5164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409944" y="2033054"/>
            <a:ext cx="388391" cy="5164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45352" y="2033054"/>
            <a:ext cx="476859" cy="5164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08191" y="2033054"/>
            <a:ext cx="449414" cy="51647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76544" y="2033054"/>
            <a:ext cx="543915" cy="5164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602735" y="2063457"/>
            <a:ext cx="2570734" cy="4646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950570" y="2091690"/>
            <a:ext cx="2222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3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“لأ” </a:t>
            </a: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فيرعتلا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ةادأ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85">
                <a:solidFill>
                  <a:srgbClr val="FFFFFF"/>
                </a:solidFill>
                <a:latin typeface="Arial"/>
                <a:cs typeface="Arial"/>
              </a:rPr>
              <a:t>مدختست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810000" y="2881376"/>
            <a:ext cx="0" cy="2771775"/>
          </a:xfrm>
          <a:custGeom>
            <a:avLst/>
            <a:gdLst/>
            <a:ahLst/>
            <a:cxnLst/>
            <a:rect l="l" t="t" r="r" b="b"/>
            <a:pathLst>
              <a:path w="0" h="2771775">
                <a:moveTo>
                  <a:pt x="0" y="0"/>
                </a:moveTo>
                <a:lnTo>
                  <a:pt x="0" y="27717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248400" y="2881376"/>
            <a:ext cx="0" cy="2771775"/>
          </a:xfrm>
          <a:custGeom>
            <a:avLst/>
            <a:gdLst/>
            <a:ahLst/>
            <a:cxnLst/>
            <a:rect l="l" t="t" r="r" b="b"/>
            <a:pathLst>
              <a:path w="0" h="2771775">
                <a:moveTo>
                  <a:pt x="0" y="0"/>
                </a:moveTo>
                <a:lnTo>
                  <a:pt x="0" y="27717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81175" y="35814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81175" y="42291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281175" y="49149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295400" y="2881376"/>
            <a:ext cx="0" cy="2771775"/>
          </a:xfrm>
          <a:custGeom>
            <a:avLst/>
            <a:gdLst/>
            <a:ahLst/>
            <a:cxnLst/>
            <a:rect l="l" t="t" r="r" b="b"/>
            <a:pathLst>
              <a:path w="0" h="2771775">
                <a:moveTo>
                  <a:pt x="0" y="0"/>
                </a:moveTo>
                <a:lnTo>
                  <a:pt x="0" y="27717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686800" y="2881376"/>
            <a:ext cx="0" cy="2771775"/>
          </a:xfrm>
          <a:custGeom>
            <a:avLst/>
            <a:gdLst/>
            <a:ahLst/>
            <a:cxnLst/>
            <a:rect l="l" t="t" r="r" b="b"/>
            <a:pathLst>
              <a:path w="0" h="2771775">
                <a:moveTo>
                  <a:pt x="0" y="0"/>
                </a:moveTo>
                <a:lnTo>
                  <a:pt x="0" y="27717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281175" y="28956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81175" y="56388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255775" y="2871241"/>
            <a:ext cx="2378710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255775" y="3115081"/>
            <a:ext cx="1677797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755135" y="2871241"/>
            <a:ext cx="2543429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431535" y="3115081"/>
            <a:ext cx="866990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373623" y="3115081"/>
            <a:ext cx="333628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208776" y="2871241"/>
            <a:ext cx="613981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611111" y="2871241"/>
            <a:ext cx="1196149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208776" y="3163849"/>
            <a:ext cx="613981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611111" y="3163849"/>
            <a:ext cx="866990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55775" y="3557041"/>
            <a:ext cx="2320798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255775" y="3800881"/>
            <a:ext cx="1519174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584191" y="3557041"/>
            <a:ext cx="1714245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120896" y="3557041"/>
            <a:ext cx="738949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928871" y="3557041"/>
            <a:ext cx="467715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870959" y="3557041"/>
            <a:ext cx="333628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208776" y="3557041"/>
            <a:ext cx="678014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611111" y="3557041"/>
            <a:ext cx="1436877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208776" y="3849649"/>
            <a:ext cx="613981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611111" y="3849649"/>
            <a:ext cx="1004125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55775" y="4206265"/>
            <a:ext cx="2104390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255775" y="4450105"/>
            <a:ext cx="2220341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922776" y="4206265"/>
            <a:ext cx="2375789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864864" y="4206265"/>
            <a:ext cx="333628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208776" y="4206265"/>
            <a:ext cx="1744852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7677911" y="4206265"/>
            <a:ext cx="562203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208776" y="4450105"/>
            <a:ext cx="1095590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255775" y="4892065"/>
            <a:ext cx="2299589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255775" y="5135879"/>
            <a:ext cx="1388110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547615" y="4892065"/>
            <a:ext cx="1750822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489703" y="4892065"/>
            <a:ext cx="333628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208776" y="4892065"/>
            <a:ext cx="1497965" cy="4585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7431023" y="4892065"/>
            <a:ext cx="562203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7781543" y="4892065"/>
            <a:ext cx="738949" cy="4585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6" name="object 76"/>
          <p:cNvGraphicFramePr>
            <a:graphicFrameLocks noGrp="1"/>
          </p:cNvGraphicFramePr>
          <p:nvPr/>
        </p:nvGraphicFramePr>
        <p:xfrm>
          <a:off x="1128775" y="2871241"/>
          <a:ext cx="7519034" cy="2723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6035"/>
                <a:gridCol w="2559050"/>
                <a:gridCol w="2393949"/>
              </a:tblGrid>
              <a:tr h="718489">
                <a:tc>
                  <a:txBody>
                    <a:bodyPr/>
                    <a:lstStyle/>
                    <a:p>
                      <a:pPr marL="258445" marR="26289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noun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only 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one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its</a:t>
                      </a:r>
                      <a:r>
                        <a:rPr dirty="0" sz="16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kind.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algn="r" marR="8953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16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ىوس  </a:t>
                      </a:r>
                      <a:r>
                        <a:rPr dirty="0" sz="16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هعون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 </a:t>
                      </a:r>
                      <a:r>
                        <a:rPr dirty="0" sz="1600" spc="-1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دجوي  </a:t>
                      </a:r>
                      <a:r>
                        <a:rPr dirty="0" sz="16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 </a:t>
                      </a:r>
                      <a:r>
                        <a:rPr dirty="0" sz="16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يذلا</a:t>
                      </a:r>
                      <a:r>
                        <a:rPr dirty="0" sz="16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مسلاا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r" marR="91440">
                        <a:lnSpc>
                          <a:spcPct val="100000"/>
                        </a:lnSpc>
                      </a:pPr>
                      <a:r>
                        <a:rPr dirty="0" sz="1600" spc="-3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.طقف  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دحاو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river</a:t>
                      </a:r>
                      <a:r>
                        <a:rPr dirty="0" sz="1600" spc="1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Nile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Ka’aba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9215"/>
                </a:tc>
              </a:tr>
              <a:tr h="667512">
                <a:tc>
                  <a:txBody>
                    <a:bodyPr/>
                    <a:lstStyle/>
                    <a:p>
                      <a:pPr marL="258445" marR="3168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Names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rivers, </a:t>
                      </a:r>
                      <a:r>
                        <a:rPr dirty="0" sz="16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seas, 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oceans,</a:t>
                      </a:r>
                      <a:r>
                        <a:rPr dirty="0" sz="1600" spc="1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etc….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6830"/>
                </a:tc>
                <a:tc>
                  <a:txBody>
                    <a:bodyPr/>
                    <a:lstStyle/>
                    <a:p>
                      <a:pPr algn="r" marR="920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6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.خلا........راحبلا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 </a:t>
                      </a:r>
                      <a:r>
                        <a:rPr dirty="0" sz="16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راهنلأا</a:t>
                      </a:r>
                      <a:r>
                        <a:rPr dirty="0" sz="1600" spc="-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ءامسأ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3655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6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Arabian</a:t>
                      </a:r>
                      <a:r>
                        <a:rPr dirty="0" sz="1600" spc="1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Gulf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Red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36830"/>
                </a:tc>
              </a:tr>
              <a:tr h="643127">
                <a:tc>
                  <a:txBody>
                    <a:bodyPr/>
                    <a:lstStyle/>
                    <a:p>
                      <a:pPr marL="258445" marR="354330">
                        <a:lnSpc>
                          <a:spcPct val="100000"/>
                        </a:lnSpc>
                        <a:spcBef>
                          <a:spcPts val="140"/>
                        </a:spcBef>
                        <a:tabLst>
                          <a:tab pos="1175385" algn="l"/>
                        </a:tabLst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noun which is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object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	</a:t>
                      </a: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sentence.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780"/>
                </a:tc>
                <a:tc>
                  <a:txBody>
                    <a:bodyPr/>
                    <a:lstStyle/>
                    <a:p>
                      <a:pPr algn="r" marR="9207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1600" spc="-1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.ةلمجل </a:t>
                      </a:r>
                      <a:r>
                        <a:rPr dirty="0" sz="16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هب </a:t>
                      </a:r>
                      <a:r>
                        <a:rPr dirty="0" sz="1600" spc="-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لوعفم </a:t>
                      </a:r>
                      <a:r>
                        <a:rPr dirty="0" sz="1600" spc="-2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نوكي </a:t>
                      </a:r>
                      <a:r>
                        <a:rPr dirty="0" sz="16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يذلا</a:t>
                      </a:r>
                      <a:r>
                        <a:rPr dirty="0" sz="1600" spc="-2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مسلاا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4604"/>
                </a:tc>
                <a:tc>
                  <a:txBody>
                    <a:bodyPr/>
                    <a:lstStyle/>
                    <a:p>
                      <a:pPr marL="88265" marR="5416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Umar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answered </a:t>
                      </a: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question.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780"/>
                </a:tc>
              </a:tr>
              <a:tr h="694080">
                <a:tc>
                  <a:txBody>
                    <a:bodyPr/>
                    <a:lstStyle/>
                    <a:p>
                      <a:pPr marL="258445" marR="33972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names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musical 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instruments.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325"/>
                </a:tc>
                <a:tc>
                  <a:txBody>
                    <a:bodyPr/>
                    <a:lstStyle/>
                    <a:p>
                      <a:pPr algn="r" marR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dirty="0" sz="1600" spc="-2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.ةيقيسوملا </a:t>
                      </a:r>
                      <a:r>
                        <a:rPr dirty="0" sz="16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تلالآا</a:t>
                      </a:r>
                      <a:r>
                        <a:rPr dirty="0" sz="16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ءامسأ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715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Can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play </a:t>
                      </a: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37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duff?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325"/>
                </a:tc>
              </a:tr>
            </a:tbl>
          </a:graphicData>
        </a:graphic>
      </p:graphicFrame>
      <p:sp>
        <p:nvSpPr>
          <p:cNvPr id="77" name="object 7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3" name="object 8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4" name="object 8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0679" y="313982"/>
            <a:ext cx="5155565" cy="1010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87440" y="313982"/>
            <a:ext cx="821258" cy="1010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09944" y="313982"/>
            <a:ext cx="1442974" cy="1010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54240" y="313982"/>
            <a:ext cx="821258" cy="10102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33800" y="871766"/>
            <a:ext cx="2872486" cy="1010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05200" y="871766"/>
            <a:ext cx="827316" cy="1010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97351" y="871766"/>
            <a:ext cx="90660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68751" y="871766"/>
            <a:ext cx="82731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02714" y="447243"/>
            <a:ext cx="587502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70"/>
              <a:t>The </a:t>
            </a:r>
            <a:r>
              <a:rPr dirty="0" sz="3600" spc="290"/>
              <a:t>Definite </a:t>
            </a:r>
            <a:r>
              <a:rPr dirty="0" sz="3600" spc="275"/>
              <a:t>Article</a:t>
            </a:r>
            <a:r>
              <a:rPr dirty="0" sz="3600" spc="15"/>
              <a:t> </a:t>
            </a:r>
            <a:r>
              <a:rPr dirty="0" sz="3600" spc="295"/>
              <a:t>“The”</a:t>
            </a:r>
            <a:endParaRPr sz="3600"/>
          </a:p>
          <a:p>
            <a:pPr algn="ctr" marR="126364">
              <a:lnSpc>
                <a:spcPct val="100000"/>
              </a:lnSpc>
              <a:spcBef>
                <a:spcPts val="5"/>
              </a:spcBef>
            </a:pPr>
            <a:r>
              <a:rPr dirty="0" sz="3600">
                <a:latin typeface="Arial"/>
                <a:cs typeface="Arial"/>
              </a:rPr>
              <a:t>“لأ” </a:t>
            </a:r>
            <a:r>
              <a:rPr dirty="0" sz="3600" spc="-590">
                <a:latin typeface="Arial"/>
                <a:cs typeface="Arial"/>
              </a:rPr>
              <a:t>فيرعتلا</a:t>
            </a:r>
            <a:r>
              <a:rPr dirty="0" sz="3600" spc="-475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تاودأ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95983" y="1929422"/>
            <a:ext cx="912672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20823" y="2026958"/>
            <a:ext cx="1881886" cy="5164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575942" y="2015490"/>
            <a:ext cx="21031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20">
                <a:solidFill>
                  <a:srgbClr val="CC3300"/>
                </a:solidFill>
                <a:latin typeface="Calibri"/>
                <a:cs typeface="Calibri"/>
              </a:rPr>
              <a:t>The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used</a:t>
            </a:r>
            <a:r>
              <a:rPr dirty="0" sz="18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before: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86144" y="2033054"/>
            <a:ext cx="1839341" cy="5164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409944" y="2033054"/>
            <a:ext cx="388391" cy="5164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45352" y="2033054"/>
            <a:ext cx="476859" cy="5164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08191" y="2033054"/>
            <a:ext cx="449414" cy="51647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76544" y="2033054"/>
            <a:ext cx="543915" cy="5164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602735" y="2063457"/>
            <a:ext cx="2570734" cy="4646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950570" y="2091690"/>
            <a:ext cx="2222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35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“لأ” </a:t>
            </a: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فيرعتلا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ةادأ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85">
                <a:solidFill>
                  <a:srgbClr val="FFFFFF"/>
                </a:solidFill>
                <a:latin typeface="Arial"/>
                <a:cs typeface="Arial"/>
              </a:rPr>
              <a:t>مدختست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810000" y="2881376"/>
            <a:ext cx="0" cy="2847975"/>
          </a:xfrm>
          <a:custGeom>
            <a:avLst/>
            <a:gdLst/>
            <a:ahLst/>
            <a:cxnLst/>
            <a:rect l="l" t="t" r="r" b="b"/>
            <a:pathLst>
              <a:path w="0" h="2847975">
                <a:moveTo>
                  <a:pt x="0" y="0"/>
                </a:moveTo>
                <a:lnTo>
                  <a:pt x="0" y="28479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248400" y="2881376"/>
            <a:ext cx="0" cy="2847975"/>
          </a:xfrm>
          <a:custGeom>
            <a:avLst/>
            <a:gdLst/>
            <a:ahLst/>
            <a:cxnLst/>
            <a:rect l="l" t="t" r="r" b="b"/>
            <a:pathLst>
              <a:path w="0" h="2847975">
                <a:moveTo>
                  <a:pt x="0" y="0"/>
                </a:moveTo>
                <a:lnTo>
                  <a:pt x="0" y="28479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81175" y="36576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81175" y="43053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281175" y="49911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295400" y="2881376"/>
            <a:ext cx="0" cy="2847975"/>
          </a:xfrm>
          <a:custGeom>
            <a:avLst/>
            <a:gdLst/>
            <a:ahLst/>
            <a:cxnLst/>
            <a:rect l="l" t="t" r="r" b="b"/>
            <a:pathLst>
              <a:path w="0" h="2847975">
                <a:moveTo>
                  <a:pt x="0" y="0"/>
                </a:moveTo>
                <a:lnTo>
                  <a:pt x="0" y="28479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686800" y="2881376"/>
            <a:ext cx="0" cy="2847975"/>
          </a:xfrm>
          <a:custGeom>
            <a:avLst/>
            <a:gdLst/>
            <a:ahLst/>
            <a:cxnLst/>
            <a:rect l="l" t="t" r="r" b="b"/>
            <a:pathLst>
              <a:path w="0" h="2847975">
                <a:moveTo>
                  <a:pt x="0" y="0"/>
                </a:moveTo>
                <a:lnTo>
                  <a:pt x="0" y="28479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281175" y="28956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81175" y="57150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8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255775" y="2871241"/>
            <a:ext cx="1732533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255775" y="3115081"/>
            <a:ext cx="1214437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00600" y="2871241"/>
            <a:ext cx="1497964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742688" y="2871241"/>
            <a:ext cx="333628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208776" y="2871241"/>
            <a:ext cx="613981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611111" y="2871241"/>
            <a:ext cx="1830197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208776" y="3115081"/>
            <a:ext cx="613981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611111" y="3115081"/>
            <a:ext cx="821258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255775" y="3633241"/>
            <a:ext cx="1747774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55775" y="3877081"/>
            <a:ext cx="1378965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169664" y="3633241"/>
            <a:ext cx="2128774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647944" y="3877081"/>
            <a:ext cx="650570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590032" y="3877081"/>
            <a:ext cx="333628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208776" y="3633241"/>
            <a:ext cx="513359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446520" y="3633241"/>
            <a:ext cx="562203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797040" y="3633241"/>
            <a:ext cx="1071181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208776" y="3925849"/>
            <a:ext cx="498170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431279" y="3925849"/>
            <a:ext cx="562203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781800" y="3925849"/>
            <a:ext cx="970584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55775" y="4282465"/>
            <a:ext cx="1293622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273040" y="4282465"/>
            <a:ext cx="1025448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215128" y="4282465"/>
            <a:ext cx="333628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208776" y="4282465"/>
            <a:ext cx="595693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528816" y="4282465"/>
            <a:ext cx="562203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879335" y="4282465"/>
            <a:ext cx="1857628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208776" y="4526305"/>
            <a:ext cx="909637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255775" y="4968265"/>
            <a:ext cx="2015998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255775" y="5212079"/>
            <a:ext cx="1378965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361688" y="4968265"/>
            <a:ext cx="1936877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303776" y="4968265"/>
            <a:ext cx="333628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208776" y="4968265"/>
            <a:ext cx="1107770" cy="4585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7040880" y="4968265"/>
            <a:ext cx="562203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7391400" y="4968265"/>
            <a:ext cx="1324228" cy="4585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208776" y="5260847"/>
            <a:ext cx="827316" cy="4585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6760464" y="5260847"/>
            <a:ext cx="562203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7110983" y="5260847"/>
            <a:ext cx="1595374" cy="4585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9" name="object 79"/>
          <p:cNvGraphicFramePr>
            <a:graphicFrameLocks noGrp="1"/>
          </p:cNvGraphicFramePr>
          <p:nvPr/>
        </p:nvGraphicFramePr>
        <p:xfrm>
          <a:off x="1128775" y="2871241"/>
          <a:ext cx="7735570" cy="2848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2070"/>
                <a:gridCol w="2533014"/>
                <a:gridCol w="2610484"/>
              </a:tblGrid>
              <a:tr h="732205">
                <a:tc>
                  <a:txBody>
                    <a:bodyPr/>
                    <a:lstStyle/>
                    <a:p>
                      <a:pPr marL="258445" marR="9353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Names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some 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countries.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algn="r" marR="9144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1600" spc="-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.نادلبلا </a:t>
                      </a:r>
                      <a:r>
                        <a:rPr dirty="0" sz="16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ضعب</a:t>
                      </a:r>
                      <a:r>
                        <a:rPr dirty="0" sz="1600" spc="-229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ءامسأ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marL="88265" marR="68389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United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Kingdom  </a:t>
                      </a:r>
                      <a:r>
                        <a:rPr dirty="0" sz="16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1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U.S.A.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9215"/>
                </a:tc>
              </a:tr>
              <a:tr h="729996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6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some</a:t>
                      </a:r>
                      <a:r>
                        <a:rPr dirty="0" sz="1600" spc="-1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58445">
                        <a:lnSpc>
                          <a:spcPct val="100000"/>
                        </a:lnSpc>
                      </a:pP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expressions.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9695"/>
                </a:tc>
                <a:tc>
                  <a:txBody>
                    <a:bodyPr/>
                    <a:lstStyle/>
                    <a:p>
                      <a:pPr algn="r" marR="8953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600" spc="-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ىلع  </a:t>
                      </a:r>
                      <a:r>
                        <a:rPr dirty="0" sz="16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ةلادلا  </a:t>
                      </a:r>
                      <a:r>
                        <a:rPr dirty="0" sz="1600" spc="-3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ريباعتلا     </a:t>
                      </a:r>
                      <a:r>
                        <a:rPr dirty="0" sz="16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ضعب</a:t>
                      </a:r>
                      <a:r>
                        <a:rPr dirty="0" sz="1600" spc="-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r" marR="90805">
                        <a:lnSpc>
                          <a:spcPct val="100000"/>
                        </a:lnSpc>
                      </a:pP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تقو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9652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21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weekend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6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229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evening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9695"/>
                </a:tc>
              </a:tr>
              <a:tr h="643127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6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600" spc="1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dates.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780"/>
                </a:tc>
                <a:tc>
                  <a:txBody>
                    <a:bodyPr/>
                    <a:lstStyle/>
                    <a:p>
                      <a:pPr algn="r" marR="889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1600" spc="-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.خيراوتلا</a:t>
                      </a:r>
                      <a:r>
                        <a:rPr dirty="0" sz="16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4604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first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day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600" spc="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every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</a:pP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7780"/>
                </a:tc>
              </a:tr>
              <a:tr h="742848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dirty="0" sz="16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some</a:t>
                      </a:r>
                      <a:r>
                        <a:rPr dirty="0" sz="1600" spc="-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general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58445">
                        <a:lnSpc>
                          <a:spcPct val="100000"/>
                        </a:lnSpc>
                      </a:pP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expressions.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325"/>
                </a:tc>
                <a:tc>
                  <a:txBody>
                    <a:bodyPr/>
                    <a:lstStyle/>
                    <a:p>
                      <a:pPr algn="r" marR="9017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dirty="0" sz="16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.ةماعلا </a:t>
                      </a:r>
                      <a:r>
                        <a:rPr dirty="0" sz="1600" spc="-3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تاريبعتلا </a:t>
                      </a:r>
                      <a:r>
                        <a:rPr dirty="0" sz="16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ضعب</a:t>
                      </a:r>
                      <a:r>
                        <a:rPr dirty="0" sz="1600" spc="-2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715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Listen </a:t>
                      </a:r>
                      <a:r>
                        <a:rPr dirty="0" sz="16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 </a:t>
                      </a: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-3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radio/news.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 </a:t>
                      </a:r>
                      <a:r>
                        <a:rPr dirty="0" sz="16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-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market/desert.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325"/>
                </a:tc>
              </a:tr>
            </a:tbl>
          </a:graphicData>
        </a:graphic>
      </p:graphicFrame>
      <p:sp>
        <p:nvSpPr>
          <p:cNvPr id="80" name="object 8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6" name="object 8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7" name="object 8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30679" y="313982"/>
            <a:ext cx="5155565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87440" y="313982"/>
            <a:ext cx="82125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409944" y="313982"/>
            <a:ext cx="1442974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254240" y="313982"/>
            <a:ext cx="821258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733800" y="871766"/>
            <a:ext cx="2872486" cy="10102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05200" y="871766"/>
            <a:ext cx="827316" cy="10102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197351" y="871766"/>
            <a:ext cx="906602" cy="10102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68751" y="871766"/>
            <a:ext cx="827316" cy="10102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902714" y="447243"/>
            <a:ext cx="587502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70"/>
              <a:t>The </a:t>
            </a:r>
            <a:r>
              <a:rPr dirty="0" sz="3600" spc="290"/>
              <a:t>Definite </a:t>
            </a:r>
            <a:r>
              <a:rPr dirty="0" sz="3600" spc="275"/>
              <a:t>Article</a:t>
            </a:r>
            <a:r>
              <a:rPr dirty="0" sz="3600" spc="15"/>
              <a:t> </a:t>
            </a:r>
            <a:r>
              <a:rPr dirty="0" sz="3600" spc="295"/>
              <a:t>“The”</a:t>
            </a:r>
            <a:endParaRPr sz="3600"/>
          </a:p>
          <a:p>
            <a:pPr algn="ctr" marR="126364">
              <a:lnSpc>
                <a:spcPct val="100000"/>
              </a:lnSpc>
              <a:spcBef>
                <a:spcPts val="5"/>
              </a:spcBef>
            </a:pPr>
            <a:r>
              <a:rPr dirty="0" sz="3600">
                <a:latin typeface="Arial"/>
                <a:cs typeface="Arial"/>
              </a:rPr>
              <a:t>“لأ” </a:t>
            </a:r>
            <a:r>
              <a:rPr dirty="0" sz="3600" spc="-590">
                <a:latin typeface="Arial"/>
                <a:cs typeface="Arial"/>
              </a:rPr>
              <a:t>فيرعتلا</a:t>
            </a:r>
            <a:r>
              <a:rPr dirty="0" sz="3600" spc="-475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تاودأ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33800" y="2271776"/>
            <a:ext cx="0" cy="3516629"/>
          </a:xfrm>
          <a:custGeom>
            <a:avLst/>
            <a:gdLst/>
            <a:ahLst/>
            <a:cxnLst/>
            <a:rect l="l" t="t" r="r" b="b"/>
            <a:pathLst>
              <a:path w="0" h="3516629">
                <a:moveTo>
                  <a:pt x="0" y="0"/>
                </a:moveTo>
                <a:lnTo>
                  <a:pt x="0" y="351662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72200" y="2271776"/>
            <a:ext cx="0" cy="3516629"/>
          </a:xfrm>
          <a:custGeom>
            <a:avLst/>
            <a:gdLst/>
            <a:ahLst/>
            <a:cxnLst/>
            <a:rect l="l" t="t" r="r" b="b"/>
            <a:pathLst>
              <a:path w="0" h="3516629">
                <a:moveTo>
                  <a:pt x="0" y="0"/>
                </a:moveTo>
                <a:lnTo>
                  <a:pt x="0" y="351662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04912" y="29718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9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04912" y="3794759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9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04912" y="461772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9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219200" y="2271776"/>
            <a:ext cx="0" cy="3516629"/>
          </a:xfrm>
          <a:custGeom>
            <a:avLst/>
            <a:gdLst/>
            <a:ahLst/>
            <a:cxnLst/>
            <a:rect l="l" t="t" r="r" b="b"/>
            <a:pathLst>
              <a:path w="0" h="3516629">
                <a:moveTo>
                  <a:pt x="0" y="0"/>
                </a:moveTo>
                <a:lnTo>
                  <a:pt x="0" y="351662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610600" y="2271776"/>
            <a:ext cx="0" cy="3516629"/>
          </a:xfrm>
          <a:custGeom>
            <a:avLst/>
            <a:gdLst/>
            <a:ahLst/>
            <a:cxnLst/>
            <a:rect l="l" t="t" r="r" b="b"/>
            <a:pathLst>
              <a:path w="0" h="3516629">
                <a:moveTo>
                  <a:pt x="0" y="0"/>
                </a:moveTo>
                <a:lnTo>
                  <a:pt x="0" y="351662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04912" y="2286000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9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04912" y="5782055"/>
            <a:ext cx="7419975" cy="0"/>
          </a:xfrm>
          <a:custGeom>
            <a:avLst/>
            <a:gdLst/>
            <a:ahLst/>
            <a:cxnLst/>
            <a:rect l="l" t="t" r="r" b="b"/>
            <a:pathLst>
              <a:path w="7419975" h="0">
                <a:moveTo>
                  <a:pt x="0" y="0"/>
                </a:moveTo>
                <a:lnTo>
                  <a:pt x="74199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179575" y="2261641"/>
            <a:ext cx="2625598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79575" y="2505481"/>
            <a:ext cx="1747774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770376" y="2261641"/>
            <a:ext cx="2451989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568952" y="2505481"/>
            <a:ext cx="1653286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511040" y="2505481"/>
            <a:ext cx="333628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132576" y="2261641"/>
            <a:ext cx="1510029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367016" y="2261641"/>
            <a:ext cx="613981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769352" y="2261641"/>
            <a:ext cx="729792" cy="4585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132576" y="2505481"/>
            <a:ext cx="1290574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179575" y="2947441"/>
            <a:ext cx="2668397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79575" y="3191281"/>
            <a:ext cx="2095246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79575" y="3435121"/>
            <a:ext cx="1132128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706367" y="2947441"/>
            <a:ext cx="2515997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413247" y="3191281"/>
            <a:ext cx="809028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355335" y="3191281"/>
            <a:ext cx="333628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132576" y="2947441"/>
            <a:ext cx="2515997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132576" y="3191281"/>
            <a:ext cx="1915541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132576" y="3435121"/>
            <a:ext cx="1476628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179575" y="3770401"/>
            <a:ext cx="2509774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179575" y="4014241"/>
            <a:ext cx="2299589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179575" y="4258081"/>
            <a:ext cx="2378710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700271" y="3770401"/>
            <a:ext cx="2521966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169664" y="4014241"/>
            <a:ext cx="2052574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657088" y="4258081"/>
            <a:ext cx="565226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425440" y="4258081"/>
            <a:ext cx="507326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132576" y="3770401"/>
            <a:ext cx="2183764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132576" y="4063009"/>
            <a:ext cx="2479421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179575" y="4593361"/>
            <a:ext cx="2509774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179575" y="4837201"/>
            <a:ext cx="2464054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179575" y="5081041"/>
            <a:ext cx="1961133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678935" y="4593361"/>
            <a:ext cx="2543429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620767" y="4837201"/>
            <a:ext cx="1601597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562855" y="4837201"/>
            <a:ext cx="333628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132576" y="4593361"/>
            <a:ext cx="2073910" cy="4585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132576" y="4885969"/>
            <a:ext cx="2391029" cy="4585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132576" y="5129784"/>
            <a:ext cx="1714246" cy="4585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6132576" y="5422391"/>
            <a:ext cx="1796542" cy="4585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2" name="object 72"/>
          <p:cNvGraphicFramePr>
            <a:graphicFrameLocks noGrp="1"/>
          </p:cNvGraphicFramePr>
          <p:nvPr/>
        </p:nvGraphicFramePr>
        <p:xfrm>
          <a:off x="1052575" y="2261641"/>
          <a:ext cx="7723505" cy="3619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0815"/>
                <a:gridCol w="2413635"/>
                <a:gridCol w="2597784"/>
              </a:tblGrid>
              <a:tr h="694105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article with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3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58445">
                        <a:lnSpc>
                          <a:spcPct val="100000"/>
                        </a:lnSpc>
                      </a:pP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600" spc="-1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repeated.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16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مسلاا  </a:t>
                      </a:r>
                      <a:r>
                        <a:rPr dirty="0" sz="16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لأ </a:t>
                      </a:r>
                      <a:r>
                        <a:rPr dirty="0" sz="16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فيرعتلا  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ةادأ</a:t>
                      </a:r>
                      <a:r>
                        <a:rPr dirty="0" sz="1600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مدختسن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r" marR="92075">
                        <a:lnSpc>
                          <a:spcPct val="100000"/>
                        </a:lnSpc>
                      </a:pPr>
                      <a:r>
                        <a:rPr dirty="0" sz="1600" spc="-2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.ةيناثلا   </a:t>
                      </a:r>
                      <a:r>
                        <a:rPr dirty="0" sz="1600" spc="-1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ةرملل  </a:t>
                      </a:r>
                      <a:r>
                        <a:rPr dirty="0" sz="16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ركذ</a:t>
                      </a:r>
                      <a:r>
                        <a:rPr dirty="0" sz="1600" spc="-2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يذلا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1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saw </a:t>
                      </a: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man. </a:t>
                      </a:r>
                      <a:r>
                        <a:rPr dirty="0" sz="16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22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</a:pP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</a:t>
                      </a:r>
                      <a:r>
                        <a:rPr dirty="0" sz="1600" spc="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young.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9215"/>
                </a:tc>
              </a:tr>
              <a:tr h="876300">
                <a:tc>
                  <a:txBody>
                    <a:bodyPr/>
                    <a:lstStyle/>
                    <a:p>
                      <a:pPr marL="258445" marR="11874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article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used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names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studies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subjects.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 algn="r" marR="8953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dirty="0" sz="1600" spc="-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داوملا </a:t>
                      </a:r>
                      <a:r>
                        <a:rPr dirty="0" sz="16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ءامسأ </a:t>
                      </a:r>
                      <a:r>
                        <a:rPr dirty="0" sz="16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ةادأ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يأ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3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مدختست    </a:t>
                      </a:r>
                      <a:r>
                        <a:rPr dirty="0" sz="16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r" marR="91440">
                        <a:lnSpc>
                          <a:spcPct val="100000"/>
                        </a:lnSpc>
                      </a:pP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</a:t>
                      </a:r>
                      <a:r>
                        <a:rPr dirty="0" sz="16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س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7785"/>
                </a:tc>
                <a:tc>
                  <a:txBody>
                    <a:bodyPr/>
                    <a:lstStyle/>
                    <a:p>
                      <a:pPr marL="88265" marR="32258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600" spc="1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16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like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science. </a:t>
                      </a:r>
                      <a:r>
                        <a:rPr dirty="0" sz="16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My 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favorite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subject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mathematics.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960"/>
                </a:tc>
              </a:tr>
              <a:tr h="822960">
                <a:tc>
                  <a:txBody>
                    <a:bodyPr/>
                    <a:lstStyle/>
                    <a:p>
                      <a:pPr marL="258445" marR="276225">
                        <a:lnSpc>
                          <a:spcPct val="100000"/>
                        </a:lnSpc>
                        <a:spcBef>
                          <a:spcPts val="65"/>
                        </a:spcBef>
                        <a:tabLst>
                          <a:tab pos="1967864" algn="l"/>
                        </a:tabLst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article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used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before 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such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words </a:t>
                      </a: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school, 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home,</a:t>
                      </a:r>
                      <a:r>
                        <a:rPr dirty="0" sz="1600" spc="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bed,</a:t>
                      </a: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work,	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etc.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  <a:tc>
                  <a:txBody>
                    <a:bodyPr/>
                    <a:lstStyle/>
                    <a:p>
                      <a:pPr algn="r" marR="914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600" spc="-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ةنيعم  </a:t>
                      </a:r>
                      <a:r>
                        <a:rPr dirty="0" sz="16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ءامسأ </a:t>
                      </a:r>
                      <a:r>
                        <a:rPr dirty="0" sz="1600" spc="-4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                 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ةادأ يأ </a:t>
                      </a:r>
                      <a:r>
                        <a:rPr dirty="0" sz="1600" spc="-3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مدختست  </a:t>
                      </a:r>
                      <a:r>
                        <a:rPr dirty="0" sz="1600" spc="-2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r" marR="90170">
                        <a:lnSpc>
                          <a:spcPct val="100000"/>
                        </a:lnSpc>
                      </a:pPr>
                      <a:r>
                        <a:rPr dirty="0" sz="1600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،ريرس  </a:t>
                      </a:r>
                      <a:r>
                        <a:rPr dirty="0" sz="1600" spc="-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،لزنم </a:t>
                      </a:r>
                      <a:r>
                        <a:rPr dirty="0" sz="16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،ةسردم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لثم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r" marR="88900">
                        <a:lnSpc>
                          <a:spcPct val="100000"/>
                        </a:lnSpc>
                      </a:pP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...</a:t>
                      </a:r>
                      <a:r>
                        <a:rPr dirty="0" sz="16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1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am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going 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600" spc="20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school.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 spc="1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always </a:t>
                      </a: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 </a:t>
                      </a:r>
                      <a:r>
                        <a:rPr dirty="0" sz="16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bed</a:t>
                      </a:r>
                      <a:r>
                        <a:rPr dirty="0" sz="1600" spc="-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early.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  <a:tr h="1225956">
                <a:tc>
                  <a:txBody>
                    <a:bodyPr/>
                    <a:lstStyle/>
                    <a:p>
                      <a:pPr algn="just" marL="258445" marR="27559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article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used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before 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such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words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such </a:t>
                      </a:r>
                      <a:r>
                        <a:rPr dirty="0" sz="16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day 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6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</a:t>
                      </a:r>
                      <a:r>
                        <a:rPr dirty="0" sz="1600" spc="2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  <a:tc>
                  <a:txBody>
                    <a:bodyPr/>
                    <a:lstStyle/>
                    <a:p>
                      <a:pPr algn="r" marR="920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600" spc="-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ةنيعم  </a:t>
                      </a:r>
                      <a:r>
                        <a:rPr dirty="0" sz="16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ءامسأ </a:t>
                      </a:r>
                      <a:r>
                        <a:rPr dirty="0" sz="1600" spc="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ةادأ يأ </a:t>
                      </a:r>
                      <a:r>
                        <a:rPr dirty="0" sz="1600" spc="-3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مدختست</a:t>
                      </a:r>
                      <a:r>
                        <a:rPr dirty="0" sz="16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r" marR="876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dirty="0" sz="1600" spc="-1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روهشلا 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 </a:t>
                      </a:r>
                      <a:r>
                        <a:rPr dirty="0" sz="16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مايلأا</a:t>
                      </a:r>
                      <a:r>
                        <a:rPr dirty="0" sz="1600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5"/>
                        </a:spcBef>
                        <a:tabLst>
                          <a:tab pos="1245870" algn="l"/>
                        </a:tabLst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600" spc="1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Monday,	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600" spc="1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June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8265" marR="451484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6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summer (sometimes 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2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summer).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before</a:t>
                      </a:r>
                      <a:r>
                        <a:rPr dirty="0" sz="1600" spc="1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breakfast.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</a:tbl>
          </a:graphicData>
        </a:graphic>
      </p:graphicFrame>
      <p:sp>
        <p:nvSpPr>
          <p:cNvPr id="73" name="object 7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9" name="object 7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24455" y="496874"/>
            <a:ext cx="3549142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60751" y="660857"/>
            <a:ext cx="267906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400" spc="420"/>
              <a:t>Pronouns</a:t>
            </a:r>
            <a:endParaRPr sz="4400"/>
          </a:p>
        </p:txBody>
      </p:sp>
      <p:sp>
        <p:nvSpPr>
          <p:cNvPr id="10" name="object 10"/>
          <p:cNvSpPr/>
          <p:nvPr/>
        </p:nvSpPr>
        <p:spPr>
          <a:xfrm>
            <a:off x="4943855" y="509066"/>
            <a:ext cx="2634742" cy="12296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749835" y="660857"/>
            <a:ext cx="1464945" cy="695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400" spc="-515" b="1">
                <a:solidFill>
                  <a:srgbClr val="FFFF00"/>
                </a:solidFill>
                <a:latin typeface="Arial"/>
                <a:cs typeface="Arial"/>
              </a:rPr>
              <a:t>رئامضلا</a:t>
            </a:r>
            <a:endParaRPr sz="4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6696" y="1752574"/>
            <a:ext cx="5259197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145844" y="1825828"/>
            <a:ext cx="319659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pronoun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replaces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noun</a:t>
            </a:r>
            <a:r>
              <a:rPr dirty="0" sz="20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10071" y="1758670"/>
            <a:ext cx="2253742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061075" y="1825828"/>
            <a:ext cx="1936114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مسلاا 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لحم </a:t>
            </a:r>
            <a:r>
              <a:rPr dirty="0" sz="2000" spc="-295">
                <a:solidFill>
                  <a:srgbClr val="FFFFFF"/>
                </a:solidFill>
                <a:latin typeface="Arial"/>
                <a:cs typeface="Arial"/>
              </a:rPr>
              <a:t>لحي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ريمضلا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43200" y="2195576"/>
            <a:ext cx="0" cy="3925570"/>
          </a:xfrm>
          <a:custGeom>
            <a:avLst/>
            <a:gdLst/>
            <a:ahLst/>
            <a:cxnLst/>
            <a:rect l="l" t="t" r="r" b="b"/>
            <a:pathLst>
              <a:path w="0" h="3925570">
                <a:moveTo>
                  <a:pt x="0" y="0"/>
                </a:moveTo>
                <a:lnTo>
                  <a:pt x="0" y="39255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191000" y="2195576"/>
            <a:ext cx="0" cy="3925570"/>
          </a:xfrm>
          <a:custGeom>
            <a:avLst/>
            <a:gdLst/>
            <a:ahLst/>
            <a:cxnLst/>
            <a:rect l="l" t="t" r="r" b="b"/>
            <a:pathLst>
              <a:path w="0" h="3925570">
                <a:moveTo>
                  <a:pt x="0" y="0"/>
                </a:moveTo>
                <a:lnTo>
                  <a:pt x="0" y="39255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562600" y="2195576"/>
            <a:ext cx="0" cy="3925570"/>
          </a:xfrm>
          <a:custGeom>
            <a:avLst/>
            <a:gdLst/>
            <a:ahLst/>
            <a:cxnLst/>
            <a:rect l="l" t="t" r="r" b="b"/>
            <a:pathLst>
              <a:path w="0" h="3925570">
                <a:moveTo>
                  <a:pt x="0" y="0"/>
                </a:moveTo>
                <a:lnTo>
                  <a:pt x="0" y="39255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162800" y="2195576"/>
            <a:ext cx="0" cy="3925570"/>
          </a:xfrm>
          <a:custGeom>
            <a:avLst/>
            <a:gdLst/>
            <a:ahLst/>
            <a:cxnLst/>
            <a:rect l="l" t="t" r="r" b="b"/>
            <a:pathLst>
              <a:path w="0" h="3925570">
                <a:moveTo>
                  <a:pt x="0" y="0"/>
                </a:moveTo>
                <a:lnTo>
                  <a:pt x="0" y="39255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81175" y="3130295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81175" y="3512946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81175" y="3878707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81175" y="426123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281175" y="462699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81175" y="5009641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81175" y="5375402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81175" y="5741098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95400" y="2195576"/>
            <a:ext cx="0" cy="3925570"/>
          </a:xfrm>
          <a:custGeom>
            <a:avLst/>
            <a:gdLst/>
            <a:ahLst/>
            <a:cxnLst/>
            <a:rect l="l" t="t" r="r" b="b"/>
            <a:pathLst>
              <a:path w="0" h="3925570">
                <a:moveTo>
                  <a:pt x="0" y="0"/>
                </a:moveTo>
                <a:lnTo>
                  <a:pt x="0" y="392557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534400" y="2195576"/>
            <a:ext cx="0" cy="3925570"/>
          </a:xfrm>
          <a:custGeom>
            <a:avLst/>
            <a:gdLst/>
            <a:ahLst/>
            <a:cxnLst/>
            <a:rect l="l" t="t" r="r" b="b"/>
            <a:pathLst>
              <a:path w="0" h="3925570">
                <a:moveTo>
                  <a:pt x="0" y="0"/>
                </a:moveTo>
                <a:lnTo>
                  <a:pt x="0" y="392557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81175" y="2209800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281175" y="6106858"/>
            <a:ext cx="7267575" cy="0"/>
          </a:xfrm>
          <a:custGeom>
            <a:avLst/>
            <a:gdLst/>
            <a:ahLst/>
            <a:cxnLst/>
            <a:rect l="l" t="t" r="r" b="b"/>
            <a:pathLst>
              <a:path w="7267575" h="0">
                <a:moveTo>
                  <a:pt x="0" y="0"/>
                </a:moveTo>
                <a:lnTo>
                  <a:pt x="72674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55775" y="2185441"/>
            <a:ext cx="1004125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55775" y="2426233"/>
            <a:ext cx="1174813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52727" y="2721889"/>
            <a:ext cx="1174813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703576" y="2185441"/>
            <a:ext cx="921816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703576" y="2429281"/>
            <a:ext cx="111080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715767" y="2721825"/>
            <a:ext cx="1272285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151376" y="2185441"/>
            <a:ext cx="1214437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151376" y="2478049"/>
            <a:ext cx="1177861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148328" y="2770657"/>
            <a:ext cx="1159560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522976" y="2185441"/>
            <a:ext cx="1214437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522976" y="2478049"/>
            <a:ext cx="111080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519928" y="2770657"/>
            <a:ext cx="1190040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123176" y="2185441"/>
            <a:ext cx="1074216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123176" y="2478049"/>
            <a:ext cx="1110805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135368" y="2770593"/>
            <a:ext cx="1190040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43583" y="3099790"/>
            <a:ext cx="391528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691383" y="3099790"/>
            <a:ext cx="617004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139184" y="3099790"/>
            <a:ext cx="607860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510784" y="3099790"/>
            <a:ext cx="796848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110983" y="3099790"/>
            <a:ext cx="952284" cy="513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43583" y="3483813"/>
            <a:ext cx="668858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691383" y="3483813"/>
            <a:ext cx="668858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139184" y="3483813"/>
            <a:ext cx="751116" cy="510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510784" y="3483813"/>
            <a:ext cx="851725" cy="5103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7110983" y="3483813"/>
            <a:ext cx="1095578" cy="51033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243583" y="3849573"/>
            <a:ext cx="553059" cy="510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691383" y="3849573"/>
            <a:ext cx="678014" cy="5103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139184" y="3849573"/>
            <a:ext cx="586549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510784" y="3849573"/>
            <a:ext cx="586549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7110983" y="3849573"/>
            <a:ext cx="1022413" cy="510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43583" y="4230598"/>
            <a:ext cx="653592" cy="51335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691383" y="4230598"/>
            <a:ext cx="635304" cy="51335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139184" y="4230598"/>
            <a:ext cx="635304" cy="51335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510784" y="4230598"/>
            <a:ext cx="735914" cy="51335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110983" y="4230598"/>
            <a:ext cx="979728" cy="51335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243583" y="4596358"/>
            <a:ext cx="434136" cy="51335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691383" y="4596358"/>
            <a:ext cx="434136" cy="51335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139184" y="4596358"/>
            <a:ext cx="534758" cy="51335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510784" y="4596358"/>
            <a:ext cx="534758" cy="51335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110983" y="4596358"/>
            <a:ext cx="778560" cy="51335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243583" y="4980381"/>
            <a:ext cx="623125" cy="51033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691383" y="4980381"/>
            <a:ext cx="534758" cy="51033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139184" y="4980381"/>
            <a:ext cx="641426" cy="51033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510784" y="4980381"/>
            <a:ext cx="741972" cy="51033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7110983" y="4980381"/>
            <a:ext cx="1241869" cy="51033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243583" y="5346191"/>
            <a:ext cx="668858" cy="51033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691383" y="5346191"/>
            <a:ext cx="668858" cy="51033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139184" y="5346191"/>
            <a:ext cx="751116" cy="51033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510784" y="5346191"/>
            <a:ext cx="851725" cy="51033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7110983" y="5346191"/>
            <a:ext cx="1351533" cy="51033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243583" y="5711952"/>
            <a:ext cx="741972" cy="51033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691383" y="5711952"/>
            <a:ext cx="821258" cy="51033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139184" y="5711952"/>
            <a:ext cx="763358" cy="51033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5510784" y="5711952"/>
            <a:ext cx="863904" cy="51033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7110983" y="5711952"/>
            <a:ext cx="1421765" cy="51033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7" name="object 87"/>
          <p:cNvGraphicFramePr>
            <a:graphicFrameLocks noGrp="1"/>
          </p:cNvGraphicFramePr>
          <p:nvPr/>
        </p:nvGraphicFramePr>
        <p:xfrm>
          <a:off x="1116583" y="2185441"/>
          <a:ext cx="7543165" cy="40373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4625"/>
                <a:gridCol w="1503045"/>
                <a:gridCol w="1374775"/>
                <a:gridCol w="1485900"/>
                <a:gridCol w="1735454"/>
              </a:tblGrid>
              <a:tr h="979068">
                <a:tc>
                  <a:txBody>
                    <a:bodyPr/>
                    <a:lstStyle/>
                    <a:p>
                      <a:pPr marL="270510" marR="330835">
                        <a:lnSpc>
                          <a:spcPts val="1900"/>
                        </a:lnSpc>
                        <a:spcBef>
                          <a:spcPts val="625"/>
                        </a:spcBef>
                      </a:pPr>
                      <a:r>
                        <a:rPr dirty="0" sz="1600" spc="6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Subject  </a:t>
                      </a:r>
                      <a:r>
                        <a:rPr dirty="0" sz="16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Pr</a:t>
                      </a:r>
                      <a:r>
                        <a:rPr dirty="0" sz="1600" spc="-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673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600" spc="-2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لعافلا</a:t>
                      </a:r>
                      <a:r>
                        <a:rPr dirty="0" sz="1600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8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رئامض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79375"/>
                </a:tc>
                <a:tc>
                  <a:txBody>
                    <a:bodyPr/>
                    <a:lstStyle/>
                    <a:p>
                      <a:pPr marL="274320" marR="38544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Object  </a:t>
                      </a:r>
                      <a:r>
                        <a:rPr dirty="0" sz="16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Pr</a:t>
                      </a:r>
                      <a:r>
                        <a:rPr dirty="0" sz="1600" spc="-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7114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spc="-27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هب </a:t>
                      </a:r>
                      <a:r>
                        <a:rPr dirty="0" sz="1400" spc="-19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لوعفملا</a:t>
                      </a:r>
                      <a:r>
                        <a:rPr dirty="0" sz="1400" spc="-13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7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رئامض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9215"/>
                </a:tc>
                <a:tc>
                  <a:txBody>
                    <a:bodyPr/>
                    <a:lstStyle/>
                    <a:p>
                      <a:pPr algn="just" marL="217170" marR="207010" indent="2540">
                        <a:lnSpc>
                          <a:spcPct val="119400"/>
                        </a:lnSpc>
                        <a:spcBef>
                          <a:spcPts val="170"/>
                        </a:spcBef>
                      </a:pPr>
                      <a:r>
                        <a:rPr dirty="0" sz="1600" spc="-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6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6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600" spc="-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e  </a:t>
                      </a: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Adjectives  </a:t>
                      </a:r>
                      <a:r>
                        <a:rPr dirty="0" sz="1600" spc="-24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ةيكلملا</a:t>
                      </a:r>
                      <a:r>
                        <a:rPr dirty="0" sz="1600" spc="-8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30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تافص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213995" marR="319405" indent="2540">
                        <a:lnSpc>
                          <a:spcPct val="119400"/>
                        </a:lnSpc>
                        <a:spcBef>
                          <a:spcPts val="170"/>
                        </a:spcBef>
                      </a:pPr>
                      <a:r>
                        <a:rPr dirty="0" sz="1600" spc="-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ss</a:t>
                      </a:r>
                      <a:r>
                        <a:rPr dirty="0" sz="1600" spc="-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es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600" spc="-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600" spc="-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dirty="0" sz="16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e  </a:t>
                      </a: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Pronouns  </a:t>
                      </a:r>
                      <a:r>
                        <a:rPr dirty="0" sz="1600" spc="-24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ةيكلملا</a:t>
                      </a:r>
                      <a:r>
                        <a:rPr dirty="0" sz="1600" spc="-6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8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رئامض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algn="just" marL="328930" marR="454025" indent="2540">
                        <a:lnSpc>
                          <a:spcPct val="118400"/>
                        </a:lnSpc>
                        <a:spcBef>
                          <a:spcPts val="190"/>
                        </a:spcBef>
                      </a:pP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Reflexive  Pronouns  </a:t>
                      </a:r>
                      <a:r>
                        <a:rPr dirty="0" sz="1400" spc="-14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ساكعنلاا</a:t>
                      </a:r>
                      <a:r>
                        <a:rPr dirty="0" sz="1400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7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رئامض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4130"/>
                </a:tc>
              </a:tr>
              <a:tr h="383971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myself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</a:tr>
              <a:tr h="373379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143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143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143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1430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yourself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1430"/>
                </a:tc>
              </a:tr>
              <a:tr h="373392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himself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810"/>
                </a:tc>
              </a:tr>
              <a:tr h="374903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herself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3335"/>
                </a:tc>
              </a:tr>
              <a:tr h="374891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4445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4445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4445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4445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8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itself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4445"/>
                </a:tc>
              </a:tr>
              <a:tr h="373405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our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ours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ourselves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700"/>
                </a:tc>
              </a:tr>
              <a:tr h="365785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yourselves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</a:tr>
              <a:tr h="438048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their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theirs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themselves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5080"/>
                </a:tc>
              </a:tr>
            </a:tbl>
          </a:graphicData>
        </a:graphic>
      </p:graphicFrame>
      <p:sp>
        <p:nvSpPr>
          <p:cNvPr id="88" name="object 8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103" name="object 103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24455" y="496874"/>
            <a:ext cx="3549142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43855" y="509066"/>
            <a:ext cx="2634742" cy="12296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60751" y="660857"/>
            <a:ext cx="475424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400" spc="420"/>
              <a:t>Pronouns</a:t>
            </a:r>
            <a:r>
              <a:rPr dirty="0" sz="4400" spc="1140"/>
              <a:t> </a:t>
            </a:r>
            <a:r>
              <a:rPr dirty="0" sz="4400" spc="-515">
                <a:latin typeface="Arial"/>
                <a:cs typeface="Arial"/>
              </a:rPr>
              <a:t>رئامضلا</a:t>
            </a:r>
            <a:endParaRPr sz="4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42416" y="2039162"/>
            <a:ext cx="333628" cy="4128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41119" y="1941550"/>
            <a:ext cx="7243318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41119" y="2246350"/>
            <a:ext cx="3427222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837944" y="2612110"/>
            <a:ext cx="7011797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67839" y="2612110"/>
            <a:ext cx="412826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66216" y="3410749"/>
            <a:ext cx="1866646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49096" y="3831335"/>
            <a:ext cx="2189733" cy="558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58239" y="3849623"/>
            <a:ext cx="2152015" cy="0"/>
          </a:xfrm>
          <a:custGeom>
            <a:avLst/>
            <a:gdLst/>
            <a:ahLst/>
            <a:cxnLst/>
            <a:rect l="l" t="t" r="r" b="b"/>
            <a:pathLst>
              <a:path w="2152015" h="0">
                <a:moveTo>
                  <a:pt x="0" y="0"/>
                </a:moveTo>
                <a:lnTo>
                  <a:pt x="2151888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426207" y="3413798"/>
            <a:ext cx="1092504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96696" y="3916654"/>
            <a:ext cx="2628645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252215" y="3852710"/>
            <a:ext cx="592670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71671" y="3916654"/>
            <a:ext cx="647471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855720" y="3916654"/>
            <a:ext cx="2497708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145844" y="2014804"/>
            <a:ext cx="7530465" cy="23158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70000"/>
              <a:buChar char="•"/>
              <a:tabLst>
                <a:tab pos="356870" algn="l"/>
                <a:tab pos="357505" algn="l"/>
              </a:tabLst>
            </a:pP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pronouns instead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noun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when 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clear who</a:t>
            </a:r>
            <a:r>
              <a:rPr dirty="0" sz="2000" spc="4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endParaRPr sz="2000">
              <a:latin typeface="Calibri"/>
              <a:cs typeface="Calibri"/>
            </a:endParaRPr>
          </a:p>
          <a:p>
            <a:pPr marL="356870">
              <a:lnSpc>
                <a:spcPct val="100000"/>
              </a:lnSpc>
            </a:pP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we are talking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about</a:t>
            </a:r>
            <a:r>
              <a:rPr dirty="0" sz="20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783590">
              <a:lnSpc>
                <a:spcPct val="100000"/>
              </a:lnSpc>
              <a:spcBef>
                <a:spcPts val="434"/>
              </a:spcBef>
            </a:pP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.ثدحتن 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ءيش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000" spc="5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ملع </a:t>
            </a:r>
            <a:r>
              <a:rPr dirty="0" sz="2000" spc="-254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نوكن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امدنع 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مسلاا </a:t>
            </a:r>
            <a:r>
              <a:rPr dirty="0" sz="2000" spc="5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000" spc="-325">
                <a:solidFill>
                  <a:srgbClr val="FFFFFF"/>
                </a:solidFill>
                <a:latin typeface="Arial"/>
                <a:cs typeface="Arial"/>
              </a:rPr>
              <a:t>لادب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ريمضلا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dirty="0" sz="2400" spc="100">
                <a:solidFill>
                  <a:srgbClr val="FFFFFF"/>
                </a:solidFill>
                <a:latin typeface="Calibri"/>
                <a:cs typeface="Calibri"/>
              </a:rPr>
              <a:t>Examples</a:t>
            </a:r>
            <a:r>
              <a:rPr dirty="0" sz="2400" spc="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05">
                <a:solidFill>
                  <a:srgbClr val="FFFFFF"/>
                </a:solidFill>
                <a:latin typeface="Arial"/>
                <a:cs typeface="Arial"/>
              </a:rPr>
              <a:t>ةلثمأ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Ali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good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student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r>
              <a:rPr dirty="0" sz="2000" spc="75">
                <a:solidFill>
                  <a:srgbClr val="CC3300"/>
                </a:solidFill>
                <a:latin typeface="Calibri"/>
                <a:cs typeface="Calibri"/>
              </a:rPr>
              <a:t>He </a:t>
            </a: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passes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all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2000" spc="2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tests.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44" name="object 4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42616" y="313982"/>
            <a:ext cx="4548885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54679" y="871766"/>
            <a:ext cx="3262629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15157" y="447243"/>
            <a:ext cx="3846829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5"/>
              <a:t>Object</a:t>
            </a:r>
            <a:r>
              <a:rPr dirty="0" sz="3600" spc="170"/>
              <a:t> </a:t>
            </a:r>
            <a:r>
              <a:rPr dirty="0" sz="3600" spc="350"/>
              <a:t>Pronouns</a:t>
            </a:r>
            <a:endParaRPr sz="3600"/>
          </a:p>
          <a:p>
            <a:pPr algn="ctr" marR="126364">
              <a:lnSpc>
                <a:spcPct val="100000"/>
              </a:lnSpc>
              <a:spcBef>
                <a:spcPts val="5"/>
              </a:spcBef>
            </a:pPr>
            <a:r>
              <a:rPr dirty="0" sz="3600" spc="-555">
                <a:latin typeface="Arial"/>
                <a:cs typeface="Arial"/>
              </a:rPr>
              <a:t>هب </a:t>
            </a:r>
            <a:r>
              <a:rPr dirty="0" sz="3600" spc="-405">
                <a:latin typeface="Arial"/>
                <a:cs typeface="Arial"/>
              </a:rPr>
              <a:t>لوعفملا</a:t>
            </a:r>
            <a:r>
              <a:rPr dirty="0" sz="3600" spc="80">
                <a:latin typeface="Arial"/>
                <a:cs typeface="Arial"/>
              </a:rPr>
              <a:t> </a:t>
            </a:r>
            <a:r>
              <a:rPr dirty="0" sz="3600" spc="-430">
                <a:latin typeface="Arial"/>
                <a:cs typeface="Arial"/>
              </a:rPr>
              <a:t>رئامض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1560" y="2057374"/>
            <a:ext cx="367093" cy="3792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41119" y="1935454"/>
            <a:ext cx="3369309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34840" y="1941550"/>
            <a:ext cx="2945765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364735" y="1941550"/>
            <a:ext cx="412826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53896" y="2630398"/>
            <a:ext cx="479882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19655" y="2630398"/>
            <a:ext cx="2573909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047744" y="2636494"/>
            <a:ext cx="1659508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53896" y="4099534"/>
            <a:ext cx="479882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40407" y="4099534"/>
            <a:ext cx="967549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65248" y="4099534"/>
            <a:ext cx="565226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667000" y="4099534"/>
            <a:ext cx="836472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160776" y="4099534"/>
            <a:ext cx="647471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547871" y="4099534"/>
            <a:ext cx="2037333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242559" y="4099534"/>
            <a:ext cx="3024886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740407" y="4404334"/>
            <a:ext cx="2198877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596640" y="4404334"/>
            <a:ext cx="501192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058923" y="3201923"/>
            <a:ext cx="3054350" cy="652780"/>
          </a:xfrm>
          <a:custGeom>
            <a:avLst/>
            <a:gdLst/>
            <a:ahLst/>
            <a:cxnLst/>
            <a:rect l="l" t="t" r="r" b="b"/>
            <a:pathLst>
              <a:path w="3054350" h="652779">
                <a:moveTo>
                  <a:pt x="0" y="652271"/>
                </a:moveTo>
                <a:lnTo>
                  <a:pt x="3054096" y="652271"/>
                </a:lnTo>
                <a:lnTo>
                  <a:pt x="3054096" y="0"/>
                </a:lnTo>
                <a:lnTo>
                  <a:pt x="0" y="0"/>
                </a:lnTo>
                <a:lnTo>
                  <a:pt x="0" y="652271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982723" y="4954523"/>
            <a:ext cx="3167380" cy="652780"/>
          </a:xfrm>
          <a:custGeom>
            <a:avLst/>
            <a:gdLst/>
            <a:ahLst/>
            <a:cxnLst/>
            <a:rect l="l" t="t" r="r" b="b"/>
            <a:pathLst>
              <a:path w="3167379" h="652779">
                <a:moveTo>
                  <a:pt x="0" y="652272"/>
                </a:moveTo>
                <a:lnTo>
                  <a:pt x="3166872" y="652272"/>
                </a:lnTo>
                <a:lnTo>
                  <a:pt x="3166872" y="0"/>
                </a:lnTo>
                <a:lnTo>
                  <a:pt x="0" y="0"/>
                </a:lnTo>
                <a:lnTo>
                  <a:pt x="0" y="65227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459479" y="5253228"/>
            <a:ext cx="554990" cy="0"/>
          </a:xfrm>
          <a:custGeom>
            <a:avLst/>
            <a:gdLst/>
            <a:ahLst/>
            <a:cxnLst/>
            <a:rect l="l" t="t" r="r" b="b"/>
            <a:pathLst>
              <a:path w="554989" h="0">
                <a:moveTo>
                  <a:pt x="0" y="0"/>
                </a:moveTo>
                <a:lnTo>
                  <a:pt x="554736" y="0"/>
                </a:lnTo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145844" y="2008708"/>
            <a:ext cx="6875145" cy="32797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70000"/>
              <a:buFont typeface="Wingdings"/>
              <a:buChar char=""/>
              <a:tabLst>
                <a:tab pos="357505" algn="l"/>
              </a:tabLst>
            </a:pP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object pronoun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000" spc="-385">
                <a:solidFill>
                  <a:srgbClr val="FFFFFF"/>
                </a:solidFill>
                <a:latin typeface="Arial"/>
                <a:cs typeface="Arial"/>
              </a:rPr>
              <a:t>هب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ريمض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70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Wingdings"/>
              <a:buChar char=""/>
            </a:pPr>
            <a:endParaRPr sz="2650">
              <a:latin typeface="Times New Roman"/>
              <a:cs typeface="Times New Roman"/>
            </a:endParaRPr>
          </a:p>
          <a:p>
            <a:pPr lvl="1" marL="835660" indent="-366395">
              <a:lnSpc>
                <a:spcPct val="100000"/>
              </a:lnSpc>
              <a:spcBef>
                <a:spcPts val="5"/>
              </a:spcBef>
              <a:buChar char="–"/>
              <a:tabLst>
                <a:tab pos="836294" algn="l"/>
              </a:tabLst>
            </a:pP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After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preposition. 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رجلا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فورح</a:t>
            </a:r>
            <a:r>
              <a:rPr dirty="0" sz="20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20">
                <a:solidFill>
                  <a:srgbClr val="FFFFFF"/>
                </a:solidFill>
                <a:latin typeface="Arial"/>
                <a:cs typeface="Arial"/>
              </a:rPr>
              <a:t>دعب</a:t>
            </a:r>
            <a:endParaRPr sz="2000">
              <a:latin typeface="Arial"/>
              <a:cs typeface="Arial"/>
            </a:endParaRPr>
          </a:p>
          <a:p>
            <a:pPr marL="1003300">
              <a:lnSpc>
                <a:spcPct val="100000"/>
              </a:lnSpc>
              <a:spcBef>
                <a:spcPts val="1780"/>
              </a:spcBef>
            </a:pP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live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near</a:t>
            </a:r>
            <a:r>
              <a:rPr dirty="0" sz="18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them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1800">
              <a:latin typeface="Calibri"/>
              <a:cs typeface="Calibri"/>
            </a:endParaRPr>
          </a:p>
          <a:p>
            <a:pPr marL="1003300">
              <a:lnSpc>
                <a:spcPct val="100000"/>
              </a:lnSpc>
              <a:spcBef>
                <a:spcPts val="5"/>
              </a:spcBef>
            </a:pP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Send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box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directly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CC3300"/>
                </a:solidFill>
                <a:latin typeface="Calibri"/>
                <a:cs typeface="Calibri"/>
              </a:rPr>
              <a:t>me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>
              <a:latin typeface="Times New Roman"/>
              <a:cs typeface="Times New Roman"/>
            </a:endParaRPr>
          </a:p>
          <a:p>
            <a:pPr lvl="1" marL="756285" indent="-287020">
              <a:lnSpc>
                <a:spcPts val="2510"/>
              </a:lnSpc>
              <a:spcBef>
                <a:spcPts val="5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After </a:t>
            </a:r>
            <a:r>
              <a:rPr dirty="0" sz="2100" spc="-30">
                <a:solidFill>
                  <a:srgbClr val="CC3300"/>
                </a:solidFill>
                <a:latin typeface="Calibri"/>
                <a:cs typeface="Calibri"/>
              </a:rPr>
              <a:t>to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100" spc="-30">
                <a:solidFill>
                  <a:srgbClr val="CC3300"/>
                </a:solidFill>
                <a:latin typeface="Calibri"/>
                <a:cs typeface="Calibri"/>
              </a:rPr>
              <a:t>for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verbs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like </a:t>
            </a:r>
            <a:r>
              <a:rPr dirty="0" sz="2000" spc="75">
                <a:solidFill>
                  <a:srgbClr val="CC3300"/>
                </a:solidFill>
                <a:latin typeface="Calibri"/>
                <a:cs typeface="Calibri"/>
              </a:rPr>
              <a:t>make, </a:t>
            </a:r>
            <a:r>
              <a:rPr dirty="0" sz="2000" spc="70">
                <a:solidFill>
                  <a:srgbClr val="CC3300"/>
                </a:solidFill>
                <a:latin typeface="Calibri"/>
                <a:cs typeface="Calibri"/>
              </a:rPr>
              <a:t>give, send,</a:t>
            </a:r>
            <a:r>
              <a:rPr dirty="0" sz="2000" spc="2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lend,</a:t>
            </a:r>
            <a:endParaRPr sz="2000">
              <a:latin typeface="Calibri"/>
              <a:cs typeface="Calibri"/>
            </a:endParaRPr>
          </a:p>
          <a:p>
            <a:pPr marL="756285">
              <a:lnSpc>
                <a:spcPts val="2390"/>
              </a:lnSpc>
            </a:pPr>
            <a:r>
              <a:rPr dirty="0" sz="2000" spc="90">
                <a:solidFill>
                  <a:srgbClr val="CC3300"/>
                </a:solidFill>
                <a:latin typeface="Calibri"/>
                <a:cs typeface="Calibri"/>
              </a:rPr>
              <a:t>pass,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take,</a:t>
            </a:r>
            <a:r>
              <a:rPr dirty="0" sz="2000" spc="23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show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1614"/>
              </a:spcBef>
            </a:pP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little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boy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made </a:t>
            </a:r>
            <a:r>
              <a:rPr dirty="0" sz="1800" spc="-5">
                <a:solidFill>
                  <a:srgbClr val="CC3300"/>
                </a:solidFill>
                <a:latin typeface="Calibri"/>
                <a:cs typeface="Calibri"/>
              </a:rPr>
              <a:t>it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CC3300"/>
                </a:solidFill>
                <a:latin typeface="Calibri"/>
                <a:cs typeface="Calibri"/>
              </a:rPr>
              <a:t>her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09088" y="390093"/>
            <a:ext cx="4609846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80232" y="886917"/>
            <a:ext cx="2823844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53944" y="511251"/>
            <a:ext cx="3980815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300"/>
              <a:t>Reflexive</a:t>
            </a:r>
            <a:r>
              <a:rPr dirty="0" sz="3200" spc="215"/>
              <a:t> </a:t>
            </a:r>
            <a:r>
              <a:rPr dirty="0" sz="3200" spc="305"/>
              <a:t>Pronouns</a:t>
            </a:r>
            <a:endParaRPr sz="3200"/>
          </a:p>
          <a:p>
            <a:pPr marL="783590">
              <a:lnSpc>
                <a:spcPct val="100000"/>
              </a:lnSpc>
            </a:pPr>
            <a:r>
              <a:rPr dirty="0" sz="3200" spc="-450">
                <a:latin typeface="Arial"/>
                <a:cs typeface="Arial"/>
              </a:rPr>
              <a:t>ةيساكعنلاا</a:t>
            </a:r>
            <a:r>
              <a:rPr dirty="0" sz="3200" spc="-430">
                <a:latin typeface="Arial"/>
                <a:cs typeface="Arial"/>
              </a:rPr>
              <a:t> </a:t>
            </a:r>
            <a:r>
              <a:rPr dirty="0" sz="3200" spc="-385">
                <a:latin typeface="Arial"/>
                <a:cs typeface="Arial"/>
              </a:rPr>
              <a:t>رئامض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30224" y="2069528"/>
            <a:ext cx="434136" cy="4524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10639" y="1926374"/>
            <a:ext cx="4411853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80176" y="1996414"/>
            <a:ext cx="2332989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346191" y="1996414"/>
            <a:ext cx="976693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060209" y="2064257"/>
            <a:ext cx="208788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.ةيساكعنلإارئامض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53896" y="2362174"/>
            <a:ext cx="479882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19655" y="2362174"/>
            <a:ext cx="1909445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83279" y="2368270"/>
            <a:ext cx="1025448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45844" y="1942668"/>
            <a:ext cx="4283075" cy="82296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5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Reflexive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pronouns are</a:t>
            </a:r>
            <a:r>
              <a:rPr dirty="0" sz="2400" spc="4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used: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445"/>
              </a:spcBef>
            </a:pP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emphasize</a:t>
            </a:r>
            <a:r>
              <a:rPr dirty="0" sz="2000" spc="5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480">
                <a:solidFill>
                  <a:srgbClr val="FFFFFF"/>
                </a:solidFill>
                <a:latin typeface="Arial"/>
                <a:cs typeface="Arial"/>
              </a:rPr>
              <a:t>ديكأتلل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53896" y="3825214"/>
            <a:ext cx="479882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740407" y="3825214"/>
            <a:ext cx="3905885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300471" y="3831310"/>
            <a:ext cx="2381885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63723" y="3278123"/>
            <a:ext cx="3959860" cy="652780"/>
          </a:xfrm>
          <a:custGeom>
            <a:avLst/>
            <a:gdLst/>
            <a:ahLst/>
            <a:cxnLst/>
            <a:rect l="l" t="t" r="r" b="b"/>
            <a:pathLst>
              <a:path w="3959860" h="652779">
                <a:moveTo>
                  <a:pt x="0" y="652271"/>
                </a:moveTo>
                <a:lnTo>
                  <a:pt x="3959352" y="652271"/>
                </a:lnTo>
                <a:lnTo>
                  <a:pt x="3959352" y="0"/>
                </a:lnTo>
                <a:lnTo>
                  <a:pt x="0" y="0"/>
                </a:lnTo>
                <a:lnTo>
                  <a:pt x="0" y="65227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363723" y="4802123"/>
            <a:ext cx="3167380" cy="1201420"/>
          </a:xfrm>
          <a:custGeom>
            <a:avLst/>
            <a:gdLst/>
            <a:ahLst/>
            <a:cxnLst/>
            <a:rect l="l" t="t" r="r" b="b"/>
            <a:pathLst>
              <a:path w="3167379" h="1201420">
                <a:moveTo>
                  <a:pt x="0" y="1200912"/>
                </a:moveTo>
                <a:lnTo>
                  <a:pt x="3166872" y="1200912"/>
                </a:lnTo>
                <a:lnTo>
                  <a:pt x="3166872" y="0"/>
                </a:lnTo>
                <a:lnTo>
                  <a:pt x="0" y="0"/>
                </a:lnTo>
                <a:lnTo>
                  <a:pt x="0" y="120091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603375" y="3310839"/>
            <a:ext cx="5910580" cy="2648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50900">
              <a:lnSpc>
                <a:spcPct val="100000"/>
              </a:lnSpc>
              <a:spcBef>
                <a:spcPts val="100"/>
              </a:spcBef>
            </a:pP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Did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do the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decorations 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yourself</a:t>
            </a:r>
            <a:r>
              <a:rPr dirty="0" sz="1800" spc="-7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1800">
              <a:latin typeface="Calibri"/>
              <a:cs typeface="Calibri"/>
            </a:endParaRPr>
          </a:p>
          <a:p>
            <a:pPr marL="850900">
              <a:lnSpc>
                <a:spcPct val="100000"/>
              </a:lnSpc>
              <a:spcBef>
                <a:spcPts val="5"/>
              </a:spcBef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did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painting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myself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some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special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expressions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ةصاخلا </a:t>
            </a:r>
            <a:r>
              <a:rPr dirty="0" sz="2000" spc="-450">
                <a:solidFill>
                  <a:srgbClr val="FFFFFF"/>
                </a:solidFill>
                <a:latin typeface="Arial"/>
                <a:cs typeface="Arial"/>
              </a:rPr>
              <a:t>ريباعتلا </a:t>
            </a:r>
            <a:r>
              <a:rPr dirty="0" sz="2000" spc="-420">
                <a:solidFill>
                  <a:srgbClr val="FFFFFF"/>
                </a:solidFill>
                <a:latin typeface="Arial"/>
                <a:cs typeface="Arial"/>
              </a:rPr>
              <a:t>ضعب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850900" marR="3402329">
              <a:lnSpc>
                <a:spcPct val="100000"/>
              </a:lnSpc>
              <a:spcBef>
                <a:spcPts val="5"/>
              </a:spcBef>
            </a:pP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Help 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yourself </a:t>
            </a:r>
            <a:r>
              <a:rPr dirty="0" sz="1800" spc="90">
                <a:solidFill>
                  <a:srgbClr val="FFFFFF"/>
                </a:solidFill>
                <a:latin typeface="Calibri"/>
                <a:cs typeface="Calibri"/>
              </a:rPr>
              <a:t>. 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Enjoy 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yourself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. 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Behave</a:t>
            </a:r>
            <a:r>
              <a:rPr dirty="0" sz="18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yourself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850900">
              <a:lnSpc>
                <a:spcPct val="100000"/>
              </a:lnSpc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live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1800" spc="25">
                <a:solidFill>
                  <a:srgbClr val="CC3300"/>
                </a:solidFill>
                <a:latin typeface="Calibri"/>
                <a:cs typeface="Calibri"/>
              </a:rPr>
              <a:t>myself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r>
              <a:rPr dirty="0" sz="1800" spc="180">
                <a:solidFill>
                  <a:srgbClr val="FFFFFF"/>
                </a:solidFill>
                <a:latin typeface="Calibri"/>
                <a:cs typeface="Calibri"/>
              </a:rPr>
              <a:t>(I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dirty="0" sz="18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alone)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9735" y="313982"/>
            <a:ext cx="492074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50335" y="871766"/>
            <a:ext cx="267436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447243"/>
            <a:ext cx="421830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/>
              <a:t>Relative</a:t>
            </a:r>
            <a:r>
              <a:rPr dirty="0" sz="3600" spc="200"/>
              <a:t> </a:t>
            </a:r>
            <a:r>
              <a:rPr dirty="0" sz="3600" spc="350"/>
              <a:t>Pronouns</a:t>
            </a:r>
            <a:endParaRPr sz="3600"/>
          </a:p>
          <a:p>
            <a:pPr marL="1003300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لصولا</a:t>
            </a:r>
            <a:r>
              <a:rPr dirty="0" sz="3600" spc="5">
                <a:latin typeface="Arial"/>
                <a:cs typeface="Arial"/>
              </a:rPr>
              <a:t> </a:t>
            </a:r>
            <a:r>
              <a:rPr dirty="0" sz="3600" spc="-430">
                <a:latin typeface="Arial"/>
                <a:cs typeface="Arial"/>
              </a:rPr>
              <a:t>رئامض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4608" y="1984273"/>
            <a:ext cx="300037" cy="3732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9408" y="1895830"/>
            <a:ext cx="6191885" cy="5133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22520" y="2444445"/>
            <a:ext cx="3905885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58511" y="2444445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047232" y="2718765"/>
            <a:ext cx="2781045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83223" y="2718765"/>
            <a:ext cx="370103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397240" y="3267405"/>
            <a:ext cx="434136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317992" y="3267405"/>
            <a:ext cx="382371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855720" y="3267405"/>
            <a:ext cx="4704333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27703" y="3267405"/>
            <a:ext cx="434136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145844" y="1959940"/>
            <a:ext cx="7541259" cy="16662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9444"/>
              <a:buChar char="•"/>
              <a:tabLst>
                <a:tab pos="356870" algn="l"/>
                <a:tab pos="357505" algn="l"/>
              </a:tabLst>
            </a:pP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relative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pronouns are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join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sentences</a:t>
            </a:r>
            <a:r>
              <a:rPr dirty="0" sz="18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together.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Times New Roman"/>
              <a:cs typeface="Times New Roman"/>
            </a:endParaRPr>
          </a:p>
          <a:p>
            <a:pPr algn="r" marR="10160">
              <a:lnSpc>
                <a:spcPct val="100000"/>
              </a:lnSpc>
            </a:pP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.ضعبب     </a:t>
            </a:r>
            <a:r>
              <a:rPr dirty="0" sz="1800" spc="-270">
                <a:solidFill>
                  <a:srgbClr val="FFFFFF"/>
                </a:solidFill>
                <a:latin typeface="Arial"/>
                <a:cs typeface="Arial"/>
              </a:rPr>
              <a:t>اهضعب 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طبرل   </a:t>
            </a:r>
            <a:r>
              <a:rPr dirty="0" sz="1800" spc="-204">
                <a:solidFill>
                  <a:srgbClr val="FFFFFF"/>
                </a:solidFill>
                <a:latin typeface="Arial"/>
                <a:cs typeface="Arial"/>
              </a:rPr>
              <a:t>لصولا 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رئامض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85">
                <a:solidFill>
                  <a:srgbClr val="FFFFFF"/>
                </a:solidFill>
                <a:latin typeface="Arial"/>
                <a:cs typeface="Arial"/>
              </a:rPr>
              <a:t>مدختست</a:t>
            </a:r>
            <a:endParaRPr sz="1800">
              <a:latin typeface="Arial"/>
              <a:cs typeface="Arial"/>
            </a:endParaRPr>
          </a:p>
          <a:p>
            <a:pPr algn="r" marR="11430">
              <a:lnSpc>
                <a:spcPct val="100000"/>
              </a:lnSpc>
              <a:spcBef>
                <a:spcPts val="5"/>
              </a:spcBef>
            </a:pP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:ةيتلآا 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تاوطخلا </a:t>
            </a:r>
            <a:r>
              <a:rPr dirty="0" sz="1800" spc="-470">
                <a:solidFill>
                  <a:srgbClr val="FFFFFF"/>
                </a:solidFill>
                <a:latin typeface="Arial"/>
                <a:cs typeface="Arial"/>
              </a:rPr>
              <a:t>عبتا              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لمجلا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طبرل  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.اهعقوم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800" spc="-355">
                <a:solidFill>
                  <a:srgbClr val="FFFFFF"/>
                </a:solidFill>
                <a:latin typeface="Arial"/>
                <a:cs typeface="Arial"/>
              </a:rPr>
              <a:t>ثحبن    </a:t>
            </a:r>
            <a:r>
              <a:rPr dirty="0" sz="1800" spc="-430">
                <a:solidFill>
                  <a:srgbClr val="FFFFFF"/>
                </a:solidFill>
                <a:latin typeface="Arial"/>
                <a:cs typeface="Arial"/>
              </a:rPr>
              <a:t>مث      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ةيناثلا   </a:t>
            </a: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90">
                <a:solidFill>
                  <a:srgbClr val="FFFFFF"/>
                </a:solidFill>
                <a:latin typeface="Arial"/>
                <a:cs typeface="Arial"/>
              </a:rPr>
              <a:t>ةرركتم 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800" spc="-355">
                <a:solidFill>
                  <a:srgbClr val="FFFFFF"/>
                </a:solidFill>
                <a:latin typeface="Arial"/>
                <a:cs typeface="Arial"/>
              </a:rPr>
              <a:t>ثحبن  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-1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85688" y="3541725"/>
            <a:ext cx="2942590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737104" y="3816045"/>
            <a:ext cx="6091174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548127" y="3816045"/>
            <a:ext cx="495071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27175" y="3816045"/>
            <a:ext cx="1827022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168895" y="4035501"/>
            <a:ext cx="1659508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104888" y="4035501"/>
            <a:ext cx="370090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6161913" y="3600957"/>
            <a:ext cx="2560320" cy="794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43180">
              <a:lnSpc>
                <a:spcPct val="100000"/>
              </a:lnSpc>
              <a:spcBef>
                <a:spcPts val="100"/>
              </a:spcBef>
            </a:pP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لمعتسن   </a:t>
            </a:r>
            <a:r>
              <a:rPr dirty="0" baseline="6172" sz="2700" spc="-509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لاقاع </a:t>
            </a:r>
            <a:r>
              <a:rPr dirty="0" baseline="6172" sz="2700" spc="-24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لاعاف  </a:t>
            </a:r>
            <a:r>
              <a:rPr dirty="0" sz="1800" spc="-215">
                <a:solidFill>
                  <a:srgbClr val="FFFFFF"/>
                </a:solidFill>
                <a:latin typeface="Arial"/>
                <a:cs typeface="Arial"/>
              </a:rPr>
              <a:t>تناك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اذإف</a:t>
            </a:r>
            <a:endParaRPr sz="1800">
              <a:latin typeface="Arial"/>
              <a:cs typeface="Arial"/>
            </a:endParaRPr>
          </a:p>
          <a:p>
            <a:pPr algn="r" marR="43180">
              <a:lnSpc>
                <a:spcPts val="1945"/>
              </a:lnSpc>
            </a:pP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لمعتسن   </a:t>
            </a:r>
            <a:r>
              <a:rPr dirty="0" baseline="6172" sz="2700" spc="-517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baseline="6172" sz="2700" spc="-28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لاقاع 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هب   </a:t>
            </a:r>
            <a:r>
              <a:rPr dirty="0" baseline="6172" sz="2700" spc="-517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dirty="0" sz="1800" spc="-240">
                <a:solidFill>
                  <a:srgbClr val="FFFFFF"/>
                </a:solidFill>
                <a:latin typeface="Arial"/>
                <a:cs typeface="Arial"/>
              </a:rPr>
              <a:t>لاوعفم  </a:t>
            </a:r>
            <a:r>
              <a:rPr dirty="0" sz="1800" spc="-215">
                <a:solidFill>
                  <a:srgbClr val="FFFFFF"/>
                </a:solidFill>
                <a:latin typeface="Arial"/>
                <a:cs typeface="Arial"/>
              </a:rPr>
              <a:t>تناك</a:t>
            </a: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اذإو</a:t>
            </a:r>
            <a:endParaRPr sz="1800">
              <a:latin typeface="Arial"/>
              <a:cs typeface="Arial"/>
            </a:endParaRPr>
          </a:p>
          <a:p>
            <a:pPr algn="r" marR="43180">
              <a:lnSpc>
                <a:spcPts val="1945"/>
              </a:lnSpc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           </a:t>
            </a:r>
            <a:r>
              <a:rPr dirty="0" sz="1800" spc="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لمعتسن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560575" y="4309821"/>
            <a:ext cx="7267829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8456044" y="4369434"/>
            <a:ext cx="2159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96567" y="4309821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501640" y="4584141"/>
            <a:ext cx="3326765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437632" y="4584141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333231" y="5132832"/>
            <a:ext cx="434136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253983" y="5132832"/>
            <a:ext cx="382371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81200" y="5132832"/>
            <a:ext cx="6517894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17192" y="5132832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1135684" y="3616197"/>
            <a:ext cx="460057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30480">
              <a:lnSpc>
                <a:spcPts val="2100"/>
              </a:lnSpc>
              <a:spcBef>
                <a:spcPts val="100"/>
              </a:spcBef>
            </a:pP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1800" spc="40">
                <a:solidFill>
                  <a:srgbClr val="FFFF00"/>
                </a:solidFill>
                <a:latin typeface="Calibri"/>
                <a:cs typeface="Calibri"/>
              </a:rPr>
              <a:t>ho</a:t>
            </a:r>
            <a:endParaRPr sz="1800">
              <a:latin typeface="Calibri"/>
              <a:cs typeface="Calibri"/>
            </a:endParaRPr>
          </a:p>
          <a:p>
            <a:pPr marL="38100">
              <a:lnSpc>
                <a:spcPts val="2100"/>
              </a:lnSpc>
            </a:pP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لقاع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1800" spc="-215">
                <a:solidFill>
                  <a:srgbClr val="FFFFFF"/>
                </a:solidFill>
                <a:latin typeface="Arial"/>
                <a:cs typeface="Arial"/>
              </a:rPr>
              <a:t>تناك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.لعفلا 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دعب </a:t>
            </a:r>
            <a:r>
              <a:rPr dirty="0" sz="1800" spc="-195">
                <a:solidFill>
                  <a:srgbClr val="FFFFFF"/>
                </a:solidFill>
                <a:latin typeface="Arial"/>
                <a:cs typeface="Arial"/>
              </a:rPr>
              <a:t>ةملكلا </a:t>
            </a:r>
            <a:r>
              <a:rPr dirty="0" sz="1800" spc="-190">
                <a:solidFill>
                  <a:srgbClr val="FFFFFF"/>
                </a:solidFill>
                <a:latin typeface="Arial"/>
                <a:cs typeface="Arial"/>
              </a:rPr>
              <a:t>دوجوب </a:t>
            </a:r>
            <a:r>
              <a:rPr dirty="0" sz="1800" spc="-495">
                <a:solidFill>
                  <a:srgbClr val="FFFFFF"/>
                </a:solidFill>
                <a:latin typeface="Arial"/>
                <a:cs typeface="Arial"/>
              </a:rPr>
              <a:t>كلذ</a:t>
            </a:r>
            <a:r>
              <a:rPr dirty="0" baseline="-10802" sz="2700" spc="-742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1800" spc="-495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baseline="-10802" sz="2700" spc="-742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1800" spc="-495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baseline="-10802" sz="2700" spc="-742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800" spc="-495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baseline="-10802" sz="2700" spc="-742">
                <a:solidFill>
                  <a:srgbClr val="FFFF00"/>
                </a:solidFill>
                <a:latin typeface="Calibri"/>
                <a:cs typeface="Calibri"/>
              </a:rPr>
              <a:t>m</a:t>
            </a:r>
            <a:r>
              <a:rPr dirty="0" sz="1800" spc="-495">
                <a:solidFill>
                  <a:srgbClr val="FFFFFF"/>
                </a:solidFill>
                <a:latin typeface="Arial"/>
                <a:cs typeface="Arial"/>
              </a:rPr>
              <a:t>ن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8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186553" y="4149979"/>
            <a:ext cx="610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1800" spc="40">
                <a:solidFill>
                  <a:srgbClr val="FFFF00"/>
                </a:solidFill>
                <a:latin typeface="Calibri"/>
                <a:cs typeface="Calibri"/>
              </a:rPr>
              <a:t>hi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051430" y="4643450"/>
            <a:ext cx="66319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33775">
              <a:lnSpc>
                <a:spcPts val="1835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لمعتسن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ةيكلملل </a:t>
            </a:r>
            <a:r>
              <a:rPr dirty="0" sz="1800" spc="-215">
                <a:solidFill>
                  <a:srgbClr val="FFFFFF"/>
                </a:solidFill>
                <a:latin typeface="Arial"/>
                <a:cs typeface="Arial"/>
              </a:rPr>
              <a:t>تناك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18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800">
              <a:latin typeface="Arial"/>
              <a:cs typeface="Arial"/>
            </a:endParaRPr>
          </a:p>
          <a:p>
            <a:pPr algn="ctr" marR="477520">
              <a:lnSpc>
                <a:spcPts val="1835"/>
              </a:lnSpc>
            </a:pP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whose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.ىلولأا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80">
                <a:solidFill>
                  <a:srgbClr val="FFFFFF"/>
                </a:solidFill>
                <a:latin typeface="Arial"/>
                <a:cs typeface="Arial"/>
              </a:rPr>
              <a:t>هلثم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تفذح 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يذلا </a:t>
            </a:r>
            <a:r>
              <a:rPr dirty="0" sz="1800" spc="-170">
                <a:solidFill>
                  <a:srgbClr val="FFFFFF"/>
                </a:solidFill>
                <a:latin typeface="Arial"/>
                <a:cs typeface="Arial"/>
              </a:rPr>
              <a:t>مسلاا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عضو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ةيناثلا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800" spc="-204">
                <a:solidFill>
                  <a:srgbClr val="FFFFFF"/>
                </a:solidFill>
                <a:latin typeface="Arial"/>
                <a:cs typeface="Arial"/>
              </a:rPr>
              <a:t>ةرركتملا </a:t>
            </a:r>
            <a:r>
              <a:rPr dirty="0" sz="1800" spc="-195">
                <a:solidFill>
                  <a:srgbClr val="FFFFFF"/>
                </a:solidFill>
                <a:latin typeface="Arial"/>
                <a:cs typeface="Arial"/>
              </a:rPr>
              <a:t>ةملكلا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فذحا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-2</a:t>
            </a:r>
            <a:endParaRPr sz="1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630807" y="4378579"/>
            <a:ext cx="66027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1543" sz="2700" spc="-127">
                <a:solidFill>
                  <a:srgbClr val="FFFFFF"/>
                </a:solidFill>
                <a:latin typeface="Arial"/>
                <a:cs typeface="Arial"/>
              </a:rPr>
              <a:t>.لمجلا </a:t>
            </a:r>
            <a:r>
              <a:rPr dirty="0" baseline="1543" sz="2700" spc="-322">
                <a:solidFill>
                  <a:srgbClr val="FFFFFF"/>
                </a:solidFill>
                <a:latin typeface="Arial"/>
                <a:cs typeface="Arial"/>
              </a:rPr>
              <a:t>عيمج </a:t>
            </a:r>
            <a:r>
              <a:rPr dirty="0" baseline="1543" sz="2700" spc="-7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baseline="1543" sz="2700" spc="-3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543" sz="2700" spc="-307">
                <a:solidFill>
                  <a:srgbClr val="FFFFFF"/>
                </a:solidFill>
                <a:latin typeface="Arial"/>
                <a:cs typeface="Arial"/>
              </a:rPr>
              <a:t>اهلامعتسا </a:t>
            </a:r>
            <a:r>
              <a:rPr dirty="0" baseline="1543" sz="2700" spc="-719">
                <a:solidFill>
                  <a:srgbClr val="FFFFFF"/>
                </a:solidFill>
                <a:latin typeface="Arial"/>
                <a:cs typeface="Arial"/>
              </a:rPr>
              <a:t>لضفن </a:t>
            </a:r>
            <a:r>
              <a:rPr dirty="0" baseline="1543" sz="2700" spc="-232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baseline="1543" sz="2700" spc="-375">
                <a:solidFill>
                  <a:srgbClr val="FFFFFF"/>
                </a:solidFill>
                <a:latin typeface="Arial"/>
                <a:cs typeface="Arial"/>
              </a:rPr>
              <a:t>اننأ </a:t>
            </a:r>
            <a:r>
              <a:rPr dirty="0" baseline="1543" sz="2700" spc="-157">
                <a:solidFill>
                  <a:srgbClr val="FFFFFF"/>
                </a:solidFill>
                <a:latin typeface="Arial"/>
                <a:cs typeface="Arial"/>
              </a:rPr>
              <a:t>لاإ </a:t>
            </a:r>
            <a:r>
              <a:rPr dirty="0" baseline="1543" sz="2700" spc="-487">
                <a:solidFill>
                  <a:srgbClr val="FFFFFF"/>
                </a:solidFill>
                <a:latin typeface="Arial"/>
                <a:cs typeface="Arial"/>
              </a:rPr>
              <a:t>ةقباسلا </a:t>
            </a:r>
            <a:r>
              <a:rPr dirty="0" baseline="1543" sz="2700" spc="-277">
                <a:solidFill>
                  <a:srgbClr val="FFFFFF"/>
                </a:solidFill>
                <a:latin typeface="Arial"/>
                <a:cs typeface="Arial"/>
              </a:rPr>
              <a:t>تاملكلا </a:t>
            </a:r>
            <a:r>
              <a:rPr dirty="0" baseline="1543" sz="2700" spc="67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baseline="1543" sz="2700" spc="-24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baseline="1543" sz="2700" spc="-7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baseline="1543" sz="2700" spc="-427">
                <a:solidFill>
                  <a:srgbClr val="FFFFFF"/>
                </a:solidFill>
                <a:latin typeface="Arial"/>
                <a:cs typeface="Arial"/>
              </a:rPr>
              <a:t>لدب </a:t>
            </a:r>
            <a:r>
              <a:rPr dirty="0" baseline="1543" sz="2700" spc="-697">
                <a:solidFill>
                  <a:srgbClr val="FFFFFF"/>
                </a:solidFill>
                <a:latin typeface="Arial"/>
                <a:cs typeface="Arial"/>
              </a:rPr>
              <a:t>مدختستف</a:t>
            </a:r>
            <a:r>
              <a:rPr dirty="0" baseline="1543" sz="2700" spc="-6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25">
                <a:solidFill>
                  <a:srgbClr val="FFFF00"/>
                </a:solidFill>
                <a:latin typeface="Calibri"/>
                <a:cs typeface="Calibri"/>
              </a:rPr>
              <a:t>that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1" name="object 6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67583" y="323126"/>
            <a:ext cx="417093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70376" y="871766"/>
            <a:ext cx="2296541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40126" y="456387"/>
            <a:ext cx="3598545" cy="11144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285"/>
              </a:lnSpc>
              <a:spcBef>
                <a:spcPts val="100"/>
              </a:spcBef>
            </a:pPr>
            <a:r>
              <a:rPr dirty="0" sz="3600" spc="350"/>
              <a:t>Parts </a:t>
            </a:r>
            <a:r>
              <a:rPr dirty="0" sz="3600" spc="260"/>
              <a:t>of</a:t>
            </a:r>
            <a:r>
              <a:rPr dirty="0" sz="3600" spc="20"/>
              <a:t> </a:t>
            </a:r>
            <a:r>
              <a:rPr dirty="0" sz="3600" spc="385"/>
              <a:t>Speech</a:t>
            </a:r>
            <a:endParaRPr sz="3600"/>
          </a:p>
          <a:p>
            <a:pPr marL="1015365">
              <a:lnSpc>
                <a:spcPts val="4285"/>
              </a:lnSpc>
            </a:pPr>
            <a:r>
              <a:rPr dirty="0" sz="3600" spc="-320">
                <a:latin typeface="Arial"/>
                <a:cs typeface="Arial"/>
              </a:rPr>
              <a:t>ملاكلا</a:t>
            </a:r>
            <a:r>
              <a:rPr dirty="0" sz="3600" spc="-30">
                <a:latin typeface="Arial"/>
                <a:cs typeface="Arial"/>
              </a:rPr>
              <a:t> </a:t>
            </a:r>
            <a:r>
              <a:rPr dirty="0" sz="3600" spc="-425">
                <a:latin typeface="Arial"/>
                <a:cs typeface="Arial"/>
              </a:rPr>
              <a:t>ماسقأ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66800" y="1981200"/>
            <a:ext cx="7543800" cy="527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590800" y="1966976"/>
            <a:ext cx="0" cy="3080385"/>
          </a:xfrm>
          <a:custGeom>
            <a:avLst/>
            <a:gdLst/>
            <a:ahLst/>
            <a:cxnLst/>
            <a:rect l="l" t="t" r="r" b="b"/>
            <a:pathLst>
              <a:path w="0" h="3080385">
                <a:moveTo>
                  <a:pt x="0" y="0"/>
                </a:moveTo>
                <a:lnTo>
                  <a:pt x="0" y="307987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62600" y="1966976"/>
            <a:ext cx="0" cy="3080385"/>
          </a:xfrm>
          <a:custGeom>
            <a:avLst/>
            <a:gdLst/>
            <a:ahLst/>
            <a:cxnLst/>
            <a:rect l="l" t="t" r="r" b="b"/>
            <a:pathLst>
              <a:path w="0" h="3080385">
                <a:moveTo>
                  <a:pt x="0" y="0"/>
                </a:moveTo>
                <a:lnTo>
                  <a:pt x="0" y="307987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2509773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2512" y="3838828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2512" y="4435728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66800" y="1966976"/>
            <a:ext cx="0" cy="3080385"/>
          </a:xfrm>
          <a:custGeom>
            <a:avLst/>
            <a:gdLst/>
            <a:ahLst/>
            <a:cxnLst/>
            <a:rect l="l" t="t" r="r" b="b"/>
            <a:pathLst>
              <a:path w="0" h="3080385">
                <a:moveTo>
                  <a:pt x="0" y="0"/>
                </a:moveTo>
                <a:lnTo>
                  <a:pt x="0" y="3079877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610600" y="1966976"/>
            <a:ext cx="0" cy="3080385"/>
          </a:xfrm>
          <a:custGeom>
            <a:avLst/>
            <a:gdLst/>
            <a:ahLst/>
            <a:cxnLst/>
            <a:rect l="l" t="t" r="r" b="b"/>
            <a:pathLst>
              <a:path w="0" h="3080385">
                <a:moveTo>
                  <a:pt x="0" y="0"/>
                </a:moveTo>
                <a:lnTo>
                  <a:pt x="0" y="3079877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52512" y="1981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52512" y="5032628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563111" y="1926374"/>
            <a:ext cx="1040714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681216" y="1926374"/>
            <a:ext cx="821258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15567" y="2487193"/>
            <a:ext cx="1802764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47216" y="2731033"/>
            <a:ext cx="970584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235151" y="2541269"/>
            <a:ext cx="1189355" cy="5118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1910"/>
              </a:lnSpc>
              <a:spcBef>
                <a:spcPts val="105"/>
              </a:spcBef>
            </a:pPr>
            <a:r>
              <a:rPr dirty="0" sz="1600" spc="145" b="1">
                <a:solidFill>
                  <a:srgbClr val="FFFF00"/>
                </a:solidFill>
                <a:latin typeface="Calibri"/>
                <a:cs typeface="Calibri"/>
              </a:rPr>
              <a:t>Prep</a:t>
            </a:r>
            <a:r>
              <a:rPr dirty="0" sz="1600" spc="155" b="1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600" spc="170" b="1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dirty="0" sz="1600" spc="85" b="1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1600" spc="85" b="1">
                <a:solidFill>
                  <a:srgbClr val="FFFF00"/>
                </a:solidFill>
                <a:latin typeface="Calibri"/>
                <a:cs typeface="Calibri"/>
              </a:rPr>
              <a:t>ti</a:t>
            </a:r>
            <a:r>
              <a:rPr dirty="0" sz="1600" spc="145" b="1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600" spc="170" b="1">
                <a:solidFill>
                  <a:srgbClr val="FFFF00"/>
                </a:solidFill>
                <a:latin typeface="Calibri"/>
                <a:cs typeface="Calibri"/>
              </a:rPr>
              <a:t>n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910"/>
              </a:lnSpc>
            </a:pPr>
            <a:r>
              <a:rPr dirty="0" sz="1600" spc="-105" b="1">
                <a:solidFill>
                  <a:srgbClr val="FFFF00"/>
                </a:solidFill>
                <a:latin typeface="Arial"/>
                <a:cs typeface="Arial"/>
              </a:rPr>
              <a:t>رجلا</a:t>
            </a:r>
            <a:r>
              <a:rPr dirty="0" sz="1600" spc="-25" b="1">
                <a:solidFill>
                  <a:srgbClr val="FFFF00"/>
                </a:solidFill>
                <a:latin typeface="Arial"/>
                <a:cs typeface="Arial"/>
              </a:rPr>
              <a:t> فرح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743200" y="2487193"/>
            <a:ext cx="2869565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102608" y="2731033"/>
            <a:ext cx="1510030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923309" y="2009394"/>
            <a:ext cx="2559685" cy="1043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33119">
              <a:lnSpc>
                <a:spcPct val="100000"/>
              </a:lnSpc>
              <a:spcBef>
                <a:spcPts val="100"/>
              </a:spcBef>
            </a:pPr>
            <a:r>
              <a:rPr dirty="0" sz="2400" spc="-450" b="1">
                <a:solidFill>
                  <a:srgbClr val="FFFFFF"/>
                </a:solidFill>
                <a:latin typeface="Arial"/>
                <a:cs typeface="Arial"/>
              </a:rPr>
              <a:t>فيرعت</a:t>
            </a:r>
            <a:endParaRPr sz="2400">
              <a:latin typeface="Arial"/>
              <a:cs typeface="Arial"/>
            </a:endParaRPr>
          </a:p>
          <a:p>
            <a:pPr algn="r" marR="7620">
              <a:lnSpc>
                <a:spcPct val="100000"/>
              </a:lnSpc>
              <a:spcBef>
                <a:spcPts val="1290"/>
              </a:spcBef>
            </a:pPr>
            <a:r>
              <a:rPr dirty="0" sz="1600" spc="-530">
                <a:solidFill>
                  <a:srgbClr val="FFFFFF"/>
                </a:solidFill>
                <a:latin typeface="Arial"/>
                <a:cs typeface="Arial"/>
              </a:rPr>
              <a:t>نيبتل</a:t>
            </a:r>
            <a:r>
              <a:rPr dirty="0" sz="1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40">
                <a:solidFill>
                  <a:srgbClr val="FFFFFF"/>
                </a:solidFill>
                <a:latin typeface="Arial"/>
                <a:cs typeface="Arial"/>
              </a:rPr>
              <a:t>ريمضلا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مسلاا  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600" spc="-395">
                <a:solidFill>
                  <a:srgbClr val="FFFFFF"/>
                </a:solidFill>
                <a:latin typeface="Arial"/>
                <a:cs typeface="Arial"/>
              </a:rPr>
              <a:t>يتأت        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</a:t>
            </a:r>
            <a:r>
              <a:rPr dirty="0" sz="16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3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16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ىرخأ </a:t>
            </a:r>
            <a:r>
              <a:rPr dirty="0" sz="1600" spc="-270">
                <a:solidFill>
                  <a:srgbClr val="FFFFFF"/>
                </a:solidFill>
                <a:latin typeface="Arial"/>
                <a:cs typeface="Arial"/>
              </a:rPr>
              <a:t>ةملكب </a:t>
            </a:r>
            <a:r>
              <a:rPr dirty="0" sz="16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هتقلاع</a:t>
            </a:r>
            <a:endParaRPr sz="16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538215" y="2493314"/>
            <a:ext cx="1269314" cy="4036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562343" y="2493314"/>
            <a:ext cx="458571" cy="4036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775704" y="2493314"/>
            <a:ext cx="793826" cy="4036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732776" y="2749346"/>
            <a:ext cx="912672" cy="4036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555992" y="2749346"/>
            <a:ext cx="421982" cy="4036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053071" y="2749346"/>
            <a:ext cx="696302" cy="4036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5643117" y="2009394"/>
            <a:ext cx="2887980" cy="1025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spc="-195" b="1">
                <a:solidFill>
                  <a:srgbClr val="FFFFFF"/>
                </a:solidFill>
                <a:latin typeface="Arial"/>
                <a:cs typeface="Arial"/>
              </a:rPr>
              <a:t>لاثم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Ahmed </a:t>
            </a:r>
            <a:r>
              <a:rPr dirty="0" sz="1400" spc="60">
                <a:solidFill>
                  <a:srgbClr val="FFFFFF"/>
                </a:solidFill>
                <a:latin typeface="Calibri"/>
                <a:cs typeface="Calibri"/>
              </a:rPr>
              <a:t>goes </a:t>
            </a:r>
            <a:r>
              <a:rPr dirty="0" sz="1400">
                <a:solidFill>
                  <a:srgbClr val="CC3300"/>
                </a:solidFill>
                <a:latin typeface="Calibri"/>
                <a:cs typeface="Calibri"/>
              </a:rPr>
              <a:t>to</a:t>
            </a:r>
            <a:r>
              <a:rPr dirty="0" sz="1400" spc="27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endParaRPr sz="1400">
              <a:latin typeface="Calibri"/>
              <a:cs typeface="Calibri"/>
            </a:endParaRPr>
          </a:p>
          <a:p>
            <a:pPr marL="1527810">
              <a:lnSpc>
                <a:spcPct val="100000"/>
              </a:lnSpc>
              <a:spcBef>
                <a:spcPts val="310"/>
              </a:spcBef>
            </a:pP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ةسردملا </a:t>
            </a:r>
            <a:r>
              <a:rPr dirty="0" sz="1400" spc="-170">
                <a:solidFill>
                  <a:srgbClr val="CC3300"/>
                </a:solidFill>
                <a:latin typeface="Arial"/>
                <a:cs typeface="Arial"/>
              </a:rPr>
              <a:t>ىلإ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بهذي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دمحأ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538215" y="3261410"/>
            <a:ext cx="1366774" cy="4036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659880" y="3261410"/>
            <a:ext cx="489026" cy="4036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903719" y="3261410"/>
            <a:ext cx="665772" cy="4036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5643117" y="3312667"/>
            <a:ext cx="181102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6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traveled </a:t>
            </a:r>
            <a:r>
              <a:rPr dirty="0" sz="1400" spc="45">
                <a:solidFill>
                  <a:srgbClr val="CC3300"/>
                </a:solidFill>
                <a:latin typeface="Calibri"/>
                <a:cs typeface="Calibri"/>
              </a:rPr>
              <a:t>by</a:t>
            </a:r>
            <a:r>
              <a:rPr dirty="0" sz="1400" spc="26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plane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778495" y="3517442"/>
            <a:ext cx="866990" cy="4036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735823" y="3517442"/>
            <a:ext cx="287883" cy="4036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339583" y="3517442"/>
            <a:ext cx="641426" cy="4036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78991" y="3816121"/>
            <a:ext cx="1869821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277111" y="4059961"/>
            <a:ext cx="1110805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575560" y="3816121"/>
            <a:ext cx="3037078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885944" y="4059961"/>
            <a:ext cx="726770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773167" y="4059961"/>
            <a:ext cx="388391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538215" y="3822242"/>
            <a:ext cx="489026" cy="4036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782055" y="3822242"/>
            <a:ext cx="531660" cy="4036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129528" y="3822242"/>
            <a:ext cx="2433574" cy="4036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068056" y="4078274"/>
            <a:ext cx="528637" cy="4036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7991856" y="4078274"/>
            <a:ext cx="321335" cy="4036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958583" y="4078274"/>
            <a:ext cx="1226616" cy="4036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82039" y="4410481"/>
            <a:ext cx="1680845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307591" y="4654321"/>
            <a:ext cx="1049858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1198575" y="3870705"/>
            <a:ext cx="1262380" cy="1108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1910"/>
              </a:lnSpc>
              <a:spcBef>
                <a:spcPts val="105"/>
              </a:spcBef>
            </a:pPr>
            <a:r>
              <a:rPr dirty="0" sz="1600" spc="150" b="1">
                <a:solidFill>
                  <a:srgbClr val="FFFF00"/>
                </a:solidFill>
                <a:latin typeface="Calibri"/>
                <a:cs typeface="Calibri"/>
              </a:rPr>
              <a:t>Conjunction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910"/>
              </a:lnSpc>
            </a:pPr>
            <a:r>
              <a:rPr dirty="0" sz="1600" spc="-130" b="1">
                <a:solidFill>
                  <a:srgbClr val="FFFF00"/>
                </a:solidFill>
                <a:latin typeface="Arial"/>
                <a:cs typeface="Arial"/>
              </a:rPr>
              <a:t>فطعلا</a:t>
            </a:r>
            <a:r>
              <a:rPr dirty="0" sz="1600" spc="-2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FFFF00"/>
                </a:solidFill>
                <a:latin typeface="Arial"/>
                <a:cs typeface="Arial"/>
              </a:rPr>
              <a:t>فرح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910"/>
              </a:lnSpc>
              <a:spcBef>
                <a:spcPts val="885"/>
              </a:spcBef>
            </a:pPr>
            <a:r>
              <a:rPr dirty="0" sz="1600" spc="155" b="1">
                <a:solidFill>
                  <a:srgbClr val="FFFF00"/>
                </a:solidFill>
                <a:latin typeface="Calibri"/>
                <a:cs typeface="Calibri"/>
              </a:rPr>
              <a:t>Interjection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910"/>
              </a:lnSpc>
            </a:pPr>
            <a:r>
              <a:rPr dirty="0" sz="1600" spc="-245" b="1">
                <a:solidFill>
                  <a:srgbClr val="FFFF00"/>
                </a:solidFill>
                <a:latin typeface="Arial"/>
                <a:cs typeface="Arial"/>
              </a:rPr>
              <a:t>بجعت</a:t>
            </a:r>
            <a:r>
              <a:rPr dirty="0" sz="1600" spc="-24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FFFF00"/>
                </a:solidFill>
                <a:latin typeface="Arial"/>
                <a:cs typeface="Arial"/>
              </a:rPr>
              <a:t>فرح</a:t>
            </a:r>
            <a:endParaRPr sz="16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499360" y="4410481"/>
            <a:ext cx="3113278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867655" y="4654321"/>
            <a:ext cx="745058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2676406" y="3867658"/>
            <a:ext cx="2806065" cy="11118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6350">
              <a:lnSpc>
                <a:spcPct val="100000"/>
              </a:lnSpc>
              <a:spcBef>
                <a:spcPts val="105"/>
              </a:spcBef>
            </a:pP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600" spc="-465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60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1600" spc="-385">
                <a:solidFill>
                  <a:srgbClr val="FFFFFF"/>
                </a:solidFill>
                <a:latin typeface="Arial"/>
                <a:cs typeface="Arial"/>
              </a:rPr>
              <a:t>لصت      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6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3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16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ةلمجو</a:t>
            </a:r>
            <a:endParaRPr sz="16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  <a:spcBef>
                <a:spcPts val="865"/>
              </a:spcBef>
            </a:pP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600" spc="-440">
                <a:solidFill>
                  <a:srgbClr val="FFFFFF"/>
                </a:solidFill>
                <a:latin typeface="Arial"/>
                <a:cs typeface="Arial"/>
              </a:rPr>
              <a:t>ربعت                                                                                      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تاحيص 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تاوصأ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600" spc="-150">
                <a:solidFill>
                  <a:srgbClr val="FFFFFF"/>
                </a:solidFill>
                <a:latin typeface="Arial"/>
                <a:cs typeface="Arial"/>
              </a:rPr>
              <a:t>ةرابع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3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16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</a:pP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ج</a:t>
            </a:r>
            <a:r>
              <a:rPr dirty="0" sz="1600" spc="-250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sz="1600" spc="-76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endParaRPr sz="16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538215" y="4416602"/>
            <a:ext cx="562203" cy="4036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855208" y="4416602"/>
            <a:ext cx="1092504" cy="4036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7839456" y="4675682"/>
            <a:ext cx="805992" cy="4036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7741919" y="4675682"/>
            <a:ext cx="342646" cy="4036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7272528" y="4675682"/>
            <a:ext cx="714590" cy="4036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7223759" y="4675682"/>
            <a:ext cx="293890" cy="4036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5643117" y="3469690"/>
            <a:ext cx="2889250" cy="1492250"/>
          </a:xfrm>
          <a:prstGeom prst="rect">
            <a:avLst/>
          </a:prstGeom>
        </p:spPr>
        <p:txBody>
          <a:bodyPr wrap="square" lIns="0" tIns="107314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44"/>
              </a:spcBef>
            </a:pP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ةرئاطلا</a:t>
            </a:r>
            <a:r>
              <a:rPr dirty="0" sz="1400" spc="-204">
                <a:solidFill>
                  <a:srgbClr val="CC3300"/>
                </a:solidFill>
                <a:latin typeface="Arial"/>
                <a:cs typeface="Arial"/>
              </a:rPr>
              <a:t>ب </a:t>
            </a:r>
            <a:r>
              <a:rPr dirty="0" sz="1400" spc="-190">
                <a:solidFill>
                  <a:srgbClr val="FFFFFF"/>
                </a:solidFill>
                <a:latin typeface="Arial"/>
                <a:cs typeface="Arial"/>
              </a:rPr>
              <a:t>اورفاس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14">
                <a:solidFill>
                  <a:srgbClr val="FFFFFF"/>
                </a:solidFill>
                <a:latin typeface="Arial"/>
                <a:cs typeface="Arial"/>
              </a:rPr>
              <a:t>مه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Ali </a:t>
            </a:r>
            <a:r>
              <a:rPr dirty="0" sz="1400" spc="35">
                <a:solidFill>
                  <a:srgbClr val="CC3300"/>
                </a:solidFill>
                <a:latin typeface="Calibri"/>
                <a:cs typeface="Calibri"/>
              </a:rPr>
              <a:t>and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Ahmad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visited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yesterday.</a:t>
            </a:r>
            <a:endParaRPr sz="1400">
              <a:latin typeface="Calibri"/>
              <a:cs typeface="Calibri"/>
            </a:endParaRPr>
          </a:p>
          <a:p>
            <a:pPr algn="r" marR="55244">
              <a:lnSpc>
                <a:spcPct val="100000"/>
              </a:lnSpc>
              <a:spcBef>
                <a:spcPts val="315"/>
              </a:spcBef>
            </a:pPr>
            <a:r>
              <a:rPr dirty="0" sz="1400" spc="20">
                <a:solidFill>
                  <a:srgbClr val="FFFFFF"/>
                </a:solidFill>
                <a:latin typeface="Arial"/>
                <a:cs typeface="Arial"/>
              </a:rPr>
              <a:t>سمأ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انوراز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دمحأ </a:t>
            </a:r>
            <a:r>
              <a:rPr dirty="0" sz="1400" spc="-5">
                <a:solidFill>
                  <a:srgbClr val="CC3300"/>
                </a:solidFill>
                <a:latin typeface="Arial"/>
                <a:cs typeface="Arial"/>
              </a:rPr>
              <a:t>و</a:t>
            </a:r>
            <a:r>
              <a:rPr dirty="0" sz="1400" spc="-1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400" spc="-180">
                <a:solidFill>
                  <a:srgbClr val="FFFFFF"/>
                </a:solidFill>
                <a:latin typeface="Arial"/>
                <a:cs typeface="Arial"/>
              </a:rPr>
              <a:t>يلع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dirty="0" sz="1400" spc="25">
                <a:solidFill>
                  <a:srgbClr val="CC3300"/>
                </a:solidFill>
                <a:latin typeface="Calibri"/>
                <a:cs typeface="Calibri"/>
              </a:rPr>
              <a:t>Alas</a:t>
            </a: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! </a:t>
            </a:r>
            <a:r>
              <a:rPr dirty="0" sz="1400" spc="60">
                <a:solidFill>
                  <a:srgbClr val="FFFFFF"/>
                </a:solidFill>
                <a:latin typeface="Calibri"/>
                <a:cs typeface="Calibri"/>
              </a:rPr>
              <a:t>She</a:t>
            </a:r>
            <a:r>
              <a:rPr dirty="0" sz="14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died.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335"/>
              </a:spcBef>
            </a:pP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.تتام </a:t>
            </a:r>
            <a:r>
              <a:rPr dirty="0" sz="1400" spc="-295">
                <a:solidFill>
                  <a:srgbClr val="FFFFFF"/>
                </a:solidFill>
                <a:latin typeface="Arial"/>
                <a:cs typeface="Arial"/>
              </a:rPr>
              <a:t>دقل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! </a:t>
            </a:r>
            <a:r>
              <a:rPr dirty="0" sz="1400" spc="-200">
                <a:solidFill>
                  <a:srgbClr val="FFFFFF"/>
                </a:solidFill>
                <a:latin typeface="Arial"/>
                <a:cs typeface="Arial"/>
              </a:rPr>
              <a:t>فسلأل</a:t>
            </a:r>
            <a:r>
              <a:rPr dirty="0" sz="1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70">
                <a:solidFill>
                  <a:srgbClr val="FFFFFF"/>
                </a:solidFill>
                <a:latin typeface="Arial"/>
                <a:cs typeface="Arial"/>
              </a:rPr>
              <a:t>اي</a:t>
            </a:r>
            <a:endParaRPr sz="140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6" name="object 8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7" name="object 8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9735" y="313982"/>
            <a:ext cx="492074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50335" y="871766"/>
            <a:ext cx="267436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447243"/>
            <a:ext cx="421830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/>
              <a:t>Relative</a:t>
            </a:r>
            <a:r>
              <a:rPr dirty="0" sz="3600" spc="200"/>
              <a:t> </a:t>
            </a:r>
            <a:r>
              <a:rPr dirty="0" sz="3600" spc="350"/>
              <a:t>Pronouns</a:t>
            </a:r>
            <a:endParaRPr sz="3600"/>
          </a:p>
          <a:p>
            <a:pPr marL="1003300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لصولا</a:t>
            </a:r>
            <a:r>
              <a:rPr dirty="0" sz="3600" spc="5">
                <a:latin typeface="Arial"/>
                <a:cs typeface="Arial"/>
              </a:rPr>
              <a:t> </a:t>
            </a:r>
            <a:r>
              <a:rPr dirty="0" sz="3600" spc="-430">
                <a:latin typeface="Arial"/>
                <a:cs typeface="Arial"/>
              </a:rPr>
              <a:t>رئامض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07207" y="2353005"/>
            <a:ext cx="6021197" cy="510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158353" y="2411729"/>
            <a:ext cx="5334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مد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خ</a:t>
            </a:r>
            <a:r>
              <a:rPr dirty="0" sz="1800" spc="-855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sz="1800" spc="-844">
                <a:solidFill>
                  <a:srgbClr val="FFFFFF"/>
                </a:solidFill>
                <a:latin typeface="Arial"/>
                <a:cs typeface="Arial"/>
              </a:rPr>
              <a:t>ت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21279" y="2353005"/>
            <a:ext cx="492048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22832" y="2353005"/>
            <a:ext cx="1604645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94816" y="2353005"/>
            <a:ext cx="434136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85088" y="2627350"/>
            <a:ext cx="4119117" cy="513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89303" y="2901645"/>
            <a:ext cx="7538974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43355" y="2960623"/>
            <a:ext cx="726503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dirty="0" sz="1800" spc="-195">
                <a:solidFill>
                  <a:srgbClr val="CC3300"/>
                </a:solidFill>
                <a:latin typeface="Arial"/>
                <a:cs typeface="Arial"/>
              </a:rPr>
              <a:t>ةملكلا </a:t>
            </a:r>
            <a:r>
              <a:rPr dirty="0" sz="1800" spc="-375">
                <a:solidFill>
                  <a:srgbClr val="CC3300"/>
                </a:solidFill>
                <a:latin typeface="Arial"/>
                <a:cs typeface="Arial"/>
              </a:rPr>
              <a:t>دعب </a:t>
            </a:r>
            <a:r>
              <a:rPr dirty="0" sz="1800" spc="-350">
                <a:solidFill>
                  <a:srgbClr val="CC3300"/>
                </a:solidFill>
                <a:latin typeface="Arial"/>
                <a:cs typeface="Arial"/>
              </a:rPr>
              <a:t>ةيناثلا </a:t>
            </a:r>
            <a:r>
              <a:rPr dirty="0" sz="1800" spc="-140">
                <a:solidFill>
                  <a:srgbClr val="CC3300"/>
                </a:solidFill>
                <a:latin typeface="Arial"/>
                <a:cs typeface="Arial"/>
              </a:rPr>
              <a:t>ةلمجلا </a:t>
            </a:r>
            <a:r>
              <a:rPr dirty="0" sz="1800" spc="-380">
                <a:solidFill>
                  <a:srgbClr val="CC3300"/>
                </a:solidFill>
                <a:latin typeface="Arial"/>
                <a:cs typeface="Arial"/>
              </a:rPr>
              <a:t>عضن </a:t>
            </a:r>
            <a:r>
              <a:rPr dirty="0" sz="1800" spc="-430">
                <a:solidFill>
                  <a:srgbClr val="CC3300"/>
                </a:solidFill>
                <a:latin typeface="Arial"/>
                <a:cs typeface="Arial"/>
              </a:rPr>
              <a:t>مث </a:t>
            </a:r>
            <a:r>
              <a:rPr dirty="0" sz="1800" spc="-45">
                <a:solidFill>
                  <a:srgbClr val="CC3300"/>
                </a:solidFill>
                <a:latin typeface="Arial"/>
                <a:cs typeface="Arial"/>
              </a:rPr>
              <a:t>اهنم</a:t>
            </a:r>
            <a:r>
              <a:rPr dirty="0" baseline="6172" sz="2700" spc="-67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800" spc="-290">
                <a:solidFill>
                  <a:srgbClr val="CC3300"/>
                </a:solidFill>
                <a:latin typeface="Arial"/>
                <a:cs typeface="Arial"/>
              </a:rPr>
              <a:t>لادب </a:t>
            </a:r>
            <a:r>
              <a:rPr dirty="0" sz="1800" spc="-380">
                <a:solidFill>
                  <a:srgbClr val="CC3300"/>
                </a:solidFill>
                <a:latin typeface="Arial"/>
                <a:cs typeface="Arial"/>
              </a:rPr>
              <a:t>عضن </a:t>
            </a:r>
            <a:r>
              <a:rPr dirty="0" sz="1800">
                <a:solidFill>
                  <a:srgbClr val="CC3300"/>
                </a:solidFill>
                <a:latin typeface="Arial"/>
                <a:cs typeface="Arial"/>
              </a:rPr>
              <a:t>و </a:t>
            </a:r>
            <a:r>
              <a:rPr dirty="0" sz="1800" spc="-350">
                <a:solidFill>
                  <a:srgbClr val="CC3300"/>
                </a:solidFill>
                <a:latin typeface="Arial"/>
                <a:cs typeface="Arial"/>
              </a:rPr>
              <a:t>ةيناثلا </a:t>
            </a:r>
            <a:r>
              <a:rPr dirty="0" sz="1800" spc="-140">
                <a:solidFill>
                  <a:srgbClr val="CC3300"/>
                </a:solidFill>
                <a:latin typeface="Arial"/>
                <a:cs typeface="Arial"/>
              </a:rPr>
              <a:t>ةلمجلا </a:t>
            </a:r>
            <a:r>
              <a:rPr dirty="0" sz="1800" spc="40">
                <a:solidFill>
                  <a:srgbClr val="CC3300"/>
                </a:solidFill>
                <a:latin typeface="Arial"/>
                <a:cs typeface="Arial"/>
              </a:rPr>
              <a:t>نم </a:t>
            </a:r>
            <a:r>
              <a:rPr dirty="0" sz="1800" spc="-160">
                <a:solidFill>
                  <a:srgbClr val="CC3300"/>
                </a:solidFill>
                <a:latin typeface="Arial"/>
                <a:cs typeface="Arial"/>
              </a:rPr>
              <a:t>ةملك</a:t>
            </a:r>
            <a:r>
              <a:rPr dirty="0" sz="1800" spc="-155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800" spc="-180">
                <a:solidFill>
                  <a:srgbClr val="CC3300"/>
                </a:solidFill>
                <a:latin typeface="Arial"/>
                <a:cs typeface="Arial"/>
              </a:rPr>
              <a:t>فذحن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580888" y="3121101"/>
            <a:ext cx="3247390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16879" y="3121101"/>
            <a:ext cx="370103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75944" y="3389325"/>
            <a:ext cx="1985645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755392" y="3389325"/>
            <a:ext cx="796848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316223" y="3389325"/>
            <a:ext cx="1403477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209852" y="3454654"/>
            <a:ext cx="33623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Here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195" b="1">
                <a:solidFill>
                  <a:srgbClr val="FFFF00"/>
                </a:solidFill>
                <a:latin typeface="Calibri"/>
                <a:cs typeface="Calibri"/>
              </a:rPr>
              <a:t>who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doctor.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147304" y="3965422"/>
            <a:ext cx="702360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077200" y="3965422"/>
            <a:ext cx="412826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8228838" y="4034154"/>
            <a:ext cx="45720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:ةلثمأ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14983" y="4279366"/>
            <a:ext cx="431126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139952" y="4279366"/>
            <a:ext cx="5070221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59408" y="4553686"/>
            <a:ext cx="1269314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22576" y="4553686"/>
            <a:ext cx="796848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886455" y="4553686"/>
            <a:ext cx="2345309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14983" y="4828006"/>
            <a:ext cx="431126" cy="513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39952" y="4828006"/>
            <a:ext cx="4082541" cy="5133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356360" y="5096255"/>
            <a:ext cx="1321054" cy="510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371344" y="5096255"/>
            <a:ext cx="796848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932176" y="5096255"/>
            <a:ext cx="2491486" cy="5103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145844" y="4345051"/>
            <a:ext cx="4921885" cy="1116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5910" indent="-28384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296545" algn="l"/>
                <a:tab pos="2607310" algn="l"/>
              </a:tabLst>
            </a:pP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1800" spc="2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came</a:t>
            </a:r>
            <a:r>
              <a:rPr dirty="0" sz="18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here.	</a:t>
            </a: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doctor.</a:t>
            </a:r>
            <a:endParaRPr sz="1800">
              <a:latin typeface="Calibri"/>
              <a:cs typeface="Calibri"/>
            </a:endParaRPr>
          </a:p>
          <a:p>
            <a:pPr algn="r" marR="984885">
              <a:lnSpc>
                <a:spcPct val="100000"/>
              </a:lnSpc>
            </a:pP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195" b="1">
                <a:solidFill>
                  <a:srgbClr val="FFFF00"/>
                </a:solidFill>
                <a:latin typeface="Calibri"/>
                <a:cs typeface="Calibri"/>
              </a:rPr>
              <a:t>who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here is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doctor</a:t>
            </a:r>
            <a:endParaRPr sz="1800">
              <a:latin typeface="Calibri"/>
              <a:cs typeface="Calibri"/>
            </a:endParaRPr>
          </a:p>
          <a:p>
            <a:pPr algn="r" marL="295910" marR="992505" indent="-296545">
              <a:lnSpc>
                <a:spcPts val="2135"/>
              </a:lnSpc>
              <a:buAutoNum type="arabicParenR" startAt="2"/>
              <a:tabLst>
                <a:tab pos="296545" algn="l"/>
              </a:tabLst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My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friend 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swims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well.  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lives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here.</a:t>
            </a:r>
            <a:endParaRPr sz="1800">
              <a:latin typeface="Calibri"/>
              <a:cs typeface="Calibri"/>
            </a:endParaRPr>
          </a:p>
          <a:p>
            <a:pPr marL="356870">
              <a:lnSpc>
                <a:spcPts val="2135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My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friend </a:t>
            </a:r>
            <a:r>
              <a:rPr dirty="0" sz="1800" spc="195" b="1">
                <a:solidFill>
                  <a:srgbClr val="FFFF00"/>
                </a:solidFill>
                <a:latin typeface="Calibri"/>
                <a:cs typeface="Calibri"/>
              </a:rPr>
              <a:t>who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lives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here 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swims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well.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1190548" y="2411729"/>
            <a:ext cx="6680200" cy="580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4629">
              <a:lnSpc>
                <a:spcPct val="100000"/>
              </a:lnSpc>
              <a:spcBef>
                <a:spcPts val="100"/>
              </a:spcBef>
            </a:pPr>
            <a:r>
              <a:rPr dirty="0" sz="1800" spc="-285">
                <a:solidFill>
                  <a:srgbClr val="FFFFFF"/>
                </a:solidFill>
                <a:latin typeface="Arial"/>
                <a:cs typeface="Arial"/>
              </a:rPr>
              <a:t>:يلاتلا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لاثملا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ظحلا 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.ةلمجلا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لوأ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هدوجوب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1800" spc="-195">
                <a:solidFill>
                  <a:srgbClr val="FFFFFF"/>
                </a:solidFill>
                <a:latin typeface="Arial"/>
                <a:cs typeface="Arial"/>
              </a:rPr>
              <a:t>فرعن</a:t>
            </a:r>
            <a:r>
              <a:rPr dirty="0" baseline="7716" sz="2700" spc="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75">
                <a:solidFill>
                  <a:srgbClr val="FFFFFF"/>
                </a:solidFill>
                <a:latin typeface="Arial"/>
                <a:cs typeface="Arial"/>
              </a:rPr>
              <a:t>اعبط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225">
                <a:solidFill>
                  <a:srgbClr val="FFFFFF"/>
                </a:solidFill>
                <a:latin typeface="Arial"/>
                <a:cs typeface="Arial"/>
              </a:rPr>
              <a:t>لقاعلا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لحم</a:t>
            </a:r>
            <a:r>
              <a:rPr dirty="0" sz="18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1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3086" sz="2700" spc="-922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1800" spc="-615">
                <a:solidFill>
                  <a:srgbClr val="FFFFFF"/>
                </a:solidFill>
                <a:latin typeface="Arial"/>
                <a:cs typeface="Arial"/>
              </a:rPr>
              <a:t>حت</a:t>
            </a:r>
            <a:r>
              <a:rPr dirty="0" baseline="3086" sz="2700" spc="-922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1800" spc="-61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3086" sz="2700" spc="37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endParaRPr baseline="3086" sz="27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45"/>
              </a:spcBef>
            </a:pP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Here</a:t>
            </a:r>
            <a:r>
              <a:rPr dirty="0" sz="18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man.</a:t>
            </a:r>
            <a:r>
              <a:rPr dirty="0" sz="18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18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doctor.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429000" y="1956841"/>
            <a:ext cx="2909189" cy="48600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3482085" y="1940128"/>
            <a:ext cx="266001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Who </a:t>
            </a:r>
            <a:r>
              <a:rPr dirty="0" sz="1400" spc="-140" b="1">
                <a:solidFill>
                  <a:srgbClr val="000066"/>
                </a:solidFill>
                <a:latin typeface="Arial"/>
                <a:cs typeface="Arial"/>
              </a:rPr>
              <a:t>]لقاعلا </a:t>
            </a:r>
            <a:r>
              <a:rPr dirty="0" sz="1400" spc="-175" b="1">
                <a:solidFill>
                  <a:srgbClr val="000066"/>
                </a:solidFill>
                <a:latin typeface="Arial"/>
                <a:cs typeface="Arial"/>
              </a:rPr>
              <a:t>لعافلل[ </a:t>
            </a:r>
            <a:r>
              <a:rPr dirty="0" sz="1800" spc="-305" b="1">
                <a:solidFill>
                  <a:srgbClr val="000066"/>
                </a:solidFill>
                <a:latin typeface="Arial"/>
                <a:cs typeface="Arial"/>
              </a:rPr>
              <a:t>يتلا</a:t>
            </a:r>
            <a:r>
              <a:rPr dirty="0" sz="1800" spc="-17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،يذلا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652261" y="3179775"/>
            <a:ext cx="302768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35">
                <a:solidFill>
                  <a:srgbClr val="CC3300"/>
                </a:solidFill>
                <a:latin typeface="Arial"/>
                <a:cs typeface="Arial"/>
              </a:rPr>
              <a:t>:حبصتف</a:t>
            </a:r>
            <a:r>
              <a:rPr dirty="0" sz="1800" spc="-35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800" spc="-400">
                <a:solidFill>
                  <a:srgbClr val="CC3300"/>
                </a:solidFill>
                <a:latin typeface="Arial"/>
                <a:cs typeface="Arial"/>
              </a:rPr>
              <a:t>ىلولأ</a:t>
            </a:r>
            <a:r>
              <a:rPr dirty="0" baseline="4629" sz="2700" spc="-6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0">
                <a:solidFill>
                  <a:srgbClr val="CC3300"/>
                </a:solidFill>
                <a:latin typeface="Arial"/>
                <a:cs typeface="Arial"/>
              </a:rPr>
              <a:t>ا</a:t>
            </a:r>
            <a:r>
              <a:rPr dirty="0" baseline="4629" sz="2700" spc="-60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400">
                <a:solidFill>
                  <a:srgbClr val="CC3300"/>
                </a:solidFill>
                <a:latin typeface="Arial"/>
                <a:cs typeface="Arial"/>
              </a:rPr>
              <a:t>ة</a:t>
            </a:r>
            <a:r>
              <a:rPr dirty="0" baseline="4629" sz="2700" spc="-6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400">
                <a:solidFill>
                  <a:srgbClr val="CC3300"/>
                </a:solidFill>
                <a:latin typeface="Arial"/>
                <a:cs typeface="Arial"/>
              </a:rPr>
              <a:t>لمج</a:t>
            </a:r>
            <a:r>
              <a:rPr dirty="0" baseline="4629" sz="2700" spc="-6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400">
                <a:solidFill>
                  <a:srgbClr val="CC3300"/>
                </a:solidFill>
                <a:latin typeface="Arial"/>
                <a:cs typeface="Arial"/>
              </a:rPr>
              <a:t>لا</a:t>
            </a:r>
            <a:r>
              <a:rPr dirty="0" baseline="4629" sz="2700" spc="-6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400">
                <a:solidFill>
                  <a:srgbClr val="CC3300"/>
                </a:solidFill>
                <a:latin typeface="Arial"/>
                <a:cs typeface="Arial"/>
              </a:rPr>
              <a:t>ي</a:t>
            </a:r>
            <a:r>
              <a:rPr dirty="0" baseline="4629" sz="2700" spc="-6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400">
                <a:solidFill>
                  <a:srgbClr val="CC3300"/>
                </a:solidFill>
                <a:latin typeface="Arial"/>
                <a:cs typeface="Arial"/>
              </a:rPr>
              <a:t>ف </a:t>
            </a:r>
            <a:r>
              <a:rPr dirty="0" sz="1800" spc="-210">
                <a:solidFill>
                  <a:srgbClr val="CC3300"/>
                </a:solidFill>
                <a:latin typeface="Arial"/>
                <a:cs typeface="Arial"/>
              </a:rPr>
              <a:t>اهلثم </a:t>
            </a:r>
            <a:r>
              <a:rPr dirty="0" sz="1800" spc="-300">
                <a:solidFill>
                  <a:srgbClr val="CC3300"/>
                </a:solidFill>
                <a:latin typeface="Arial"/>
                <a:cs typeface="Arial"/>
              </a:rPr>
              <a:t>انفذح</a:t>
            </a:r>
            <a:r>
              <a:rPr dirty="0" sz="1800" spc="-29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800" spc="-375">
                <a:solidFill>
                  <a:srgbClr val="CC3300"/>
                </a:solidFill>
                <a:latin typeface="Arial"/>
                <a:cs typeface="Arial"/>
              </a:rPr>
              <a:t>يتلا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747264" y="3158439"/>
            <a:ext cx="448309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1800" spc="40">
                <a:solidFill>
                  <a:srgbClr val="FFFF00"/>
                </a:solidFill>
                <a:latin typeface="Calibri"/>
                <a:cs typeface="Calibri"/>
              </a:rPr>
              <a:t>ho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6" name="object 6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7" name="object 6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9735" y="313982"/>
            <a:ext cx="492074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50335" y="871766"/>
            <a:ext cx="267436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447243"/>
            <a:ext cx="421830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/>
              <a:t>Relative</a:t>
            </a:r>
            <a:r>
              <a:rPr dirty="0" sz="3600" spc="200"/>
              <a:t> </a:t>
            </a:r>
            <a:r>
              <a:rPr dirty="0" sz="3600" spc="350"/>
              <a:t>Pronouns</a:t>
            </a:r>
            <a:endParaRPr sz="3600"/>
          </a:p>
          <a:p>
            <a:pPr marL="1003300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لصولا</a:t>
            </a:r>
            <a:r>
              <a:rPr dirty="0" sz="3600" spc="5">
                <a:latin typeface="Arial"/>
                <a:cs typeface="Arial"/>
              </a:rPr>
              <a:t> </a:t>
            </a:r>
            <a:r>
              <a:rPr dirty="0" sz="3600" spc="-430">
                <a:latin typeface="Arial"/>
                <a:cs typeface="Arial"/>
              </a:rPr>
              <a:t>رئامض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90927" y="2353005"/>
            <a:ext cx="6737350" cy="510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05000" y="2353005"/>
            <a:ext cx="492048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19200" y="2353005"/>
            <a:ext cx="991946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90600" y="2353005"/>
            <a:ext cx="534758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135111" y="2572461"/>
            <a:ext cx="693204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010143" y="2572461"/>
            <a:ext cx="431126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126348" y="2411729"/>
            <a:ext cx="556895" cy="519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</a:pPr>
            <a:r>
              <a:rPr dirty="0" sz="1800" spc="-400">
                <a:solidFill>
                  <a:srgbClr val="FFFFFF"/>
                </a:solidFill>
                <a:latin typeface="Arial"/>
                <a:cs typeface="Arial"/>
              </a:rPr>
              <a:t>لمعتست</a:t>
            </a:r>
            <a:endParaRPr sz="1800">
              <a:latin typeface="Arial"/>
              <a:cs typeface="Arial"/>
            </a:endParaRPr>
          </a:p>
          <a:p>
            <a:pPr marL="93345">
              <a:lnSpc>
                <a:spcPts val="1945"/>
              </a:lnSpc>
            </a:pPr>
            <a:r>
              <a:rPr dirty="0" sz="1800" spc="-285">
                <a:solidFill>
                  <a:srgbClr val="FFFFFF"/>
                </a:solidFill>
                <a:latin typeface="Arial"/>
                <a:cs typeface="Arial"/>
              </a:rPr>
              <a:t>:يلاتلا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85088" y="2846806"/>
            <a:ext cx="3786886" cy="5133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36319" y="3121101"/>
            <a:ext cx="7792084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614415" y="3340557"/>
            <a:ext cx="3213989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38215" y="3340557"/>
            <a:ext cx="382371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895344" y="3340557"/>
            <a:ext cx="1948942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58184" y="3340557"/>
            <a:ext cx="443293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276600" y="3340557"/>
            <a:ext cx="787704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212592" y="3340557"/>
            <a:ext cx="370103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75944" y="3608781"/>
            <a:ext cx="1269314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039111" y="3608781"/>
            <a:ext cx="1016304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819400" y="3608781"/>
            <a:ext cx="2305685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147304" y="4184878"/>
            <a:ext cx="702360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077200" y="4184878"/>
            <a:ext cx="412826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14983" y="4498822"/>
            <a:ext cx="431126" cy="5133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39952" y="4498822"/>
            <a:ext cx="4951222" cy="51335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359408" y="4773142"/>
            <a:ext cx="1269314" cy="5133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22576" y="4773142"/>
            <a:ext cx="1016304" cy="5133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102864" y="4773142"/>
            <a:ext cx="3168141" cy="51335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14983" y="5047462"/>
            <a:ext cx="431126" cy="51335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139952" y="5047462"/>
            <a:ext cx="4344797" cy="51335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56360" y="5315711"/>
            <a:ext cx="1799589" cy="510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849879" y="5315711"/>
            <a:ext cx="1016304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627120" y="5315711"/>
            <a:ext cx="2147189" cy="510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160144" y="2411729"/>
            <a:ext cx="6668770" cy="800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لاثملا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ظحلا 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.لعفلا 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دعب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هدوجوب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1800" spc="-195">
                <a:solidFill>
                  <a:srgbClr val="FFFFFF"/>
                </a:solidFill>
                <a:latin typeface="Arial"/>
                <a:cs typeface="Arial"/>
              </a:rPr>
              <a:t>فرعن </a:t>
            </a:r>
            <a:r>
              <a:rPr dirty="0" baseline="7716" sz="2700" spc="-29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75">
                <a:solidFill>
                  <a:srgbClr val="FFFFFF"/>
                </a:solidFill>
                <a:latin typeface="Arial"/>
                <a:cs typeface="Arial"/>
              </a:rPr>
              <a:t>اعبط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225">
                <a:solidFill>
                  <a:srgbClr val="FFFFFF"/>
                </a:solidFill>
                <a:latin typeface="Arial"/>
                <a:cs typeface="Arial"/>
              </a:rPr>
              <a:t>لقاعلا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لحم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2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3086" sz="2700" spc="-930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1800" spc="-620">
                <a:solidFill>
                  <a:srgbClr val="FFFFFF"/>
                </a:solidFill>
                <a:latin typeface="Arial"/>
                <a:cs typeface="Arial"/>
              </a:rPr>
              <a:t>حت</a:t>
            </a:r>
            <a:r>
              <a:rPr dirty="0" baseline="3086" sz="2700" spc="-930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1800" spc="-62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3086" sz="2700" spc="-15">
                <a:solidFill>
                  <a:srgbClr val="FFFF00"/>
                </a:solidFill>
                <a:latin typeface="Calibri"/>
                <a:cs typeface="Calibri"/>
              </a:rPr>
              <a:t>om</a:t>
            </a:r>
            <a:endParaRPr baseline="3086" sz="2700">
              <a:latin typeface="Calibri"/>
              <a:cs typeface="Calibri"/>
            </a:endParaRPr>
          </a:p>
          <a:p>
            <a:pPr marL="67945">
              <a:lnSpc>
                <a:spcPct val="100000"/>
              </a:lnSpc>
              <a:spcBef>
                <a:spcPts val="1775"/>
              </a:spcBef>
            </a:pP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came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here. 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visited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him.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813304" y="1975116"/>
            <a:ext cx="4277741" cy="3915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197351" y="1956841"/>
            <a:ext cx="3375532" cy="48600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42037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03700" y="381000"/>
                </a:lnTo>
                <a:lnTo>
                  <a:pt x="4228409" y="376007"/>
                </a:lnTo>
                <a:lnTo>
                  <a:pt x="4248594" y="362394"/>
                </a:lnTo>
                <a:lnTo>
                  <a:pt x="4262207" y="342209"/>
                </a:lnTo>
                <a:lnTo>
                  <a:pt x="4267200" y="317500"/>
                </a:lnTo>
                <a:lnTo>
                  <a:pt x="4267200" y="63500"/>
                </a:lnTo>
                <a:lnTo>
                  <a:pt x="4262207" y="38790"/>
                </a:lnTo>
                <a:lnTo>
                  <a:pt x="4248594" y="18605"/>
                </a:lnTo>
                <a:lnTo>
                  <a:pt x="4228409" y="4992"/>
                </a:lnTo>
                <a:lnTo>
                  <a:pt x="42037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744723" y="1906523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03700" y="0"/>
                </a:lnTo>
                <a:lnTo>
                  <a:pt x="4228409" y="4992"/>
                </a:lnTo>
                <a:lnTo>
                  <a:pt x="4248594" y="18605"/>
                </a:lnTo>
                <a:lnTo>
                  <a:pt x="4262207" y="38790"/>
                </a:lnTo>
                <a:lnTo>
                  <a:pt x="4267200" y="63500"/>
                </a:lnTo>
                <a:lnTo>
                  <a:pt x="4267200" y="317500"/>
                </a:lnTo>
                <a:lnTo>
                  <a:pt x="4262207" y="342209"/>
                </a:lnTo>
                <a:lnTo>
                  <a:pt x="4248594" y="362394"/>
                </a:lnTo>
                <a:lnTo>
                  <a:pt x="4228409" y="376007"/>
                </a:lnTo>
                <a:lnTo>
                  <a:pt x="42037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3250438" y="1940128"/>
            <a:ext cx="312674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95" b="1">
                <a:solidFill>
                  <a:srgbClr val="000066"/>
                </a:solidFill>
                <a:latin typeface="Calibri"/>
                <a:cs typeface="Calibri"/>
              </a:rPr>
              <a:t>Whom </a:t>
            </a:r>
            <a:r>
              <a:rPr dirty="0" sz="1400" spc="-140" b="1">
                <a:solidFill>
                  <a:srgbClr val="000066"/>
                </a:solidFill>
                <a:latin typeface="Arial"/>
                <a:cs typeface="Arial"/>
              </a:rPr>
              <a:t>]لقاعلا </a:t>
            </a:r>
            <a:r>
              <a:rPr dirty="0" sz="1400" spc="-225" b="1">
                <a:solidFill>
                  <a:srgbClr val="000066"/>
                </a:solidFill>
                <a:latin typeface="Arial"/>
                <a:cs typeface="Arial"/>
              </a:rPr>
              <a:t>هب </a:t>
            </a:r>
            <a:r>
              <a:rPr dirty="0" sz="1400" spc="-140" b="1">
                <a:solidFill>
                  <a:srgbClr val="000066"/>
                </a:solidFill>
                <a:latin typeface="Arial"/>
                <a:cs typeface="Arial"/>
              </a:rPr>
              <a:t>لوعفملا[ </a:t>
            </a:r>
            <a:r>
              <a:rPr dirty="0" sz="1800" spc="-305" b="1">
                <a:solidFill>
                  <a:srgbClr val="000066"/>
                </a:solidFill>
                <a:latin typeface="Arial"/>
                <a:cs typeface="Arial"/>
              </a:rPr>
              <a:t>يتلا</a:t>
            </a:r>
            <a:r>
              <a:rPr dirty="0" sz="1800" spc="-24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،يذلا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45844" y="3179775"/>
            <a:ext cx="7539990" cy="2501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15240">
              <a:lnSpc>
                <a:spcPts val="1945"/>
              </a:lnSpc>
              <a:spcBef>
                <a:spcPts val="100"/>
              </a:spcBef>
            </a:pPr>
            <a:r>
              <a:rPr dirty="0" sz="1800">
                <a:solidFill>
                  <a:srgbClr val="CC3300"/>
                </a:solidFill>
                <a:latin typeface="Arial"/>
                <a:cs typeface="Arial"/>
              </a:rPr>
              <a:t>و </a:t>
            </a:r>
            <a:r>
              <a:rPr dirty="0" sz="1800" spc="-135">
                <a:solidFill>
                  <a:srgbClr val="CC3300"/>
                </a:solidFill>
                <a:latin typeface="Arial"/>
                <a:cs typeface="Arial"/>
              </a:rPr>
              <a:t>لوصوملا </a:t>
            </a:r>
            <a:r>
              <a:rPr dirty="0" sz="1800" spc="-170">
                <a:solidFill>
                  <a:srgbClr val="CC3300"/>
                </a:solidFill>
                <a:latin typeface="Arial"/>
                <a:cs typeface="Arial"/>
              </a:rPr>
              <a:t>مسلاا  </a:t>
            </a:r>
            <a:r>
              <a:rPr dirty="0" sz="1800" spc="-290">
                <a:solidFill>
                  <a:srgbClr val="CC3300"/>
                </a:solidFill>
                <a:latin typeface="Arial"/>
                <a:cs typeface="Arial"/>
              </a:rPr>
              <a:t>عضنو     </a:t>
            </a:r>
            <a:r>
              <a:rPr dirty="0" sz="1800" spc="-415">
                <a:solidFill>
                  <a:srgbClr val="CC3300"/>
                </a:solidFill>
                <a:latin typeface="Arial"/>
                <a:cs typeface="Arial"/>
              </a:rPr>
              <a:t>،ةيناثل</a:t>
            </a:r>
            <a:r>
              <a:rPr dirty="0" baseline="4629" sz="2700" spc="-622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1800" spc="-415">
                <a:solidFill>
                  <a:srgbClr val="CC3300"/>
                </a:solidFill>
                <a:latin typeface="Arial"/>
                <a:cs typeface="Arial"/>
              </a:rPr>
              <a:t>ا      </a:t>
            </a:r>
            <a:r>
              <a:rPr dirty="0" sz="1800" spc="-465">
                <a:solidFill>
                  <a:srgbClr val="CC3300"/>
                </a:solidFill>
                <a:latin typeface="Arial"/>
                <a:cs typeface="Arial"/>
              </a:rPr>
              <a:t>ة</a:t>
            </a:r>
            <a:r>
              <a:rPr dirty="0" baseline="4629" sz="2700" spc="-697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1800" spc="-465">
                <a:solidFill>
                  <a:srgbClr val="CC3300"/>
                </a:solidFill>
                <a:latin typeface="Arial"/>
                <a:cs typeface="Arial"/>
              </a:rPr>
              <a:t>لم</a:t>
            </a:r>
            <a:r>
              <a:rPr dirty="0" baseline="4629" sz="2700" spc="-697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800" spc="-465">
                <a:solidFill>
                  <a:srgbClr val="CC3300"/>
                </a:solidFill>
                <a:latin typeface="Arial"/>
                <a:cs typeface="Arial"/>
              </a:rPr>
              <a:t>ج</a:t>
            </a:r>
            <a:r>
              <a:rPr dirty="0" baseline="4629" sz="2700" spc="-697">
                <a:solidFill>
                  <a:srgbClr val="FFFF00"/>
                </a:solidFill>
                <a:latin typeface="Calibri"/>
                <a:cs typeface="Calibri"/>
              </a:rPr>
              <a:t>m</a:t>
            </a:r>
            <a:r>
              <a:rPr dirty="0" sz="1800" spc="-465">
                <a:solidFill>
                  <a:srgbClr val="CC3300"/>
                </a:solidFill>
                <a:latin typeface="Arial"/>
                <a:cs typeface="Arial"/>
              </a:rPr>
              <a:t>لا               </a:t>
            </a:r>
            <a:r>
              <a:rPr dirty="0" sz="1800" spc="-5">
                <a:solidFill>
                  <a:srgbClr val="CC3300"/>
                </a:solidFill>
                <a:latin typeface="Arial"/>
                <a:cs typeface="Arial"/>
              </a:rPr>
              <a:t>لوأ            </a:t>
            </a:r>
            <a:r>
              <a:rPr dirty="0" sz="1800" spc="-385">
                <a:solidFill>
                  <a:srgbClr val="CC3300"/>
                </a:solidFill>
                <a:latin typeface="Arial"/>
                <a:cs typeface="Arial"/>
              </a:rPr>
              <a:t>عضن    </a:t>
            </a:r>
            <a:r>
              <a:rPr dirty="0" sz="1800" spc="-430">
                <a:solidFill>
                  <a:srgbClr val="CC3300"/>
                </a:solidFill>
                <a:latin typeface="Arial"/>
                <a:cs typeface="Arial"/>
              </a:rPr>
              <a:t>مث              </a:t>
            </a:r>
            <a:r>
              <a:rPr dirty="0" sz="1800" spc="-350">
                <a:solidFill>
                  <a:srgbClr val="CC3300"/>
                </a:solidFill>
                <a:latin typeface="Arial"/>
                <a:cs typeface="Arial"/>
              </a:rPr>
              <a:t>ةيناثلا   </a:t>
            </a:r>
            <a:r>
              <a:rPr dirty="0" sz="1800" spc="-145">
                <a:solidFill>
                  <a:srgbClr val="CC3300"/>
                </a:solidFill>
                <a:latin typeface="Arial"/>
                <a:cs typeface="Arial"/>
              </a:rPr>
              <a:t>ةلمجلا  </a:t>
            </a:r>
            <a:r>
              <a:rPr dirty="0" sz="1800" spc="-170">
                <a:solidFill>
                  <a:srgbClr val="CC3300"/>
                </a:solidFill>
                <a:latin typeface="Arial"/>
                <a:cs typeface="Arial"/>
              </a:rPr>
              <a:t>ن</a:t>
            </a:r>
            <a:r>
              <a:rPr dirty="0" baseline="4629" sz="2700" spc="-254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170">
                <a:solidFill>
                  <a:srgbClr val="CC3300"/>
                </a:solidFill>
                <a:latin typeface="Arial"/>
                <a:cs typeface="Arial"/>
              </a:rPr>
              <a:t>م</a:t>
            </a:r>
            <a:r>
              <a:rPr dirty="0" baseline="4629" sz="2700" spc="-254">
                <a:solidFill>
                  <a:srgbClr val="FFFFFF"/>
                </a:solidFill>
                <a:latin typeface="Calibri"/>
                <a:cs typeface="Calibri"/>
              </a:rPr>
              <a:t>im                  </a:t>
            </a:r>
            <a:r>
              <a:rPr dirty="0" sz="1800" spc="-160">
                <a:solidFill>
                  <a:srgbClr val="CC3300"/>
                </a:solidFill>
                <a:latin typeface="Arial"/>
                <a:cs typeface="Arial"/>
              </a:rPr>
              <a:t>ةملك</a:t>
            </a:r>
            <a:r>
              <a:rPr dirty="0" sz="1800" spc="-28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800" spc="-145">
                <a:solidFill>
                  <a:srgbClr val="CC3300"/>
                </a:solidFill>
                <a:latin typeface="Arial"/>
                <a:cs typeface="Arial"/>
              </a:rPr>
              <a:t>فذحن</a:t>
            </a:r>
            <a:endParaRPr sz="1800">
              <a:latin typeface="Arial"/>
              <a:cs typeface="Arial"/>
            </a:endParaRPr>
          </a:p>
          <a:p>
            <a:pPr algn="r" marR="13335">
              <a:lnSpc>
                <a:spcPts val="1945"/>
              </a:lnSpc>
            </a:pPr>
            <a:r>
              <a:rPr dirty="0" sz="1800" spc="-535">
                <a:solidFill>
                  <a:srgbClr val="CC3300"/>
                </a:solidFill>
                <a:latin typeface="Arial"/>
                <a:cs typeface="Arial"/>
              </a:rPr>
              <a:t>:حبصتف</a:t>
            </a:r>
            <a:r>
              <a:rPr dirty="0" sz="1800" spc="-15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800" spc="-235">
                <a:solidFill>
                  <a:srgbClr val="CC3300"/>
                </a:solidFill>
                <a:latin typeface="Arial"/>
                <a:cs typeface="Arial"/>
              </a:rPr>
              <a:t>)ريمضلا  </a:t>
            </a:r>
            <a:r>
              <a:rPr dirty="0" sz="1800" spc="-204">
                <a:solidFill>
                  <a:srgbClr val="CC3300"/>
                </a:solidFill>
                <a:latin typeface="Arial"/>
                <a:cs typeface="Arial"/>
              </a:rPr>
              <a:t>اهيلإ  </a:t>
            </a:r>
            <a:r>
              <a:rPr dirty="0" sz="1800" spc="-250">
                <a:solidFill>
                  <a:srgbClr val="CC3300"/>
                </a:solidFill>
                <a:latin typeface="Arial"/>
                <a:cs typeface="Arial"/>
              </a:rPr>
              <a:t>دوعي  </a:t>
            </a:r>
            <a:r>
              <a:rPr dirty="0" sz="1800" spc="-295">
                <a:solidFill>
                  <a:srgbClr val="CC3300"/>
                </a:solidFill>
                <a:latin typeface="Arial"/>
                <a:cs typeface="Arial"/>
              </a:rPr>
              <a:t>يتلا(  </a:t>
            </a:r>
            <a:r>
              <a:rPr dirty="0" sz="1800" spc="-215">
                <a:solidFill>
                  <a:srgbClr val="CC3300"/>
                </a:solidFill>
                <a:latin typeface="Arial"/>
                <a:cs typeface="Arial"/>
              </a:rPr>
              <a:t>اهلثم  </a:t>
            </a:r>
            <a:r>
              <a:rPr dirty="0" sz="1800" spc="-300">
                <a:solidFill>
                  <a:srgbClr val="CC3300"/>
                </a:solidFill>
                <a:latin typeface="Arial"/>
                <a:cs typeface="Arial"/>
              </a:rPr>
              <a:t>انفذح  </a:t>
            </a:r>
            <a:r>
              <a:rPr dirty="0" sz="1800" spc="-375">
                <a:solidFill>
                  <a:srgbClr val="CC3300"/>
                </a:solidFill>
                <a:latin typeface="Arial"/>
                <a:cs typeface="Arial"/>
              </a:rPr>
              <a:t>يتلا    </a:t>
            </a:r>
            <a:r>
              <a:rPr dirty="0" sz="1800" spc="-195">
                <a:solidFill>
                  <a:srgbClr val="CC3300"/>
                </a:solidFill>
                <a:latin typeface="Arial"/>
                <a:cs typeface="Arial"/>
              </a:rPr>
              <a:t>ةملكلا  </a:t>
            </a:r>
            <a:r>
              <a:rPr dirty="0" sz="1800" spc="-375">
                <a:solidFill>
                  <a:srgbClr val="CC3300"/>
                </a:solidFill>
                <a:latin typeface="Arial"/>
                <a:cs typeface="Arial"/>
              </a:rPr>
              <a:t>دعب    </a:t>
            </a:r>
            <a:r>
              <a:rPr dirty="0" sz="1800" spc="-350">
                <a:solidFill>
                  <a:srgbClr val="CC3300"/>
                </a:solidFill>
                <a:latin typeface="Arial"/>
                <a:cs typeface="Arial"/>
              </a:rPr>
              <a:t>ةيناثلا </a:t>
            </a:r>
            <a:r>
              <a:rPr dirty="0" sz="1800" spc="-25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800" spc="-145">
                <a:solidFill>
                  <a:srgbClr val="CC3300"/>
                </a:solidFill>
                <a:latin typeface="Arial"/>
                <a:cs typeface="Arial"/>
              </a:rPr>
              <a:t>ةلمجلا</a:t>
            </a:r>
            <a:endParaRPr sz="18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204" b="1">
                <a:solidFill>
                  <a:srgbClr val="FFFF00"/>
                </a:solidFill>
                <a:latin typeface="Calibri"/>
                <a:cs typeface="Calibri"/>
              </a:rPr>
              <a:t>whom 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visited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came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here.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ةل</a:t>
            </a:r>
            <a:r>
              <a:rPr dirty="0" sz="2000" spc="-660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2000" spc="11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2000">
              <a:latin typeface="Arial"/>
              <a:cs typeface="Arial"/>
            </a:endParaRPr>
          </a:p>
          <a:p>
            <a:pPr marL="295910" indent="-283845">
              <a:lnSpc>
                <a:spcPct val="100000"/>
              </a:lnSpc>
              <a:spcBef>
                <a:spcPts val="55"/>
              </a:spcBef>
              <a:buAutoNum type="arabicParenR"/>
              <a:tabLst>
                <a:tab pos="296545" algn="l"/>
                <a:tab pos="3694429" algn="l"/>
              </a:tabLst>
            </a:pP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man was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working</a:t>
            </a:r>
            <a:r>
              <a:rPr dirty="0" sz="1800" spc="5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me.	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paid</a:t>
            </a:r>
            <a:r>
              <a:rPr dirty="0" sz="18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him.</a:t>
            </a:r>
            <a:endParaRPr sz="1800">
              <a:latin typeface="Calibri"/>
              <a:cs typeface="Calibri"/>
            </a:endParaRPr>
          </a:p>
          <a:p>
            <a:pPr marL="356870">
              <a:lnSpc>
                <a:spcPct val="100000"/>
              </a:lnSpc>
            </a:pP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204" b="1">
                <a:solidFill>
                  <a:srgbClr val="FFFF00"/>
                </a:solidFill>
                <a:latin typeface="Calibri"/>
                <a:cs typeface="Calibri"/>
              </a:rPr>
              <a:t>whom 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paid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working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me.</a:t>
            </a:r>
            <a:endParaRPr sz="1800">
              <a:latin typeface="Calibri"/>
              <a:cs typeface="Calibri"/>
            </a:endParaRPr>
          </a:p>
          <a:p>
            <a:pPr marL="295910" indent="-283845">
              <a:lnSpc>
                <a:spcPts val="2135"/>
              </a:lnSpc>
              <a:buAutoNum type="arabicParenR" startAt="2"/>
              <a:tabLst>
                <a:tab pos="296545" algn="l"/>
                <a:tab pos="1934210" algn="l"/>
              </a:tabLst>
            </a:pP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2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girl.	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gave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her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flower.</a:t>
            </a:r>
            <a:endParaRPr sz="1800">
              <a:latin typeface="Calibri"/>
              <a:cs typeface="Calibri"/>
            </a:endParaRPr>
          </a:p>
          <a:p>
            <a:pPr marL="356870">
              <a:lnSpc>
                <a:spcPts val="2135"/>
              </a:lnSpc>
            </a:pP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girl </a:t>
            </a:r>
            <a:r>
              <a:rPr dirty="0" sz="1800" spc="204" b="1">
                <a:solidFill>
                  <a:srgbClr val="FFFF00"/>
                </a:solidFill>
                <a:latin typeface="Calibri"/>
                <a:cs typeface="Calibri"/>
              </a:rPr>
              <a:t>whom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gave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flower.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7" name="object 6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9735" y="313982"/>
            <a:ext cx="492074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50335" y="871766"/>
            <a:ext cx="267436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447243"/>
            <a:ext cx="421830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/>
              <a:t>Relative</a:t>
            </a:r>
            <a:r>
              <a:rPr dirty="0" sz="3600" spc="200"/>
              <a:t> </a:t>
            </a:r>
            <a:r>
              <a:rPr dirty="0" sz="3600" spc="350"/>
              <a:t>Pronouns</a:t>
            </a:r>
            <a:endParaRPr sz="3600"/>
          </a:p>
          <a:p>
            <a:pPr marL="1003300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لصولا</a:t>
            </a:r>
            <a:r>
              <a:rPr dirty="0" sz="3600" spc="5">
                <a:latin typeface="Arial"/>
                <a:cs typeface="Arial"/>
              </a:rPr>
              <a:t> </a:t>
            </a:r>
            <a:r>
              <a:rPr dirty="0" sz="3600" spc="-430">
                <a:latin typeface="Arial"/>
                <a:cs typeface="Arial"/>
              </a:rPr>
              <a:t>رئامض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07008" y="2365273"/>
            <a:ext cx="7606030" cy="458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187055" y="2417825"/>
            <a:ext cx="495934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600" spc="8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600" spc="-250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sz="1600" spc="-76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1600" spc="-455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sz="1600" spc="-750">
                <a:solidFill>
                  <a:srgbClr val="FFFFFF"/>
                </a:solidFill>
                <a:latin typeface="Arial"/>
                <a:cs typeface="Arial"/>
              </a:rPr>
              <a:t>ت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37704" y="2560345"/>
            <a:ext cx="1275333" cy="458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367016" y="2560345"/>
            <a:ext cx="446303" cy="458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208776" y="2560345"/>
            <a:ext cx="1433829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092952" y="2560345"/>
            <a:ext cx="391528" cy="458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271386" y="2612593"/>
            <a:ext cx="241173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-254">
                <a:solidFill>
                  <a:srgbClr val="FFFFFF"/>
                </a:solidFill>
                <a:latin typeface="Arial"/>
                <a:cs typeface="Arial"/>
              </a:rPr>
              <a:t>:يلاتلا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لاثملا 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ظحلا </a:t>
            </a:r>
            <a:r>
              <a:rPr dirty="0" sz="1600" spc="-260">
                <a:solidFill>
                  <a:srgbClr val="FFFFFF"/>
                </a:solidFill>
                <a:latin typeface="Arial"/>
                <a:cs typeface="Arial"/>
              </a:rPr>
              <a:t>.لعفلا </a:t>
            </a:r>
            <a:r>
              <a:rPr dirty="0" sz="1600" spc="-335">
                <a:solidFill>
                  <a:srgbClr val="FFFFFF"/>
                </a:solidFill>
                <a:latin typeface="Arial"/>
                <a:cs typeface="Arial"/>
              </a:rPr>
              <a:t>دعب</a:t>
            </a:r>
            <a:r>
              <a:rPr dirty="0" sz="16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دجويف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27175" y="3048025"/>
            <a:ext cx="3802253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45463" y="3291865"/>
            <a:ext cx="7767574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48784" y="3486937"/>
            <a:ext cx="4064254" cy="4585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681728" y="3486937"/>
            <a:ext cx="342646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24783" y="3486937"/>
            <a:ext cx="1732533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099816" y="3486937"/>
            <a:ext cx="400672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67000" y="3486937"/>
            <a:ext cx="708482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609088" y="3486937"/>
            <a:ext cx="333629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85088" y="3727729"/>
            <a:ext cx="1970277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779776" y="3727729"/>
            <a:ext cx="888314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453384" y="3727729"/>
            <a:ext cx="1842389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193023" y="4242765"/>
            <a:ext cx="635304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129016" y="4242765"/>
            <a:ext cx="370090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27175" y="4523257"/>
            <a:ext cx="388391" cy="4585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39952" y="4523257"/>
            <a:ext cx="3018790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371600" y="4767097"/>
            <a:ext cx="1854454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950464" y="4767097"/>
            <a:ext cx="888314" cy="4585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627120" y="4767097"/>
            <a:ext cx="994981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27175" y="5010937"/>
            <a:ext cx="388391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139952" y="5010937"/>
            <a:ext cx="3710686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35608" y="5251703"/>
            <a:ext cx="1208328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68295" y="5251703"/>
            <a:ext cx="888314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041904" y="5251703"/>
            <a:ext cx="2305685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358519" y="2396490"/>
            <a:ext cx="65925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600" spc="-305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امأ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لوأ </a:t>
            </a:r>
            <a:r>
              <a:rPr dirty="0" sz="1600" spc="-130">
                <a:solidFill>
                  <a:srgbClr val="FFFFFF"/>
                </a:solidFill>
                <a:latin typeface="Arial"/>
                <a:cs typeface="Arial"/>
              </a:rPr>
              <a:t>هدوجوب 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1600" spc="-175">
                <a:solidFill>
                  <a:srgbClr val="FFFFFF"/>
                </a:solidFill>
                <a:latin typeface="Arial"/>
                <a:cs typeface="Arial"/>
              </a:rPr>
              <a:t>فرعن</a:t>
            </a:r>
            <a:r>
              <a:rPr dirty="0" baseline="8680" sz="2400" spc="-26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45">
                <a:solidFill>
                  <a:srgbClr val="FFFFFF"/>
                </a:solidFill>
                <a:latin typeface="Arial"/>
                <a:cs typeface="Arial"/>
              </a:rPr>
              <a:t>اعبط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600" spc="-125">
                <a:solidFill>
                  <a:srgbClr val="FFFFFF"/>
                </a:solidFill>
                <a:latin typeface="Arial"/>
                <a:cs typeface="Arial"/>
              </a:rPr>
              <a:t>لقاع </a:t>
            </a:r>
            <a:r>
              <a:rPr dirty="0" sz="1600" spc="-275">
                <a:solidFill>
                  <a:srgbClr val="FFFFFF"/>
                </a:solidFill>
                <a:latin typeface="Arial"/>
                <a:cs typeface="Arial"/>
              </a:rPr>
              <a:t>ريغلا </a:t>
            </a:r>
            <a:r>
              <a:rPr dirty="0" sz="1600" spc="-210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600" spc="-220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لحم</a:t>
            </a:r>
            <a:r>
              <a:rPr dirty="0" sz="1600" spc="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8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-585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1600" spc="-585">
                <a:solidFill>
                  <a:srgbClr val="FFFFFF"/>
                </a:solidFill>
                <a:latin typeface="Arial"/>
                <a:cs typeface="Arial"/>
              </a:rPr>
              <a:t>حت</a:t>
            </a:r>
            <a:r>
              <a:rPr dirty="0" sz="1800" spc="-585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1600" spc="-58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40">
                <a:solidFill>
                  <a:srgbClr val="FFFF00"/>
                </a:solidFill>
                <a:latin typeface="Calibri"/>
                <a:cs typeface="Calibri"/>
              </a:rPr>
              <a:t>ich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737104" y="1975116"/>
            <a:ext cx="4353941" cy="3915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108960" y="1956841"/>
            <a:ext cx="3475990" cy="48600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668523" y="1906523"/>
            <a:ext cx="4343400" cy="381000"/>
          </a:xfrm>
          <a:custGeom>
            <a:avLst/>
            <a:gdLst/>
            <a:ahLst/>
            <a:cxnLst/>
            <a:rect l="l" t="t" r="r" b="b"/>
            <a:pathLst>
              <a:path w="4343400" h="381000">
                <a:moveTo>
                  <a:pt x="42799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279900" y="381000"/>
                </a:lnTo>
                <a:lnTo>
                  <a:pt x="4304609" y="376007"/>
                </a:lnTo>
                <a:lnTo>
                  <a:pt x="4324794" y="362394"/>
                </a:lnTo>
                <a:lnTo>
                  <a:pt x="4338407" y="342209"/>
                </a:lnTo>
                <a:lnTo>
                  <a:pt x="4343400" y="317500"/>
                </a:lnTo>
                <a:lnTo>
                  <a:pt x="4343400" y="63500"/>
                </a:lnTo>
                <a:lnTo>
                  <a:pt x="4338407" y="38790"/>
                </a:lnTo>
                <a:lnTo>
                  <a:pt x="4324794" y="18605"/>
                </a:lnTo>
                <a:lnTo>
                  <a:pt x="4304609" y="4992"/>
                </a:lnTo>
                <a:lnTo>
                  <a:pt x="42799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668523" y="1906523"/>
            <a:ext cx="4343400" cy="381000"/>
          </a:xfrm>
          <a:custGeom>
            <a:avLst/>
            <a:gdLst/>
            <a:ahLst/>
            <a:cxnLst/>
            <a:rect l="l" t="t" r="r" b="b"/>
            <a:pathLst>
              <a:path w="43434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279900" y="0"/>
                </a:lnTo>
                <a:lnTo>
                  <a:pt x="4304609" y="4992"/>
                </a:lnTo>
                <a:lnTo>
                  <a:pt x="4324794" y="18605"/>
                </a:lnTo>
                <a:lnTo>
                  <a:pt x="4338407" y="38790"/>
                </a:lnTo>
                <a:lnTo>
                  <a:pt x="4343400" y="63500"/>
                </a:lnTo>
                <a:lnTo>
                  <a:pt x="4343400" y="317500"/>
                </a:lnTo>
                <a:lnTo>
                  <a:pt x="4338407" y="342209"/>
                </a:lnTo>
                <a:lnTo>
                  <a:pt x="4324794" y="362394"/>
                </a:lnTo>
                <a:lnTo>
                  <a:pt x="4304609" y="376007"/>
                </a:lnTo>
                <a:lnTo>
                  <a:pt x="42799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3162045" y="1940128"/>
            <a:ext cx="32277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75" b="1">
                <a:solidFill>
                  <a:srgbClr val="000066"/>
                </a:solidFill>
                <a:latin typeface="Calibri"/>
                <a:cs typeface="Calibri"/>
              </a:rPr>
              <a:t>Which </a:t>
            </a:r>
            <a:r>
              <a:rPr dirty="0" sz="1000" spc="-105" b="1">
                <a:solidFill>
                  <a:srgbClr val="000066"/>
                </a:solidFill>
                <a:latin typeface="Arial"/>
                <a:cs typeface="Arial"/>
              </a:rPr>
              <a:t>]هب </a:t>
            </a:r>
            <a:r>
              <a:rPr dirty="0" sz="1000" spc="-114" b="1">
                <a:solidFill>
                  <a:srgbClr val="000066"/>
                </a:solidFill>
                <a:latin typeface="Arial"/>
                <a:cs typeface="Arial"/>
              </a:rPr>
              <a:t>لوعفملا </a:t>
            </a:r>
            <a:r>
              <a:rPr dirty="0" sz="1000" b="1">
                <a:solidFill>
                  <a:srgbClr val="000066"/>
                </a:solidFill>
                <a:latin typeface="Arial"/>
                <a:cs typeface="Arial"/>
              </a:rPr>
              <a:t>وأ </a:t>
            </a:r>
            <a:r>
              <a:rPr dirty="0" sz="1000" spc="-105" b="1">
                <a:solidFill>
                  <a:srgbClr val="000066"/>
                </a:solidFill>
                <a:latin typeface="Arial"/>
                <a:cs typeface="Arial"/>
              </a:rPr>
              <a:t>لعافلا </a:t>
            </a:r>
            <a:r>
              <a:rPr dirty="0" sz="1000" spc="-60" b="1">
                <a:solidFill>
                  <a:srgbClr val="000066"/>
                </a:solidFill>
                <a:latin typeface="Arial"/>
                <a:cs typeface="Arial"/>
              </a:rPr>
              <a:t>دامجلل[ </a:t>
            </a:r>
            <a:r>
              <a:rPr dirty="0" sz="1800" spc="-305" b="1">
                <a:solidFill>
                  <a:srgbClr val="000066"/>
                </a:solidFill>
                <a:latin typeface="Arial"/>
                <a:cs typeface="Arial"/>
              </a:rPr>
              <a:t>يتلا</a:t>
            </a:r>
            <a:r>
              <a:rPr dirty="0" sz="1800" spc="-24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،يذلا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82344" y="3103880"/>
            <a:ext cx="7689850" cy="2475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6200">
              <a:lnSpc>
                <a:spcPts val="1910"/>
              </a:lnSpc>
              <a:spcBef>
                <a:spcPts val="105"/>
              </a:spcBef>
            </a:pPr>
            <a:r>
              <a:rPr dirty="0" sz="1600" spc="6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600" spc="25">
                <a:solidFill>
                  <a:srgbClr val="FFFFFF"/>
                </a:solidFill>
                <a:latin typeface="Calibri"/>
                <a:cs typeface="Calibri"/>
              </a:rPr>
              <a:t>found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his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book. </a:t>
            </a:r>
            <a:r>
              <a:rPr dirty="0" sz="1600" spc="6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lost</a:t>
            </a:r>
            <a:r>
              <a:rPr dirty="0" sz="16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yesterday.</a:t>
            </a:r>
            <a:endParaRPr sz="1600">
              <a:latin typeface="Calibri"/>
              <a:cs typeface="Calibri"/>
            </a:endParaRPr>
          </a:p>
          <a:p>
            <a:pPr marL="152400">
              <a:lnSpc>
                <a:spcPts val="1714"/>
              </a:lnSpc>
            </a:pPr>
            <a:r>
              <a:rPr dirty="0" sz="1600" spc="-330">
                <a:solidFill>
                  <a:srgbClr val="CC3300"/>
                </a:solidFill>
                <a:latin typeface="Arial"/>
                <a:cs typeface="Arial"/>
              </a:rPr>
              <a:t>عضن </a:t>
            </a:r>
            <a:r>
              <a:rPr dirty="0" sz="1600" spc="-370">
                <a:solidFill>
                  <a:srgbClr val="CC3300"/>
                </a:solidFill>
                <a:latin typeface="Arial"/>
                <a:cs typeface="Arial"/>
              </a:rPr>
              <a:t>مث </a:t>
            </a:r>
            <a:r>
              <a:rPr dirty="0" sz="1600" spc="-415">
                <a:solidFill>
                  <a:srgbClr val="CC3300"/>
                </a:solidFill>
                <a:latin typeface="Arial"/>
                <a:cs typeface="Arial"/>
              </a:rPr>
              <a:t>ةيناثل</a:t>
            </a:r>
            <a:r>
              <a:rPr dirty="0" baseline="-10416" sz="2400" spc="-622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1600" spc="-415">
                <a:solidFill>
                  <a:srgbClr val="CC3300"/>
                </a:solidFill>
                <a:latin typeface="Arial"/>
                <a:cs typeface="Arial"/>
              </a:rPr>
              <a:t>ا </a:t>
            </a:r>
            <a:r>
              <a:rPr dirty="0" sz="1600" spc="-350">
                <a:solidFill>
                  <a:srgbClr val="CC3300"/>
                </a:solidFill>
                <a:latin typeface="Arial"/>
                <a:cs typeface="Arial"/>
              </a:rPr>
              <a:t>ة</a:t>
            </a:r>
            <a:r>
              <a:rPr dirty="0" baseline="-10416" sz="2400" spc="-525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1600" spc="-350">
                <a:solidFill>
                  <a:srgbClr val="CC3300"/>
                </a:solidFill>
                <a:latin typeface="Arial"/>
                <a:cs typeface="Arial"/>
              </a:rPr>
              <a:t>لم</a:t>
            </a:r>
            <a:r>
              <a:rPr dirty="0" baseline="-10416" sz="2400" spc="-525">
                <a:solidFill>
                  <a:srgbClr val="FFFF00"/>
                </a:solidFill>
                <a:latin typeface="Calibri"/>
                <a:cs typeface="Calibri"/>
              </a:rPr>
              <a:t>ic</a:t>
            </a:r>
            <a:r>
              <a:rPr dirty="0" sz="1600" spc="-350">
                <a:solidFill>
                  <a:srgbClr val="CC3300"/>
                </a:solidFill>
                <a:latin typeface="Arial"/>
                <a:cs typeface="Arial"/>
              </a:rPr>
              <a:t>ج</a:t>
            </a:r>
            <a:r>
              <a:rPr dirty="0" baseline="-10416" sz="2400" spc="-525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1600" spc="-350">
                <a:solidFill>
                  <a:srgbClr val="CC3300"/>
                </a:solidFill>
                <a:latin typeface="Arial"/>
                <a:cs typeface="Arial"/>
              </a:rPr>
              <a:t>لا </a:t>
            </a:r>
            <a:r>
              <a:rPr dirty="0" sz="1600">
                <a:solidFill>
                  <a:srgbClr val="CC3300"/>
                </a:solidFill>
                <a:latin typeface="Arial"/>
                <a:cs typeface="Arial"/>
              </a:rPr>
              <a:t>لوأ </a:t>
            </a:r>
            <a:r>
              <a:rPr dirty="0" sz="1600" spc="-459">
                <a:solidFill>
                  <a:srgbClr val="CC3300"/>
                </a:solidFill>
                <a:latin typeface="Arial"/>
                <a:cs typeface="Arial"/>
              </a:rPr>
              <a:t>يف</a:t>
            </a:r>
            <a:r>
              <a:rPr dirty="0" sz="1600" spc="498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600" spc="-45">
                <a:solidFill>
                  <a:srgbClr val="CC3300"/>
                </a:solidFill>
                <a:latin typeface="Arial"/>
                <a:cs typeface="Arial"/>
              </a:rPr>
              <a:t>اهنم</a:t>
            </a:r>
            <a:r>
              <a:rPr dirty="0" baseline="6944" sz="2400" spc="-67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600" spc="-254">
                <a:solidFill>
                  <a:srgbClr val="CC3300"/>
                </a:solidFill>
                <a:latin typeface="Arial"/>
                <a:cs typeface="Arial"/>
              </a:rPr>
              <a:t>لادب </a:t>
            </a:r>
            <a:r>
              <a:rPr dirty="0" sz="1600" spc="-330">
                <a:solidFill>
                  <a:srgbClr val="CC3300"/>
                </a:solidFill>
                <a:latin typeface="Arial"/>
                <a:cs typeface="Arial"/>
              </a:rPr>
              <a:t>عضن </a:t>
            </a:r>
            <a:r>
              <a:rPr dirty="0" sz="1600" spc="-335">
                <a:solidFill>
                  <a:srgbClr val="CC3300"/>
                </a:solidFill>
                <a:latin typeface="Arial"/>
                <a:cs typeface="Arial"/>
              </a:rPr>
              <a:t>و</a:t>
            </a:r>
            <a:r>
              <a:rPr dirty="0" baseline="-10416" sz="2400" spc="-502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1600" spc="-335">
                <a:solidFill>
                  <a:srgbClr val="CC3300"/>
                </a:solidFill>
                <a:latin typeface="Arial"/>
                <a:cs typeface="Arial"/>
              </a:rPr>
              <a:t>ا</a:t>
            </a:r>
            <a:r>
              <a:rPr dirty="0" baseline="-10416" sz="2400" spc="-502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1600" spc="-335">
                <a:solidFill>
                  <a:srgbClr val="CC3300"/>
                </a:solidFill>
                <a:latin typeface="Arial"/>
                <a:cs typeface="Arial"/>
              </a:rPr>
              <a:t>ه</a:t>
            </a:r>
            <a:r>
              <a:rPr dirty="0" baseline="-10416" sz="2400" spc="-502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dirty="0" sz="1600" spc="-335">
                <a:solidFill>
                  <a:srgbClr val="CC3300"/>
                </a:solidFill>
                <a:latin typeface="Arial"/>
                <a:cs typeface="Arial"/>
              </a:rPr>
              <a:t>فذ</a:t>
            </a:r>
            <a:r>
              <a:rPr dirty="0" baseline="-10416" sz="2400" spc="-502">
                <a:solidFill>
                  <a:srgbClr val="FFFF00"/>
                </a:solidFill>
                <a:latin typeface="Calibri"/>
                <a:cs typeface="Calibri"/>
              </a:rPr>
              <a:t>b</a:t>
            </a:r>
            <a:r>
              <a:rPr dirty="0" sz="1600" spc="-335">
                <a:solidFill>
                  <a:srgbClr val="CC3300"/>
                </a:solidFill>
                <a:latin typeface="Arial"/>
                <a:cs typeface="Arial"/>
              </a:rPr>
              <a:t>ح</a:t>
            </a:r>
            <a:r>
              <a:rPr dirty="0" baseline="-10416" sz="2400" spc="-502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600" spc="-335">
                <a:solidFill>
                  <a:srgbClr val="CC3300"/>
                </a:solidFill>
                <a:latin typeface="Arial"/>
                <a:cs typeface="Arial"/>
              </a:rPr>
              <a:t>نف</a:t>
            </a:r>
            <a:r>
              <a:rPr dirty="0" baseline="-10416" sz="2400" spc="-502">
                <a:solidFill>
                  <a:srgbClr val="FFFF00"/>
                </a:solidFill>
                <a:latin typeface="Calibri"/>
                <a:cs typeface="Calibri"/>
              </a:rPr>
              <a:t>ok </a:t>
            </a:r>
            <a:r>
              <a:rPr dirty="0" sz="1600" spc="-145">
                <a:solidFill>
                  <a:srgbClr val="CC3300"/>
                </a:solidFill>
                <a:latin typeface="Arial"/>
                <a:cs typeface="Arial"/>
              </a:rPr>
              <a:t>ةملك </a:t>
            </a:r>
            <a:r>
              <a:rPr dirty="0" sz="1600" spc="-200">
                <a:solidFill>
                  <a:srgbClr val="CC3300"/>
                </a:solidFill>
                <a:latin typeface="Arial"/>
                <a:cs typeface="Arial"/>
              </a:rPr>
              <a:t>ىلع </a:t>
            </a:r>
            <a:r>
              <a:rPr dirty="0" sz="1600" spc="-365">
                <a:solidFill>
                  <a:srgbClr val="CC3300"/>
                </a:solidFill>
                <a:latin typeface="Arial"/>
                <a:cs typeface="Arial"/>
              </a:rPr>
              <a:t>دوع</a:t>
            </a:r>
            <a:r>
              <a:rPr dirty="0" baseline="-10416" sz="2400" spc="-547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600" spc="-365">
                <a:solidFill>
                  <a:srgbClr val="CC3300"/>
                </a:solidFill>
                <a:latin typeface="Arial"/>
                <a:cs typeface="Arial"/>
              </a:rPr>
              <a:t>ت </a:t>
            </a:r>
            <a:r>
              <a:rPr dirty="0" baseline="-10416" sz="2400" spc="44">
                <a:solidFill>
                  <a:srgbClr val="FFFFFF"/>
                </a:solidFill>
                <a:latin typeface="Calibri"/>
                <a:cs typeface="Calibri"/>
              </a:rPr>
              <a:t>im </a:t>
            </a:r>
            <a:r>
              <a:rPr dirty="0" sz="1600" spc="-145">
                <a:solidFill>
                  <a:srgbClr val="CC3300"/>
                </a:solidFill>
                <a:latin typeface="Arial"/>
                <a:cs typeface="Arial"/>
              </a:rPr>
              <a:t>ةملك </a:t>
            </a:r>
            <a:r>
              <a:rPr dirty="0" sz="1600" spc="-5">
                <a:solidFill>
                  <a:srgbClr val="CC3300"/>
                </a:solidFill>
                <a:latin typeface="Arial"/>
                <a:cs typeface="Arial"/>
              </a:rPr>
              <a:t>نأ</a:t>
            </a:r>
            <a:r>
              <a:rPr dirty="0" sz="1600" spc="-25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600" spc="-150">
                <a:solidFill>
                  <a:srgbClr val="CC3300"/>
                </a:solidFill>
                <a:latin typeface="Arial"/>
                <a:cs typeface="Arial"/>
              </a:rPr>
              <a:t>ىرن</a:t>
            </a:r>
            <a:endParaRPr sz="1600">
              <a:latin typeface="Arial"/>
              <a:cs typeface="Arial"/>
            </a:endParaRPr>
          </a:p>
          <a:p>
            <a:pPr marL="1658620">
              <a:lnSpc>
                <a:spcPts val="1730"/>
              </a:lnSpc>
            </a:pPr>
            <a:r>
              <a:rPr dirty="0" sz="1600" spc="-470">
                <a:solidFill>
                  <a:srgbClr val="CC3300"/>
                </a:solidFill>
                <a:latin typeface="Arial"/>
                <a:cs typeface="Arial"/>
              </a:rPr>
              <a:t>:حبصتف</a:t>
            </a:r>
            <a:r>
              <a:rPr dirty="0" sz="1600" spc="15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600" spc="-204">
                <a:solidFill>
                  <a:srgbClr val="CC3300"/>
                </a:solidFill>
                <a:latin typeface="Arial"/>
                <a:cs typeface="Arial"/>
              </a:rPr>
              <a:t>)ريمضلا </a:t>
            </a:r>
            <a:r>
              <a:rPr dirty="0" sz="1600" spc="-185">
                <a:solidFill>
                  <a:srgbClr val="CC3300"/>
                </a:solidFill>
                <a:latin typeface="Arial"/>
                <a:cs typeface="Arial"/>
              </a:rPr>
              <a:t>اهيلإ </a:t>
            </a:r>
            <a:r>
              <a:rPr dirty="0" sz="1600" spc="-220">
                <a:solidFill>
                  <a:srgbClr val="CC3300"/>
                </a:solidFill>
                <a:latin typeface="Arial"/>
                <a:cs typeface="Arial"/>
              </a:rPr>
              <a:t>دوعي </a:t>
            </a:r>
            <a:r>
              <a:rPr dirty="0" sz="1600" spc="-265">
                <a:solidFill>
                  <a:srgbClr val="CC3300"/>
                </a:solidFill>
                <a:latin typeface="Arial"/>
                <a:cs typeface="Arial"/>
              </a:rPr>
              <a:t>يتلا( </a:t>
            </a:r>
            <a:r>
              <a:rPr dirty="0" sz="1600" spc="-190">
                <a:solidFill>
                  <a:srgbClr val="CC3300"/>
                </a:solidFill>
                <a:latin typeface="Arial"/>
                <a:cs typeface="Arial"/>
              </a:rPr>
              <a:t>اهلثم </a:t>
            </a:r>
            <a:r>
              <a:rPr dirty="0" sz="1600" spc="-260">
                <a:solidFill>
                  <a:srgbClr val="CC3300"/>
                </a:solidFill>
                <a:latin typeface="Arial"/>
                <a:cs typeface="Arial"/>
              </a:rPr>
              <a:t>انفذح  </a:t>
            </a:r>
            <a:r>
              <a:rPr dirty="0" sz="1600" spc="-335">
                <a:solidFill>
                  <a:srgbClr val="CC3300"/>
                </a:solidFill>
                <a:latin typeface="Arial"/>
                <a:cs typeface="Arial"/>
              </a:rPr>
              <a:t>يتلا </a:t>
            </a:r>
            <a:r>
              <a:rPr dirty="0" sz="1600" spc="-180">
                <a:solidFill>
                  <a:srgbClr val="CC3300"/>
                </a:solidFill>
                <a:latin typeface="Arial"/>
                <a:cs typeface="Arial"/>
              </a:rPr>
              <a:t>ةملكلا </a:t>
            </a:r>
            <a:r>
              <a:rPr dirty="0" sz="1600" spc="-330">
                <a:solidFill>
                  <a:srgbClr val="CC3300"/>
                </a:solidFill>
                <a:latin typeface="Arial"/>
                <a:cs typeface="Arial"/>
              </a:rPr>
              <a:t>دعب </a:t>
            </a:r>
            <a:r>
              <a:rPr dirty="0" sz="1600" spc="-310">
                <a:solidFill>
                  <a:srgbClr val="CC3300"/>
                </a:solidFill>
                <a:latin typeface="Arial"/>
                <a:cs typeface="Arial"/>
              </a:rPr>
              <a:t>ةيناثلا  </a:t>
            </a:r>
            <a:r>
              <a:rPr dirty="0" sz="1600" spc="-130">
                <a:solidFill>
                  <a:srgbClr val="CC3300"/>
                </a:solidFill>
                <a:latin typeface="Arial"/>
                <a:cs typeface="Arial"/>
              </a:rPr>
              <a:t>ةلمجلا </a:t>
            </a:r>
            <a:r>
              <a:rPr dirty="0" sz="1600">
                <a:solidFill>
                  <a:srgbClr val="CC3300"/>
                </a:solidFill>
                <a:latin typeface="Arial"/>
                <a:cs typeface="Arial"/>
              </a:rPr>
              <a:t>و </a:t>
            </a:r>
            <a:r>
              <a:rPr dirty="0" sz="1600" spc="-114">
                <a:solidFill>
                  <a:srgbClr val="CC3300"/>
                </a:solidFill>
                <a:latin typeface="Arial"/>
                <a:cs typeface="Arial"/>
              </a:rPr>
              <a:t>لوصوملا</a:t>
            </a:r>
            <a:r>
              <a:rPr dirty="0" sz="1600" spc="-265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1600" spc="-150">
                <a:solidFill>
                  <a:srgbClr val="CC3300"/>
                </a:solidFill>
                <a:latin typeface="Arial"/>
                <a:cs typeface="Arial"/>
              </a:rPr>
              <a:t>مسلاا</a:t>
            </a:r>
            <a:endParaRPr sz="160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</a:pPr>
            <a:r>
              <a:rPr dirty="0" sz="1600" spc="6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600" spc="25">
                <a:solidFill>
                  <a:srgbClr val="FFFFFF"/>
                </a:solidFill>
                <a:latin typeface="Calibri"/>
                <a:cs typeface="Calibri"/>
              </a:rPr>
              <a:t>found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his book </a:t>
            </a:r>
            <a:r>
              <a:rPr dirty="0" sz="1600" spc="165" b="1">
                <a:solidFill>
                  <a:srgbClr val="FFFF00"/>
                </a:solidFill>
                <a:latin typeface="Calibri"/>
                <a:cs typeface="Calibri"/>
              </a:rPr>
              <a:t>which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lost</a:t>
            </a:r>
            <a:r>
              <a:rPr dirty="0" sz="16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yesterday.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algn="r" marR="93345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-509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1800">
              <a:latin typeface="Arial"/>
              <a:cs typeface="Arial"/>
            </a:endParaRPr>
          </a:p>
          <a:p>
            <a:pPr marL="329565" indent="-254000">
              <a:lnSpc>
                <a:spcPct val="100000"/>
              </a:lnSpc>
              <a:spcBef>
                <a:spcPts val="30"/>
              </a:spcBef>
              <a:buAutoNum type="arabicParenR"/>
              <a:tabLst>
                <a:tab pos="330200" algn="l"/>
                <a:tab pos="2037714" algn="l"/>
              </a:tabLst>
            </a:pPr>
            <a:r>
              <a:rPr dirty="0" sz="1600" spc="7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6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house.	</a:t>
            </a:r>
            <a:r>
              <a:rPr dirty="0" sz="1600" spc="19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live in</a:t>
            </a:r>
            <a:r>
              <a:rPr dirty="0" sz="1600" spc="-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it.</a:t>
            </a:r>
            <a:endParaRPr sz="1600">
              <a:latin typeface="Calibri"/>
              <a:cs typeface="Calibri"/>
            </a:endParaRPr>
          </a:p>
          <a:p>
            <a:pPr marL="420370">
              <a:lnSpc>
                <a:spcPct val="100000"/>
              </a:lnSpc>
              <a:spcBef>
                <a:spcPts val="5"/>
              </a:spcBef>
            </a:pPr>
            <a:r>
              <a:rPr dirty="0" sz="1600" spc="7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 spc="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house </a:t>
            </a:r>
            <a:r>
              <a:rPr dirty="0" sz="1600" spc="165" b="1">
                <a:solidFill>
                  <a:srgbClr val="FFFF00"/>
                </a:solidFill>
                <a:latin typeface="Calibri"/>
                <a:cs typeface="Calibri"/>
              </a:rPr>
              <a:t>which </a:t>
            </a:r>
            <a:r>
              <a:rPr dirty="0" sz="1600" spc="19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600" spc="15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35">
                <a:solidFill>
                  <a:srgbClr val="FFFFFF"/>
                </a:solidFill>
                <a:latin typeface="Calibri"/>
                <a:cs typeface="Calibri"/>
              </a:rPr>
              <a:t>in.</a:t>
            </a:r>
            <a:endParaRPr sz="1600">
              <a:latin typeface="Calibri"/>
              <a:cs typeface="Calibri"/>
            </a:endParaRPr>
          </a:p>
          <a:p>
            <a:pPr marL="329565" indent="-254000">
              <a:lnSpc>
                <a:spcPts val="1910"/>
              </a:lnSpc>
              <a:buAutoNum type="arabicParenR" startAt="2"/>
              <a:tabLst>
                <a:tab pos="330200" algn="l"/>
                <a:tab pos="2184400" algn="l"/>
              </a:tabLst>
            </a:pPr>
            <a:r>
              <a:rPr dirty="0" sz="1600" spc="7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book</a:t>
            </a:r>
            <a:r>
              <a:rPr dirty="0" sz="1600" spc="2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6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5">
                <a:solidFill>
                  <a:srgbClr val="FFFFFF"/>
                </a:solidFill>
                <a:latin typeface="Calibri"/>
                <a:cs typeface="Calibri"/>
              </a:rPr>
              <a:t>cheap.	</a:t>
            </a:r>
            <a:r>
              <a:rPr dirty="0" sz="1600" spc="95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very</a:t>
            </a:r>
            <a:r>
              <a:rPr dirty="0" sz="1600" spc="2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useful.</a:t>
            </a:r>
            <a:endParaRPr sz="1600">
              <a:latin typeface="Calibri"/>
              <a:cs typeface="Calibri"/>
            </a:endParaRPr>
          </a:p>
          <a:p>
            <a:pPr marL="484505">
              <a:lnSpc>
                <a:spcPts val="1910"/>
              </a:lnSpc>
            </a:pPr>
            <a:r>
              <a:rPr dirty="0" sz="1600" spc="7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book </a:t>
            </a:r>
            <a:r>
              <a:rPr dirty="0" sz="1600" spc="165" b="1">
                <a:solidFill>
                  <a:srgbClr val="FFFF00"/>
                </a:solidFill>
                <a:latin typeface="Calibri"/>
                <a:cs typeface="Calibri"/>
              </a:rPr>
              <a:t>which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 spc="45">
                <a:solidFill>
                  <a:srgbClr val="FFFFFF"/>
                </a:solidFill>
                <a:latin typeface="Calibri"/>
                <a:cs typeface="Calibri"/>
              </a:rPr>
              <a:t>very 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useful </a:t>
            </a:r>
            <a:r>
              <a:rPr dirty="0" sz="1600" spc="4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6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cheap.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7" name="object 6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9735" y="313982"/>
            <a:ext cx="492074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50335" y="871766"/>
            <a:ext cx="267436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447243"/>
            <a:ext cx="421830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/>
              <a:t>Relative</a:t>
            </a:r>
            <a:r>
              <a:rPr dirty="0" sz="3600" spc="200"/>
              <a:t> </a:t>
            </a:r>
            <a:r>
              <a:rPr dirty="0" sz="3600" spc="350"/>
              <a:t>Pronouns</a:t>
            </a:r>
            <a:endParaRPr sz="3600"/>
          </a:p>
          <a:p>
            <a:pPr marL="1003300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لصولا</a:t>
            </a:r>
            <a:r>
              <a:rPr dirty="0" sz="3600" spc="5">
                <a:latin typeface="Arial"/>
                <a:cs typeface="Arial"/>
              </a:rPr>
              <a:t> </a:t>
            </a:r>
            <a:r>
              <a:rPr dirty="0" sz="3600" spc="-430">
                <a:latin typeface="Arial"/>
                <a:cs typeface="Arial"/>
              </a:rPr>
              <a:t>رئامض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4608" y="2343950"/>
            <a:ext cx="7825485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967036" y="2426665"/>
            <a:ext cx="72961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400" spc="12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2400" spc="-370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sz="2400" spc="-114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2400" spc="-915">
                <a:solidFill>
                  <a:srgbClr val="FFFFFF"/>
                </a:solidFill>
                <a:latin typeface="Arial"/>
                <a:cs typeface="Arial"/>
              </a:rPr>
              <a:t>ست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53328" y="2673134"/>
            <a:ext cx="2826766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797296" y="2673134"/>
            <a:ext cx="659714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98976" y="2673134"/>
            <a:ext cx="2202053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831335" y="2673134"/>
            <a:ext cx="571271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66216" y="3480854"/>
            <a:ext cx="4317365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66216" y="3883190"/>
            <a:ext cx="2461133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023616" y="3883190"/>
            <a:ext cx="2342134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062728" y="3883190"/>
            <a:ext cx="1592452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66216" y="4687861"/>
            <a:ext cx="3485134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66216" y="5090159"/>
            <a:ext cx="2211197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773679" y="5090159"/>
            <a:ext cx="2314829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782311" y="5090159"/>
            <a:ext cx="1177861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145844" y="2756408"/>
            <a:ext cx="7538720" cy="2812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61005">
              <a:lnSpc>
                <a:spcPct val="100000"/>
              </a:lnSpc>
              <a:spcBef>
                <a:spcPts val="100"/>
              </a:spcBef>
            </a:pPr>
            <a:r>
              <a:rPr dirty="0" sz="2400" spc="-409">
                <a:solidFill>
                  <a:srgbClr val="FFFFFF"/>
                </a:solidFill>
                <a:latin typeface="Arial"/>
                <a:cs typeface="Arial"/>
              </a:rPr>
              <a:t>:ةيلاتلا </a:t>
            </a:r>
            <a:r>
              <a:rPr dirty="0" sz="2400" spc="-275">
                <a:solidFill>
                  <a:srgbClr val="FFFFFF"/>
                </a:solidFill>
                <a:latin typeface="Arial"/>
                <a:cs typeface="Arial"/>
              </a:rPr>
              <a:t>ةلثملأا 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ظحلا 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.اهحرش </a:t>
            </a:r>
            <a:r>
              <a:rPr dirty="0" sz="2400" spc="-615">
                <a:solidFill>
                  <a:srgbClr val="FFFFFF"/>
                </a:solidFill>
                <a:latin typeface="Arial"/>
                <a:cs typeface="Arial"/>
              </a:rPr>
              <a:t>قبس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ةادأ يأ</a:t>
            </a:r>
            <a:r>
              <a:rPr dirty="0" sz="2400" spc="-4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لحم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232025" algn="l"/>
              </a:tabLst>
            </a:pPr>
            <a:r>
              <a:rPr dirty="0" sz="2400" spc="105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400" spc="3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boy.	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met</a:t>
            </a:r>
            <a:r>
              <a:rPr dirty="0" sz="2400" spc="3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her.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2400" spc="105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boy </a:t>
            </a:r>
            <a:r>
              <a:rPr dirty="0" sz="2400" spc="204" b="1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z="2400" spc="295" b="1">
                <a:solidFill>
                  <a:srgbClr val="FFFF00"/>
                </a:solidFill>
                <a:latin typeface="Calibri"/>
                <a:cs typeface="Calibri"/>
              </a:rPr>
              <a:t>(whom)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400" spc="6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met.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010410" algn="l"/>
              </a:tabLst>
            </a:pPr>
            <a:r>
              <a:rPr dirty="0" sz="2400" spc="29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dirty="0" sz="24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bird.	</a:t>
            </a:r>
            <a:r>
              <a:rPr dirty="0" sz="2400" spc="135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sings.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2400" spc="29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bird </a:t>
            </a:r>
            <a:r>
              <a:rPr dirty="0" sz="2400" spc="204" b="1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dirty="0" sz="2400" spc="270" b="1">
                <a:solidFill>
                  <a:srgbClr val="FFFF00"/>
                </a:solidFill>
                <a:latin typeface="Calibri"/>
                <a:cs typeface="Calibri"/>
              </a:rPr>
              <a:t>(which)</a:t>
            </a:r>
            <a:r>
              <a:rPr dirty="0" sz="2400" spc="45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sings.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291520" y="2375154"/>
            <a:ext cx="614807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2400" spc="-400">
                <a:solidFill>
                  <a:srgbClr val="FFFFFF"/>
                </a:solidFill>
                <a:latin typeface="Arial"/>
                <a:cs typeface="Arial"/>
              </a:rPr>
              <a:t>لحت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لقاع </a:t>
            </a:r>
            <a:r>
              <a:rPr dirty="0" sz="2400" spc="-335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400" spc="-295">
                <a:solidFill>
                  <a:srgbClr val="FFFFFF"/>
                </a:solidFill>
                <a:latin typeface="Arial"/>
                <a:cs typeface="Arial"/>
              </a:rPr>
              <a:t>لقاعلا </a:t>
            </a:r>
            <a:r>
              <a:rPr dirty="0" sz="2400" spc="-445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2400" spc="-320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400" spc="-330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لحم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725">
                <a:solidFill>
                  <a:srgbClr val="FFFFFF"/>
                </a:solidFill>
                <a:latin typeface="Arial"/>
                <a:cs typeface="Arial"/>
              </a:rPr>
              <a:t>لح</a:t>
            </a:r>
            <a:r>
              <a:rPr dirty="0" baseline="-6944" sz="4200" spc="-1087">
                <a:solidFill>
                  <a:srgbClr val="FFFF00"/>
                </a:solidFill>
                <a:latin typeface="Calibri"/>
                <a:cs typeface="Calibri"/>
              </a:rPr>
              <a:t>th</a:t>
            </a:r>
            <a:r>
              <a:rPr dirty="0" sz="2400" spc="-725">
                <a:solidFill>
                  <a:srgbClr val="FFFFFF"/>
                </a:solidFill>
                <a:latin typeface="Arial"/>
                <a:cs typeface="Arial"/>
              </a:rPr>
              <a:t>تل</a:t>
            </a:r>
            <a:r>
              <a:rPr dirty="0" sz="24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-6944" sz="4200" spc="82">
                <a:solidFill>
                  <a:srgbClr val="FFFF00"/>
                </a:solidFill>
                <a:latin typeface="Calibri"/>
                <a:cs typeface="Calibri"/>
              </a:rPr>
              <a:t>at</a:t>
            </a:r>
            <a:endParaRPr baseline="-6944" sz="42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356104" y="1975116"/>
            <a:ext cx="5192141" cy="3915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983992" y="1956841"/>
            <a:ext cx="3805174" cy="48600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287523" y="1906523"/>
            <a:ext cx="5181600" cy="381000"/>
          </a:xfrm>
          <a:custGeom>
            <a:avLst/>
            <a:gdLst/>
            <a:ahLst/>
            <a:cxnLst/>
            <a:rect l="l" t="t" r="r" b="b"/>
            <a:pathLst>
              <a:path w="5181600" h="381000">
                <a:moveTo>
                  <a:pt x="51181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5118100" y="381000"/>
                </a:lnTo>
                <a:lnTo>
                  <a:pt x="5142809" y="376007"/>
                </a:lnTo>
                <a:lnTo>
                  <a:pt x="5162994" y="362394"/>
                </a:lnTo>
                <a:lnTo>
                  <a:pt x="5176607" y="342209"/>
                </a:lnTo>
                <a:lnTo>
                  <a:pt x="5181600" y="317500"/>
                </a:lnTo>
                <a:lnTo>
                  <a:pt x="5181600" y="63500"/>
                </a:lnTo>
                <a:lnTo>
                  <a:pt x="5176607" y="38790"/>
                </a:lnTo>
                <a:lnTo>
                  <a:pt x="5162994" y="18605"/>
                </a:lnTo>
                <a:lnTo>
                  <a:pt x="5142809" y="4992"/>
                </a:lnTo>
                <a:lnTo>
                  <a:pt x="5118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287523" y="1906523"/>
            <a:ext cx="5181600" cy="381000"/>
          </a:xfrm>
          <a:custGeom>
            <a:avLst/>
            <a:gdLst/>
            <a:ahLst/>
            <a:cxnLst/>
            <a:rect l="l" t="t" r="r" b="b"/>
            <a:pathLst>
              <a:path w="51816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5118100" y="0"/>
                </a:lnTo>
                <a:lnTo>
                  <a:pt x="5142809" y="4992"/>
                </a:lnTo>
                <a:lnTo>
                  <a:pt x="5162994" y="18605"/>
                </a:lnTo>
                <a:lnTo>
                  <a:pt x="5176607" y="38790"/>
                </a:lnTo>
                <a:lnTo>
                  <a:pt x="5181600" y="63500"/>
                </a:lnTo>
                <a:lnTo>
                  <a:pt x="5181600" y="317500"/>
                </a:lnTo>
                <a:lnTo>
                  <a:pt x="5176607" y="342209"/>
                </a:lnTo>
                <a:lnTo>
                  <a:pt x="5162994" y="362394"/>
                </a:lnTo>
                <a:lnTo>
                  <a:pt x="5142809" y="376007"/>
                </a:lnTo>
                <a:lnTo>
                  <a:pt x="51181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3037077" y="1940128"/>
            <a:ext cx="355663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75" b="1">
                <a:solidFill>
                  <a:srgbClr val="000066"/>
                </a:solidFill>
                <a:latin typeface="Calibri"/>
                <a:cs typeface="Calibri"/>
              </a:rPr>
              <a:t>That </a:t>
            </a:r>
            <a:r>
              <a:rPr dirty="0" sz="1000" spc="-105" b="1">
                <a:solidFill>
                  <a:srgbClr val="000066"/>
                </a:solidFill>
                <a:latin typeface="Arial"/>
                <a:cs typeface="Arial"/>
              </a:rPr>
              <a:t>]هب </a:t>
            </a:r>
            <a:r>
              <a:rPr dirty="0" sz="1000" spc="-114" b="1">
                <a:solidFill>
                  <a:srgbClr val="000066"/>
                </a:solidFill>
                <a:latin typeface="Arial"/>
                <a:cs typeface="Arial"/>
              </a:rPr>
              <a:t>لوعفملا </a:t>
            </a:r>
            <a:r>
              <a:rPr dirty="0" sz="1000" b="1">
                <a:solidFill>
                  <a:srgbClr val="000066"/>
                </a:solidFill>
                <a:latin typeface="Arial"/>
                <a:cs typeface="Arial"/>
              </a:rPr>
              <a:t>وأ </a:t>
            </a:r>
            <a:r>
              <a:rPr dirty="0" sz="1000" spc="-105" b="1">
                <a:solidFill>
                  <a:srgbClr val="000066"/>
                </a:solidFill>
                <a:latin typeface="Arial"/>
                <a:cs typeface="Arial"/>
              </a:rPr>
              <a:t>لعافلا </a:t>
            </a:r>
            <a:r>
              <a:rPr dirty="0" sz="1000" spc="-114" b="1">
                <a:solidFill>
                  <a:srgbClr val="000066"/>
                </a:solidFill>
                <a:latin typeface="Arial"/>
                <a:cs typeface="Arial"/>
              </a:rPr>
              <a:t>لقاعلا </a:t>
            </a:r>
            <a:r>
              <a:rPr dirty="0" sz="1000" spc="-130" b="1">
                <a:solidFill>
                  <a:srgbClr val="000066"/>
                </a:solidFill>
                <a:latin typeface="Arial"/>
                <a:cs typeface="Arial"/>
              </a:rPr>
              <a:t>ريغ </a:t>
            </a:r>
            <a:r>
              <a:rPr dirty="0" sz="1000" b="1">
                <a:solidFill>
                  <a:srgbClr val="000066"/>
                </a:solidFill>
                <a:latin typeface="Arial"/>
                <a:cs typeface="Arial"/>
              </a:rPr>
              <a:t>و </a:t>
            </a:r>
            <a:r>
              <a:rPr dirty="0" sz="1000" spc="-130" b="1">
                <a:solidFill>
                  <a:srgbClr val="000066"/>
                </a:solidFill>
                <a:latin typeface="Arial"/>
                <a:cs typeface="Arial"/>
              </a:rPr>
              <a:t>لقاعلل[ </a:t>
            </a:r>
            <a:r>
              <a:rPr dirty="0" sz="1800" spc="-305" b="1">
                <a:solidFill>
                  <a:srgbClr val="000066"/>
                </a:solidFill>
                <a:latin typeface="Arial"/>
                <a:cs typeface="Arial"/>
              </a:rPr>
              <a:t>يتلا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،يذلا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9735" y="313982"/>
            <a:ext cx="492074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50335" y="871766"/>
            <a:ext cx="267436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2023" y="447243"/>
            <a:ext cx="421830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/>
              <a:t>Relative</a:t>
            </a:r>
            <a:r>
              <a:rPr dirty="0" sz="3600" spc="200"/>
              <a:t> </a:t>
            </a:r>
            <a:r>
              <a:rPr dirty="0" sz="3600" spc="350"/>
              <a:t>Pronouns</a:t>
            </a:r>
            <a:endParaRPr sz="3600"/>
          </a:p>
          <a:p>
            <a:pPr marL="1003300">
              <a:lnSpc>
                <a:spcPct val="100000"/>
              </a:lnSpc>
              <a:spcBef>
                <a:spcPts val="5"/>
              </a:spcBef>
            </a:pPr>
            <a:r>
              <a:rPr dirty="0" sz="3600" spc="-370">
                <a:latin typeface="Arial"/>
                <a:cs typeface="Arial"/>
              </a:rPr>
              <a:t>لصولا</a:t>
            </a:r>
            <a:r>
              <a:rPr dirty="0" sz="3600" spc="5">
                <a:latin typeface="Arial"/>
                <a:cs typeface="Arial"/>
              </a:rPr>
              <a:t> </a:t>
            </a:r>
            <a:r>
              <a:rPr dirty="0" sz="3600" spc="-430">
                <a:latin typeface="Arial"/>
                <a:cs typeface="Arial"/>
              </a:rPr>
              <a:t>رئامض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38543" y="2447518"/>
            <a:ext cx="2211197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072494" y="2515057"/>
            <a:ext cx="61214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450">
                <a:solidFill>
                  <a:srgbClr val="FFFFFF"/>
                </a:solidFill>
                <a:latin typeface="Arial"/>
                <a:cs typeface="Arial"/>
              </a:rPr>
              <a:t>لمعتست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28232" y="2447518"/>
            <a:ext cx="553059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989576" y="2447518"/>
            <a:ext cx="1781428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919471" y="2447518"/>
            <a:ext cx="412826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66216" y="3261398"/>
            <a:ext cx="5274310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66216" y="3700310"/>
            <a:ext cx="2561590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124200" y="3700310"/>
            <a:ext cx="1394333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15384" y="3700310"/>
            <a:ext cx="2890773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43200" y="4507966"/>
            <a:ext cx="6106540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575560" y="4501870"/>
            <a:ext cx="510336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14983" y="4507966"/>
            <a:ext cx="1903222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687823" y="4812766"/>
            <a:ext cx="4161789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7395951" y="4576394"/>
            <a:ext cx="1285875" cy="634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6985">
              <a:lnSpc>
                <a:spcPct val="100000"/>
              </a:lnSpc>
              <a:spcBef>
                <a:spcPts val="95"/>
              </a:spcBef>
            </a:pP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دجن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انه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لوصو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2000" spc="-310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17720" y="4812766"/>
            <a:ext cx="412826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44694" y="2515057"/>
            <a:ext cx="266192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2000" spc="-320">
                <a:solidFill>
                  <a:srgbClr val="FFFFFF"/>
                </a:solidFill>
                <a:latin typeface="Arial"/>
                <a:cs typeface="Arial"/>
              </a:rPr>
              <a:t>:يلاتلا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لاثملا 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r>
              <a:rPr dirty="0" sz="2000" spc="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9">
                <a:solidFill>
                  <a:srgbClr val="FFFFFF"/>
                </a:solidFill>
                <a:latin typeface="Arial"/>
                <a:cs typeface="Arial"/>
              </a:rPr>
              <a:t>.ةي</a:t>
            </a:r>
            <a:r>
              <a:rPr dirty="0" baseline="-6944" sz="3000" spc="-615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dirty="0" sz="2000" spc="-409">
                <a:solidFill>
                  <a:srgbClr val="FFFFFF"/>
                </a:solidFill>
                <a:latin typeface="Arial"/>
                <a:cs typeface="Arial"/>
              </a:rPr>
              <a:t>كلم</a:t>
            </a:r>
            <a:r>
              <a:rPr dirty="0" baseline="-6944" sz="3000" spc="-615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2000" spc="-409">
                <a:solidFill>
                  <a:srgbClr val="FFFFFF"/>
                </a:solidFill>
                <a:latin typeface="Arial"/>
                <a:cs typeface="Arial"/>
              </a:rPr>
              <a:t>لل</a:t>
            </a:r>
            <a:r>
              <a:rPr dirty="0" baseline="-6944" sz="3000" spc="-615">
                <a:solidFill>
                  <a:srgbClr val="FFFF00"/>
                </a:solidFill>
                <a:latin typeface="Calibri"/>
                <a:cs typeface="Calibri"/>
              </a:rPr>
              <a:t>ose</a:t>
            </a:r>
            <a:endParaRPr baseline="-6944" sz="30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965704" y="1975116"/>
            <a:ext cx="4125341" cy="3915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584447" y="1956841"/>
            <a:ext cx="2756789" cy="48600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897123" y="1906523"/>
            <a:ext cx="4114800" cy="381000"/>
          </a:xfrm>
          <a:custGeom>
            <a:avLst/>
            <a:gdLst/>
            <a:ahLst/>
            <a:cxnLst/>
            <a:rect l="l" t="t" r="r" b="b"/>
            <a:pathLst>
              <a:path w="4114800" h="381000">
                <a:moveTo>
                  <a:pt x="40513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4051300" y="381000"/>
                </a:lnTo>
                <a:lnTo>
                  <a:pt x="4076009" y="376007"/>
                </a:lnTo>
                <a:lnTo>
                  <a:pt x="4096194" y="362394"/>
                </a:lnTo>
                <a:lnTo>
                  <a:pt x="4109807" y="342209"/>
                </a:lnTo>
                <a:lnTo>
                  <a:pt x="4114800" y="317500"/>
                </a:lnTo>
                <a:lnTo>
                  <a:pt x="4114800" y="63500"/>
                </a:lnTo>
                <a:lnTo>
                  <a:pt x="4109807" y="38790"/>
                </a:lnTo>
                <a:lnTo>
                  <a:pt x="4096194" y="18605"/>
                </a:lnTo>
                <a:lnTo>
                  <a:pt x="4076009" y="4992"/>
                </a:lnTo>
                <a:lnTo>
                  <a:pt x="4051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897123" y="1906523"/>
            <a:ext cx="4114800" cy="381000"/>
          </a:xfrm>
          <a:custGeom>
            <a:avLst/>
            <a:gdLst/>
            <a:ahLst/>
            <a:cxnLst/>
            <a:rect l="l" t="t" r="r" b="b"/>
            <a:pathLst>
              <a:path w="4114800" h="38100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4051300" y="0"/>
                </a:lnTo>
                <a:lnTo>
                  <a:pt x="4076009" y="4992"/>
                </a:lnTo>
                <a:lnTo>
                  <a:pt x="4096194" y="18605"/>
                </a:lnTo>
                <a:lnTo>
                  <a:pt x="4109807" y="38790"/>
                </a:lnTo>
                <a:lnTo>
                  <a:pt x="4114800" y="63500"/>
                </a:lnTo>
                <a:lnTo>
                  <a:pt x="4114800" y="317500"/>
                </a:lnTo>
                <a:lnTo>
                  <a:pt x="4109807" y="342209"/>
                </a:lnTo>
                <a:lnTo>
                  <a:pt x="4096194" y="362394"/>
                </a:lnTo>
                <a:lnTo>
                  <a:pt x="4076009" y="376007"/>
                </a:lnTo>
                <a:lnTo>
                  <a:pt x="4051300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3637534" y="1940128"/>
            <a:ext cx="250761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Whose </a:t>
            </a:r>
            <a:r>
              <a:rPr dirty="0" sz="1200" spc="-145" b="1">
                <a:solidFill>
                  <a:srgbClr val="000066"/>
                </a:solidFill>
                <a:latin typeface="Arial"/>
                <a:cs typeface="Arial"/>
              </a:rPr>
              <a:t>]ةيكلملل[ </a:t>
            </a:r>
            <a:r>
              <a:rPr dirty="0" sz="1800" spc="-305" b="1">
                <a:solidFill>
                  <a:srgbClr val="000066"/>
                </a:solidFill>
                <a:latin typeface="Arial"/>
                <a:cs typeface="Arial"/>
              </a:rPr>
              <a:t>يتلا</a:t>
            </a:r>
            <a:r>
              <a:rPr dirty="0" sz="1800" spc="-14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،يذلا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40711" y="4912233"/>
            <a:ext cx="36639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6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dirty="0" sz="2000" spc="9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sz="2000" spc="2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42688" y="4881752"/>
            <a:ext cx="229171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-6944" sz="3000" spc="-172">
                <a:solidFill>
                  <a:srgbClr val="FFFF00"/>
                </a:solidFill>
                <a:latin typeface="Calibri"/>
                <a:cs typeface="Calibri"/>
              </a:rPr>
              <a:t>whose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اهدعب </a:t>
            </a:r>
            <a:r>
              <a:rPr dirty="0" sz="2000" spc="-430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r>
              <a:rPr dirty="0" sz="20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75">
                <a:solidFill>
                  <a:srgbClr val="FFFFFF"/>
                </a:solidFill>
                <a:latin typeface="Arial"/>
                <a:cs typeface="Arial"/>
              </a:rPr>
              <a:t>مث</a:t>
            </a:r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20444" y="3275199"/>
            <a:ext cx="5814695" cy="163068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70"/>
              </a:spcBef>
              <a:tabLst>
                <a:tab pos="2386965" algn="l"/>
              </a:tabLst>
            </a:pPr>
            <a:r>
              <a:rPr dirty="0" sz="2400" spc="105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400" spc="3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man.	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His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car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hit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boy.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580"/>
              </a:spcBef>
            </a:pPr>
            <a:r>
              <a:rPr dirty="0" sz="2400" spc="105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2400" spc="250" b="1">
                <a:solidFill>
                  <a:srgbClr val="FFFF00"/>
                </a:solidFill>
                <a:latin typeface="Calibri"/>
                <a:cs typeface="Calibri"/>
              </a:rPr>
              <a:t>whose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his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car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hit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boy.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>
              <a:latin typeface="Times New Roman"/>
              <a:cs typeface="Times New Roman"/>
            </a:endParaRPr>
          </a:p>
          <a:p>
            <a:pPr marL="126364">
              <a:lnSpc>
                <a:spcPct val="100000"/>
              </a:lnSpc>
            </a:pP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مسلاا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هنم</a:t>
            </a:r>
            <a:r>
              <a:rPr dirty="0" baseline="6944" sz="30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25">
                <a:solidFill>
                  <a:srgbClr val="FFFFFF"/>
                </a:solidFill>
                <a:latin typeface="Arial"/>
                <a:cs typeface="Arial"/>
              </a:rPr>
              <a:t>لادب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عض</a:t>
            </a:r>
            <a:r>
              <a:rPr dirty="0" sz="2000" spc="-165">
                <a:solidFill>
                  <a:srgbClr val="FFFFFF"/>
                </a:solidFill>
                <a:latin typeface="Calibri"/>
                <a:cs typeface="Calibri"/>
              </a:rPr>
              <a:t>ن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310">
                <a:solidFill>
                  <a:srgbClr val="FFFFFF"/>
                </a:solidFill>
                <a:latin typeface="Arial"/>
                <a:cs typeface="Arial"/>
              </a:rPr>
              <a:t>ةيكلملا </a:t>
            </a:r>
            <a:r>
              <a:rPr dirty="0" sz="2000" spc="-515">
                <a:solidFill>
                  <a:srgbClr val="FFFFFF"/>
                </a:solidFill>
                <a:latin typeface="Arial"/>
                <a:cs typeface="Arial"/>
              </a:rPr>
              <a:t>ريمض</a:t>
            </a:r>
            <a:r>
              <a:rPr dirty="0" baseline="-6944" sz="3000" spc="-772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dirty="0" sz="2000" spc="-515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baseline="-6944" sz="3000" spc="-772">
                <a:solidFill>
                  <a:srgbClr val="FFFF00"/>
                </a:solidFill>
                <a:latin typeface="Calibri"/>
                <a:cs typeface="Calibri"/>
              </a:rPr>
              <a:t>m</a:t>
            </a:r>
            <a:r>
              <a:rPr dirty="0" sz="2000" spc="-515">
                <a:solidFill>
                  <a:srgbClr val="FFFFFF"/>
                </a:solidFill>
                <a:latin typeface="Arial"/>
                <a:cs typeface="Arial"/>
              </a:rPr>
              <a:t>ذح</a:t>
            </a:r>
            <a:r>
              <a:rPr dirty="0" baseline="-6944" sz="3000" spc="-772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sz="2000" spc="-515">
                <a:solidFill>
                  <a:srgbClr val="FFFFFF"/>
                </a:solidFill>
                <a:latin typeface="Arial"/>
                <a:cs typeface="Arial"/>
              </a:rPr>
              <a:t>نف</a:t>
            </a:r>
            <a:r>
              <a:rPr dirty="0" baseline="-6944" sz="3000" spc="-772">
                <a:solidFill>
                  <a:srgbClr val="FFFF00"/>
                </a:solidFill>
                <a:latin typeface="Calibri"/>
                <a:cs typeface="Calibri"/>
              </a:rPr>
              <a:t>n</a:t>
            </a:r>
            <a:r>
              <a:rPr dirty="0" baseline="-6944" sz="3000" spc="11077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ـل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ةكو</a:t>
            </a:r>
            <a:r>
              <a:rPr dirty="0" baseline="-6944" sz="3000" spc="-45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لم</a:t>
            </a:r>
            <a:r>
              <a:rPr dirty="0" baseline="-6944" sz="3000" spc="-45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6944" sz="3000" spc="-45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endParaRPr baseline="-6944" sz="30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64535" y="298653"/>
            <a:ext cx="4299077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22320" y="813765"/>
            <a:ext cx="2902966" cy="1122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09645" y="384939"/>
            <a:ext cx="3660140" cy="1202690"/>
          </a:xfrm>
          <a:prstGeom prst="rect"/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3200" spc="290"/>
              <a:t>Making</a:t>
            </a:r>
            <a:r>
              <a:rPr dirty="0" sz="3200" spc="190"/>
              <a:t> </a:t>
            </a:r>
            <a:r>
              <a:rPr dirty="0" sz="3200" spc="275"/>
              <a:t>Questions</a:t>
            </a:r>
            <a:endParaRPr sz="3200"/>
          </a:p>
          <a:p>
            <a:pPr marL="631190">
              <a:lnSpc>
                <a:spcPct val="100000"/>
              </a:lnSpc>
              <a:spcBef>
                <a:spcPts val="355"/>
              </a:spcBef>
            </a:pPr>
            <a:r>
              <a:rPr dirty="0" sz="4000" spc="-570">
                <a:latin typeface="Arial"/>
                <a:cs typeface="Arial"/>
              </a:rPr>
              <a:t>ةلئسلأا</a:t>
            </a:r>
            <a:r>
              <a:rPr dirty="0" sz="4000" spc="-555">
                <a:latin typeface="Arial"/>
                <a:cs typeface="Arial"/>
              </a:rPr>
              <a:t> </a:t>
            </a:r>
            <a:r>
              <a:rPr dirty="0" sz="4000" spc="-750">
                <a:latin typeface="Arial"/>
                <a:cs typeface="Arial"/>
              </a:rPr>
              <a:t>نيوكت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89048" y="1853222"/>
            <a:ext cx="6438646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53767" y="1853222"/>
            <a:ext cx="738949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04944" y="2218982"/>
            <a:ext cx="2372741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337303" y="2218982"/>
            <a:ext cx="571271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477000" y="2215934"/>
            <a:ext cx="2253742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30224" y="2727896"/>
            <a:ext cx="434136" cy="4524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10639" y="2584742"/>
            <a:ext cx="915746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22704" y="2584742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084832" y="2584742"/>
            <a:ext cx="705446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86583" y="2584742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648711" y="2584742"/>
            <a:ext cx="924890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169920" y="2584742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32047" y="2584742"/>
            <a:ext cx="1022426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050791" y="2584742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312920" y="2584742"/>
            <a:ext cx="1153490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062728" y="2584742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324855" y="2584742"/>
            <a:ext cx="1138237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059423" y="2584742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321552" y="2584742"/>
            <a:ext cx="964514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882383" y="2584742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144511" y="2584742"/>
            <a:ext cx="998016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738871" y="2584742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310639" y="2877350"/>
            <a:ext cx="937069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44039" y="2877350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106167" y="2877350"/>
            <a:ext cx="1299845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002279" y="2877350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264408" y="2877350"/>
            <a:ext cx="1104684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965447" y="2877350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227576" y="2877350"/>
            <a:ext cx="1378965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202935" y="2877350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465064" y="2877350"/>
            <a:ext cx="970584" cy="6780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031991" y="2877350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294120" y="2877350"/>
            <a:ext cx="1211402" cy="67801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101840" y="2877350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363968" y="2877350"/>
            <a:ext cx="1065072" cy="6780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025383" y="2877350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310639" y="3169958"/>
            <a:ext cx="1263205" cy="6780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170176" y="3169958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432304" y="3169958"/>
            <a:ext cx="1162634" cy="67801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191255" y="3169958"/>
            <a:ext cx="5712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453384" y="3169958"/>
            <a:ext cx="1540510" cy="67801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7312152" y="3901478"/>
            <a:ext cx="1415542" cy="67801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7226807" y="3901478"/>
            <a:ext cx="489026" cy="67801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145844" y="1935556"/>
            <a:ext cx="7387590" cy="2441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13335">
              <a:lnSpc>
                <a:spcPct val="100000"/>
              </a:lnSpc>
              <a:spcBef>
                <a:spcPts val="100"/>
              </a:spcBef>
            </a:pPr>
            <a:r>
              <a:rPr dirty="0" sz="2400" spc="-325">
                <a:solidFill>
                  <a:srgbClr val="FFFFFF"/>
                </a:solidFill>
                <a:latin typeface="Arial"/>
                <a:cs typeface="Arial"/>
              </a:rPr>
              <a:t>:ةيادبلا  </a:t>
            </a:r>
            <a:r>
              <a:rPr dirty="0" sz="2400" spc="-69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دعاسملا  </a:t>
            </a:r>
            <a:r>
              <a:rPr dirty="0" sz="2400" spc="-475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2400" spc="-505">
                <a:solidFill>
                  <a:srgbClr val="FFFFFF"/>
                </a:solidFill>
                <a:latin typeface="Arial"/>
                <a:cs typeface="Arial"/>
              </a:rPr>
              <a:t>عضن    </a:t>
            </a:r>
            <a:r>
              <a:rPr dirty="0" sz="2400" spc="-180">
                <a:solidFill>
                  <a:srgbClr val="FFFFFF"/>
                </a:solidFill>
                <a:latin typeface="Arial"/>
                <a:cs typeface="Arial"/>
              </a:rPr>
              <a:t>لاؤس </a:t>
            </a:r>
            <a:r>
              <a:rPr dirty="0" sz="2400" spc="-280">
                <a:solidFill>
                  <a:srgbClr val="FFFFFF"/>
                </a:solidFill>
                <a:latin typeface="Arial"/>
                <a:cs typeface="Arial"/>
              </a:rPr>
              <a:t>ىلإ  </a:t>
            </a:r>
            <a:r>
              <a:rPr dirty="0" sz="2400" spc="-380">
                <a:solidFill>
                  <a:srgbClr val="FFFFFF"/>
                </a:solidFill>
                <a:latin typeface="Arial"/>
                <a:cs typeface="Arial"/>
              </a:rPr>
              <a:t>ةيربخلا  </a:t>
            </a:r>
            <a:r>
              <a:rPr dirty="0" sz="2400" spc="-195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400" spc="-2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84">
                <a:solidFill>
                  <a:srgbClr val="FFFFFF"/>
                </a:solidFill>
                <a:latin typeface="Arial"/>
                <a:cs typeface="Arial"/>
              </a:rPr>
              <a:t>ليوحتل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2400" spc="95">
                <a:solidFill>
                  <a:srgbClr val="FFFFFF"/>
                </a:solidFill>
                <a:latin typeface="Arial"/>
                <a:cs typeface="Arial"/>
              </a:rPr>
              <a:t>:يه </a:t>
            </a:r>
            <a:r>
              <a:rPr dirty="0" sz="2400" spc="-165">
                <a:solidFill>
                  <a:srgbClr val="FFFFFF"/>
                </a:solidFill>
                <a:latin typeface="Arial"/>
                <a:cs typeface="Arial"/>
              </a:rPr>
              <a:t>ةدعاسملا 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لاعفلأا</a:t>
            </a:r>
            <a:r>
              <a:rPr dirty="0" sz="2400" spc="-100">
                <a:solidFill>
                  <a:srgbClr val="FFFFFF"/>
                </a:solidFill>
                <a:latin typeface="Calibri"/>
                <a:cs typeface="Calibri"/>
              </a:rPr>
              <a:t>Helping</a:t>
            </a:r>
            <a:r>
              <a:rPr dirty="0" sz="24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Verbs</a:t>
            </a:r>
            <a:endParaRPr sz="2400">
              <a:latin typeface="Calibri"/>
              <a:cs typeface="Calibri"/>
            </a:endParaRPr>
          </a:p>
          <a:p>
            <a:pPr marL="356870" marR="138430" indent="-344805">
              <a:lnSpc>
                <a:spcPct val="80000"/>
              </a:lnSpc>
              <a:spcBef>
                <a:spcPts val="60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am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were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105">
                <a:solidFill>
                  <a:srgbClr val="FFFFFF"/>
                </a:solidFill>
                <a:latin typeface="Calibri"/>
                <a:cs typeface="Calibri"/>
              </a:rPr>
              <a:t>has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had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7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will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would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shall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should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could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might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must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ought</a:t>
            </a:r>
            <a:r>
              <a:rPr dirty="0" sz="2400" spc="6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algn="r" marR="8890">
              <a:lnSpc>
                <a:spcPct val="100000"/>
              </a:lnSpc>
            </a:pP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400" spc="22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0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400" spc="-1140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2400" spc="12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24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30224" y="4410392"/>
            <a:ext cx="434136" cy="4524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310639" y="4267237"/>
            <a:ext cx="1159560" cy="67801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066544" y="4267237"/>
            <a:ext cx="833437" cy="67801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590800" y="4267237"/>
            <a:ext cx="1769110" cy="67801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1145844" y="4353890"/>
            <a:ext cx="272669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12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400" spc="60">
                <a:solidFill>
                  <a:srgbClr val="CC3300"/>
                </a:solidFill>
                <a:latin typeface="Calibri"/>
                <a:cs typeface="Calibri"/>
              </a:rPr>
              <a:t>are</a:t>
            </a:r>
            <a:r>
              <a:rPr dirty="0" sz="2400" spc="23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doctors.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623815" y="4267237"/>
            <a:ext cx="857846" cy="67801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169408" y="4267237"/>
            <a:ext cx="2211197" cy="67801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4804664" y="4353890"/>
            <a:ext cx="23799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0">
                <a:solidFill>
                  <a:srgbClr val="CC3300"/>
                </a:solidFill>
                <a:latin typeface="Calibri"/>
                <a:cs typeface="Calibri"/>
              </a:rPr>
              <a:t>Are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2400" spc="25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doctors?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030224" y="4776152"/>
            <a:ext cx="434136" cy="4524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310639" y="4632998"/>
            <a:ext cx="998016" cy="67801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905000" y="4632998"/>
            <a:ext cx="873048" cy="67801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471927" y="4632998"/>
            <a:ext cx="1519174" cy="67801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623815" y="4632998"/>
            <a:ext cx="915746" cy="67801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230367" y="4632998"/>
            <a:ext cx="2198878" cy="67801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030224" y="5138928"/>
            <a:ext cx="434136" cy="45243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310639" y="4995671"/>
            <a:ext cx="613981" cy="67801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520952" y="4995671"/>
            <a:ext cx="839546" cy="67801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054351" y="4995671"/>
            <a:ext cx="2799333" cy="67801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623815" y="4995671"/>
            <a:ext cx="888314" cy="67801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205984" y="4995671"/>
            <a:ext cx="3378454" cy="67801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1145844" y="4720208"/>
            <a:ext cx="7242809" cy="754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ts val="2870"/>
              </a:lnSpc>
              <a:spcBef>
                <a:spcPts val="10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  <a:tab pos="3670935" algn="l"/>
              </a:tabLst>
            </a:pPr>
            <a:r>
              <a:rPr dirty="0" sz="2400" spc="125">
                <a:solidFill>
                  <a:srgbClr val="FFFFFF"/>
                </a:solidFill>
                <a:latin typeface="Calibri"/>
                <a:cs typeface="Calibri"/>
              </a:rPr>
              <a:t>She </a:t>
            </a:r>
            <a:r>
              <a:rPr dirty="0" sz="2400" spc="85">
                <a:solidFill>
                  <a:srgbClr val="CC3300"/>
                </a:solidFill>
                <a:latin typeface="Calibri"/>
                <a:cs typeface="Calibri"/>
              </a:rPr>
              <a:t>can</a:t>
            </a:r>
            <a:r>
              <a:rPr dirty="0" sz="2400" spc="30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us?	</a:t>
            </a:r>
            <a:r>
              <a:rPr dirty="0" sz="2400" spc="110">
                <a:solidFill>
                  <a:srgbClr val="CC3300"/>
                </a:solidFill>
                <a:latin typeface="Calibri"/>
                <a:cs typeface="Calibri"/>
              </a:rPr>
              <a:t>Can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dirty="0" sz="2400" spc="4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us?</a:t>
            </a:r>
            <a:endParaRPr sz="2400">
              <a:latin typeface="Calibri"/>
              <a:cs typeface="Calibri"/>
            </a:endParaRPr>
          </a:p>
          <a:p>
            <a:pPr marL="356870" indent="-344805">
              <a:lnSpc>
                <a:spcPts val="2870"/>
              </a:lnSpc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  <a:tab pos="3670935" algn="l"/>
              </a:tabLst>
            </a:pPr>
            <a:r>
              <a:rPr dirty="0" sz="2400" spc="29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400" spc="10">
                <a:solidFill>
                  <a:srgbClr val="CC3300"/>
                </a:solidFill>
                <a:latin typeface="Calibri"/>
                <a:cs typeface="Calibri"/>
              </a:rPr>
              <a:t>will 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go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market?	</a:t>
            </a:r>
            <a:r>
              <a:rPr dirty="0" sz="2400" spc="5">
                <a:solidFill>
                  <a:srgbClr val="CC3300"/>
                </a:solidFill>
                <a:latin typeface="Calibri"/>
                <a:cs typeface="Calibri"/>
              </a:rPr>
              <a:t>Will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go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2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market?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64535" y="298653"/>
            <a:ext cx="4299077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22320" y="813765"/>
            <a:ext cx="2902966" cy="1122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09645" y="384939"/>
            <a:ext cx="3660140" cy="1202690"/>
          </a:xfrm>
          <a:prstGeom prst="rect"/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3200" spc="290"/>
              <a:t>Making</a:t>
            </a:r>
            <a:r>
              <a:rPr dirty="0" sz="3200" spc="190"/>
              <a:t> </a:t>
            </a:r>
            <a:r>
              <a:rPr dirty="0" sz="3200" spc="275"/>
              <a:t>Questions</a:t>
            </a:r>
            <a:endParaRPr sz="3200"/>
          </a:p>
          <a:p>
            <a:pPr marL="631190">
              <a:lnSpc>
                <a:spcPct val="100000"/>
              </a:lnSpc>
              <a:spcBef>
                <a:spcPts val="355"/>
              </a:spcBef>
            </a:pPr>
            <a:r>
              <a:rPr dirty="0" sz="4000" spc="-570">
                <a:latin typeface="Arial"/>
                <a:cs typeface="Arial"/>
              </a:rPr>
              <a:t>ةلئسلأا</a:t>
            </a:r>
            <a:r>
              <a:rPr dirty="0" sz="4000" spc="-555">
                <a:latin typeface="Arial"/>
                <a:cs typeface="Arial"/>
              </a:rPr>
              <a:t> </a:t>
            </a:r>
            <a:r>
              <a:rPr dirty="0" sz="4000" spc="-750">
                <a:latin typeface="Arial"/>
                <a:cs typeface="Arial"/>
              </a:rPr>
              <a:t>نيوكت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74848" y="1825790"/>
            <a:ext cx="3747388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185922" y="1917268"/>
            <a:ext cx="3300729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-130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2800" spc="-375">
                <a:solidFill>
                  <a:srgbClr val="FFFFFF"/>
                </a:solidFill>
                <a:latin typeface="Arial"/>
                <a:cs typeface="Arial"/>
              </a:rPr>
              <a:t>ةلمجلاب </a:t>
            </a:r>
            <a:r>
              <a:rPr dirty="0" sz="2800" spc="-560">
                <a:solidFill>
                  <a:srgbClr val="FFFFFF"/>
                </a:solidFill>
                <a:latin typeface="Arial"/>
                <a:cs typeface="Arial"/>
              </a:rPr>
              <a:t>نكي </a:t>
            </a:r>
            <a:r>
              <a:rPr dirty="0" sz="2800" spc="-420">
                <a:solidFill>
                  <a:srgbClr val="FFFFFF"/>
                </a:solidFill>
                <a:latin typeface="Arial"/>
                <a:cs typeface="Arial"/>
              </a:rPr>
              <a:t>مل</a:t>
            </a:r>
            <a:r>
              <a:rPr dirty="0" sz="2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91255" y="2313368"/>
            <a:ext cx="3320542" cy="714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00400" y="2336292"/>
            <a:ext cx="3276600" cy="0"/>
          </a:xfrm>
          <a:custGeom>
            <a:avLst/>
            <a:gdLst/>
            <a:ahLst/>
            <a:cxnLst/>
            <a:rect l="l" t="t" r="r" b="b"/>
            <a:pathLst>
              <a:path w="3276600" h="0">
                <a:moveTo>
                  <a:pt x="0" y="0"/>
                </a:moveTo>
                <a:lnTo>
                  <a:pt x="3276600" y="0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44840" y="2566365"/>
            <a:ext cx="434136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101583" y="2566365"/>
            <a:ext cx="4463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623815" y="2566365"/>
            <a:ext cx="3783965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59808" y="2566365"/>
            <a:ext cx="370103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604759" y="2840685"/>
            <a:ext cx="1071181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540752" y="2840685"/>
            <a:ext cx="370090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6476841" y="2624785"/>
            <a:ext cx="205740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220">
                <a:solidFill>
                  <a:srgbClr val="FFFFFF"/>
                </a:solidFill>
                <a:latin typeface="Arial"/>
                <a:cs typeface="Arial"/>
              </a:rPr>
              <a:t>نودب  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 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)1</a:t>
            </a:r>
            <a:endParaRPr sz="1800">
              <a:latin typeface="Arial"/>
              <a:cs typeface="Arial"/>
            </a:endParaRPr>
          </a:p>
          <a:p>
            <a:pPr algn="r" marR="1143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1800" spc="7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ـــــــ</a:t>
            </a:r>
            <a:r>
              <a:rPr dirty="0" sz="1800" spc="-53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-855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1800" spc="10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60703" y="3221774"/>
            <a:ext cx="330492" cy="3457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59408" y="3115030"/>
            <a:ext cx="873048" cy="5133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926335" y="3115030"/>
            <a:ext cx="711504" cy="5133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410967" y="3115030"/>
            <a:ext cx="1193114" cy="5133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58184" y="3115030"/>
            <a:ext cx="586549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08703" y="3115030"/>
            <a:ext cx="815149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617720" y="3115030"/>
            <a:ext cx="711504" cy="5133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102352" y="3115030"/>
            <a:ext cx="1019390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60703" y="3496093"/>
            <a:ext cx="330492" cy="3457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59408" y="3389350"/>
            <a:ext cx="464604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7903" y="3389350"/>
            <a:ext cx="805992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090927" y="3389350"/>
            <a:ext cx="964514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145844" y="3179775"/>
            <a:ext cx="2094864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9444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1800" spc="8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play</a:t>
            </a:r>
            <a:r>
              <a:rPr dirty="0" sz="1800" spc="204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tennis.</a:t>
            </a:r>
            <a:endParaRPr sz="18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SzPct val="69444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20">
                <a:solidFill>
                  <a:srgbClr val="CC3300"/>
                </a:solidFill>
                <a:latin typeface="Calibri"/>
                <a:cs typeface="Calibri"/>
              </a:rPr>
              <a:t>write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books.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758184" y="3389350"/>
            <a:ext cx="586549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108703" y="3389350"/>
            <a:ext cx="741972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544567" y="3389350"/>
            <a:ext cx="805992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117591" y="3389350"/>
            <a:ext cx="1004125" cy="513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3890009" y="3179775"/>
            <a:ext cx="2082164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70">
                <a:solidFill>
                  <a:srgbClr val="CC3300"/>
                </a:solidFill>
                <a:latin typeface="Calibri"/>
                <a:cs typeface="Calibri"/>
              </a:rPr>
              <a:t>Do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play</a:t>
            </a:r>
            <a:r>
              <a:rPr dirty="0" sz="1800" spc="32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tennis?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70">
                <a:solidFill>
                  <a:srgbClr val="CC3300"/>
                </a:solidFill>
                <a:latin typeface="Calibri"/>
                <a:cs typeface="Calibri"/>
              </a:rPr>
              <a:t>Do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800" spc="20">
                <a:solidFill>
                  <a:srgbClr val="CC3300"/>
                </a:solidFill>
                <a:latin typeface="Calibri"/>
                <a:cs typeface="Calibri"/>
              </a:rPr>
              <a:t>write</a:t>
            </a:r>
            <a:r>
              <a:rPr dirty="0" sz="1800" spc="27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books?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244840" y="4486605"/>
            <a:ext cx="434136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101583" y="4486605"/>
            <a:ext cx="4463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389120" y="4486605"/>
            <a:ext cx="4018533" cy="510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325111" y="4486605"/>
            <a:ext cx="370103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4460240" y="4545914"/>
            <a:ext cx="40741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-340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يذلا 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)2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604759" y="4760925"/>
            <a:ext cx="1071181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540752" y="4760925"/>
            <a:ext cx="370090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60703" y="5135918"/>
            <a:ext cx="330492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353311" y="5035245"/>
            <a:ext cx="443293" cy="51033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93519" y="5029149"/>
            <a:ext cx="1080325" cy="510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267711" y="5029149"/>
            <a:ext cx="812114" cy="5103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852927" y="5029149"/>
            <a:ext cx="1196149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755135" y="5029149"/>
            <a:ext cx="805992" cy="510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328159" y="5029149"/>
            <a:ext cx="1080325" cy="510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102352" y="5029149"/>
            <a:ext cx="711504" cy="510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586984" y="5029149"/>
            <a:ext cx="1019390" cy="5103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60703" y="5416296"/>
            <a:ext cx="330492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359408" y="5309615"/>
            <a:ext cx="906602" cy="51335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959864" y="5309615"/>
            <a:ext cx="903528" cy="51335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627376" y="5309615"/>
            <a:ext cx="617004" cy="51335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758184" y="5309615"/>
            <a:ext cx="805992" cy="51335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331208" y="5309615"/>
            <a:ext cx="906602" cy="51335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931664" y="5309615"/>
            <a:ext cx="903528" cy="51335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599176" y="5309615"/>
            <a:ext cx="687158" cy="51335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981200" y="4038600"/>
            <a:ext cx="6858000" cy="365760"/>
          </a:xfrm>
          <a:custGeom>
            <a:avLst/>
            <a:gdLst/>
            <a:ahLst/>
            <a:cxnLst/>
            <a:rect l="l" t="t" r="r" b="b"/>
            <a:pathLst>
              <a:path w="6858000" h="365760">
                <a:moveTo>
                  <a:pt x="0" y="365760"/>
                </a:moveTo>
                <a:lnTo>
                  <a:pt x="6858000" y="365760"/>
                </a:lnTo>
                <a:lnTo>
                  <a:pt x="6858000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257800" y="4008069"/>
            <a:ext cx="2332990" cy="51033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181600" y="4008069"/>
            <a:ext cx="382371" cy="51033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038600" y="4008069"/>
            <a:ext cx="1449197" cy="51033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901440" y="4008069"/>
            <a:ext cx="443293" cy="51033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923288" y="4008069"/>
            <a:ext cx="2284222" cy="51033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2057526" y="4067682"/>
            <a:ext cx="53841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دعاسملا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دوجول 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كلذ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)لولأا </a:t>
            </a:r>
            <a:r>
              <a:rPr dirty="0" sz="1800" spc="-320">
                <a:solidFill>
                  <a:srgbClr val="FFFFFF"/>
                </a:solidFill>
                <a:latin typeface="Arial"/>
                <a:cs typeface="Arial"/>
              </a:rPr>
              <a:t>فيرصتلا(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هلصأ ىلإ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ةداعإ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981200" y="5791200"/>
            <a:ext cx="6858000" cy="365760"/>
          </a:xfrm>
          <a:custGeom>
            <a:avLst/>
            <a:gdLst/>
            <a:ahLst/>
            <a:cxnLst/>
            <a:rect l="l" t="t" r="r" b="b"/>
            <a:pathLst>
              <a:path w="6858000" h="365760">
                <a:moveTo>
                  <a:pt x="0" y="365759"/>
                </a:moveTo>
                <a:lnTo>
                  <a:pt x="6858000" y="365759"/>
                </a:lnTo>
                <a:lnTo>
                  <a:pt x="6858000" y="0"/>
                </a:lnTo>
                <a:lnTo>
                  <a:pt x="0" y="0"/>
                </a:lnTo>
                <a:lnTo>
                  <a:pt x="0" y="365759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257800" y="5760720"/>
            <a:ext cx="2332990" cy="51033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181600" y="5760720"/>
            <a:ext cx="382371" cy="51033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038600" y="5760720"/>
            <a:ext cx="1449197" cy="51033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901440" y="5760720"/>
            <a:ext cx="443293" cy="51033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923288" y="5760720"/>
            <a:ext cx="2284222" cy="51033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1082344" y="4820792"/>
            <a:ext cx="7470775" cy="1300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1800" spc="7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ـــــــ</a:t>
            </a:r>
            <a:r>
              <a:rPr dirty="0" sz="1800" spc="-53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-855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1800" spc="10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1800">
              <a:latin typeface="Arial"/>
              <a:cs typeface="Arial"/>
            </a:endParaRPr>
          </a:p>
          <a:p>
            <a:pPr marL="417830" indent="-342265">
              <a:lnSpc>
                <a:spcPct val="100000"/>
              </a:lnSpc>
              <a:buClr>
                <a:srgbClr val="FFFFCC"/>
              </a:buClr>
              <a:buSzPct val="69444"/>
              <a:buFont typeface="Wingdings"/>
              <a:buChar char=""/>
              <a:tabLst>
                <a:tab pos="417830" algn="l"/>
                <a:tab pos="418465" algn="l"/>
                <a:tab pos="2820035" algn="l"/>
              </a:tabLst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-6172" sz="2700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Ahmed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plays</a:t>
            </a:r>
            <a:r>
              <a:rPr dirty="0" sz="1800" spc="2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tennis.	</a:t>
            </a:r>
            <a:r>
              <a:rPr dirty="0" sz="1800" spc="70">
                <a:solidFill>
                  <a:srgbClr val="CC3300"/>
                </a:solidFill>
                <a:latin typeface="Calibri"/>
                <a:cs typeface="Calibri"/>
              </a:rPr>
              <a:t>Does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Ahmed 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play</a:t>
            </a:r>
            <a:r>
              <a:rPr dirty="0" sz="1800" spc="39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tennis?</a:t>
            </a:r>
            <a:endParaRPr sz="1800">
              <a:latin typeface="Calibri"/>
              <a:cs typeface="Calibri"/>
            </a:endParaRPr>
          </a:p>
          <a:p>
            <a:pPr marL="420370" indent="-344805">
              <a:lnSpc>
                <a:spcPct val="100000"/>
              </a:lnSpc>
              <a:spcBef>
                <a:spcPts val="45"/>
              </a:spcBef>
              <a:buClr>
                <a:srgbClr val="FFFFCC"/>
              </a:buClr>
              <a:buSzPct val="69444"/>
              <a:buFont typeface="Wingdings"/>
              <a:buChar char=""/>
              <a:tabLst>
                <a:tab pos="420370" algn="l"/>
                <a:tab pos="421005" algn="l"/>
                <a:tab pos="2820035" algn="l"/>
              </a:tabLst>
            </a:pP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Huda</a:t>
            </a:r>
            <a:r>
              <a:rPr dirty="0" sz="18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watch</a:t>
            </a:r>
            <a:r>
              <a:rPr dirty="0" sz="1800" spc="17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TV.	</a:t>
            </a:r>
            <a:r>
              <a:rPr dirty="0" sz="1800" spc="70">
                <a:solidFill>
                  <a:srgbClr val="CC3300"/>
                </a:solidFill>
                <a:latin typeface="Calibri"/>
                <a:cs typeface="Calibri"/>
              </a:rPr>
              <a:t>Does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Huda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watch</a:t>
            </a:r>
            <a:r>
              <a:rPr dirty="0" sz="1800" spc="32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Calibri"/>
                <a:cs typeface="Calibri"/>
              </a:rPr>
              <a:t>TV?</a:t>
            </a:r>
            <a:endParaRPr sz="1800">
              <a:latin typeface="Calibri"/>
              <a:cs typeface="Calibri"/>
            </a:endParaRPr>
          </a:p>
          <a:p>
            <a:pPr algn="ctr" marR="127635">
              <a:lnSpc>
                <a:spcPct val="100000"/>
              </a:lnSpc>
              <a:spcBef>
                <a:spcPts val="1350"/>
              </a:spcBef>
            </a:pP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دعاسملا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دوجول 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كلذ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)لولأا </a:t>
            </a:r>
            <a:r>
              <a:rPr dirty="0" sz="1800" spc="-320">
                <a:solidFill>
                  <a:srgbClr val="FFFFFF"/>
                </a:solidFill>
                <a:latin typeface="Arial"/>
                <a:cs typeface="Arial"/>
              </a:rPr>
              <a:t>فيرصتلا(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هلصأ ىلإ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ةداعإ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519823" y="2600401"/>
            <a:ext cx="53276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مدخت</a:t>
            </a:r>
            <a:r>
              <a:rPr dirty="0" baseline="-5555" sz="3000" spc="-592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سن</a:t>
            </a:r>
            <a:endParaRPr sz="18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245864" y="2624785"/>
            <a:ext cx="56388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61645" algn="l"/>
              </a:tabLst>
            </a:pP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do	</a:t>
            </a:r>
            <a:r>
              <a:rPr dirty="0" baseline="6172" sz="270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baseline="6172" sz="27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737609" y="4530674"/>
            <a:ext cx="223393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does</a:t>
            </a:r>
            <a:r>
              <a:rPr dirty="0" sz="2000" spc="34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baseline="1543" sz="2700" spc="-690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r>
              <a:rPr dirty="0" sz="2000" spc="-459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100" name="object 10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101" name="object 10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64535" y="298653"/>
            <a:ext cx="4299077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22320" y="813765"/>
            <a:ext cx="2902966" cy="1122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09645" y="384939"/>
            <a:ext cx="3660140" cy="1202690"/>
          </a:xfrm>
          <a:prstGeom prst="rect"/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3200" spc="290"/>
              <a:t>Making</a:t>
            </a:r>
            <a:r>
              <a:rPr dirty="0" sz="3200" spc="190"/>
              <a:t> </a:t>
            </a:r>
            <a:r>
              <a:rPr dirty="0" sz="3200" spc="275"/>
              <a:t>Questions</a:t>
            </a:r>
            <a:endParaRPr sz="3200"/>
          </a:p>
          <a:p>
            <a:pPr marL="631190">
              <a:lnSpc>
                <a:spcPct val="100000"/>
              </a:lnSpc>
              <a:spcBef>
                <a:spcPts val="355"/>
              </a:spcBef>
            </a:pPr>
            <a:r>
              <a:rPr dirty="0" sz="4000" spc="-570">
                <a:latin typeface="Arial"/>
                <a:cs typeface="Arial"/>
              </a:rPr>
              <a:t>ةلئسلأا</a:t>
            </a:r>
            <a:r>
              <a:rPr dirty="0" sz="4000" spc="-555">
                <a:latin typeface="Arial"/>
                <a:cs typeface="Arial"/>
              </a:rPr>
              <a:t> </a:t>
            </a:r>
            <a:r>
              <a:rPr dirty="0" sz="4000" spc="-750">
                <a:latin typeface="Arial"/>
                <a:cs typeface="Arial"/>
              </a:rPr>
              <a:t>نيوكت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36976" y="1850174"/>
            <a:ext cx="3216910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417570" y="1932508"/>
            <a:ext cx="283527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2400" spc="-54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2400" spc="-325">
                <a:solidFill>
                  <a:srgbClr val="FFFFFF"/>
                </a:solidFill>
                <a:latin typeface="Arial"/>
                <a:cs typeface="Arial"/>
              </a:rPr>
              <a:t>ةلمجلاب </a:t>
            </a:r>
            <a:r>
              <a:rPr dirty="0" sz="2400" spc="-484">
                <a:solidFill>
                  <a:srgbClr val="FFFFFF"/>
                </a:solidFill>
                <a:latin typeface="Arial"/>
                <a:cs typeface="Arial"/>
              </a:rPr>
              <a:t>نكي </a:t>
            </a:r>
            <a:r>
              <a:rPr dirty="0" sz="2400" spc="-360">
                <a:solidFill>
                  <a:srgbClr val="FFFFFF"/>
                </a:solidFill>
                <a:latin typeface="Arial"/>
                <a:cs typeface="Arial"/>
              </a:rPr>
              <a:t>مل</a:t>
            </a:r>
            <a:r>
              <a:rPr dirty="0" sz="24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22903" y="2273807"/>
            <a:ext cx="2851277" cy="59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432047" y="2293620"/>
            <a:ext cx="2813685" cy="0"/>
          </a:xfrm>
          <a:custGeom>
            <a:avLst/>
            <a:gdLst/>
            <a:ahLst/>
            <a:cxnLst/>
            <a:rect l="l" t="t" r="r" b="b"/>
            <a:pathLst>
              <a:path w="2813685" h="0">
                <a:moveTo>
                  <a:pt x="0" y="0"/>
                </a:moveTo>
                <a:lnTo>
                  <a:pt x="2813304" y="0"/>
                </a:lnTo>
              </a:path>
            </a:pathLst>
          </a:custGeom>
          <a:ln w="2133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44840" y="2517597"/>
            <a:ext cx="434136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101583" y="2517597"/>
            <a:ext cx="4463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19928" y="2517597"/>
            <a:ext cx="2887853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455920" y="2517597"/>
            <a:ext cx="370103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604759" y="2791917"/>
            <a:ext cx="1071181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540752" y="2791917"/>
            <a:ext cx="370090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6423285" y="2576016"/>
            <a:ext cx="21113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330">
                <a:solidFill>
                  <a:srgbClr val="FFFFFF"/>
                </a:solidFill>
                <a:latin typeface="Arial"/>
                <a:cs typeface="Arial"/>
              </a:rPr>
              <a:t>مدختسن  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يضاملا 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 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r>
              <a:rPr dirty="0" sz="18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)3</a:t>
            </a:r>
            <a:endParaRPr sz="1800">
              <a:latin typeface="Arial"/>
              <a:cs typeface="Arial"/>
            </a:endParaRPr>
          </a:p>
          <a:p>
            <a:pPr algn="r" marR="1143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1800" spc="7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ـــــــ</a:t>
            </a:r>
            <a:r>
              <a:rPr dirty="0" sz="1800" spc="-53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-855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1800" spc="10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60703" y="3173006"/>
            <a:ext cx="330492" cy="3457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59408" y="3066262"/>
            <a:ext cx="873048" cy="5133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926335" y="3066262"/>
            <a:ext cx="1147381" cy="5133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840735" y="3066262"/>
            <a:ext cx="1650364" cy="5133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59408" y="3340582"/>
            <a:ext cx="638403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764792" y="3340582"/>
            <a:ext cx="818172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276855" y="3340582"/>
            <a:ext cx="903528" cy="5133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944367" y="3340582"/>
            <a:ext cx="1686941" cy="5133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60703" y="3813086"/>
            <a:ext cx="330492" cy="3457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59408" y="3706342"/>
            <a:ext cx="464604" cy="5133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7903" y="3706342"/>
            <a:ext cx="952284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246376" y="3706342"/>
            <a:ext cx="2134997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359408" y="3980662"/>
            <a:ext cx="638403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764792" y="3980662"/>
            <a:ext cx="741972" cy="513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200655" y="3980662"/>
            <a:ext cx="711504" cy="5133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685288" y="3980662"/>
            <a:ext cx="2195830" cy="51335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412735" y="5077967"/>
            <a:ext cx="1263205" cy="5103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348728" y="5077967"/>
            <a:ext cx="370090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488935" y="5391886"/>
            <a:ext cx="1052893" cy="4663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52088" y="5352288"/>
            <a:ext cx="4923790" cy="510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5926446" y="5137480"/>
            <a:ext cx="26136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12700">
              <a:lnSpc>
                <a:spcPct val="100000"/>
              </a:lnSpc>
              <a:spcBef>
                <a:spcPts val="100"/>
              </a:spcBef>
            </a:pPr>
            <a:r>
              <a:rPr dirty="0" u="heavy" sz="1800" spc="-5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:</a:t>
            </a:r>
            <a:r>
              <a:rPr dirty="0" u="heavy" sz="18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ةــــــــظحلام</a:t>
            </a:r>
            <a:endParaRPr sz="1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800" spc="-420">
                <a:solidFill>
                  <a:srgbClr val="FFFF00"/>
                </a:solidFill>
                <a:latin typeface="Arial"/>
                <a:cs typeface="Arial"/>
              </a:rPr>
              <a:t>ـب      </a:t>
            </a:r>
            <a:r>
              <a:rPr dirty="0" sz="1800" spc="-215">
                <a:solidFill>
                  <a:srgbClr val="FFFF00"/>
                </a:solidFill>
                <a:latin typeface="Arial"/>
                <a:cs typeface="Arial"/>
              </a:rPr>
              <a:t>اهتباجإ  </a:t>
            </a:r>
            <a:r>
              <a:rPr dirty="0" sz="1800" spc="-310">
                <a:solidFill>
                  <a:srgbClr val="FFFF00"/>
                </a:solidFill>
                <a:latin typeface="Arial"/>
                <a:cs typeface="Arial"/>
              </a:rPr>
              <a:t>نوكت </a:t>
            </a:r>
            <a:r>
              <a:rPr dirty="0" sz="1800" spc="-12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325">
                <a:solidFill>
                  <a:srgbClr val="FFFF00"/>
                </a:solidFill>
                <a:latin typeface="Arial"/>
                <a:cs typeface="Arial"/>
              </a:rPr>
              <a:t>ةقباسلا   </a:t>
            </a:r>
            <a:r>
              <a:rPr dirty="0" sz="1800" spc="-275">
                <a:solidFill>
                  <a:srgbClr val="FFFF00"/>
                </a:solidFill>
                <a:latin typeface="Arial"/>
                <a:cs typeface="Arial"/>
              </a:rPr>
              <a:t>ةلئسلأا</a:t>
            </a:r>
            <a:r>
              <a:rPr dirty="0" sz="1800" spc="-21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210">
                <a:solidFill>
                  <a:srgbClr val="FFFF00"/>
                </a:solidFill>
                <a:latin typeface="Arial"/>
                <a:cs typeface="Arial"/>
              </a:rPr>
              <a:t>عيمج</a:t>
            </a:r>
            <a:endParaRPr sz="1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456432" y="5346191"/>
            <a:ext cx="528637" cy="5103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350007" y="5352288"/>
            <a:ext cx="1351533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097023" y="5352288"/>
            <a:ext cx="559104" cy="510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676400" y="4800600"/>
            <a:ext cx="6858000" cy="365760"/>
          </a:xfrm>
          <a:custGeom>
            <a:avLst/>
            <a:gdLst/>
            <a:ahLst/>
            <a:cxnLst/>
            <a:rect l="l" t="t" r="r" b="b"/>
            <a:pathLst>
              <a:path w="6858000" h="365760">
                <a:moveTo>
                  <a:pt x="0" y="365760"/>
                </a:moveTo>
                <a:lnTo>
                  <a:pt x="6858000" y="365760"/>
                </a:lnTo>
                <a:lnTo>
                  <a:pt x="6858000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953000" y="4770069"/>
            <a:ext cx="2332990" cy="510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876800" y="4770069"/>
            <a:ext cx="382371" cy="5103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733800" y="4770069"/>
            <a:ext cx="1449197" cy="51033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596640" y="4770069"/>
            <a:ext cx="443293" cy="51033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618488" y="4770069"/>
            <a:ext cx="2284222" cy="51033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1145844" y="3131311"/>
            <a:ext cx="5991225" cy="1998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marR="2661285" indent="-34480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9444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1800" spc="8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watched </a:t>
            </a:r>
            <a:r>
              <a:rPr dirty="0" sz="1800" spc="114">
                <a:solidFill>
                  <a:srgbClr val="FFFFFF"/>
                </a:solidFill>
                <a:latin typeface="Calibri"/>
                <a:cs typeface="Calibri"/>
              </a:rPr>
              <a:t>TV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last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night. </a:t>
            </a:r>
            <a:r>
              <a:rPr dirty="0" sz="1800" spc="50">
                <a:solidFill>
                  <a:srgbClr val="CC3300"/>
                </a:solidFill>
                <a:latin typeface="Calibri"/>
                <a:cs typeface="Calibri"/>
              </a:rPr>
              <a:t> Did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watch </a:t>
            </a:r>
            <a:r>
              <a:rPr dirty="0" sz="1800" spc="110">
                <a:solidFill>
                  <a:srgbClr val="FFFFFF"/>
                </a:solidFill>
                <a:latin typeface="Calibri"/>
                <a:cs typeface="Calibri"/>
              </a:rPr>
              <a:t>TV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last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night?</a:t>
            </a:r>
            <a:endParaRPr sz="18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720"/>
              </a:spcBef>
              <a:buClr>
                <a:srgbClr val="FFFFCC"/>
              </a:buClr>
              <a:buSzPct val="69444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played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football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yesterday.</a:t>
            </a:r>
            <a:endParaRPr sz="1800">
              <a:latin typeface="Calibri"/>
              <a:cs typeface="Calibri"/>
            </a:endParaRPr>
          </a:p>
          <a:p>
            <a:pPr marL="356870">
              <a:lnSpc>
                <a:spcPct val="100000"/>
              </a:lnSpc>
            </a:pPr>
            <a:r>
              <a:rPr dirty="0" sz="1800" spc="50">
                <a:solidFill>
                  <a:srgbClr val="CC3300"/>
                </a:solidFill>
                <a:latin typeface="Calibri"/>
                <a:cs typeface="Calibri"/>
              </a:rPr>
              <a:t>Did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play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football</a:t>
            </a:r>
            <a:r>
              <a:rPr dirty="0" sz="18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yesterday?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619125">
              <a:lnSpc>
                <a:spcPct val="100000"/>
              </a:lnSpc>
              <a:spcBef>
                <a:spcPts val="1485"/>
              </a:spcBef>
            </a:pP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دعاسملا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دوجول 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كلذ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)لولأا </a:t>
            </a:r>
            <a:r>
              <a:rPr dirty="0" sz="1800" spc="-320">
                <a:solidFill>
                  <a:srgbClr val="FFFFFF"/>
                </a:solidFill>
                <a:latin typeface="Arial"/>
                <a:cs typeface="Arial"/>
              </a:rPr>
              <a:t>فيرصتلا(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هلصأ ىلإ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ةداعإ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382240" y="5412435"/>
            <a:ext cx="30841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dirty="0" sz="1800" spc="-105">
                <a:solidFill>
                  <a:srgbClr val="FFFF00"/>
                </a:solidFill>
                <a:latin typeface="Arial"/>
                <a:cs typeface="Arial"/>
              </a:rPr>
              <a:t>.لاؤس </a:t>
            </a:r>
            <a:r>
              <a:rPr dirty="0" sz="1800" spc="-165">
                <a:solidFill>
                  <a:srgbClr val="FFFF00"/>
                </a:solidFill>
                <a:latin typeface="Arial"/>
                <a:cs typeface="Arial"/>
              </a:rPr>
              <a:t>ةادأب </a:t>
            </a:r>
            <a:r>
              <a:rPr dirty="0" sz="1800" spc="-425">
                <a:solidFill>
                  <a:srgbClr val="FFFF00"/>
                </a:solidFill>
                <a:latin typeface="Arial"/>
                <a:cs typeface="Arial"/>
              </a:rPr>
              <a:t>أدبت </a:t>
            </a:r>
            <a:r>
              <a:rPr dirty="0" sz="1800" spc="-240">
                <a:solidFill>
                  <a:srgbClr val="FFFF00"/>
                </a:solidFill>
                <a:latin typeface="Calibri"/>
                <a:cs typeface="Calibri"/>
              </a:rPr>
              <a:t>مل</a:t>
            </a:r>
            <a:r>
              <a:rPr dirty="0" baseline="-7716" sz="2700" spc="-359">
                <a:solidFill>
                  <a:srgbClr val="CC3300"/>
                </a:solidFill>
                <a:latin typeface="Calibri"/>
                <a:cs typeface="Calibri"/>
              </a:rPr>
              <a:t>N</a:t>
            </a:r>
            <a:r>
              <a:rPr dirty="0" sz="1800" spc="-240">
                <a:solidFill>
                  <a:srgbClr val="FFFF00"/>
                </a:solidFill>
                <a:latin typeface="Arial"/>
                <a:cs typeface="Arial"/>
              </a:rPr>
              <a:t>اه</a:t>
            </a:r>
            <a:r>
              <a:rPr dirty="0" baseline="-7716" sz="2700" spc="-359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1800" spc="-240">
                <a:solidFill>
                  <a:srgbClr val="FFFF00"/>
                </a:solidFill>
                <a:latin typeface="Arial"/>
                <a:cs typeface="Arial"/>
              </a:rPr>
              <a:t>نلأ </a:t>
            </a:r>
            <a:r>
              <a:rPr dirty="0" sz="1800" spc="-210">
                <a:solidFill>
                  <a:srgbClr val="FFFF00"/>
                </a:solidFill>
                <a:latin typeface="Arial"/>
                <a:cs typeface="Arial"/>
              </a:rPr>
              <a:t>كلذ</a:t>
            </a:r>
            <a:r>
              <a:rPr dirty="0" baseline="-7716" sz="2700" spc="-315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r>
              <a:rPr dirty="0" sz="1800" spc="-210">
                <a:solidFill>
                  <a:srgbClr val="FFFF00"/>
                </a:solidFill>
                <a:latin typeface="Arial"/>
                <a:cs typeface="Arial"/>
              </a:rPr>
              <a:t>و</a:t>
            </a:r>
            <a:r>
              <a:rPr dirty="0" baseline="-7716" sz="2700" spc="-315">
                <a:solidFill>
                  <a:srgbClr val="CC3300"/>
                </a:solidFill>
                <a:latin typeface="Calibri"/>
                <a:cs typeface="Calibri"/>
              </a:rPr>
              <a:t>es</a:t>
            </a:r>
            <a:r>
              <a:rPr dirty="0" baseline="-7716" sz="2700" spc="-157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وأ</a:t>
            </a:r>
            <a:endParaRPr sz="1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084317" y="2624785"/>
            <a:ext cx="62166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19430" algn="l"/>
              </a:tabLst>
            </a:pPr>
            <a:r>
              <a:rPr dirty="0" sz="2000" spc="30">
                <a:solidFill>
                  <a:srgbClr val="CC3300"/>
                </a:solidFill>
                <a:latin typeface="Calibri"/>
                <a:cs typeface="Calibri"/>
              </a:rPr>
              <a:t>did	</a:t>
            </a:r>
            <a:r>
              <a:rPr dirty="0" baseline="18518" sz="270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baseline="18518" sz="27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4" name="object 7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64535" y="298653"/>
            <a:ext cx="4299077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22320" y="813765"/>
            <a:ext cx="2902966" cy="1122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09645" y="384939"/>
            <a:ext cx="3660140" cy="1202690"/>
          </a:xfrm>
          <a:prstGeom prst="rect"/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3200" spc="290"/>
              <a:t>Making</a:t>
            </a:r>
            <a:r>
              <a:rPr dirty="0" sz="3200" spc="190"/>
              <a:t> </a:t>
            </a:r>
            <a:r>
              <a:rPr dirty="0" sz="3200" spc="275"/>
              <a:t>Questions</a:t>
            </a:r>
            <a:endParaRPr sz="3200"/>
          </a:p>
          <a:p>
            <a:pPr marL="631190">
              <a:lnSpc>
                <a:spcPct val="100000"/>
              </a:lnSpc>
              <a:spcBef>
                <a:spcPts val="355"/>
              </a:spcBef>
            </a:pPr>
            <a:r>
              <a:rPr dirty="0" sz="4000" spc="-570">
                <a:latin typeface="Arial"/>
                <a:cs typeface="Arial"/>
              </a:rPr>
              <a:t>ةلئسلأا</a:t>
            </a:r>
            <a:r>
              <a:rPr dirty="0" sz="4000" spc="-555">
                <a:latin typeface="Arial"/>
                <a:cs typeface="Arial"/>
              </a:rPr>
              <a:t> </a:t>
            </a:r>
            <a:r>
              <a:rPr dirty="0" sz="4000" spc="-750">
                <a:latin typeface="Arial"/>
                <a:cs typeface="Arial"/>
              </a:rPr>
              <a:t>نيوكت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19400" y="2500376"/>
            <a:ext cx="0" cy="3575050"/>
          </a:xfrm>
          <a:custGeom>
            <a:avLst/>
            <a:gdLst/>
            <a:ahLst/>
            <a:cxnLst/>
            <a:rect l="l" t="t" r="r" b="b"/>
            <a:pathLst>
              <a:path w="0" h="3575050">
                <a:moveTo>
                  <a:pt x="0" y="0"/>
                </a:moveTo>
                <a:lnTo>
                  <a:pt x="0" y="357498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91000" y="2500376"/>
            <a:ext cx="0" cy="3575050"/>
          </a:xfrm>
          <a:custGeom>
            <a:avLst/>
            <a:gdLst/>
            <a:ahLst/>
            <a:cxnLst/>
            <a:rect l="l" t="t" r="r" b="b"/>
            <a:pathLst>
              <a:path w="0" h="3575050">
                <a:moveTo>
                  <a:pt x="0" y="0"/>
                </a:moveTo>
                <a:lnTo>
                  <a:pt x="0" y="357498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76312" y="30226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76312" y="35210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76312" y="40290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76312" y="45370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76312" y="50450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76312" y="55530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90600" y="2500376"/>
            <a:ext cx="0" cy="3575050"/>
          </a:xfrm>
          <a:custGeom>
            <a:avLst/>
            <a:gdLst/>
            <a:ahLst/>
            <a:cxnLst/>
            <a:rect l="l" t="t" r="r" b="b"/>
            <a:pathLst>
              <a:path w="0" h="3575050">
                <a:moveTo>
                  <a:pt x="0" y="0"/>
                </a:moveTo>
                <a:lnTo>
                  <a:pt x="0" y="357498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534400" y="2500376"/>
            <a:ext cx="0" cy="3575050"/>
          </a:xfrm>
          <a:custGeom>
            <a:avLst/>
            <a:gdLst/>
            <a:ahLst/>
            <a:cxnLst/>
            <a:rect l="l" t="t" r="r" b="b"/>
            <a:pathLst>
              <a:path w="0" h="3575050">
                <a:moveTo>
                  <a:pt x="0" y="0"/>
                </a:moveTo>
                <a:lnTo>
                  <a:pt x="0" y="357498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76312" y="25146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76312" y="60610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20496" y="2474950"/>
            <a:ext cx="1190040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688079" y="2474950"/>
            <a:ext cx="589572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845807" y="2474950"/>
            <a:ext cx="1775332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20496" y="2980918"/>
            <a:ext cx="1104684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24071" y="2980918"/>
            <a:ext cx="653592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21423" y="2980918"/>
            <a:ext cx="1799589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20496" y="3480790"/>
            <a:ext cx="952284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87496" y="3480790"/>
            <a:ext cx="690181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864095" y="3480790"/>
            <a:ext cx="1757045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20496" y="3989806"/>
            <a:ext cx="1049858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76471" y="3989806"/>
            <a:ext cx="501192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636264" y="3989806"/>
            <a:ext cx="482904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340608" y="3989806"/>
            <a:ext cx="638403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955535" y="3989806"/>
            <a:ext cx="1665477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20496" y="4495774"/>
            <a:ext cx="1144346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21608" y="4495774"/>
            <a:ext cx="556082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784847" y="4495774"/>
            <a:ext cx="1836166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20496" y="5004790"/>
            <a:ext cx="967549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00271" y="5004790"/>
            <a:ext cx="577392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495288" y="5004790"/>
            <a:ext cx="2125852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20496" y="5513832"/>
            <a:ext cx="1180896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00271" y="5513832"/>
            <a:ext cx="577392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153911" y="5513832"/>
            <a:ext cx="2467229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789176" y="1786178"/>
            <a:ext cx="5917564" cy="4036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740407" y="1786178"/>
            <a:ext cx="293890" cy="4036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560064" y="2045246"/>
            <a:ext cx="2272030" cy="67801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5137499" y="2131314"/>
            <a:ext cx="1911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63" name="object 63"/>
          <p:cNvGraphicFramePr>
            <a:graphicFrameLocks noGrp="1"/>
          </p:cNvGraphicFramePr>
          <p:nvPr/>
        </p:nvGraphicFramePr>
        <p:xfrm>
          <a:off x="886967" y="1844039"/>
          <a:ext cx="7861300" cy="5013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8325"/>
                <a:gridCol w="2489835"/>
                <a:gridCol w="3531870"/>
              </a:tblGrid>
              <a:tr h="1169530">
                <a:tc>
                  <a:txBody>
                    <a:bodyPr/>
                    <a:lstStyle/>
                    <a:p>
                      <a:pPr marL="967105">
                        <a:lnSpc>
                          <a:spcPct val="100000"/>
                        </a:lnSpc>
                      </a:pPr>
                      <a:r>
                        <a:rPr dirty="0" sz="1400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:ىمست </a:t>
                      </a:r>
                      <a:r>
                        <a:rPr dirty="0" sz="14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يتلا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</a:t>
                      </a:r>
                      <a:r>
                        <a:rPr dirty="0" sz="14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1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</a:pPr>
                      <a:r>
                        <a:rPr dirty="0" sz="2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Where?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400" spc="-3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يلاتلا </a:t>
                      </a:r>
                      <a:r>
                        <a:rPr dirty="0" sz="14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لاؤسلا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تاودأ </a:t>
                      </a:r>
                      <a:r>
                        <a:rPr dirty="0" sz="1400" spc="-1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ىدحإب </a:t>
                      </a:r>
                      <a:r>
                        <a:rPr dirty="0" sz="14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أدبي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نأ </a:t>
                      </a:r>
                      <a:r>
                        <a:rPr dirty="0" sz="1400" spc="-3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بجيف</a:t>
                      </a:r>
                      <a:r>
                        <a:rPr dirty="0" sz="14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ةنيع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02806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4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</a:t>
                      </a:r>
                      <a:r>
                        <a:rPr dirty="0" sz="2400" spc="1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Questi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1252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2000" spc="-2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نيأ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400" spc="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 </a:t>
                      </a:r>
                      <a:r>
                        <a:rPr dirty="0" sz="1400" spc="-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ةمولعم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ءاطعإ </a:t>
                      </a:r>
                      <a:r>
                        <a:rPr dirty="0" sz="14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لاؤسلا </a:t>
                      </a:r>
                      <a:r>
                        <a:rPr dirty="0" sz="1400" spc="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 </a:t>
                      </a:r>
                      <a:r>
                        <a:rPr dirty="0" sz="14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فدهلا </a:t>
                      </a:r>
                      <a:r>
                        <a:rPr dirty="0" sz="1400" spc="-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ناك</a:t>
                      </a:r>
                      <a:r>
                        <a:rPr dirty="0" sz="14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اذإ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969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400" spc="1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ns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7938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20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ناكملا 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502920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2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When?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5244"/>
                </a:tc>
                <a:tc>
                  <a:txBody>
                    <a:bodyPr/>
                    <a:lstStyle/>
                    <a:p>
                      <a:pPr algn="r" marR="111061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20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8895"/>
                </a:tc>
                <a:tc>
                  <a:txBody>
                    <a:bodyPr/>
                    <a:lstStyle/>
                    <a:p>
                      <a:pPr algn="r" marR="29908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20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نامزلا </a:t>
                      </a: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8895"/>
                </a:tc>
              </a:tr>
              <a:tr h="504443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dirty="0" sz="2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Why?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0800"/>
                </a:tc>
                <a:tc>
                  <a:txBody>
                    <a:bodyPr/>
                    <a:lstStyle/>
                    <a:p>
                      <a:pPr algn="r" marR="11099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20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اذامل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algn="r" marR="29845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2000" spc="-43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ببسلا </a:t>
                      </a: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5085"/>
                </a:tc>
              </a:tr>
              <a:tr h="507492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2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What?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4610"/>
                </a:tc>
                <a:tc>
                  <a:txBody>
                    <a:bodyPr/>
                    <a:lstStyle/>
                    <a:p>
                      <a:pPr algn="r" marR="11106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2000" spc="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اذام</a:t>
                      </a:r>
                      <a:r>
                        <a:rPr dirty="0" sz="20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/ام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978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2000" spc="-2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ءيش 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1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507492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20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Which?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5244"/>
                </a:tc>
                <a:tc>
                  <a:txBody>
                    <a:bodyPr/>
                    <a:lstStyle/>
                    <a:p>
                      <a:pPr algn="r" marR="11087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9530"/>
                </a:tc>
                <a:tc>
                  <a:txBody>
                    <a:bodyPr/>
                    <a:lstStyle/>
                    <a:p>
                      <a:pPr algn="r" marR="29845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2000" spc="-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نيئيش</a:t>
                      </a:r>
                      <a:r>
                        <a:rPr dirty="0" sz="20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نيب</a:t>
                      </a:r>
                      <a:r>
                        <a:rPr dirty="0" sz="20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رايتخلال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9530"/>
                </a:tc>
              </a:tr>
              <a:tr h="509028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 algn="r" marR="11093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20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50165"/>
                </a:tc>
                <a:tc>
                  <a:txBody>
                    <a:bodyPr/>
                    <a:lstStyle/>
                    <a:p>
                      <a:pPr algn="r" marR="29908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20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لقاع </a:t>
                      </a:r>
                      <a:r>
                        <a:rPr dirty="0" sz="2000" spc="-2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لعاف 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3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50165"/>
                </a:tc>
              </a:tr>
              <a:tr h="1313052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2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Whom?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5244"/>
                </a:tc>
                <a:tc>
                  <a:txBody>
                    <a:bodyPr/>
                    <a:lstStyle/>
                    <a:p>
                      <a:pPr algn="ctr" marL="196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2000" spc="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1043305">
                        <a:lnSpc>
                          <a:spcPct val="100000"/>
                        </a:lnSpc>
                      </a:pPr>
                      <a:r>
                        <a:rPr dirty="0" sz="9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قباسلا </a:t>
                      </a:r>
                      <a:r>
                        <a:rPr dirty="0" sz="9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ةيسيئرلا </a:t>
                      </a:r>
                      <a:r>
                        <a:rPr dirty="0" sz="9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ةمئاقلا </a:t>
                      </a:r>
                      <a:r>
                        <a:rPr dirty="0" sz="9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ىلإ</a:t>
                      </a:r>
                      <a:r>
                        <a:rPr dirty="0" sz="9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9530"/>
                </a:tc>
                <a:tc>
                  <a:txBody>
                    <a:bodyPr/>
                    <a:lstStyle/>
                    <a:p>
                      <a:pPr marL="110172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20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لقاع </a:t>
                      </a:r>
                      <a:r>
                        <a:rPr dirty="0" sz="2000" spc="-3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هب </a:t>
                      </a:r>
                      <a:r>
                        <a:rPr dirty="0" sz="2000" spc="-25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لوعفم </a:t>
                      </a: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دوع</a:t>
                      </a:r>
                      <a:r>
                        <a:rPr dirty="0" sz="900" spc="1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يلاتلا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9530"/>
                </a:tc>
              </a:tr>
            </a:tbl>
          </a:graphicData>
        </a:graphic>
      </p:graphicFrame>
      <p:sp>
        <p:nvSpPr>
          <p:cNvPr id="64" name="object 6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64535" y="298653"/>
            <a:ext cx="4299077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22320" y="813765"/>
            <a:ext cx="2902966" cy="1122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09645" y="384939"/>
            <a:ext cx="3660140" cy="1202690"/>
          </a:xfrm>
          <a:prstGeom prst="rect"/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3200" spc="290"/>
              <a:t>Making</a:t>
            </a:r>
            <a:r>
              <a:rPr dirty="0" sz="3200" spc="190"/>
              <a:t> </a:t>
            </a:r>
            <a:r>
              <a:rPr dirty="0" sz="3200" spc="275"/>
              <a:t>Questions</a:t>
            </a:r>
            <a:endParaRPr sz="3200"/>
          </a:p>
          <a:p>
            <a:pPr marL="631190">
              <a:lnSpc>
                <a:spcPct val="100000"/>
              </a:lnSpc>
              <a:spcBef>
                <a:spcPts val="355"/>
              </a:spcBef>
            </a:pPr>
            <a:r>
              <a:rPr dirty="0" sz="4000" spc="-570">
                <a:latin typeface="Arial"/>
                <a:cs typeface="Arial"/>
              </a:rPr>
              <a:t>ةلئسلأا</a:t>
            </a:r>
            <a:r>
              <a:rPr dirty="0" sz="4000" spc="-555">
                <a:latin typeface="Arial"/>
                <a:cs typeface="Arial"/>
              </a:rPr>
              <a:t> </a:t>
            </a:r>
            <a:r>
              <a:rPr dirty="0" sz="4000" spc="-750">
                <a:latin typeface="Arial"/>
                <a:cs typeface="Arial"/>
              </a:rPr>
              <a:t>نيوكت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48000" y="2500376"/>
            <a:ext cx="0" cy="3549650"/>
          </a:xfrm>
          <a:custGeom>
            <a:avLst/>
            <a:gdLst/>
            <a:ahLst/>
            <a:cxnLst/>
            <a:rect l="l" t="t" r="r" b="b"/>
            <a:pathLst>
              <a:path w="0" h="3549650">
                <a:moveTo>
                  <a:pt x="0" y="0"/>
                </a:moveTo>
                <a:lnTo>
                  <a:pt x="0" y="354958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91000" y="2500376"/>
            <a:ext cx="0" cy="3549650"/>
          </a:xfrm>
          <a:custGeom>
            <a:avLst/>
            <a:gdLst/>
            <a:ahLst/>
            <a:cxnLst/>
            <a:rect l="l" t="t" r="r" b="b"/>
            <a:pathLst>
              <a:path w="0" h="3549650">
                <a:moveTo>
                  <a:pt x="0" y="0"/>
                </a:moveTo>
                <a:lnTo>
                  <a:pt x="0" y="354958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76312" y="2997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76312" y="34956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76312" y="40036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76312" y="45116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76312" y="50196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76312" y="55276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90600" y="2500376"/>
            <a:ext cx="0" cy="3549650"/>
          </a:xfrm>
          <a:custGeom>
            <a:avLst/>
            <a:gdLst/>
            <a:ahLst/>
            <a:cxnLst/>
            <a:rect l="l" t="t" r="r" b="b"/>
            <a:pathLst>
              <a:path w="0" h="3549650">
                <a:moveTo>
                  <a:pt x="0" y="0"/>
                </a:moveTo>
                <a:lnTo>
                  <a:pt x="0" y="354958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534400" y="2500376"/>
            <a:ext cx="0" cy="3549650"/>
          </a:xfrm>
          <a:custGeom>
            <a:avLst/>
            <a:gdLst/>
            <a:ahLst/>
            <a:cxnLst/>
            <a:rect l="l" t="t" r="r" b="b"/>
            <a:pathLst>
              <a:path w="0" h="3549650">
                <a:moveTo>
                  <a:pt x="0" y="0"/>
                </a:moveTo>
                <a:lnTo>
                  <a:pt x="0" y="354958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76312" y="25146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76312" y="6035675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20496" y="2474950"/>
            <a:ext cx="1214437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648455" y="2474950"/>
            <a:ext cx="629246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757416" y="2474950"/>
            <a:ext cx="1863598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20496" y="2956534"/>
            <a:ext cx="958405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75303" y="2956534"/>
            <a:ext cx="702360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900671" y="2956534"/>
            <a:ext cx="1720342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20496" y="3456406"/>
            <a:ext cx="1650364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374135" y="3456406"/>
            <a:ext cx="903528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67728" y="3456406"/>
            <a:ext cx="1653285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20496" y="3962374"/>
            <a:ext cx="1650364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22320" y="3962374"/>
            <a:ext cx="955370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882383" y="3962374"/>
            <a:ext cx="1738629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20496" y="4471390"/>
            <a:ext cx="1516253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294888" y="4471390"/>
            <a:ext cx="982802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854952" y="4471390"/>
            <a:ext cx="1766188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20496" y="4980406"/>
            <a:ext cx="1376044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319271" y="4980406"/>
            <a:ext cx="958405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912864" y="4980406"/>
            <a:ext cx="1708277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20496" y="5486400"/>
            <a:ext cx="1342390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432047" y="5486400"/>
            <a:ext cx="845616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784847" y="5486400"/>
            <a:ext cx="1836166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051048" y="1892846"/>
            <a:ext cx="3290189" cy="6780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58" name="object 58"/>
          <p:cNvGraphicFramePr>
            <a:graphicFrameLocks noGrp="1"/>
          </p:cNvGraphicFramePr>
          <p:nvPr/>
        </p:nvGraphicFramePr>
        <p:xfrm>
          <a:off x="886967" y="1844039"/>
          <a:ext cx="7861300" cy="5013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5970"/>
                <a:gridCol w="2584450"/>
                <a:gridCol w="3230245"/>
              </a:tblGrid>
              <a:tr h="11573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</a:pPr>
                      <a:r>
                        <a:rPr dirty="0" sz="2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Whose?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11785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dirty="0" sz="2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 </a:t>
                      </a:r>
                      <a:r>
                        <a:rPr dirty="0" sz="24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Questions</a:t>
                      </a:r>
                      <a:r>
                        <a:rPr dirty="0" sz="2400" spc="2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1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(C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 marR="531495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dirty="0" sz="2000" spc="-1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4732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dirty="0" sz="2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ont.)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476375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dirty="0" sz="2000" spc="-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ةيكلملا 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47320"/>
                </a:tc>
              </a:tr>
              <a:tr h="490727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2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41910"/>
                </a:tc>
                <a:tc>
                  <a:txBody>
                    <a:bodyPr/>
                    <a:lstStyle/>
                    <a:p>
                      <a:pPr algn="r" marR="14122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0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ك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35560"/>
                </a:tc>
                <a:tc>
                  <a:txBody>
                    <a:bodyPr/>
                    <a:lstStyle/>
                    <a:p>
                      <a:pPr algn="r" marR="29781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000" spc="-1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ةلاحلا 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35560"/>
                </a:tc>
              </a:tr>
              <a:tr h="502919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2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dirty="0" sz="2000" spc="1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many?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49530"/>
                </a:tc>
                <a:tc>
                  <a:txBody>
                    <a:bodyPr/>
                    <a:lstStyle/>
                    <a:p>
                      <a:pPr algn="r" marR="14122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ددع</a:t>
                      </a:r>
                      <a:r>
                        <a:rPr dirty="0" sz="20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مك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3815"/>
                </a:tc>
                <a:tc>
                  <a:txBody>
                    <a:bodyPr/>
                    <a:lstStyle/>
                    <a:p>
                      <a:pPr algn="r" marR="29845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dirty="0" sz="2000" spc="-1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ددعلا 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25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3815"/>
                </a:tc>
              </a:tr>
              <a:tr h="507492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dirty="0" sz="2000" spc="1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much?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5244"/>
                </a:tc>
                <a:tc>
                  <a:txBody>
                    <a:bodyPr/>
                    <a:lstStyle/>
                    <a:p>
                      <a:pPr algn="r" marR="141287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2000" spc="-2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ةيمك</a:t>
                      </a:r>
                      <a:r>
                        <a:rPr dirty="0" sz="20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مك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8895"/>
                </a:tc>
                <a:tc>
                  <a:txBody>
                    <a:bodyPr/>
                    <a:lstStyle/>
                    <a:p>
                      <a:pPr algn="r" marR="2984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2000" spc="-25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ةيمكلا </a:t>
                      </a: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8895"/>
                </a:tc>
              </a:tr>
              <a:tr h="509016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2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dirty="0" sz="2000" spc="1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long?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 algn="r" marR="141224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لوط</a:t>
                      </a:r>
                      <a:r>
                        <a:rPr dirty="0" sz="20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مك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9530"/>
                </a:tc>
                <a:tc>
                  <a:txBody>
                    <a:bodyPr/>
                    <a:lstStyle/>
                    <a:p>
                      <a:pPr algn="r" marR="29781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2000" spc="-1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لوطلا 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9530"/>
                </a:tc>
              </a:tr>
              <a:tr h="507504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dirty="0" sz="2000" spc="1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old?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5244"/>
                </a:tc>
                <a:tc>
                  <a:txBody>
                    <a:bodyPr/>
                    <a:lstStyle/>
                    <a:p>
                      <a:pPr algn="r" marR="141287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2000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رمع</a:t>
                      </a:r>
                      <a:r>
                        <a:rPr dirty="0" sz="20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مك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8895"/>
                </a:tc>
                <a:tc>
                  <a:txBody>
                    <a:bodyPr/>
                    <a:lstStyle/>
                    <a:p>
                      <a:pPr algn="r" marR="29908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2000" spc="-1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رمعلا </a:t>
                      </a: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8895"/>
                </a:tc>
              </a:tr>
              <a:tr h="1338960"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2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dirty="0" sz="2000" spc="1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far?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5880"/>
                </a:tc>
                <a:tc>
                  <a:txBody>
                    <a:bodyPr/>
                    <a:lstStyle/>
                    <a:p>
                      <a:pPr marL="6616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2000" spc="-4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دعب</a:t>
                      </a:r>
                      <a:r>
                        <a:rPr dirty="0" sz="2000" spc="-2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مك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835660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dirty="0" sz="9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قباسلا </a:t>
                      </a:r>
                      <a:r>
                        <a:rPr dirty="0" sz="9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ةيسيئرلا </a:t>
                      </a:r>
                      <a:r>
                        <a:rPr dirty="0" sz="9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ةمئاقلا </a:t>
                      </a:r>
                      <a:r>
                        <a:rPr dirty="0" sz="9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ىلإ 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ةدوع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9530"/>
                </a:tc>
                <a:tc>
                  <a:txBody>
                    <a:bodyPr/>
                    <a:lstStyle/>
                    <a:p>
                      <a:pPr marL="143065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2000" spc="-2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ةفاسملا 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327660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dirty="0" sz="9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يلاتلا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9530"/>
                </a:tc>
              </a:tr>
            </a:tbl>
          </a:graphicData>
        </a:graphic>
      </p:graphicFrame>
      <p:sp>
        <p:nvSpPr>
          <p:cNvPr id="59" name="object 5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67583" y="323126"/>
            <a:ext cx="417093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70376" y="871766"/>
            <a:ext cx="2296541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40126" y="456387"/>
            <a:ext cx="3598545" cy="11144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285"/>
              </a:lnSpc>
              <a:spcBef>
                <a:spcPts val="100"/>
              </a:spcBef>
            </a:pPr>
            <a:r>
              <a:rPr dirty="0" sz="3600" spc="350"/>
              <a:t>Parts </a:t>
            </a:r>
            <a:r>
              <a:rPr dirty="0" sz="3600" spc="260"/>
              <a:t>of</a:t>
            </a:r>
            <a:r>
              <a:rPr dirty="0" sz="3600" spc="20"/>
              <a:t> </a:t>
            </a:r>
            <a:r>
              <a:rPr dirty="0" sz="3600" spc="385"/>
              <a:t>Speech</a:t>
            </a:r>
            <a:endParaRPr sz="3600"/>
          </a:p>
          <a:p>
            <a:pPr marL="1015365">
              <a:lnSpc>
                <a:spcPts val="4285"/>
              </a:lnSpc>
            </a:pPr>
            <a:r>
              <a:rPr dirty="0" sz="3600" spc="-320">
                <a:latin typeface="Arial"/>
                <a:cs typeface="Arial"/>
              </a:rPr>
              <a:t>ملاكلا</a:t>
            </a:r>
            <a:r>
              <a:rPr dirty="0" sz="3600" spc="-30">
                <a:latin typeface="Arial"/>
                <a:cs typeface="Arial"/>
              </a:rPr>
              <a:t> </a:t>
            </a:r>
            <a:r>
              <a:rPr dirty="0" sz="3600" spc="-425">
                <a:latin typeface="Arial"/>
                <a:cs typeface="Arial"/>
              </a:rPr>
              <a:t>ماسقأ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66800" y="1981200"/>
            <a:ext cx="7543800" cy="527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590800" y="1966976"/>
            <a:ext cx="0" cy="3031490"/>
          </a:xfrm>
          <a:custGeom>
            <a:avLst/>
            <a:gdLst/>
            <a:ahLst/>
            <a:cxnLst/>
            <a:rect l="l" t="t" r="r" b="b"/>
            <a:pathLst>
              <a:path w="0" h="3031490">
                <a:moveTo>
                  <a:pt x="0" y="0"/>
                </a:moveTo>
                <a:lnTo>
                  <a:pt x="0" y="303123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62600" y="1966976"/>
            <a:ext cx="0" cy="3031490"/>
          </a:xfrm>
          <a:custGeom>
            <a:avLst/>
            <a:gdLst/>
            <a:ahLst/>
            <a:cxnLst/>
            <a:rect l="l" t="t" r="r" b="b"/>
            <a:pathLst>
              <a:path w="0" h="3031490">
                <a:moveTo>
                  <a:pt x="0" y="0"/>
                </a:moveTo>
                <a:lnTo>
                  <a:pt x="0" y="303123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2512" y="2509773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584450" y="3137661"/>
            <a:ext cx="6040755" cy="0"/>
          </a:xfrm>
          <a:custGeom>
            <a:avLst/>
            <a:gdLst/>
            <a:ahLst/>
            <a:cxnLst/>
            <a:rect l="l" t="t" r="r" b="b"/>
            <a:pathLst>
              <a:path w="6040755" h="0">
                <a:moveTo>
                  <a:pt x="0" y="0"/>
                </a:moveTo>
                <a:lnTo>
                  <a:pt x="60403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584450" y="3733038"/>
            <a:ext cx="6040755" cy="0"/>
          </a:xfrm>
          <a:custGeom>
            <a:avLst/>
            <a:gdLst/>
            <a:ahLst/>
            <a:cxnLst/>
            <a:rect l="l" t="t" r="r" b="b"/>
            <a:pathLst>
              <a:path w="6040755" h="0">
                <a:moveTo>
                  <a:pt x="0" y="0"/>
                </a:moveTo>
                <a:lnTo>
                  <a:pt x="60403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584450" y="4329938"/>
            <a:ext cx="6040755" cy="0"/>
          </a:xfrm>
          <a:custGeom>
            <a:avLst/>
            <a:gdLst/>
            <a:ahLst/>
            <a:cxnLst/>
            <a:rect l="l" t="t" r="r" b="b"/>
            <a:pathLst>
              <a:path w="6040755" h="0">
                <a:moveTo>
                  <a:pt x="0" y="0"/>
                </a:moveTo>
                <a:lnTo>
                  <a:pt x="60403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66800" y="1966976"/>
            <a:ext cx="0" cy="3031490"/>
          </a:xfrm>
          <a:custGeom>
            <a:avLst/>
            <a:gdLst/>
            <a:ahLst/>
            <a:cxnLst/>
            <a:rect l="l" t="t" r="r" b="b"/>
            <a:pathLst>
              <a:path w="0" h="3031490">
                <a:moveTo>
                  <a:pt x="0" y="0"/>
                </a:moveTo>
                <a:lnTo>
                  <a:pt x="0" y="303123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610600" y="1966976"/>
            <a:ext cx="0" cy="3031490"/>
          </a:xfrm>
          <a:custGeom>
            <a:avLst/>
            <a:gdLst/>
            <a:ahLst/>
            <a:cxnLst/>
            <a:rect l="l" t="t" r="r" b="b"/>
            <a:pathLst>
              <a:path w="0" h="3031490">
                <a:moveTo>
                  <a:pt x="0" y="0"/>
                </a:moveTo>
                <a:lnTo>
                  <a:pt x="0" y="303123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52512" y="19812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52512" y="4983988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563111" y="1926374"/>
            <a:ext cx="1040714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681216" y="1926374"/>
            <a:ext cx="821258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27175" y="2487193"/>
            <a:ext cx="940104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24127" y="2779801"/>
            <a:ext cx="507326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953511" y="2487193"/>
            <a:ext cx="2659253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895600" y="2487193"/>
            <a:ext cx="333629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551176" y="2779801"/>
            <a:ext cx="1235760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538215" y="3121202"/>
            <a:ext cx="799884" cy="4036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092952" y="3121202"/>
            <a:ext cx="336638" cy="4036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242303" y="3121202"/>
            <a:ext cx="681037" cy="4036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897368" y="3377234"/>
            <a:ext cx="748093" cy="4036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848600" y="3377234"/>
            <a:ext cx="293890" cy="4036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538215" y="3715473"/>
            <a:ext cx="799884" cy="4066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092952" y="3715473"/>
            <a:ext cx="434136" cy="4066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339840" y="3715473"/>
            <a:ext cx="720648" cy="40669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872983" y="3971506"/>
            <a:ext cx="772502" cy="40669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824216" y="3971506"/>
            <a:ext cx="293890" cy="40669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538215" y="4312881"/>
            <a:ext cx="799884" cy="4066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092952" y="4312881"/>
            <a:ext cx="495058" cy="40669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397752" y="4312881"/>
            <a:ext cx="2204974" cy="4066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556247" y="4568913"/>
            <a:ext cx="2089277" cy="40669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507480" y="4568913"/>
            <a:ext cx="293890" cy="40669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7" name="object 57"/>
          <p:cNvGraphicFramePr>
            <a:graphicFrameLocks noGrp="1"/>
          </p:cNvGraphicFramePr>
          <p:nvPr/>
        </p:nvGraphicFramePr>
        <p:xfrm>
          <a:off x="886967" y="1844039"/>
          <a:ext cx="7904480" cy="3131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2615"/>
                <a:gridCol w="4761865"/>
              </a:tblGrid>
              <a:tr h="701751">
                <a:tc>
                  <a:txBody>
                    <a:bodyPr/>
                    <a:lstStyle/>
                    <a:p>
                      <a:pPr algn="r" marR="33655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177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dirty="0" sz="2400" spc="-5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يرعت</a:t>
                      </a:r>
                      <a:r>
                        <a:rPr dirty="0" sz="2400" spc="-5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-19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177800"/>
                </a:tc>
              </a:tr>
              <a:tr h="633996">
                <a:tc>
                  <a:txBody>
                    <a:bodyPr/>
                    <a:lstStyle/>
                    <a:p>
                      <a:pPr marL="271145" marR="254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12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Article </a:t>
                      </a:r>
                      <a:r>
                        <a:rPr dirty="0" sz="1600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:ةيزيلجنلإا</a:t>
                      </a:r>
                      <a:r>
                        <a:rPr dirty="0" sz="16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ةغلل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67970" marR="12065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1795780" algn="l"/>
                        </a:tabLst>
                      </a:pPr>
                      <a:r>
                        <a:rPr dirty="0" sz="160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ةادأ	</a:t>
                      </a:r>
                      <a:r>
                        <a:rPr dirty="0" sz="1600" spc="13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a, </a:t>
                      </a:r>
                      <a:r>
                        <a:rPr dirty="0" sz="1600" spc="14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an,</a:t>
                      </a:r>
                      <a:r>
                        <a:rPr dirty="0" sz="1600" spc="60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45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 </a:t>
                      </a:r>
                      <a:r>
                        <a:rPr dirty="0" sz="1600" spc="-4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r>
                        <a:rPr dirty="0" sz="1600" spc="-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تاودأ </a:t>
                      </a:r>
                      <a:r>
                        <a:rPr dirty="0" sz="1600" spc="-2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ثلاث</a:t>
                      </a:r>
                      <a:r>
                        <a:rPr dirty="0" sz="1600" spc="-1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كانه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</a:tr>
              <a:tr h="5684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dirty="0" sz="1600" spc="-3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أدبي </a:t>
                      </a:r>
                      <a:r>
                        <a:rPr dirty="0" sz="16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يذلا </a:t>
                      </a:r>
                      <a:r>
                        <a:rPr dirty="0" sz="1600" spc="-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ةركنلا</a:t>
                      </a:r>
                      <a:r>
                        <a:rPr dirty="0" sz="1600" spc="-2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29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مس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750"/>
                        </a:lnSpc>
                      </a:pPr>
                      <a:r>
                        <a:rPr dirty="0" baseline="-5208" sz="2400" spc="-142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لاا </a:t>
                      </a:r>
                      <a:r>
                        <a:rPr dirty="0" baseline="-5208" sz="2400" spc="-6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 </a:t>
                      </a:r>
                      <a:r>
                        <a:rPr dirty="0" baseline="-5208" sz="2400" spc="-502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مدختست </a:t>
                      </a:r>
                      <a:r>
                        <a:rPr dirty="0" sz="1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4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1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book.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925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baseline="6944" sz="2400" spc="254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6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.نكاس </a:t>
                      </a:r>
                      <a:r>
                        <a:rPr dirty="0" sz="16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فرحب </a:t>
                      </a:r>
                      <a:r>
                        <a:rPr dirty="0" baseline="3968" sz="2100" spc="-292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.باتك</a:t>
                      </a:r>
                      <a:r>
                        <a:rPr dirty="0" baseline="3968" sz="2100" spc="-2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baseline="3968" sz="2100" spc="112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اذه</a:t>
                      </a:r>
                      <a:endParaRPr baseline="3968" sz="21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59734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600" spc="-3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أدبي </a:t>
                      </a:r>
                      <a:r>
                        <a:rPr dirty="0" sz="16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يذلا </a:t>
                      </a:r>
                      <a:r>
                        <a:rPr dirty="0" sz="1600" spc="-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ةركنلا</a:t>
                      </a:r>
                      <a:r>
                        <a:rPr dirty="0" sz="1600" spc="-2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29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مس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27305"/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baseline="-5208" sz="2400" spc="-142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لاا </a:t>
                      </a:r>
                      <a:r>
                        <a:rPr dirty="0" baseline="-5208" sz="2400" spc="-6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 </a:t>
                      </a:r>
                      <a:r>
                        <a:rPr dirty="0" baseline="-5208" sz="2400" spc="-502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مدختست </a:t>
                      </a:r>
                      <a:r>
                        <a:rPr dirty="0" sz="1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400" spc="4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apple.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7305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baseline="3472" sz="2400" spc="-225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600" spc="-1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baseline="3472" sz="2400" spc="-225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600" spc="-1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كرحتم </a:t>
                      </a:r>
                      <a:r>
                        <a:rPr dirty="0" sz="16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فرحب </a:t>
                      </a:r>
                      <a:r>
                        <a:rPr dirty="0" baseline="3968" sz="21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.ةحافت</a:t>
                      </a:r>
                      <a:r>
                        <a:rPr dirty="0" baseline="3968" sz="2100" spc="-89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baseline="3968" sz="2100" spc="10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هذه</a:t>
                      </a:r>
                      <a:endParaRPr baseline="3968" sz="21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</a:tr>
              <a:tr h="630066">
                <a:tc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2730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000125" algn="l"/>
                          <a:tab pos="1644650" algn="l"/>
                        </a:tabLst>
                      </a:pPr>
                      <a:r>
                        <a:rPr dirty="0" baseline="-5208" sz="2400" spc="-742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عتلل	</a:t>
                      </a:r>
                      <a:r>
                        <a:rPr dirty="0" baseline="-5208" sz="2400" spc="-502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مدختست	</a:t>
                      </a:r>
                      <a:r>
                        <a:rPr dirty="0" sz="14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400" spc="1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book </a:t>
                      </a:r>
                      <a:r>
                        <a:rPr dirty="0" sz="1400" spc="1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4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bought</a:t>
                      </a:r>
                      <a:r>
                        <a:rPr dirty="0" sz="1400" spc="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yesterday.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baseline="-3472" sz="2400" spc="217" b="1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.سمأ </a:t>
                      </a:r>
                      <a:r>
                        <a:rPr dirty="0" sz="1400" spc="-3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هتيرتشا </a:t>
                      </a:r>
                      <a:r>
                        <a:rPr dirty="0" sz="14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يذلا </a:t>
                      </a:r>
                      <a:r>
                        <a:rPr dirty="0" sz="1400" spc="-2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باتكلا  </a:t>
                      </a:r>
                      <a:r>
                        <a:rPr dirty="0" sz="1400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وه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اذه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</a:tr>
            </a:tbl>
          </a:graphicData>
        </a:graphic>
      </p:graphicFrame>
      <p:sp>
        <p:nvSpPr>
          <p:cNvPr id="58" name="object 5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4" name="object 6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12976" y="298653"/>
            <a:ext cx="6405118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64023" y="813765"/>
            <a:ext cx="2010028" cy="1122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01111" y="877773"/>
            <a:ext cx="2598166" cy="101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957577" y="384939"/>
            <a:ext cx="5773420" cy="1202690"/>
          </a:xfrm>
          <a:prstGeom prst="rect"/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3200" spc="330"/>
              <a:t>Steps </a:t>
            </a:r>
            <a:r>
              <a:rPr dirty="0" sz="3200" spc="229"/>
              <a:t>for </a:t>
            </a:r>
            <a:r>
              <a:rPr dirty="0" sz="3200" spc="295"/>
              <a:t>Making </a:t>
            </a:r>
            <a:r>
              <a:rPr dirty="0" sz="3200" spc="330"/>
              <a:t>a</a:t>
            </a:r>
            <a:r>
              <a:rPr dirty="0" sz="3200"/>
              <a:t> </a:t>
            </a:r>
            <a:r>
              <a:rPr dirty="0" sz="3200" spc="270"/>
              <a:t>Question</a:t>
            </a:r>
            <a:endParaRPr sz="3200"/>
          </a:p>
          <a:p>
            <a:pPr algn="ctr" marR="163195">
              <a:lnSpc>
                <a:spcPct val="100000"/>
              </a:lnSpc>
              <a:spcBef>
                <a:spcPts val="355"/>
              </a:spcBef>
            </a:pPr>
            <a:r>
              <a:rPr dirty="0" sz="3600" spc="-310">
                <a:latin typeface="Arial"/>
                <a:cs typeface="Arial"/>
              </a:rPr>
              <a:t>لاؤسلا </a:t>
            </a:r>
            <a:r>
              <a:rPr dirty="0" sz="3600" spc="-675">
                <a:latin typeface="Arial"/>
                <a:cs typeface="Arial"/>
              </a:rPr>
              <a:t>نيوكت</a:t>
            </a:r>
            <a:r>
              <a:rPr dirty="0" sz="3600" spc="-555">
                <a:latin typeface="Arial"/>
                <a:cs typeface="Arial"/>
              </a:rPr>
              <a:t> </a:t>
            </a:r>
            <a:r>
              <a:rPr dirty="0" sz="4000" spc="-50">
                <a:latin typeface="Arial"/>
                <a:cs typeface="Arial"/>
              </a:rPr>
              <a:t>تاوطخ</a:t>
            </a:r>
            <a:endParaRPr sz="4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141207" y="1865350"/>
            <a:ext cx="482892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82711" y="1865350"/>
            <a:ext cx="498170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14344" y="1865350"/>
            <a:ext cx="4811140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74135" y="1865350"/>
            <a:ext cx="482904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68095" y="2349957"/>
            <a:ext cx="2500630" cy="5773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19983" y="2349957"/>
            <a:ext cx="970584" cy="5773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541776" y="2349957"/>
            <a:ext cx="836472" cy="5773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141207" y="2743174"/>
            <a:ext cx="482892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982711" y="2743174"/>
            <a:ext cx="498170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959096" y="2743174"/>
            <a:ext cx="3366388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873752" y="2743174"/>
            <a:ext cx="428002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291584" y="2743174"/>
            <a:ext cx="924902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36135" y="2743174"/>
            <a:ext cx="498170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64336" y="2743174"/>
            <a:ext cx="3314446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21080" y="2743174"/>
            <a:ext cx="486003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141207" y="3108934"/>
            <a:ext cx="482892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982711" y="3108934"/>
            <a:ext cx="498170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023103" y="3108934"/>
            <a:ext cx="3302254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79847" y="3108934"/>
            <a:ext cx="486003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110728" y="3474694"/>
            <a:ext cx="510336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21935" y="3474694"/>
            <a:ext cx="3631565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110728" y="3840454"/>
            <a:ext cx="510336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056632" y="3840454"/>
            <a:ext cx="3396741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110728" y="4206214"/>
            <a:ext cx="510336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099047" y="4206214"/>
            <a:ext cx="2354453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119355" y="3481246"/>
            <a:ext cx="2337435" cy="1122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187960">
              <a:lnSpc>
                <a:spcPct val="120100"/>
              </a:lnSpc>
              <a:spcBef>
                <a:spcPts val="95"/>
              </a:spcBef>
            </a:pPr>
            <a:r>
              <a:rPr dirty="0" sz="2000" spc="-245">
                <a:solidFill>
                  <a:srgbClr val="FFFFFF"/>
                </a:solidFill>
                <a:latin typeface="Arial"/>
                <a:cs typeface="Arial"/>
              </a:rPr>
              <a:t>نودب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*  </a:t>
            </a:r>
            <a:r>
              <a:rPr dirty="0" sz="2000" spc="-385">
                <a:solidFill>
                  <a:srgbClr val="FFFFFF"/>
                </a:solidFill>
                <a:latin typeface="Arial"/>
                <a:cs typeface="Arial"/>
              </a:rPr>
              <a:t>هب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يذلا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* 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مدختسن </a:t>
            </a: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r>
              <a:rPr dirty="0" sz="20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20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15200" y="4571974"/>
            <a:ext cx="482892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156704" y="4571974"/>
            <a:ext cx="498170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90472" y="4571974"/>
            <a:ext cx="6008878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891271" y="4571974"/>
            <a:ext cx="729792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432304" y="4876774"/>
            <a:ext cx="6188710" cy="5712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362200" y="4876774"/>
            <a:ext cx="412826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071104" y="5242559"/>
            <a:ext cx="482892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912607" y="5242559"/>
            <a:ext cx="498170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895344" y="5242559"/>
            <a:ext cx="4359909" cy="5712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825240" y="5242559"/>
            <a:ext cx="412826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917244" y="1932508"/>
            <a:ext cx="7541895" cy="1574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:لثم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،هنع 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دارملا </a:t>
            </a:r>
            <a:r>
              <a:rPr dirty="0" sz="2000" spc="-260">
                <a:solidFill>
                  <a:srgbClr val="FFFFFF"/>
                </a:solidFill>
                <a:latin typeface="Arial"/>
                <a:cs typeface="Arial"/>
              </a:rPr>
              <a:t>ءزجلل 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ةبسانملا 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ةادأ </a:t>
            </a:r>
            <a:r>
              <a:rPr dirty="0" sz="2000" spc="-260">
                <a:solidFill>
                  <a:srgbClr val="FFFFFF"/>
                </a:solidFill>
                <a:latin typeface="Arial"/>
                <a:cs typeface="Arial"/>
              </a:rPr>
              <a:t>رتخا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)1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When,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Where,</a:t>
            </a:r>
            <a:r>
              <a:rPr dirty="0" sz="2000" spc="2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Why………..etc</a:t>
            </a:r>
            <a:endParaRPr sz="2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50"/>
              </a:spcBef>
            </a:pP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.ةرشابم  لاؤسلا 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ةادأ </a:t>
            </a:r>
            <a:r>
              <a:rPr dirty="0" sz="2000" spc="-420">
                <a:solidFill>
                  <a:srgbClr val="FFFFFF"/>
                </a:solidFill>
                <a:latin typeface="Arial"/>
                <a:cs typeface="Arial"/>
              </a:rPr>
              <a:t>دعب   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لعافلا  </a:t>
            </a:r>
            <a:r>
              <a:rPr dirty="0" sz="2000" spc="-530">
                <a:solidFill>
                  <a:srgbClr val="FFFFFF"/>
                </a:solidFill>
                <a:latin typeface="Arial"/>
                <a:cs typeface="Arial"/>
              </a:rPr>
              <a:t>لبق                       </a:t>
            </a: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)دج</a:t>
            </a:r>
            <a:r>
              <a:rPr dirty="0" baseline="-4629" sz="2700" spc="-277" b="1">
                <a:solidFill>
                  <a:srgbClr val="CC3300"/>
                </a:solidFill>
                <a:latin typeface="Calibri"/>
                <a:cs typeface="Calibri"/>
              </a:rPr>
              <a:t>h</a:t>
            </a: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baseline="-4629" sz="2700" spc="-277" b="1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baseline="-4629" sz="2700" spc="-277" b="1">
                <a:solidFill>
                  <a:srgbClr val="CC3300"/>
                </a:solidFill>
                <a:latin typeface="Calibri"/>
                <a:cs typeface="Calibri"/>
              </a:rPr>
              <a:t>lp</a:t>
            </a: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إ(</a:t>
            </a:r>
            <a:r>
              <a:rPr dirty="0" baseline="-4629" sz="2700" spc="-277" b="1">
                <a:solidFill>
                  <a:srgbClr val="CC3300"/>
                </a:solidFill>
                <a:latin typeface="Calibri"/>
                <a:cs typeface="Calibri"/>
              </a:rPr>
              <a:t>ing  </a:t>
            </a:r>
            <a:r>
              <a:rPr dirty="0" baseline="-4629" sz="2700" spc="240" b="1">
                <a:solidFill>
                  <a:srgbClr val="CC3300"/>
                </a:solidFill>
                <a:latin typeface="Calibri"/>
                <a:cs typeface="Calibri"/>
              </a:rPr>
              <a:t>verb        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دعاسملا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عض </a:t>
            </a:r>
            <a:r>
              <a:rPr dirty="0" sz="2000" spc="-3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)2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480"/>
              </a:spcBef>
            </a:pP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:مدختسا 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لعف      </a:t>
            </a:r>
            <a:r>
              <a:rPr dirty="0" sz="2000" spc="-275">
                <a:solidFill>
                  <a:srgbClr val="FFFFFF"/>
                </a:solidFill>
                <a:latin typeface="Arial"/>
                <a:cs typeface="Arial"/>
              </a:rPr>
              <a:t>ةلمجلاب  </a:t>
            </a:r>
            <a:r>
              <a:rPr dirty="0" sz="2000" spc="-405">
                <a:solidFill>
                  <a:srgbClr val="FFFFFF"/>
                </a:solidFill>
                <a:latin typeface="Arial"/>
                <a:cs typeface="Arial"/>
              </a:rPr>
              <a:t>نكي   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مل 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)3</a:t>
            </a:r>
            <a:endParaRPr sz="20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416296" y="3770350"/>
            <a:ext cx="473748" cy="5712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739896" y="3770350"/>
            <a:ext cx="656628" cy="5712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3890009" y="3844493"/>
            <a:ext cx="34036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160" b="1">
                <a:solidFill>
                  <a:srgbClr val="CC3300"/>
                </a:solidFill>
                <a:latin typeface="Calibri"/>
                <a:cs typeface="Calibri"/>
              </a:rPr>
              <a:t>do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035296" y="4151350"/>
            <a:ext cx="473748" cy="5712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5160517" y="3481246"/>
            <a:ext cx="848360" cy="107442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247650">
              <a:lnSpc>
                <a:spcPct val="100000"/>
              </a:lnSpc>
              <a:spcBef>
                <a:spcPts val="575"/>
              </a:spcBef>
            </a:pP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مدختسن</a:t>
            </a:r>
            <a:endParaRPr sz="2000">
              <a:latin typeface="Arial"/>
              <a:cs typeface="Arial"/>
            </a:endParaRPr>
          </a:p>
          <a:p>
            <a:pPr marL="59055">
              <a:lnSpc>
                <a:spcPct val="100000"/>
              </a:lnSpc>
              <a:spcBef>
                <a:spcPts val="480"/>
              </a:spcBef>
            </a:pPr>
            <a:r>
              <a:rPr dirty="0" sz="2000" spc="-425">
                <a:solidFill>
                  <a:srgbClr val="FFFFFF"/>
                </a:solidFill>
                <a:latin typeface="Arial"/>
                <a:cs typeface="Arial"/>
              </a:rPr>
              <a:t>مدخت</a:t>
            </a:r>
            <a:r>
              <a:rPr dirty="0" baseline="13888" sz="3000" spc="-637" b="1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r>
              <a:rPr dirty="0" sz="2000" spc="-425">
                <a:solidFill>
                  <a:srgbClr val="FFFFFF"/>
                </a:solidFill>
                <a:latin typeface="Arial"/>
                <a:cs typeface="Arial"/>
              </a:rPr>
              <a:t>سن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000" spc="225" b="1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130295" y="4151350"/>
            <a:ext cx="937069" cy="5712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3280409" y="4226178"/>
            <a:ext cx="61912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160" b="1">
                <a:solidFill>
                  <a:srgbClr val="CC3300"/>
                </a:solidFill>
                <a:latin typeface="Calibri"/>
                <a:cs typeface="Calibri"/>
              </a:rPr>
              <a:t>d</a:t>
            </a:r>
            <a:r>
              <a:rPr dirty="0" sz="2000" spc="150" b="1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2000" spc="165" b="1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2000" spc="225" b="1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578096" y="4532350"/>
            <a:ext cx="735914" cy="5712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2357247" y="4640402"/>
            <a:ext cx="6136640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baseline="6944" sz="3000" spc="-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لاصأ</a:t>
            </a:r>
            <a:r>
              <a:rPr dirty="0" sz="2000" spc="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75">
                <a:solidFill>
                  <a:srgbClr val="FFFFFF"/>
                </a:solidFill>
                <a:latin typeface="Arial"/>
                <a:cs typeface="Arial"/>
              </a:rPr>
              <a:t>ةلمجلاب 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دوجوملا 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ءاو</a:t>
            </a:r>
            <a:r>
              <a:rPr dirty="0" baseline="6944" sz="3000" spc="-405" b="1">
                <a:solidFill>
                  <a:srgbClr val="CC3300"/>
                </a:solidFill>
                <a:latin typeface="Calibri"/>
                <a:cs typeface="Calibri"/>
              </a:rPr>
              <a:t>d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baseline="6944" sz="3000" spc="-405" b="1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baseline="6944" sz="3000" spc="-405" b="1">
                <a:solidFill>
                  <a:srgbClr val="CC3300"/>
                </a:solidFill>
                <a:latin typeface="Calibri"/>
                <a:cs typeface="Calibri"/>
              </a:rPr>
              <a:t>d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عاسملا 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2000" spc="-415">
                <a:solidFill>
                  <a:srgbClr val="FFFFFF"/>
                </a:solidFill>
                <a:latin typeface="Arial"/>
                <a:cs typeface="Arial"/>
              </a:rPr>
              <a:t>دعب    </a:t>
            </a: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لعافلا  </a:t>
            </a:r>
            <a:r>
              <a:rPr dirty="0" sz="2000" spc="-355">
                <a:solidFill>
                  <a:srgbClr val="FFFFFF"/>
                </a:solidFill>
                <a:latin typeface="Arial"/>
                <a:cs typeface="Arial"/>
              </a:rPr>
              <a:t>عض  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)4     </a:t>
            </a:r>
            <a:r>
              <a:rPr dirty="0" sz="2000" spc="4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40">
                <a:solidFill>
                  <a:srgbClr val="FFFFFF"/>
                </a:solidFill>
                <a:latin typeface="Arial"/>
                <a:cs typeface="Arial"/>
              </a:rPr>
              <a:t>يتلا</a:t>
            </a:r>
            <a:endParaRPr sz="2000">
              <a:latin typeface="Arial"/>
              <a:cs typeface="Arial"/>
            </a:endParaRPr>
          </a:p>
          <a:p>
            <a:pPr algn="r" marR="48895">
              <a:lnSpc>
                <a:spcPct val="100000"/>
              </a:lnSpc>
            </a:pP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.لولأا </a:t>
            </a:r>
            <a:r>
              <a:rPr dirty="0" sz="2000" spc="-520">
                <a:solidFill>
                  <a:srgbClr val="FFFFFF"/>
                </a:solidFill>
                <a:latin typeface="Arial"/>
                <a:cs typeface="Arial"/>
              </a:rPr>
              <a:t>هفيرصت               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هلصأ  ىلإ 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ةداعإ ةظحلام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اندنع  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اهانمدختسا</a:t>
            </a:r>
            <a:endParaRPr sz="2000">
              <a:latin typeface="Arial"/>
              <a:cs typeface="Arial"/>
            </a:endParaRPr>
          </a:p>
          <a:p>
            <a:pPr algn="r" marR="109855">
              <a:lnSpc>
                <a:spcPct val="100000"/>
              </a:lnSpc>
              <a:spcBef>
                <a:spcPts val="480"/>
              </a:spcBef>
            </a:pP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.لاؤسلا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باوج 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هنلأ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هنع 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دارملا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ءزجلا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فذحا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)5</a:t>
            </a:r>
            <a:endParaRPr sz="20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7" name="object 7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8" name="object 7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12976" y="298653"/>
            <a:ext cx="6405118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957577" y="419811"/>
            <a:ext cx="577342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330" b="1">
                <a:solidFill>
                  <a:srgbClr val="FFFF00"/>
                </a:solidFill>
                <a:latin typeface="Calibri"/>
                <a:cs typeface="Calibri"/>
              </a:rPr>
              <a:t>Steps </a:t>
            </a:r>
            <a:r>
              <a:rPr dirty="0" sz="3200" spc="229" b="1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dirty="0" sz="3200" spc="295" b="1">
                <a:solidFill>
                  <a:srgbClr val="FFFF00"/>
                </a:solidFill>
                <a:latin typeface="Calibri"/>
                <a:cs typeface="Calibri"/>
              </a:rPr>
              <a:t>Making </a:t>
            </a:r>
            <a:r>
              <a:rPr dirty="0" sz="3200" spc="330" b="1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sz="320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200" spc="270" b="1">
                <a:solidFill>
                  <a:srgbClr val="FFFF00"/>
                </a:solidFill>
                <a:latin typeface="Calibri"/>
                <a:cs typeface="Calibri"/>
              </a:rPr>
              <a:t>Question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64023" y="813765"/>
            <a:ext cx="2010028" cy="1122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01111" y="877773"/>
            <a:ext cx="2598166" cy="101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076701" y="950417"/>
            <a:ext cx="3364229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600" spc="-310">
                <a:latin typeface="Arial"/>
                <a:cs typeface="Arial"/>
              </a:rPr>
              <a:t>لاؤسلا </a:t>
            </a:r>
            <a:r>
              <a:rPr dirty="0" sz="3600" spc="-675">
                <a:latin typeface="Arial"/>
                <a:cs typeface="Arial"/>
              </a:rPr>
              <a:t>نيوكت</a:t>
            </a:r>
            <a:r>
              <a:rPr dirty="0" sz="3600" spc="-600">
                <a:latin typeface="Arial"/>
                <a:cs typeface="Arial"/>
              </a:rPr>
              <a:t> </a:t>
            </a:r>
            <a:r>
              <a:rPr dirty="0" sz="4000" spc="-50">
                <a:latin typeface="Arial"/>
                <a:cs typeface="Arial"/>
              </a:rPr>
              <a:t>تاوطخ</a:t>
            </a:r>
            <a:endParaRPr sz="4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95471" y="1801406"/>
            <a:ext cx="3332733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672840" y="2432262"/>
            <a:ext cx="2784220" cy="834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85032" y="2461260"/>
            <a:ext cx="2734310" cy="0"/>
          </a:xfrm>
          <a:custGeom>
            <a:avLst/>
            <a:gdLst/>
            <a:ahLst/>
            <a:cxnLst/>
            <a:rect l="l" t="t" r="r" b="b"/>
            <a:pathLst>
              <a:path w="2734310" h="0">
                <a:moveTo>
                  <a:pt x="0" y="0"/>
                </a:moveTo>
                <a:lnTo>
                  <a:pt x="2734055" y="0"/>
                </a:lnTo>
              </a:path>
            </a:pathLst>
          </a:custGeom>
          <a:ln w="3352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58311" y="2093912"/>
            <a:ext cx="516470" cy="5286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96696" y="2474950"/>
            <a:ext cx="3482086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96696" y="2840710"/>
            <a:ext cx="930960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64207" y="2840710"/>
            <a:ext cx="2820797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369807" y="3209493"/>
            <a:ext cx="458571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08175" y="3209493"/>
            <a:ext cx="7267829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040623" y="3483813"/>
            <a:ext cx="787704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976616" y="3483813"/>
            <a:ext cx="370090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7443951" y="3268167"/>
            <a:ext cx="124142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95">
                <a:solidFill>
                  <a:srgbClr val="FFFFFF"/>
                </a:solidFill>
                <a:latin typeface="Arial"/>
                <a:cs typeface="Arial"/>
              </a:rPr>
              <a:t>انمدق 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اننأ 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  <a:p>
            <a:pPr algn="r" marR="762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ؤ</a:t>
            </a:r>
            <a:r>
              <a:rPr dirty="0" sz="1800" spc="-660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96696" y="4139158"/>
            <a:ext cx="3607054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96696" y="4504918"/>
            <a:ext cx="1071181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04416" y="4504918"/>
            <a:ext cx="2653030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369807" y="4873701"/>
            <a:ext cx="458571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130295" y="4873701"/>
            <a:ext cx="5545708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7162452" y="4933569"/>
            <a:ext cx="15227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انمدختسا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اننأ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02279" y="4873701"/>
            <a:ext cx="434136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61288" y="4873701"/>
            <a:ext cx="2147189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574535" y="5148071"/>
            <a:ext cx="2253742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446520" y="5148071"/>
            <a:ext cx="434136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551176" y="5148071"/>
            <a:ext cx="4201541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487167" y="5148071"/>
            <a:ext cx="370103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702176" y="3268167"/>
            <a:ext cx="41084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0802" sz="2700" spc="-705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1800" spc="-470">
                <a:solidFill>
                  <a:srgbClr val="FFFFFF"/>
                </a:solidFill>
                <a:latin typeface="Arial"/>
                <a:cs typeface="Arial"/>
              </a:rPr>
              <a:t>ى</a:t>
            </a:r>
            <a:r>
              <a:rPr dirty="0" baseline="-10802" sz="2700" spc="-705">
                <a:solidFill>
                  <a:srgbClr val="CC3300"/>
                </a:solidFill>
                <a:latin typeface="Calibri"/>
                <a:cs typeface="Calibri"/>
              </a:rPr>
              <a:t>r</a:t>
            </a:r>
            <a:r>
              <a:rPr dirty="0" sz="1800" spc="-4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-10802" sz="2700" spc="-705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1800" spc="-470">
                <a:solidFill>
                  <a:srgbClr val="FFFFFF"/>
                </a:solidFill>
                <a:latin typeface="Arial"/>
                <a:cs typeface="Arial"/>
              </a:rPr>
              <a:t>ع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20444" y="1795604"/>
            <a:ext cx="5334635" cy="1772920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2416175">
              <a:lnSpc>
                <a:spcPct val="100000"/>
              </a:lnSpc>
              <a:spcBef>
                <a:spcPts val="113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800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90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5"/>
              </a:spcBef>
            </a:pP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going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eat</a:t>
            </a:r>
            <a:r>
              <a:rPr dirty="0" sz="20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meat.</a:t>
            </a:r>
            <a:endParaRPr sz="20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484"/>
              </a:spcBef>
            </a:pP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What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going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0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eat?</a:t>
            </a:r>
            <a:endParaRPr sz="2000">
              <a:latin typeface="Calibri"/>
              <a:cs typeface="Calibri"/>
            </a:endParaRPr>
          </a:p>
          <a:p>
            <a:pPr marL="114300">
              <a:lnSpc>
                <a:spcPct val="100000"/>
              </a:lnSpc>
              <a:spcBef>
                <a:spcPts val="390"/>
              </a:spcBef>
            </a:pPr>
            <a:r>
              <a:rPr dirty="0" baseline="-10802" sz="2700" spc="-315">
                <a:solidFill>
                  <a:srgbClr val="CC3300"/>
                </a:solidFill>
                <a:latin typeface="Calibri"/>
                <a:cs typeface="Calibri"/>
              </a:rPr>
              <a:t>mea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ى</a:t>
            </a:r>
            <a:r>
              <a:rPr dirty="0" baseline="-10802" sz="2700" spc="-315">
                <a:solidFill>
                  <a:srgbClr val="CC3300"/>
                </a:solidFill>
                <a:latin typeface="Calibri"/>
                <a:cs typeface="Calibri"/>
              </a:rPr>
              <a:t>t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لع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باوجلا 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اهنلأ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1800" spc="-300">
                <a:solidFill>
                  <a:srgbClr val="FFFFFF"/>
                </a:solidFill>
                <a:latin typeface="Arial"/>
                <a:cs typeface="Arial"/>
              </a:rPr>
              <a:t>انفذح </a:t>
            </a:r>
            <a:r>
              <a:rPr dirty="0" sz="1800" spc="-430">
                <a:solidFill>
                  <a:srgbClr val="FFFFFF"/>
                </a:solidFill>
                <a:latin typeface="Arial"/>
                <a:cs typeface="Arial"/>
              </a:rPr>
              <a:t>مث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دعاسملا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</a:t>
            </a:r>
            <a:r>
              <a:rPr dirty="0" sz="18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r>
              <a:rPr dirty="0" baseline="-10802" sz="2700" spc="-434">
                <a:solidFill>
                  <a:srgbClr val="CC3300"/>
                </a:solidFill>
                <a:latin typeface="Calibri"/>
                <a:cs typeface="Calibri"/>
              </a:rPr>
              <a:t>th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اه</a:t>
            </a:r>
            <a:r>
              <a:rPr dirty="0" baseline="-10802" sz="2700" spc="-434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baseline="-10802" sz="2700" spc="-434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لأ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20444" y="4152186"/>
            <a:ext cx="5586095" cy="1081405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75"/>
              </a:spcBef>
            </a:pP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played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tennis at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school.</a:t>
            </a:r>
            <a:endParaRPr sz="20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480"/>
              </a:spcBef>
            </a:pP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Where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did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play</a:t>
            </a: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tennis?</a:t>
            </a:r>
            <a:endParaRPr sz="2000">
              <a:latin typeface="Calibri"/>
              <a:cs typeface="Calibri"/>
            </a:endParaRPr>
          </a:p>
          <a:p>
            <a:pPr marL="635635">
              <a:lnSpc>
                <a:spcPct val="100000"/>
              </a:lnSpc>
              <a:spcBef>
                <a:spcPts val="395"/>
              </a:spcBef>
            </a:pP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فذح</a:t>
            </a:r>
            <a:r>
              <a:rPr dirty="0" baseline="7716" sz="2700" spc="-3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اضيأ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ظحلا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.يضاملا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نلأ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1800" spc="-405">
                <a:solidFill>
                  <a:srgbClr val="FFFFFF"/>
                </a:solidFill>
                <a:latin typeface="Arial"/>
                <a:cs typeface="Arial"/>
              </a:rPr>
              <a:t>لعف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60">
                <a:solidFill>
                  <a:srgbClr val="FFFFFF"/>
                </a:solidFill>
                <a:latin typeface="Arial"/>
                <a:cs typeface="Arial"/>
              </a:rPr>
              <a:t>دوجو</a:t>
            </a:r>
            <a:r>
              <a:rPr dirty="0" baseline="-13888" sz="2700" spc="-390">
                <a:solidFill>
                  <a:srgbClr val="CC3300"/>
                </a:solidFill>
                <a:latin typeface="Calibri"/>
                <a:cs typeface="Calibri"/>
              </a:rPr>
              <a:t>d</a:t>
            </a:r>
            <a:r>
              <a:rPr dirty="0" sz="1800" spc="-26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13888" sz="2700" spc="-390">
                <a:solidFill>
                  <a:srgbClr val="CC3300"/>
                </a:solidFill>
                <a:latin typeface="Calibri"/>
                <a:cs typeface="Calibri"/>
              </a:rPr>
              <a:t>id</a:t>
            </a:r>
            <a:r>
              <a:rPr dirty="0" sz="1800" spc="-260">
                <a:solidFill>
                  <a:srgbClr val="FFFFFF"/>
                </a:solidFill>
                <a:latin typeface="Arial"/>
                <a:cs typeface="Arial"/>
              </a:rPr>
              <a:t>دعل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27175" y="5216728"/>
            <a:ext cx="71532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at 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school </a:t>
            </a:r>
            <a:r>
              <a:rPr dirty="0" baseline="1543" sz="2700" spc="-232">
                <a:solidFill>
                  <a:srgbClr val="FFFFFF"/>
                </a:solidFill>
                <a:latin typeface="Arial"/>
                <a:cs typeface="Arial"/>
              </a:rPr>
              <a:t>.لاؤسلا </a:t>
            </a:r>
            <a:r>
              <a:rPr dirty="0" baseline="1543" sz="2700" spc="-337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baseline="1543" sz="2700" spc="-150">
                <a:solidFill>
                  <a:srgbClr val="FFFFFF"/>
                </a:solidFill>
                <a:latin typeface="Arial"/>
                <a:cs typeface="Arial"/>
              </a:rPr>
              <a:t>باوجلا </a:t>
            </a:r>
            <a:r>
              <a:rPr dirty="0" baseline="1543" sz="2700" spc="-179">
                <a:solidFill>
                  <a:srgbClr val="FFFFFF"/>
                </a:solidFill>
                <a:latin typeface="Arial"/>
                <a:cs typeface="Arial"/>
              </a:rPr>
              <a:t>اهنلأ </a:t>
            </a:r>
            <a:r>
              <a:rPr dirty="0" baseline="1543" sz="2700" spc="-450">
                <a:solidFill>
                  <a:srgbClr val="FFFFFF"/>
                </a:solidFill>
                <a:latin typeface="Arial"/>
                <a:cs typeface="Arial"/>
              </a:rPr>
              <a:t>انفذح </a:t>
            </a:r>
            <a:r>
              <a:rPr dirty="0" baseline="1543" sz="2700" spc="-382">
                <a:solidFill>
                  <a:srgbClr val="FFFFFF"/>
                </a:solidFill>
                <a:latin typeface="Arial"/>
                <a:cs typeface="Arial"/>
              </a:rPr>
              <a:t>اننأ </a:t>
            </a:r>
            <a:r>
              <a:rPr dirty="0" baseline="1543" sz="2700" spc="-135">
                <a:solidFill>
                  <a:srgbClr val="FFFFFF"/>
                </a:solidFill>
                <a:latin typeface="Arial"/>
                <a:cs typeface="Arial"/>
              </a:rPr>
              <a:t>ظحلا </a:t>
            </a:r>
            <a:r>
              <a:rPr dirty="0" baseline="1543" sz="27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baseline="1543" sz="2700" spc="-577">
                <a:solidFill>
                  <a:srgbClr val="FFFFFF"/>
                </a:solidFill>
                <a:latin typeface="Arial"/>
                <a:cs typeface="Arial"/>
              </a:rPr>
              <a:t>.ه</a:t>
            </a:r>
            <a:r>
              <a:rPr dirty="0" sz="1800" spc="-385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baseline="1543" sz="2700" spc="-577">
                <a:solidFill>
                  <a:srgbClr val="FFFFFF"/>
                </a:solidFill>
                <a:latin typeface="Arial"/>
                <a:cs typeface="Arial"/>
              </a:rPr>
              <a:t>لص</a:t>
            </a:r>
            <a:r>
              <a:rPr dirty="0" sz="1800" spc="-385">
                <a:solidFill>
                  <a:srgbClr val="CC3300"/>
                </a:solidFill>
                <a:latin typeface="Calibri"/>
                <a:cs typeface="Calibri"/>
              </a:rPr>
              <a:t>d</a:t>
            </a:r>
            <a:r>
              <a:rPr dirty="0" baseline="1543" sz="2700" spc="-577">
                <a:solidFill>
                  <a:srgbClr val="FFFFFF"/>
                </a:solidFill>
                <a:latin typeface="Arial"/>
                <a:cs typeface="Arial"/>
              </a:rPr>
              <a:t>أ </a:t>
            </a:r>
            <a:r>
              <a:rPr dirty="0" baseline="1543" sz="2700" spc="-322">
                <a:solidFill>
                  <a:srgbClr val="FFFFFF"/>
                </a:solidFill>
                <a:latin typeface="Arial"/>
                <a:cs typeface="Arial"/>
              </a:rPr>
              <a:t>ىلأ </a:t>
            </a:r>
            <a:r>
              <a:rPr dirty="0" baseline="1543" sz="2700" spc="-225">
                <a:solidFill>
                  <a:srgbClr val="FFFFFF"/>
                </a:solidFill>
                <a:latin typeface="Arial"/>
                <a:cs typeface="Arial"/>
              </a:rPr>
              <a:t>هتداعلإ </a:t>
            </a:r>
            <a:r>
              <a:rPr dirty="0" baseline="1543" sz="2700" spc="-525">
                <a:solidFill>
                  <a:srgbClr val="FFFFFF"/>
                </a:solidFill>
                <a:latin typeface="Arial"/>
                <a:cs typeface="Arial"/>
              </a:rPr>
              <a:t>لعفلا</a:t>
            </a:r>
            <a:r>
              <a:rPr dirty="0" baseline="1543" sz="2700" spc="-4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543" sz="2700" spc="67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endParaRPr baseline="1543" sz="27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0" name="object 6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12976" y="298653"/>
            <a:ext cx="6405118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64023" y="813765"/>
            <a:ext cx="2010028" cy="1122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01111" y="877773"/>
            <a:ext cx="2598166" cy="101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957577" y="384939"/>
            <a:ext cx="5773420" cy="1202690"/>
          </a:xfrm>
          <a:prstGeom prst="rect"/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3200" spc="330"/>
              <a:t>Steps </a:t>
            </a:r>
            <a:r>
              <a:rPr dirty="0" sz="3200" spc="229"/>
              <a:t>for </a:t>
            </a:r>
            <a:r>
              <a:rPr dirty="0" sz="3200" spc="295"/>
              <a:t>Making </a:t>
            </a:r>
            <a:r>
              <a:rPr dirty="0" sz="3200" spc="330"/>
              <a:t>a</a:t>
            </a:r>
            <a:r>
              <a:rPr dirty="0" sz="3200"/>
              <a:t> </a:t>
            </a:r>
            <a:r>
              <a:rPr dirty="0" sz="3200" spc="270"/>
              <a:t>Question</a:t>
            </a:r>
            <a:endParaRPr sz="3200"/>
          </a:p>
          <a:p>
            <a:pPr algn="ctr" marR="163195">
              <a:lnSpc>
                <a:spcPct val="100000"/>
              </a:lnSpc>
              <a:spcBef>
                <a:spcPts val="355"/>
              </a:spcBef>
            </a:pPr>
            <a:r>
              <a:rPr dirty="0" sz="3600" spc="-310">
                <a:latin typeface="Arial"/>
                <a:cs typeface="Arial"/>
              </a:rPr>
              <a:t>لاؤسلا </a:t>
            </a:r>
            <a:r>
              <a:rPr dirty="0" sz="3600" spc="-675">
                <a:latin typeface="Arial"/>
                <a:cs typeface="Arial"/>
              </a:rPr>
              <a:t>نيوكت</a:t>
            </a:r>
            <a:r>
              <a:rPr dirty="0" sz="3600" spc="-555">
                <a:latin typeface="Arial"/>
                <a:cs typeface="Arial"/>
              </a:rPr>
              <a:t> </a:t>
            </a:r>
            <a:r>
              <a:rPr dirty="0" sz="4000" spc="-50">
                <a:latin typeface="Arial"/>
                <a:cs typeface="Arial"/>
              </a:rPr>
              <a:t>تاوطخ</a:t>
            </a:r>
            <a:endParaRPr sz="4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82840" y="1853222"/>
            <a:ext cx="1159560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397495" y="1853222"/>
            <a:ext cx="489026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583423" y="2276855"/>
            <a:ext cx="879170" cy="594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592568" y="2296667"/>
            <a:ext cx="841375" cy="0"/>
          </a:xfrm>
          <a:custGeom>
            <a:avLst/>
            <a:gdLst/>
            <a:ahLst/>
            <a:cxnLst/>
            <a:rect l="l" t="t" r="r" b="b"/>
            <a:pathLst>
              <a:path w="841375" h="0">
                <a:moveTo>
                  <a:pt x="0" y="0"/>
                </a:moveTo>
                <a:lnTo>
                  <a:pt x="841248" y="0"/>
                </a:lnTo>
              </a:path>
            </a:pathLst>
          </a:custGeom>
          <a:ln w="2133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60192" y="2215934"/>
            <a:ext cx="5667629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74848" y="2215934"/>
            <a:ext cx="489026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155442" y="1935556"/>
            <a:ext cx="5373370" cy="755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85090">
              <a:lnSpc>
                <a:spcPts val="287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400" spc="22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2400" spc="-40">
                <a:solidFill>
                  <a:srgbClr val="FFFFFF"/>
                </a:solidFill>
                <a:latin typeface="Arial"/>
                <a:cs typeface="Arial"/>
              </a:rPr>
              <a:t>ظ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ح</a:t>
            </a:r>
            <a:r>
              <a:rPr dirty="0" sz="2400" spc="-45">
                <a:solidFill>
                  <a:srgbClr val="FFFFFF"/>
                </a:solidFill>
                <a:latin typeface="Arial"/>
                <a:cs typeface="Arial"/>
              </a:rPr>
              <a:t>لام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ts val="2870"/>
              </a:lnSpc>
            </a:pP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:لثم </a:t>
            </a:r>
            <a:r>
              <a:rPr dirty="0" sz="2400" spc="-300">
                <a:solidFill>
                  <a:srgbClr val="FFFFFF"/>
                </a:solidFill>
                <a:latin typeface="Arial"/>
                <a:cs typeface="Arial"/>
              </a:rPr>
              <a:t>ىنعملا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400" spc="-605">
                <a:solidFill>
                  <a:srgbClr val="FFFFFF"/>
                </a:solidFill>
                <a:latin typeface="Arial"/>
                <a:cs typeface="Arial"/>
              </a:rPr>
              <a:t>بسانتت </a:t>
            </a:r>
            <a:r>
              <a:rPr dirty="0" sz="2400" spc="-450">
                <a:solidFill>
                  <a:srgbClr val="FFFFFF"/>
                </a:solidFill>
                <a:latin typeface="Arial"/>
                <a:cs typeface="Arial"/>
              </a:rPr>
              <a:t>يكل </a:t>
            </a:r>
            <a:r>
              <a:rPr dirty="0" sz="2400" spc="-305">
                <a:solidFill>
                  <a:srgbClr val="FFFFFF"/>
                </a:solidFill>
                <a:latin typeface="Arial"/>
                <a:cs typeface="Arial"/>
              </a:rPr>
              <a:t>رئامضلا </a:t>
            </a:r>
            <a:r>
              <a:rPr dirty="0" sz="2400" spc="-500">
                <a:solidFill>
                  <a:srgbClr val="FFFFFF"/>
                </a:solidFill>
                <a:latin typeface="Arial"/>
                <a:cs typeface="Arial"/>
              </a:rPr>
              <a:t>ضعب</a:t>
            </a:r>
            <a:r>
              <a:rPr dirty="0" sz="2400" spc="-4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85">
                <a:solidFill>
                  <a:srgbClr val="FFFFFF"/>
                </a:solidFill>
                <a:latin typeface="Arial"/>
                <a:cs typeface="Arial"/>
              </a:rPr>
              <a:t>رييغت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ظحلا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63111" y="2581694"/>
            <a:ext cx="516470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21352" y="2581694"/>
            <a:ext cx="888314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687311" y="2581694"/>
            <a:ext cx="888314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214359" y="2581694"/>
            <a:ext cx="516470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16808" y="2947454"/>
            <a:ext cx="998016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64608" y="2947454"/>
            <a:ext cx="809028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597402" y="2668015"/>
            <a:ext cx="1875789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46050">
              <a:lnSpc>
                <a:spcPct val="100000"/>
              </a:lnSpc>
              <a:spcBef>
                <a:spcPts val="100"/>
              </a:spcBef>
            </a:pPr>
            <a:r>
              <a:rPr dirty="0" sz="2400" spc="290">
                <a:solidFill>
                  <a:srgbClr val="CC3300"/>
                </a:solidFill>
                <a:latin typeface="Calibri"/>
                <a:cs typeface="Calibri"/>
              </a:rPr>
              <a:t>I </a:t>
            </a:r>
            <a:r>
              <a:rPr dirty="0" sz="2400" spc="-740">
                <a:solidFill>
                  <a:srgbClr val="FFFFFF"/>
                </a:solidFill>
                <a:latin typeface="Arial"/>
                <a:cs typeface="Arial"/>
              </a:rPr>
              <a:t>حبصت</a:t>
            </a:r>
            <a:r>
              <a:rPr dirty="0" sz="2400" spc="15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you  </a:t>
            </a:r>
            <a:r>
              <a:rPr dirty="0" sz="2400" spc="55">
                <a:solidFill>
                  <a:srgbClr val="CC3300"/>
                </a:solidFill>
                <a:latin typeface="Calibri"/>
                <a:cs typeface="Calibri"/>
              </a:rPr>
              <a:t>your</a:t>
            </a:r>
            <a:r>
              <a:rPr dirty="0" sz="2400" spc="29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-740">
                <a:solidFill>
                  <a:srgbClr val="FFFFFF"/>
                </a:solidFill>
                <a:latin typeface="Arial"/>
                <a:cs typeface="Arial"/>
              </a:rPr>
              <a:t>حبصت</a:t>
            </a:r>
            <a:r>
              <a:rPr dirty="0" sz="24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my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12991" y="2947454"/>
            <a:ext cx="888314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940040" y="2947454"/>
            <a:ext cx="790790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6594729" y="2668015"/>
            <a:ext cx="194119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74320">
              <a:lnSpc>
                <a:spcPct val="100000"/>
              </a:lnSpc>
              <a:spcBef>
                <a:spcPts val="100"/>
              </a:spcBef>
            </a:pP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you </a:t>
            </a:r>
            <a:r>
              <a:rPr dirty="0" sz="2400" spc="-740">
                <a:solidFill>
                  <a:srgbClr val="FFFFFF"/>
                </a:solidFill>
                <a:latin typeface="Arial"/>
                <a:cs typeface="Arial"/>
              </a:rPr>
              <a:t>حبصت</a:t>
            </a:r>
            <a:r>
              <a:rPr dirty="0" sz="2400" spc="15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290">
                <a:solidFill>
                  <a:srgbClr val="CC3300"/>
                </a:solidFill>
                <a:latin typeface="Calibri"/>
                <a:cs typeface="Calibri"/>
              </a:rPr>
              <a:t>I  </a:t>
            </a: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you</a:t>
            </a:r>
            <a:r>
              <a:rPr dirty="0" sz="2400" spc="29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-740">
                <a:solidFill>
                  <a:srgbClr val="FFFFFF"/>
                </a:solidFill>
                <a:latin typeface="Arial"/>
                <a:cs typeface="Arial"/>
              </a:rPr>
              <a:t>حبصت</a:t>
            </a:r>
            <a:r>
              <a:rPr dirty="0" sz="2400" spc="15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55">
                <a:solidFill>
                  <a:srgbClr val="CC3300"/>
                </a:solidFill>
                <a:latin typeface="Calibri"/>
                <a:cs typeface="Calibri"/>
              </a:rPr>
              <a:t>we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05839" y="3678974"/>
            <a:ext cx="7721854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45717" y="3762197"/>
            <a:ext cx="73202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400" spc="-500">
                <a:solidFill>
                  <a:srgbClr val="FFFFFF"/>
                </a:solidFill>
                <a:latin typeface="Arial"/>
                <a:cs typeface="Arial"/>
              </a:rPr>
              <a:t>عضن </a:t>
            </a:r>
            <a:r>
              <a:rPr dirty="0" sz="2400" spc="-560">
                <a:solidFill>
                  <a:srgbClr val="FFFFFF"/>
                </a:solidFill>
                <a:latin typeface="Arial"/>
                <a:cs typeface="Arial"/>
              </a:rPr>
              <a:t>لب </a:t>
            </a:r>
            <a:r>
              <a:rPr dirty="0" sz="2400" spc="-275">
                <a:solidFill>
                  <a:srgbClr val="FFFFFF"/>
                </a:solidFill>
                <a:latin typeface="Arial"/>
                <a:cs typeface="Arial"/>
              </a:rPr>
              <a:t>اندنع 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baseline="8101" sz="3600" spc="1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90">
                <a:solidFill>
                  <a:srgbClr val="FFFFFF"/>
                </a:solidFill>
                <a:latin typeface="Arial"/>
                <a:cs typeface="Arial"/>
              </a:rPr>
              <a:t>ادعاسم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1157" sz="3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1157" sz="3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1157" sz="3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8101" sz="3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75">
                <a:solidFill>
                  <a:srgbClr val="FFFFFF"/>
                </a:solidFill>
                <a:latin typeface="Arial"/>
                <a:cs typeface="Arial"/>
              </a:rPr>
              <a:t>لاعف </a:t>
            </a:r>
            <a:r>
              <a:rPr dirty="0" sz="2400" spc="-434">
                <a:solidFill>
                  <a:srgbClr val="FFFFFF"/>
                </a:solidFill>
                <a:latin typeface="Arial"/>
                <a:cs typeface="Arial"/>
              </a:rPr>
              <a:t>مدختسن </a:t>
            </a:r>
            <a:r>
              <a:rPr dirty="0" sz="2400" spc="-204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2400" spc="-325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400" spc="-235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ناك  </a:t>
            </a:r>
            <a:r>
              <a:rPr dirty="0" sz="2400" spc="-535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24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50263" y="3971581"/>
            <a:ext cx="7377430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827264" y="4264190"/>
            <a:ext cx="900493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741919" y="4264190"/>
            <a:ext cx="489026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888223" y="4995671"/>
            <a:ext cx="839558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802880" y="4995671"/>
            <a:ext cx="489026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7984997" y="5079568"/>
            <a:ext cx="54610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4">
                <a:solidFill>
                  <a:srgbClr val="FFFFFF"/>
                </a:solidFill>
                <a:latin typeface="Arial"/>
                <a:cs typeface="Arial"/>
              </a:rPr>
              <a:t>:ةلثمأ</a:t>
            </a:r>
            <a:endParaRPr sz="24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96696" y="5379720"/>
            <a:ext cx="1122984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856232" y="5379720"/>
            <a:ext cx="2491486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654296" y="5379720"/>
            <a:ext cx="848702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242559" y="5379720"/>
            <a:ext cx="2461133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96696" y="5684520"/>
            <a:ext cx="1385189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121407" y="5684520"/>
            <a:ext cx="2573909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145844" y="5455107"/>
            <a:ext cx="3381375" cy="6343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Ahmed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broke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the window.  </a:t>
            </a:r>
            <a:r>
              <a:rPr dirty="0" sz="2000" spc="95">
                <a:solidFill>
                  <a:srgbClr val="CC3300"/>
                </a:solidFill>
                <a:latin typeface="Calibri"/>
                <a:cs typeface="Calibri"/>
              </a:rPr>
              <a:t>The </a:t>
            </a:r>
            <a:r>
              <a:rPr dirty="0" sz="2000" spc="45">
                <a:solidFill>
                  <a:srgbClr val="CC3300"/>
                </a:solidFill>
                <a:latin typeface="Calibri"/>
                <a:cs typeface="Calibri"/>
              </a:rPr>
              <a:t>book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describes</a:t>
            </a:r>
            <a:r>
              <a:rPr dirty="0" sz="2000" spc="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accidents.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654296" y="5684520"/>
            <a:ext cx="930960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321808" y="5684520"/>
            <a:ext cx="2616454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4804664" y="5455107"/>
            <a:ext cx="2966720" cy="6343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dirty="0" sz="2000" spc="30">
                <a:solidFill>
                  <a:srgbClr val="CC3300"/>
                </a:solidFill>
                <a:latin typeface="Calibri"/>
                <a:cs typeface="Calibri"/>
              </a:rPr>
              <a:t>Who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broke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window?  </a:t>
            </a: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What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describes</a:t>
            </a:r>
            <a:r>
              <a:rPr dirty="0" sz="2000" spc="2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accidents?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90166" y="4055491"/>
            <a:ext cx="49282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400" spc="-335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2400" spc="-47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2400" spc="-15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اذإ و</a:t>
            </a:r>
            <a:r>
              <a:rPr dirty="0" baseline="8101" sz="3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baseline="-2314" sz="3600" spc="-757">
                <a:solidFill>
                  <a:srgbClr val="CC3300"/>
                </a:solidFill>
                <a:latin typeface="Calibri"/>
                <a:cs typeface="Calibri"/>
              </a:rPr>
              <a:t>w</a:t>
            </a:r>
            <a:r>
              <a:rPr dirty="0" sz="2400" spc="-505">
                <a:solidFill>
                  <a:srgbClr val="FFFFFF"/>
                </a:solidFill>
                <a:latin typeface="Arial"/>
                <a:cs typeface="Arial"/>
              </a:rPr>
              <a:t>قاع</a:t>
            </a:r>
            <a:r>
              <a:rPr dirty="0" baseline="-2314" sz="3600" spc="-757">
                <a:solidFill>
                  <a:srgbClr val="CC3300"/>
                </a:solidFill>
                <a:latin typeface="Calibri"/>
                <a:cs typeface="Calibri"/>
              </a:rPr>
              <a:t>ho</a:t>
            </a:r>
            <a:r>
              <a:rPr dirty="0" sz="2400" spc="-505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2400" spc="-150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2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464679" y="4055491"/>
            <a:ext cx="1066165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6350">
              <a:lnSpc>
                <a:spcPts val="2590"/>
              </a:lnSpc>
              <a:spcBef>
                <a:spcPts val="100"/>
              </a:spcBef>
            </a:pPr>
            <a:r>
              <a:rPr dirty="0" sz="2400" spc="-240">
                <a:solidFill>
                  <a:srgbClr val="FFFFFF"/>
                </a:solidFill>
                <a:latin typeface="Arial"/>
                <a:cs typeface="Arial"/>
              </a:rPr>
              <a:t>لاؤسلا</a:t>
            </a:r>
            <a:r>
              <a:rPr dirty="0" sz="2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ةادأ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ts val="2590"/>
              </a:lnSpc>
            </a:pPr>
            <a:r>
              <a:rPr dirty="0" baseline="-4629" sz="3600" spc="44">
                <a:solidFill>
                  <a:srgbClr val="CC3300"/>
                </a:solidFill>
                <a:latin typeface="Calibri"/>
                <a:cs typeface="Calibri"/>
              </a:rPr>
              <a:t>w</a:t>
            </a:r>
            <a:r>
              <a:rPr dirty="0" sz="2400" spc="-64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-4629" sz="3600" spc="-937">
                <a:solidFill>
                  <a:srgbClr val="CC3300"/>
                </a:solidFill>
                <a:latin typeface="Calibri"/>
                <a:cs typeface="Calibri"/>
              </a:rPr>
              <a:t>h</a:t>
            </a:r>
            <a:r>
              <a:rPr dirty="0" sz="2400" spc="-88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baseline="-4629" sz="3600" spc="-615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2400" spc="-90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baseline="-4629" sz="3600" spc="-997">
                <a:solidFill>
                  <a:srgbClr val="CC3300"/>
                </a:solidFill>
                <a:latin typeface="Calibri"/>
                <a:cs typeface="Calibri"/>
              </a:rPr>
              <a:t>t</a:t>
            </a:r>
            <a:r>
              <a:rPr dirty="0" sz="2400" spc="50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2400" spc="-45">
                <a:solidFill>
                  <a:srgbClr val="FFFFFF"/>
                </a:solidFill>
                <a:latin typeface="Arial"/>
                <a:cs typeface="Arial"/>
              </a:rPr>
              <a:t>ع</a:t>
            </a:r>
            <a:endParaRPr sz="24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61815" y="399237"/>
            <a:ext cx="1970277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20896" y="886917"/>
            <a:ext cx="1580134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25768" y="511251"/>
            <a:ext cx="1338580" cy="100965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350">
                <a:latin typeface="Arial"/>
                <a:cs typeface="Arial"/>
              </a:rPr>
              <a:t>تلاامعتسا</a:t>
            </a:r>
            <a:endParaRPr sz="3200">
              <a:latin typeface="Arial"/>
              <a:cs typeface="Arial"/>
            </a:endParaRPr>
          </a:p>
          <a:p>
            <a:pPr marL="153035">
              <a:lnSpc>
                <a:spcPct val="100000"/>
              </a:lnSpc>
              <a:spcBef>
                <a:spcPts val="70"/>
              </a:spcBef>
            </a:pPr>
            <a:r>
              <a:rPr dirty="0" sz="3200" spc="370"/>
              <a:t>How</a:t>
            </a:r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5867400" y="1966976"/>
            <a:ext cx="0" cy="4143375"/>
          </a:xfrm>
          <a:custGeom>
            <a:avLst/>
            <a:gdLst/>
            <a:ahLst/>
            <a:cxnLst/>
            <a:rect l="l" t="t" r="r" b="b"/>
            <a:pathLst>
              <a:path w="0" h="4143375">
                <a:moveTo>
                  <a:pt x="0" y="0"/>
                </a:moveTo>
                <a:lnTo>
                  <a:pt x="0" y="4143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378700" y="1966976"/>
            <a:ext cx="0" cy="4143375"/>
          </a:xfrm>
          <a:custGeom>
            <a:avLst/>
            <a:gdLst/>
            <a:ahLst/>
            <a:cxnLst/>
            <a:rect l="l" t="t" r="r" b="b"/>
            <a:pathLst>
              <a:path w="0" h="4143375">
                <a:moveTo>
                  <a:pt x="0" y="0"/>
                </a:moveTo>
                <a:lnTo>
                  <a:pt x="0" y="4143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8712" y="30099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28712" y="40386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28712" y="50673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43000" y="1966976"/>
            <a:ext cx="0" cy="4143375"/>
          </a:xfrm>
          <a:custGeom>
            <a:avLst/>
            <a:gdLst/>
            <a:ahLst/>
            <a:cxnLst/>
            <a:rect l="l" t="t" r="r" b="b"/>
            <a:pathLst>
              <a:path w="0" h="4143375">
                <a:moveTo>
                  <a:pt x="0" y="0"/>
                </a:moveTo>
                <a:lnTo>
                  <a:pt x="0" y="41433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610600" y="1966976"/>
            <a:ext cx="0" cy="4143375"/>
          </a:xfrm>
          <a:custGeom>
            <a:avLst/>
            <a:gdLst/>
            <a:ahLst/>
            <a:cxnLst/>
            <a:rect l="l" t="t" r="r" b="b"/>
            <a:pathLst>
              <a:path w="0" h="4143375">
                <a:moveTo>
                  <a:pt x="0" y="0"/>
                </a:moveTo>
                <a:lnTo>
                  <a:pt x="0" y="41433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28712" y="19812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28712" y="60960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91183" y="1950694"/>
            <a:ext cx="1113840" cy="5133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98904" y="1950694"/>
            <a:ext cx="1565020" cy="5133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43072" y="1950694"/>
            <a:ext cx="2159254" cy="5133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91183" y="2279878"/>
            <a:ext cx="757237" cy="5133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609344" y="2279878"/>
            <a:ext cx="2982341" cy="513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955791" y="1941550"/>
            <a:ext cx="1278509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934455" y="2246350"/>
            <a:ext cx="1482598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39967" y="2246350"/>
            <a:ext cx="437159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504176" y="1926374"/>
            <a:ext cx="1001090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91183" y="2980893"/>
            <a:ext cx="1424686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282951" y="2980893"/>
            <a:ext cx="1927732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91183" y="3310077"/>
            <a:ext cx="1912365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770632" y="3310077"/>
            <a:ext cx="1967230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00344" y="2968726"/>
            <a:ext cx="1653286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504176" y="2956598"/>
            <a:ext cx="1098613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434071" y="3322358"/>
            <a:ext cx="1138237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91183" y="4008094"/>
            <a:ext cx="848702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633727" y="4008094"/>
            <a:ext cx="2040508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91183" y="4337278"/>
            <a:ext cx="1126058" cy="513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984248" y="4337278"/>
            <a:ext cx="1174813" cy="5133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955791" y="3998950"/>
            <a:ext cx="1278509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242303" y="4303750"/>
            <a:ext cx="772502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504176" y="3983774"/>
            <a:ext cx="1098613" cy="6780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601711" y="4349534"/>
            <a:ext cx="805992" cy="6780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91183" y="5038293"/>
            <a:ext cx="1244904" cy="510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029967" y="5038293"/>
            <a:ext cx="1467484" cy="5103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264408" y="5038293"/>
            <a:ext cx="1580134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91183" y="5367528"/>
            <a:ext cx="1378966" cy="510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231135" y="5367528"/>
            <a:ext cx="2866390" cy="510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955791" y="5026152"/>
            <a:ext cx="1278509" cy="5712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227064" y="5330952"/>
            <a:ext cx="802970" cy="5712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504176" y="5013959"/>
            <a:ext cx="1098613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7434071" y="5379720"/>
            <a:ext cx="1141272" cy="67801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3" name="object 53"/>
          <p:cNvGraphicFramePr>
            <a:graphicFrameLocks noGrp="1"/>
          </p:cNvGraphicFramePr>
          <p:nvPr/>
        </p:nvGraphicFramePr>
        <p:xfrm>
          <a:off x="886967" y="1844039"/>
          <a:ext cx="7842884" cy="4213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4240"/>
                <a:gridCol w="1842135"/>
                <a:gridCol w="1285240"/>
              </a:tblGrid>
              <a:tr h="1043070">
                <a:tc>
                  <a:txBody>
                    <a:bodyPr/>
                    <a:lstStyle/>
                    <a:p>
                      <a:pPr marL="34734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8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8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 </a:t>
                      </a:r>
                      <a:r>
                        <a:rPr dirty="0" sz="1800" spc="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very </a:t>
                      </a:r>
                      <a:r>
                        <a:rPr dirty="0" sz="1800" spc="4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pleased 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meet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friend.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473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How </a:t>
                      </a: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was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meet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r>
                        <a:rPr dirty="0" sz="1800" spc="-1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friend?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83515"/>
                </a:tc>
                <a:tc>
                  <a:txBody>
                    <a:bodyPr/>
                    <a:lstStyle/>
                    <a:p>
                      <a:pPr algn="ctr" marL="198120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algn="ctr" marL="198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5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ةيفيكلا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وأ</a:t>
                      </a:r>
                      <a:r>
                        <a:rPr dirty="0" sz="20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ةلاحلا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76530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dirty="0" sz="24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180975"/>
                </a:tc>
              </a:tr>
              <a:tr h="1104963">
                <a:tc>
                  <a:txBody>
                    <a:bodyPr/>
                    <a:lstStyle/>
                    <a:p>
                      <a:pPr marL="34734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800" spc="5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Thirty </a:t>
                      </a: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boys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8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class.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473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How </a:t>
                      </a:r>
                      <a:r>
                        <a:rPr dirty="0" sz="1800" spc="6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many </a:t>
                      </a: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boys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800" spc="1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class?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69545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dirty="0" sz="2000" spc="-1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ددعلا </a:t>
                      </a: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2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62560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dirty="0" sz="24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84785">
                        <a:lnSpc>
                          <a:spcPct val="100000"/>
                        </a:lnSpc>
                      </a:pPr>
                      <a:r>
                        <a:rPr dirty="0" sz="24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167005"/>
                </a:tc>
              </a:tr>
              <a:tr h="1028680">
                <a:tc>
                  <a:txBody>
                    <a:bodyPr/>
                    <a:lstStyle/>
                    <a:p>
                      <a:pPr marL="347345" marR="2084070">
                        <a:lnSpc>
                          <a:spcPct val="120000"/>
                        </a:lnSpc>
                        <a:spcBef>
                          <a:spcPts val="310"/>
                        </a:spcBef>
                      </a:pPr>
                      <a:r>
                        <a:rPr dirty="0" sz="1800" spc="2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8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am </a:t>
                      </a:r>
                      <a:r>
                        <a:rPr dirty="0" sz="18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twenty </a:t>
                      </a:r>
                      <a:r>
                        <a:rPr dirty="0" sz="1800" spc="5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years </a:t>
                      </a:r>
                      <a:r>
                        <a:rPr dirty="0" sz="1800" spc="3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old.  </a:t>
                      </a: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How </a:t>
                      </a:r>
                      <a:r>
                        <a:rPr dirty="0" sz="18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old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1800" spc="3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you?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9370"/>
                </a:tc>
                <a:tc>
                  <a:txBody>
                    <a:bodyPr/>
                    <a:lstStyle/>
                    <a:p>
                      <a:pPr marL="805180" marR="380365" indent="-21971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  </a:t>
                      </a:r>
                      <a:r>
                        <a:rPr dirty="0" sz="2000" spc="-1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رمعلا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352425" marR="424815" indent="-9779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ow  </a:t>
                      </a:r>
                      <a:r>
                        <a:rPr dirty="0" sz="24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old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91440"/>
                </a:tc>
              </a:tr>
              <a:tr h="1036980">
                <a:tc>
                  <a:txBody>
                    <a:bodyPr/>
                    <a:lstStyle/>
                    <a:p>
                      <a:pPr marL="347345" marR="661035">
                        <a:lnSpc>
                          <a:spcPct val="120100"/>
                        </a:lnSpc>
                        <a:spcBef>
                          <a:spcPts val="310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paid </a:t>
                      </a:r>
                      <a:r>
                        <a:rPr dirty="0" sz="18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five </a:t>
                      </a:r>
                      <a:r>
                        <a:rPr dirty="0" sz="1800" spc="5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pounds </a:t>
                      </a:r>
                      <a:r>
                        <a:rPr dirty="0" sz="18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coat.  </a:t>
                      </a: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How </a:t>
                      </a:r>
                      <a:r>
                        <a:rPr dirty="0" sz="1800" spc="6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much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did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pay </a:t>
                      </a:r>
                      <a:r>
                        <a:rPr dirty="0" sz="18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800" spc="-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coat?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9370"/>
                </a:tc>
                <a:tc>
                  <a:txBody>
                    <a:bodyPr/>
                    <a:lstStyle/>
                    <a:p>
                      <a:pPr marL="789940" marR="380365" indent="-20447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  </a:t>
                      </a:r>
                      <a:r>
                        <a:rPr dirty="0" sz="2000" spc="-25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ةيمكلا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7630"/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4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847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400" spc="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much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91440"/>
                </a:tc>
              </a:tr>
            </a:tbl>
          </a:graphicData>
        </a:graphic>
      </p:graphicFrame>
      <p:sp>
        <p:nvSpPr>
          <p:cNvPr id="54" name="object 5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61815" y="399237"/>
            <a:ext cx="1970277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20896" y="886917"/>
            <a:ext cx="1580134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25768" y="511251"/>
            <a:ext cx="1338580" cy="100965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350">
                <a:latin typeface="Arial"/>
                <a:cs typeface="Arial"/>
              </a:rPr>
              <a:t>تلاامعتسا</a:t>
            </a:r>
            <a:endParaRPr sz="3200">
              <a:latin typeface="Arial"/>
              <a:cs typeface="Arial"/>
            </a:endParaRPr>
          </a:p>
          <a:p>
            <a:pPr marL="153035">
              <a:lnSpc>
                <a:spcPct val="100000"/>
              </a:lnSpc>
              <a:spcBef>
                <a:spcPts val="70"/>
              </a:spcBef>
            </a:pPr>
            <a:r>
              <a:rPr dirty="0" sz="3200" spc="370"/>
              <a:t>How</a:t>
            </a:r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5867400" y="1966976"/>
            <a:ext cx="0" cy="4143375"/>
          </a:xfrm>
          <a:custGeom>
            <a:avLst/>
            <a:gdLst/>
            <a:ahLst/>
            <a:cxnLst/>
            <a:rect l="l" t="t" r="r" b="b"/>
            <a:pathLst>
              <a:path w="0" h="4143375">
                <a:moveTo>
                  <a:pt x="0" y="0"/>
                </a:moveTo>
                <a:lnTo>
                  <a:pt x="0" y="4143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378700" y="1966976"/>
            <a:ext cx="0" cy="4143375"/>
          </a:xfrm>
          <a:custGeom>
            <a:avLst/>
            <a:gdLst/>
            <a:ahLst/>
            <a:cxnLst/>
            <a:rect l="l" t="t" r="r" b="b"/>
            <a:pathLst>
              <a:path w="0" h="4143375">
                <a:moveTo>
                  <a:pt x="0" y="0"/>
                </a:moveTo>
                <a:lnTo>
                  <a:pt x="0" y="4143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8712" y="30099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28712" y="40386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28712" y="50673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43000" y="1966976"/>
            <a:ext cx="0" cy="4143375"/>
          </a:xfrm>
          <a:custGeom>
            <a:avLst/>
            <a:gdLst/>
            <a:ahLst/>
            <a:cxnLst/>
            <a:rect l="l" t="t" r="r" b="b"/>
            <a:pathLst>
              <a:path w="0" h="4143375">
                <a:moveTo>
                  <a:pt x="0" y="0"/>
                </a:moveTo>
                <a:lnTo>
                  <a:pt x="0" y="41433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610600" y="1966976"/>
            <a:ext cx="0" cy="4143375"/>
          </a:xfrm>
          <a:custGeom>
            <a:avLst/>
            <a:gdLst/>
            <a:ahLst/>
            <a:cxnLst/>
            <a:rect l="l" t="t" r="r" b="b"/>
            <a:pathLst>
              <a:path w="0" h="4143375">
                <a:moveTo>
                  <a:pt x="0" y="0"/>
                </a:moveTo>
                <a:lnTo>
                  <a:pt x="0" y="41433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28712" y="19812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28712" y="60960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1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91183" y="1950694"/>
            <a:ext cx="766381" cy="5133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51432" y="1950694"/>
            <a:ext cx="751116" cy="5133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996439" y="1950694"/>
            <a:ext cx="617004" cy="5133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80488" y="1950694"/>
            <a:ext cx="2909189" cy="5133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91183" y="2279878"/>
            <a:ext cx="1095590" cy="513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953767" y="2279878"/>
            <a:ext cx="3375532" cy="5133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955791" y="1941550"/>
            <a:ext cx="1278509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05144" y="2246350"/>
            <a:ext cx="1043749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504176" y="1926374"/>
            <a:ext cx="1098613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620000" y="2292134"/>
            <a:ext cx="766381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91183" y="2980893"/>
            <a:ext cx="1467485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25623" y="2980893"/>
            <a:ext cx="2013077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91183" y="3310077"/>
            <a:ext cx="1254061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12264" y="3310077"/>
            <a:ext cx="1519174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955791" y="2968726"/>
            <a:ext cx="1278509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144767" y="3273526"/>
            <a:ext cx="967549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504176" y="2956598"/>
            <a:ext cx="1098613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516368" y="3322358"/>
            <a:ext cx="976693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91183" y="4008094"/>
            <a:ext cx="1632077" cy="513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417064" y="4008094"/>
            <a:ext cx="2049652" cy="5133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91183" y="4337278"/>
            <a:ext cx="1257096" cy="51335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115311" y="4337278"/>
            <a:ext cx="1613789" cy="5133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955791" y="3998950"/>
            <a:ext cx="1278509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019800" y="4303750"/>
            <a:ext cx="1214437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504176" y="3983774"/>
            <a:ext cx="1098613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513319" y="4349534"/>
            <a:ext cx="982802" cy="67801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91183" y="5038293"/>
            <a:ext cx="1095590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880616" y="5038293"/>
            <a:ext cx="2421509" cy="510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91183" y="5367528"/>
            <a:ext cx="1122984" cy="510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984248" y="5367528"/>
            <a:ext cx="1132128" cy="5103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955791" y="5026152"/>
            <a:ext cx="1278509" cy="5712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138671" y="5330952"/>
            <a:ext cx="903528" cy="5712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059423" y="5635752"/>
            <a:ext cx="1135202" cy="5712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7504176" y="5013959"/>
            <a:ext cx="1098613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601711" y="5379720"/>
            <a:ext cx="802970" cy="67801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5" name="object 55"/>
          <p:cNvGraphicFramePr>
            <a:graphicFrameLocks noGrp="1"/>
          </p:cNvGraphicFramePr>
          <p:nvPr/>
        </p:nvGraphicFramePr>
        <p:xfrm>
          <a:off x="886967" y="1844039"/>
          <a:ext cx="7842884" cy="4363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55515"/>
                <a:gridCol w="1726564"/>
                <a:gridCol w="1360170"/>
              </a:tblGrid>
              <a:tr h="1119333">
                <a:tc>
                  <a:txBody>
                    <a:bodyPr/>
                    <a:lstStyle/>
                    <a:p>
                      <a:pPr marL="34734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800" spc="1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7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450 </a:t>
                      </a:r>
                      <a:r>
                        <a:rPr dirty="0" sz="1800" spc="-2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KM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from </a:t>
                      </a: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Dammam 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3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Riyadh.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473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How </a:t>
                      </a:r>
                      <a:r>
                        <a:rPr dirty="0" sz="18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far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from </a:t>
                      </a: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Dammam 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Riyadh?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83515"/>
                </a:tc>
                <a:tc>
                  <a:txBody>
                    <a:bodyPr/>
                    <a:lstStyle/>
                    <a:p>
                      <a:pPr marL="544195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dirty="0" sz="20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6267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spc="-2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تافاسملا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76530"/>
                </a:tc>
                <a:tc>
                  <a:txBody>
                    <a:bodyPr/>
                    <a:lstStyle/>
                    <a:p>
                      <a:pPr marL="445134" marR="424815" indent="-11620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dirty="0" sz="2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ow  </a:t>
                      </a:r>
                      <a:r>
                        <a:rPr dirty="0" sz="24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180975"/>
                </a:tc>
              </a:tr>
              <a:tr h="1028700">
                <a:tc>
                  <a:txBody>
                    <a:bodyPr/>
                    <a:lstStyle/>
                    <a:p>
                      <a:pPr marL="34734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rope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2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two </a:t>
                      </a:r>
                      <a:r>
                        <a:rPr dirty="0" sz="1800" spc="4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meters</a:t>
                      </a:r>
                      <a:r>
                        <a:rPr dirty="0" sz="1800" spc="14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long.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473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How long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800" spc="3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rope?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93345"/>
                </a:tc>
                <a:tc>
                  <a:txBody>
                    <a:bodyPr/>
                    <a:lstStyle/>
                    <a:p>
                      <a:pPr marL="54419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666115">
                        <a:lnSpc>
                          <a:spcPct val="100000"/>
                        </a:lnSpc>
                      </a:pPr>
                      <a:r>
                        <a:rPr dirty="0" sz="20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لاوطلأا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24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341630">
                        <a:lnSpc>
                          <a:spcPct val="100000"/>
                        </a:lnSpc>
                      </a:pPr>
                      <a:r>
                        <a:rPr dirty="0" sz="24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long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90805"/>
                </a:tc>
              </a:tr>
              <a:tr h="1028680">
                <a:tc>
                  <a:txBody>
                    <a:bodyPr/>
                    <a:lstStyle/>
                    <a:p>
                      <a:pPr marL="347345" marR="1330960">
                        <a:lnSpc>
                          <a:spcPct val="120000"/>
                        </a:lnSpc>
                        <a:spcBef>
                          <a:spcPts val="310"/>
                        </a:spcBef>
                      </a:pP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fence is </a:t>
                      </a:r>
                      <a:r>
                        <a:rPr dirty="0" sz="18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four </a:t>
                      </a:r>
                      <a:r>
                        <a:rPr dirty="0" sz="1800" spc="4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meters </a:t>
                      </a:r>
                      <a:r>
                        <a:rPr dirty="0" sz="1800" spc="6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high.  </a:t>
                      </a: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How high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800" spc="4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fence?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9370"/>
                </a:tc>
                <a:tc>
                  <a:txBody>
                    <a:bodyPr/>
                    <a:lstStyle/>
                    <a:p>
                      <a:pPr marL="541020" marR="304800" indent="254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 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تاعا</a:t>
                      </a:r>
                      <a:r>
                        <a:rPr dirty="0" sz="20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ف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</a:t>
                      </a:r>
                      <a:r>
                        <a:rPr dirty="0" sz="20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لإا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338455" marR="424815" indent="-952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ow  </a:t>
                      </a: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91440"/>
                </a:tc>
              </a:tr>
              <a:tr h="1186268">
                <a:tc>
                  <a:txBody>
                    <a:bodyPr/>
                    <a:lstStyle/>
                    <a:p>
                      <a:pPr marL="347345" marR="1496060">
                        <a:lnSpc>
                          <a:spcPct val="120100"/>
                        </a:lnSpc>
                        <a:spcBef>
                          <a:spcPts val="310"/>
                        </a:spcBef>
                      </a:pPr>
                      <a:r>
                        <a:rPr dirty="0" sz="18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Sami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800" spc="3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meter </a:t>
                      </a:r>
                      <a:r>
                        <a:rPr dirty="0" sz="1800" spc="5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800" spc="8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800" spc="3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half </a:t>
                      </a:r>
                      <a:r>
                        <a:rPr dirty="0" sz="1800" spc="2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tall.  </a:t>
                      </a:r>
                      <a:r>
                        <a:rPr dirty="0" sz="1800" spc="6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How </a:t>
                      </a:r>
                      <a:r>
                        <a:rPr dirty="0" sz="1800" spc="15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tall </a:t>
                      </a: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800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Sami?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9370"/>
                </a:tc>
                <a:tc>
                  <a:txBody>
                    <a:bodyPr/>
                    <a:lstStyle/>
                    <a:p>
                      <a:pPr algn="ctr" marL="544195" marR="30607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20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نع</a:t>
                      </a:r>
                      <a:r>
                        <a:rPr dirty="0" sz="2000" spc="-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لاؤسلل 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لاوطأ  </a:t>
                      </a:r>
                      <a:r>
                        <a:rPr dirty="0" sz="20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صاخشلأا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7630"/>
                </a:tc>
                <a:tc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4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4267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tall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91440"/>
                </a:tc>
              </a:tr>
            </a:tbl>
          </a:graphicData>
        </a:graphic>
      </p:graphicFrame>
      <p:sp>
        <p:nvSpPr>
          <p:cNvPr id="56" name="object 5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22903" y="313982"/>
            <a:ext cx="2089277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10328" y="323126"/>
            <a:ext cx="1372997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74008" y="862622"/>
            <a:ext cx="1692910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965191" y="871766"/>
            <a:ext cx="994981" cy="10102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695446" y="447243"/>
            <a:ext cx="228727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63550" marR="5080" indent="-451484">
              <a:lnSpc>
                <a:spcPct val="100000"/>
              </a:lnSpc>
              <a:spcBef>
                <a:spcPts val="100"/>
              </a:spcBef>
            </a:pPr>
            <a:r>
              <a:rPr dirty="0" sz="3600" spc="430"/>
              <a:t>some</a:t>
            </a:r>
            <a:r>
              <a:rPr dirty="0" sz="3600" spc="310"/>
              <a:t>/</a:t>
            </a:r>
            <a:r>
              <a:rPr dirty="0" sz="3600" spc="-10">
                <a:latin typeface="Arial"/>
                <a:cs typeface="Arial"/>
              </a:rPr>
              <a:t>ض</a:t>
            </a:r>
            <a:r>
              <a:rPr dirty="0" sz="3600" spc="-745">
                <a:latin typeface="Arial"/>
                <a:cs typeface="Arial"/>
              </a:rPr>
              <a:t>عب  </a:t>
            </a:r>
            <a:r>
              <a:rPr dirty="0" sz="3600" spc="270"/>
              <a:t>any/</a:t>
            </a:r>
            <a:r>
              <a:rPr dirty="0" sz="3600" spc="270">
                <a:latin typeface="Arial"/>
                <a:cs typeface="Arial"/>
              </a:rPr>
              <a:t>يأ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78479" y="1874469"/>
            <a:ext cx="5521198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917003" y="1932508"/>
            <a:ext cx="53276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مد</a:t>
            </a:r>
            <a:r>
              <a:rPr dirty="0" sz="1800" spc="-570">
                <a:solidFill>
                  <a:srgbClr val="FFFFFF"/>
                </a:solidFill>
                <a:latin typeface="Arial"/>
                <a:cs typeface="Arial"/>
              </a:rPr>
              <a:t>ختست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14472" y="1874469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943855" y="3410661"/>
            <a:ext cx="3655822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879847" y="3410661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467600" y="3736822"/>
            <a:ext cx="1153490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623047" y="4087367"/>
            <a:ext cx="848702" cy="558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632192" y="4105655"/>
            <a:ext cx="810895" cy="0"/>
          </a:xfrm>
          <a:custGeom>
            <a:avLst/>
            <a:gdLst/>
            <a:ahLst/>
            <a:cxnLst/>
            <a:rect l="l" t="t" r="r" b="b"/>
            <a:pathLst>
              <a:path w="810895" h="0">
                <a:moveTo>
                  <a:pt x="0" y="0"/>
                </a:moveTo>
                <a:lnTo>
                  <a:pt x="810768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397495" y="3736822"/>
            <a:ext cx="412826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549133" y="3415151"/>
            <a:ext cx="905510" cy="71945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algn="r" marR="6985">
              <a:lnSpc>
                <a:spcPct val="100000"/>
              </a:lnSpc>
              <a:spcBef>
                <a:spcPts val="53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مد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خ</a:t>
            </a:r>
            <a:r>
              <a:rPr dirty="0" sz="1800" spc="-855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1800" spc="-459">
                <a:solidFill>
                  <a:srgbClr val="FFFFFF"/>
                </a:solidFill>
                <a:latin typeface="Arial"/>
                <a:cs typeface="Arial"/>
              </a:rPr>
              <a:t>ستو</a:t>
            </a:r>
            <a:endParaRPr sz="1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470"/>
              </a:spcBef>
            </a:pP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:لاؤسلا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13904" y="4980406"/>
            <a:ext cx="1007160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769352" y="5330952"/>
            <a:ext cx="702360" cy="558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778495" y="5349240"/>
            <a:ext cx="664845" cy="0"/>
          </a:xfrm>
          <a:custGeom>
            <a:avLst/>
            <a:gdLst/>
            <a:ahLst/>
            <a:cxnLst/>
            <a:rect l="l" t="t" r="r" b="b"/>
            <a:pathLst>
              <a:path w="664845" h="0">
                <a:moveTo>
                  <a:pt x="0" y="0"/>
                </a:moveTo>
                <a:lnTo>
                  <a:pt x="664464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543800" y="4980406"/>
            <a:ext cx="412826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149345" y="1859356"/>
            <a:ext cx="438150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.لاؤسلا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ةيفنملا </a:t>
            </a:r>
            <a:r>
              <a:rPr dirty="0" sz="1800" spc="-445">
                <a:solidFill>
                  <a:srgbClr val="FFFFFF"/>
                </a:solidFill>
                <a:latin typeface="Arial"/>
                <a:cs typeface="Arial"/>
              </a:rPr>
              <a:t>تسيل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285">
                <a:solidFill>
                  <a:srgbClr val="FFFFFF"/>
                </a:solidFill>
                <a:latin typeface="Arial"/>
                <a:cs typeface="Arial"/>
              </a:rPr>
              <a:t>ةيربخلا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لمجلا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90">
                <a:solidFill>
                  <a:srgbClr val="FFFFFF"/>
                </a:solidFill>
                <a:latin typeface="Arial"/>
                <a:cs typeface="Arial"/>
              </a:rPr>
              <a:t>اهتاوخ</a:t>
            </a:r>
            <a:r>
              <a:rPr dirty="0" sz="2400" spc="-190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r>
              <a:rPr dirty="0" sz="1800" spc="-190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2400" spc="-190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1800" spc="-190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2400" spc="-190">
                <a:solidFill>
                  <a:srgbClr val="CC3300"/>
                </a:solidFill>
                <a:latin typeface="Calibri"/>
                <a:cs typeface="Calibri"/>
              </a:rPr>
              <a:t>me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54123" y="2439923"/>
            <a:ext cx="6781800" cy="652780"/>
          </a:xfrm>
          <a:custGeom>
            <a:avLst/>
            <a:gdLst/>
            <a:ahLst/>
            <a:cxnLst/>
            <a:rect l="l" t="t" r="r" b="b"/>
            <a:pathLst>
              <a:path w="6781800" h="652780">
                <a:moveTo>
                  <a:pt x="0" y="652272"/>
                </a:moveTo>
                <a:lnTo>
                  <a:pt x="6781800" y="652272"/>
                </a:lnTo>
                <a:lnTo>
                  <a:pt x="6781800" y="0"/>
                </a:lnTo>
                <a:lnTo>
                  <a:pt x="0" y="0"/>
                </a:lnTo>
                <a:lnTo>
                  <a:pt x="0" y="652272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831975" y="2472690"/>
            <a:ext cx="624078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89350" algn="l"/>
                <a:tab pos="4046220" algn="l"/>
              </a:tabLst>
            </a:pP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1)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We  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had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0">
                <a:solidFill>
                  <a:srgbClr val="CC3300"/>
                </a:solidFill>
                <a:latin typeface="Calibri"/>
                <a:cs typeface="Calibri"/>
              </a:rPr>
              <a:t>some</a:t>
            </a:r>
            <a:r>
              <a:rPr dirty="0" sz="1800" spc="16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books.	</a:t>
            </a: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2)	</a:t>
            </a:r>
            <a:r>
              <a:rPr dirty="0" sz="1800" spc="60">
                <a:solidFill>
                  <a:srgbClr val="CC3300"/>
                </a:solidFill>
                <a:latin typeface="Calibri"/>
                <a:cs typeface="Calibri"/>
              </a:rPr>
              <a:t>Somebody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1800" spc="2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there.</a:t>
            </a:r>
            <a:endParaRPr sz="1800">
              <a:latin typeface="Calibri"/>
              <a:cs typeface="Calibri"/>
            </a:endParaRPr>
          </a:p>
          <a:p>
            <a:pPr marL="2272030">
              <a:lnSpc>
                <a:spcPct val="100000"/>
              </a:lnSpc>
            </a:pP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3) 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2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CC3300"/>
                </a:solidFill>
                <a:latin typeface="Calibri"/>
                <a:cs typeface="Calibri"/>
              </a:rPr>
              <a:t>somewhere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15229" y="3393694"/>
            <a:ext cx="23514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0">
                <a:solidFill>
                  <a:srgbClr val="FFFFFF"/>
                </a:solidFill>
                <a:latin typeface="Arial"/>
                <a:cs typeface="Arial"/>
              </a:rPr>
              <a:t>.يفنلا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لاؤسلا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اهتاوخ</a:t>
            </a:r>
            <a:r>
              <a:rPr dirty="0" baseline="1157" sz="3600" spc="-345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157" sz="3600" spc="-937">
                <a:solidFill>
                  <a:srgbClr val="CC3300"/>
                </a:solidFill>
                <a:latin typeface="Calibri"/>
                <a:cs typeface="Calibri"/>
              </a:rPr>
              <a:t>n</a:t>
            </a:r>
            <a:r>
              <a:rPr dirty="0" sz="1800" spc="-625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157" sz="3600" spc="157">
                <a:solidFill>
                  <a:srgbClr val="CC3300"/>
                </a:solidFill>
                <a:latin typeface="Calibri"/>
                <a:cs typeface="Calibri"/>
              </a:rPr>
              <a:t>y</a:t>
            </a:r>
            <a:endParaRPr baseline="1157" sz="36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754123" y="4192523"/>
            <a:ext cx="6781800" cy="652780"/>
          </a:xfrm>
          <a:custGeom>
            <a:avLst/>
            <a:gdLst/>
            <a:ahLst/>
            <a:cxnLst/>
            <a:rect l="l" t="t" r="r" b="b"/>
            <a:pathLst>
              <a:path w="6781800" h="652779">
                <a:moveTo>
                  <a:pt x="0" y="652271"/>
                </a:moveTo>
                <a:lnTo>
                  <a:pt x="6781800" y="652271"/>
                </a:lnTo>
                <a:lnTo>
                  <a:pt x="6781800" y="0"/>
                </a:lnTo>
                <a:lnTo>
                  <a:pt x="0" y="0"/>
                </a:lnTo>
                <a:lnTo>
                  <a:pt x="0" y="652271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831975" y="4226179"/>
            <a:ext cx="61823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92525" algn="l"/>
                <a:tab pos="4048760" algn="l"/>
              </a:tabLst>
            </a:pP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1)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dirty="0" sz="1800" spc="4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0">
                <a:solidFill>
                  <a:srgbClr val="CC3300"/>
                </a:solidFill>
                <a:latin typeface="Calibri"/>
                <a:cs typeface="Calibri"/>
              </a:rPr>
              <a:t>any</a:t>
            </a:r>
            <a:r>
              <a:rPr dirty="0" sz="1800" spc="17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books?	</a:t>
            </a: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2)	</a:t>
            </a:r>
            <a:r>
              <a:rPr dirty="0" sz="1800" spc="1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50">
                <a:solidFill>
                  <a:srgbClr val="CC3300"/>
                </a:solidFill>
                <a:latin typeface="Calibri"/>
                <a:cs typeface="Calibri"/>
              </a:rPr>
              <a:t>anybody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home?</a:t>
            </a:r>
            <a:endParaRPr sz="1800">
              <a:latin typeface="Calibri"/>
              <a:cs typeface="Calibri"/>
            </a:endParaRPr>
          </a:p>
          <a:p>
            <a:pPr marL="2338705">
              <a:lnSpc>
                <a:spcPct val="100000"/>
              </a:lnSpc>
            </a:pP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3) </a:t>
            </a:r>
            <a:r>
              <a:rPr dirty="0" sz="1800" spc="1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8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anywhere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677923" y="5411723"/>
            <a:ext cx="6781800" cy="652780"/>
          </a:xfrm>
          <a:custGeom>
            <a:avLst/>
            <a:gdLst/>
            <a:ahLst/>
            <a:cxnLst/>
            <a:rect l="l" t="t" r="r" b="b"/>
            <a:pathLst>
              <a:path w="6781800" h="652779">
                <a:moveTo>
                  <a:pt x="0" y="652271"/>
                </a:moveTo>
                <a:lnTo>
                  <a:pt x="6781800" y="652271"/>
                </a:lnTo>
                <a:lnTo>
                  <a:pt x="6781800" y="0"/>
                </a:lnTo>
                <a:lnTo>
                  <a:pt x="0" y="0"/>
                </a:lnTo>
                <a:lnTo>
                  <a:pt x="0" y="652271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755775" y="5445963"/>
            <a:ext cx="30613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1)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do not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1800" spc="60">
                <a:solidFill>
                  <a:srgbClr val="CC3300"/>
                </a:solidFill>
                <a:latin typeface="Calibri"/>
                <a:cs typeface="Calibri"/>
              </a:rPr>
              <a:t>any</a:t>
            </a:r>
            <a:r>
              <a:rPr dirty="0" sz="1800" spc="-12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books.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35853" y="4946484"/>
            <a:ext cx="3018790" cy="799465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00"/>
              </a:spcBef>
            </a:pP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:يفنلا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  <a:tabLst>
                <a:tab pos="368935" algn="l"/>
              </a:tabLst>
            </a:pP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2)	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did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anybody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05250" y="5720283"/>
            <a:ext cx="23241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3) 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180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CC3300"/>
                </a:solidFill>
                <a:latin typeface="Calibri"/>
                <a:cs typeface="Calibri"/>
              </a:rPr>
              <a:t>anywhere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27376" y="313982"/>
            <a:ext cx="458851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17976" y="871766"/>
            <a:ext cx="2339086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99664" y="447243"/>
            <a:ext cx="388620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0"/>
              <a:t>Making</a:t>
            </a:r>
            <a:r>
              <a:rPr dirty="0" sz="3600" spc="180"/>
              <a:t> </a:t>
            </a:r>
            <a:r>
              <a:rPr dirty="0" sz="3600" spc="350"/>
              <a:t>Negative</a:t>
            </a:r>
            <a:endParaRPr sz="3600"/>
          </a:p>
          <a:p>
            <a:pPr marL="1003935">
              <a:lnSpc>
                <a:spcPct val="100000"/>
              </a:lnSpc>
              <a:spcBef>
                <a:spcPts val="5"/>
              </a:spcBef>
            </a:pPr>
            <a:r>
              <a:rPr dirty="0" sz="3600" spc="-715">
                <a:latin typeface="Arial"/>
                <a:cs typeface="Arial"/>
              </a:rPr>
              <a:t>يفنلا</a:t>
            </a:r>
            <a:r>
              <a:rPr dirty="0" sz="3600" spc="-590">
                <a:latin typeface="Arial"/>
                <a:cs typeface="Arial"/>
              </a:rPr>
              <a:t> </a:t>
            </a:r>
            <a:r>
              <a:rPr dirty="0" sz="3600" spc="-675">
                <a:latin typeface="Arial"/>
                <a:cs typeface="Arial"/>
              </a:rPr>
              <a:t>نيوكت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10511" y="1853222"/>
            <a:ext cx="6917182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520301" y="1935556"/>
            <a:ext cx="400367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2400" spc="-505">
                <a:solidFill>
                  <a:srgbClr val="FFFFFF"/>
                </a:solidFill>
                <a:latin typeface="Arial"/>
                <a:cs typeface="Arial"/>
              </a:rPr>
              <a:t>عضن </a:t>
            </a:r>
            <a:r>
              <a:rPr dirty="0" sz="2400" spc="-690">
                <a:solidFill>
                  <a:srgbClr val="FFFFFF"/>
                </a:solidFill>
                <a:latin typeface="Arial"/>
                <a:cs typeface="Arial"/>
              </a:rPr>
              <a:t>يفن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85">
                <a:solidFill>
                  <a:srgbClr val="FFFFFF"/>
                </a:solidFill>
                <a:latin typeface="Arial"/>
                <a:cs typeface="Arial"/>
              </a:rPr>
              <a:t>ىلإ </a:t>
            </a:r>
            <a:r>
              <a:rPr dirty="0" sz="2400" spc="-380">
                <a:solidFill>
                  <a:srgbClr val="FFFFFF"/>
                </a:solidFill>
                <a:latin typeface="Arial"/>
                <a:cs typeface="Arial"/>
              </a:rPr>
              <a:t>ةيربخلا </a:t>
            </a:r>
            <a:r>
              <a:rPr dirty="0" sz="2400" spc="-195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4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84">
                <a:solidFill>
                  <a:srgbClr val="FFFFFF"/>
                </a:solidFill>
                <a:latin typeface="Arial"/>
                <a:cs typeface="Arial"/>
              </a:rPr>
              <a:t>ليوحتل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57527" y="1853222"/>
            <a:ext cx="656628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816351" y="2584742"/>
            <a:ext cx="2372741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48711" y="2584742"/>
            <a:ext cx="571271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88408" y="2581694"/>
            <a:ext cx="2253741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82039" y="2950502"/>
            <a:ext cx="915746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94103" y="2950502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856232" y="2950502"/>
            <a:ext cx="705446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57983" y="2950502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420111" y="2950502"/>
            <a:ext cx="924890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41320" y="2950502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203448" y="2950502"/>
            <a:ext cx="1022426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822191" y="2950502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084320" y="2950502"/>
            <a:ext cx="1153490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834128" y="2950502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096255" y="2950502"/>
            <a:ext cx="1138237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830823" y="2950502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092952" y="2950502"/>
            <a:ext cx="964514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653783" y="2950502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15911" y="2950502"/>
            <a:ext cx="998016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510271" y="2950502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772400" y="2950502"/>
            <a:ext cx="934046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42872" y="3243110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905000" y="3243110"/>
            <a:ext cx="1299845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801111" y="3243110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063239" y="3243110"/>
            <a:ext cx="1104684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64279" y="3243110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026408" y="3243110"/>
            <a:ext cx="1378965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001767" y="3243110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263896" y="3243110"/>
            <a:ext cx="970584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30823" y="3243110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092952" y="3243110"/>
            <a:ext cx="1211402" cy="6780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900671" y="3243110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162800" y="3243110"/>
            <a:ext cx="1065072" cy="67801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824216" y="3243110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179064" y="3535718"/>
            <a:ext cx="1263205" cy="6780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038600" y="3535718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300728" y="3535718"/>
            <a:ext cx="1162634" cy="6780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059679" y="3535718"/>
            <a:ext cx="57127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321808" y="3535718"/>
            <a:ext cx="1540510" cy="67801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1261617" y="2668015"/>
            <a:ext cx="7153909" cy="1345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78105">
              <a:lnSpc>
                <a:spcPct val="100000"/>
              </a:lnSpc>
              <a:spcBef>
                <a:spcPts val="100"/>
              </a:spcBef>
            </a:pPr>
            <a:r>
              <a:rPr dirty="0" sz="2400" spc="95">
                <a:solidFill>
                  <a:srgbClr val="FFFF00"/>
                </a:solidFill>
                <a:latin typeface="Arial"/>
                <a:cs typeface="Arial"/>
              </a:rPr>
              <a:t>:يه </a:t>
            </a:r>
            <a:r>
              <a:rPr dirty="0" sz="2400" spc="-165">
                <a:solidFill>
                  <a:srgbClr val="FFFF00"/>
                </a:solidFill>
                <a:latin typeface="Arial"/>
                <a:cs typeface="Arial"/>
              </a:rPr>
              <a:t>ةدعاسملا </a:t>
            </a:r>
            <a:r>
              <a:rPr dirty="0" sz="2400" spc="-105">
                <a:solidFill>
                  <a:srgbClr val="FFFF00"/>
                </a:solidFill>
                <a:latin typeface="Arial"/>
                <a:cs typeface="Arial"/>
              </a:rPr>
              <a:t>لاعفلأا</a:t>
            </a:r>
            <a:r>
              <a:rPr dirty="0" sz="2400" spc="-105">
                <a:solidFill>
                  <a:srgbClr val="FFFF00"/>
                </a:solidFill>
                <a:latin typeface="Calibri"/>
                <a:cs typeface="Calibri"/>
              </a:rPr>
              <a:t>Helping</a:t>
            </a:r>
            <a:r>
              <a:rPr dirty="0" sz="2400" spc="-26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FFFF00"/>
                </a:solidFill>
                <a:latin typeface="Calibri"/>
                <a:cs typeface="Calibri"/>
              </a:rPr>
              <a:t>Verbs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595"/>
              </a:lnSpc>
              <a:spcBef>
                <a:spcPts val="25"/>
              </a:spcBef>
            </a:pP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dirty="0" sz="24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24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2400" spc="2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were</a:t>
            </a:r>
            <a:r>
              <a:rPr dirty="0" sz="24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dirty="0" sz="2400" spc="2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had</a:t>
            </a:r>
            <a:r>
              <a:rPr dirty="0" sz="24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endParaRPr sz="2400">
              <a:latin typeface="Calibri"/>
              <a:cs typeface="Calibri"/>
            </a:endParaRPr>
          </a:p>
          <a:p>
            <a:pPr marL="2110740" marR="221615" indent="-1537335">
              <a:lnSpc>
                <a:spcPts val="2300"/>
              </a:lnSpc>
              <a:spcBef>
                <a:spcPts val="270"/>
              </a:spcBef>
            </a:pP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would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shall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should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could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might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must </a:t>
            </a:r>
            <a:r>
              <a:rPr dirty="0" sz="2400" spc="11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ought</a:t>
            </a:r>
            <a:r>
              <a:rPr dirty="0" sz="2400" spc="6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312152" y="4267237"/>
            <a:ext cx="1415542" cy="67801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226807" y="4267237"/>
            <a:ext cx="489026" cy="67801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030224" y="4776152"/>
            <a:ext cx="434136" cy="45243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310639" y="4632998"/>
            <a:ext cx="1159560" cy="67801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066544" y="4632998"/>
            <a:ext cx="833437" cy="67801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590800" y="4632998"/>
            <a:ext cx="1574164" cy="67801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623815" y="4632998"/>
            <a:ext cx="1159560" cy="67801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379720" y="4632998"/>
            <a:ext cx="1363852" cy="67801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434328" y="4632998"/>
            <a:ext cx="1363852" cy="67801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30224" y="5141976"/>
            <a:ext cx="434136" cy="45243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310639" y="4998720"/>
            <a:ext cx="866990" cy="67801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773935" y="4998720"/>
            <a:ext cx="873048" cy="67801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340864" y="4998720"/>
            <a:ext cx="1516252" cy="67801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1145844" y="4720208"/>
            <a:ext cx="253238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12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400" spc="60">
                <a:solidFill>
                  <a:srgbClr val="CC3300"/>
                </a:solidFill>
                <a:latin typeface="Calibri"/>
                <a:cs typeface="Calibri"/>
              </a:rPr>
              <a:t>are</a:t>
            </a:r>
            <a:r>
              <a:rPr dirty="0" sz="2400" spc="22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happy.</a:t>
            </a:r>
            <a:endParaRPr sz="24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2400" spc="10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2400" spc="85">
                <a:solidFill>
                  <a:srgbClr val="CC3300"/>
                </a:solidFill>
                <a:latin typeface="Calibri"/>
                <a:cs typeface="Calibri"/>
              </a:rPr>
              <a:t>can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dirty="0" sz="2400" spc="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us?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623815" y="4998720"/>
            <a:ext cx="866990" cy="67801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087111" y="4998720"/>
            <a:ext cx="1406398" cy="67801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184391" y="4998720"/>
            <a:ext cx="1519173" cy="67801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4804664" y="4351146"/>
            <a:ext cx="3724275" cy="1126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400" spc="22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400" spc="-50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400" spc="-1140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2400" spc="12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2400">
              <a:latin typeface="Arial"/>
              <a:cs typeface="Arial"/>
            </a:endParaRPr>
          </a:p>
          <a:p>
            <a:pPr marL="12700" marR="931544">
              <a:lnSpc>
                <a:spcPct val="100000"/>
              </a:lnSpc>
              <a:spcBef>
                <a:spcPts val="25"/>
              </a:spcBef>
            </a:pPr>
            <a:r>
              <a:rPr dirty="0" sz="2400" spc="12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400" spc="60">
                <a:solidFill>
                  <a:srgbClr val="CC3300"/>
                </a:solidFill>
                <a:latin typeface="Calibri"/>
                <a:cs typeface="Calibri"/>
              </a:rPr>
              <a:t>are </a:t>
            </a:r>
            <a:r>
              <a:rPr dirty="0" sz="2400" spc="35">
                <a:solidFill>
                  <a:srgbClr val="CC3300"/>
                </a:solidFill>
                <a:latin typeface="Calibri"/>
                <a:cs typeface="Calibri"/>
              </a:rPr>
              <a:t>not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happy?  </a:t>
            </a:r>
            <a:r>
              <a:rPr dirty="0" sz="2400" spc="10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2400" spc="85">
                <a:solidFill>
                  <a:srgbClr val="CC3300"/>
                </a:solidFill>
                <a:latin typeface="Calibri"/>
                <a:cs typeface="Calibri"/>
              </a:rPr>
              <a:t>can </a:t>
            </a:r>
            <a:r>
              <a:rPr dirty="0" sz="2400" spc="35">
                <a:solidFill>
                  <a:srgbClr val="CC3300"/>
                </a:solidFill>
                <a:latin typeface="Calibri"/>
                <a:cs typeface="Calibri"/>
              </a:rPr>
              <a:t>not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dirty="0" sz="2400" spc="5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Calibri"/>
                <a:cs typeface="Calibri"/>
              </a:rPr>
              <a:t>us?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389632" y="1917128"/>
            <a:ext cx="940104" cy="74809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1879589" y="1884044"/>
            <a:ext cx="1853564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2400" spc="-434">
                <a:solidFill>
                  <a:srgbClr val="FFFFFF"/>
                </a:solidFill>
                <a:latin typeface="Arial"/>
                <a:cs typeface="Arial"/>
              </a:rPr>
              <a:t>:دعاسم</a:t>
            </a:r>
            <a:r>
              <a:rPr dirty="0" baseline="-7936" sz="4200" spc="-652">
                <a:solidFill>
                  <a:srgbClr val="CC3300"/>
                </a:solidFill>
                <a:latin typeface="Calibri"/>
                <a:cs typeface="Calibri"/>
              </a:rPr>
              <a:t>n</a:t>
            </a:r>
            <a:r>
              <a:rPr dirty="0" sz="2400" spc="-434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baseline="-7936" sz="4200" spc="-652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2400" spc="-434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-7936" sz="4200" spc="-652">
                <a:solidFill>
                  <a:srgbClr val="CC3300"/>
                </a:solidFill>
                <a:latin typeface="Calibri"/>
                <a:cs typeface="Calibri"/>
              </a:rPr>
              <a:t>t</a:t>
            </a:r>
            <a:r>
              <a:rPr dirty="0" sz="2400" spc="-434">
                <a:solidFill>
                  <a:srgbClr val="FFFFFF"/>
                </a:solidFill>
                <a:latin typeface="Arial"/>
                <a:cs typeface="Arial"/>
              </a:rPr>
              <a:t>عفلا</a:t>
            </a:r>
            <a:r>
              <a:rPr dirty="0" sz="24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0">
                <a:solidFill>
                  <a:srgbClr val="FFFFFF"/>
                </a:solidFill>
                <a:latin typeface="Arial"/>
                <a:cs typeface="Arial"/>
              </a:rPr>
              <a:t>دعب</a:t>
            </a:r>
            <a:endParaRPr sz="24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16023" y="1853222"/>
            <a:ext cx="6429629" cy="6963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00850" y="2805176"/>
            <a:ext cx="0" cy="3259454"/>
          </a:xfrm>
          <a:custGeom>
            <a:avLst/>
            <a:gdLst/>
            <a:ahLst/>
            <a:cxnLst/>
            <a:rect l="l" t="t" r="r" b="b"/>
            <a:pathLst>
              <a:path w="0" h="3259454">
                <a:moveTo>
                  <a:pt x="0" y="0"/>
                </a:moveTo>
                <a:lnTo>
                  <a:pt x="0" y="32593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38776" y="327660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938776" y="367284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38776" y="4069079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38776" y="446532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938776" y="4861559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938776" y="525780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938776" y="565404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953000" y="2805176"/>
            <a:ext cx="0" cy="3259454"/>
          </a:xfrm>
          <a:custGeom>
            <a:avLst/>
            <a:gdLst/>
            <a:ahLst/>
            <a:cxnLst/>
            <a:rect l="l" t="t" r="r" b="b"/>
            <a:pathLst>
              <a:path w="0" h="3259454">
                <a:moveTo>
                  <a:pt x="0" y="0"/>
                </a:moveTo>
                <a:lnTo>
                  <a:pt x="0" y="325939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648700" y="2805176"/>
            <a:ext cx="0" cy="3259454"/>
          </a:xfrm>
          <a:custGeom>
            <a:avLst/>
            <a:gdLst/>
            <a:ahLst/>
            <a:cxnLst/>
            <a:rect l="l" t="t" r="r" b="b"/>
            <a:pathLst>
              <a:path w="0" h="3259454">
                <a:moveTo>
                  <a:pt x="0" y="0"/>
                </a:moveTo>
                <a:lnTo>
                  <a:pt x="0" y="325939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938776" y="281940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938776" y="6050279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852415" y="2764574"/>
            <a:ext cx="1973453" cy="6780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699504" y="2764574"/>
            <a:ext cx="2034286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882896" y="3236950"/>
            <a:ext cx="1305940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729983" y="3236950"/>
            <a:ext cx="1147381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882896" y="3633190"/>
            <a:ext cx="1339341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729983" y="3633190"/>
            <a:ext cx="1247978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82896" y="4029430"/>
            <a:ext cx="1452245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729983" y="4029430"/>
            <a:ext cx="1357629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82896" y="4425670"/>
            <a:ext cx="1217472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729983" y="4425670"/>
            <a:ext cx="1126058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82896" y="4821910"/>
            <a:ext cx="1632077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729983" y="4821910"/>
            <a:ext cx="1473453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82896" y="5218176"/>
            <a:ext cx="1574164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729983" y="5218176"/>
            <a:ext cx="1415542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82896" y="5614415"/>
            <a:ext cx="1772284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729983" y="5614415"/>
            <a:ext cx="1616709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4725415" y="2764574"/>
          <a:ext cx="4135754" cy="34213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7080"/>
                <a:gridCol w="2098040"/>
              </a:tblGrid>
              <a:tr h="57519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dirty="0" sz="2400" spc="1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Long</a:t>
                      </a:r>
                      <a:r>
                        <a:rPr dirty="0" sz="2400" spc="1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Forms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9906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dirty="0" sz="24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Short</a:t>
                      </a:r>
                      <a:r>
                        <a:rPr dirty="0" sz="2400" spc="1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Forms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99060"/>
                </a:tc>
              </a:tr>
              <a:tr h="380936">
                <a:tc>
                  <a:txBody>
                    <a:bodyPr/>
                    <a:lstStyle/>
                    <a:p>
                      <a:pPr marL="320675">
                        <a:lnSpc>
                          <a:spcPts val="2265"/>
                        </a:lnSpc>
                      </a:pPr>
                      <a:r>
                        <a:rPr dirty="0" sz="2000" spc="2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2000" spc="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am</a:t>
                      </a:r>
                      <a:r>
                        <a:rPr dirty="0" sz="20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2265"/>
                        </a:lnSpc>
                      </a:pPr>
                      <a:r>
                        <a:rPr dirty="0" sz="20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I’m</a:t>
                      </a:r>
                      <a:r>
                        <a:rPr dirty="0" sz="2000" spc="1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396239">
                <a:tc>
                  <a:txBody>
                    <a:bodyPr/>
                    <a:lstStyle/>
                    <a:p>
                      <a:pPr marL="320675">
                        <a:lnSpc>
                          <a:spcPts val="2390"/>
                        </a:lnSpc>
                      </a:pPr>
                      <a:r>
                        <a:rPr dirty="0" sz="2000" spc="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2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2390"/>
                        </a:lnSpc>
                      </a:pPr>
                      <a:r>
                        <a:rPr dirty="0" sz="20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He’s</a:t>
                      </a:r>
                      <a:r>
                        <a:rPr dirty="0" sz="2000" spc="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396240">
                <a:tc>
                  <a:txBody>
                    <a:bodyPr/>
                    <a:lstStyle/>
                    <a:p>
                      <a:pPr marL="320675">
                        <a:lnSpc>
                          <a:spcPts val="2390"/>
                        </a:lnSpc>
                      </a:pPr>
                      <a:r>
                        <a:rPr dirty="0" sz="20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 </a:t>
                      </a: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2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2390"/>
                        </a:lnSpc>
                      </a:pP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She’s</a:t>
                      </a:r>
                      <a:r>
                        <a:rPr dirty="0" sz="2000" spc="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396240">
                <a:tc>
                  <a:txBody>
                    <a:bodyPr/>
                    <a:lstStyle/>
                    <a:p>
                      <a:pPr marL="320675">
                        <a:lnSpc>
                          <a:spcPts val="2390"/>
                        </a:lnSpc>
                      </a:pPr>
                      <a:r>
                        <a:rPr dirty="0" sz="2000" spc="11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 </a:t>
                      </a: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2000" spc="2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2390"/>
                        </a:lnSpc>
                      </a:pPr>
                      <a:r>
                        <a:rPr dirty="0" sz="2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It’s</a:t>
                      </a:r>
                      <a:r>
                        <a:rPr dirty="0" sz="2000" spc="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396252">
                <a:tc>
                  <a:txBody>
                    <a:bodyPr/>
                    <a:lstStyle/>
                    <a:p>
                      <a:pPr marL="320675">
                        <a:lnSpc>
                          <a:spcPts val="2395"/>
                        </a:lnSpc>
                      </a:pPr>
                      <a:r>
                        <a:rPr dirty="0" sz="20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 </a:t>
                      </a: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2000" spc="2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2395"/>
                        </a:lnSpc>
                      </a:pP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You’re</a:t>
                      </a:r>
                      <a:r>
                        <a:rPr dirty="0" sz="2000" spc="1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396252">
                <a:tc>
                  <a:txBody>
                    <a:bodyPr/>
                    <a:lstStyle/>
                    <a:p>
                      <a:pPr marL="320675">
                        <a:lnSpc>
                          <a:spcPts val="2395"/>
                        </a:lnSpc>
                      </a:pPr>
                      <a:r>
                        <a:rPr dirty="0" sz="20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 </a:t>
                      </a:r>
                      <a:r>
                        <a:rPr dirty="0" sz="2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2000" spc="-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2395"/>
                        </a:lnSpc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We’re</a:t>
                      </a:r>
                      <a:r>
                        <a:rPr dirty="0" sz="20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483755">
                <a:tc>
                  <a:txBody>
                    <a:bodyPr/>
                    <a:lstStyle/>
                    <a:p>
                      <a:pPr marL="320675">
                        <a:lnSpc>
                          <a:spcPts val="2395"/>
                        </a:lnSpc>
                      </a:pPr>
                      <a:r>
                        <a:rPr dirty="0" sz="20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 </a:t>
                      </a:r>
                      <a:r>
                        <a:rPr dirty="0" sz="2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2000" spc="2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2395"/>
                        </a:lnSpc>
                      </a:pPr>
                      <a:r>
                        <a:rPr dirty="0" sz="2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They’re</a:t>
                      </a:r>
                      <a:r>
                        <a:rPr dirty="0" sz="2000" spc="1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38" name="object 3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838450" y="2805176"/>
            <a:ext cx="0" cy="3259454"/>
          </a:xfrm>
          <a:custGeom>
            <a:avLst/>
            <a:gdLst/>
            <a:ahLst/>
            <a:cxnLst/>
            <a:rect l="l" t="t" r="r" b="b"/>
            <a:pathLst>
              <a:path w="0" h="3259454">
                <a:moveTo>
                  <a:pt x="0" y="0"/>
                </a:moveTo>
                <a:lnTo>
                  <a:pt x="0" y="32593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76312" y="327660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2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76312" y="367284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2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76312" y="4069079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2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76312" y="446532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2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976312" y="4861559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2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976312" y="525780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2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76312" y="565404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2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990600" y="2805176"/>
            <a:ext cx="0" cy="3259454"/>
          </a:xfrm>
          <a:custGeom>
            <a:avLst/>
            <a:gdLst/>
            <a:ahLst/>
            <a:cxnLst/>
            <a:rect l="l" t="t" r="r" b="b"/>
            <a:pathLst>
              <a:path w="0" h="3259454">
                <a:moveTo>
                  <a:pt x="0" y="0"/>
                </a:moveTo>
                <a:lnTo>
                  <a:pt x="0" y="325939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686300" y="2805176"/>
            <a:ext cx="0" cy="3259454"/>
          </a:xfrm>
          <a:custGeom>
            <a:avLst/>
            <a:gdLst/>
            <a:ahLst/>
            <a:cxnLst/>
            <a:rect l="l" t="t" r="r" b="b"/>
            <a:pathLst>
              <a:path w="0" h="3259454">
                <a:moveTo>
                  <a:pt x="0" y="0"/>
                </a:moveTo>
                <a:lnTo>
                  <a:pt x="0" y="325939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76312" y="2819400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2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976312" y="6050279"/>
            <a:ext cx="3724275" cy="0"/>
          </a:xfrm>
          <a:custGeom>
            <a:avLst/>
            <a:gdLst/>
            <a:ahLst/>
            <a:cxnLst/>
            <a:rect l="l" t="t" r="r" b="b"/>
            <a:pathLst>
              <a:path w="3724275" h="0">
                <a:moveTo>
                  <a:pt x="0" y="0"/>
                </a:moveTo>
                <a:lnTo>
                  <a:pt x="37242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90016" y="2764574"/>
            <a:ext cx="1973452" cy="6780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737104" y="2764574"/>
            <a:ext cx="2034286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920496" y="3236950"/>
            <a:ext cx="863904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767583" y="3236950"/>
            <a:ext cx="705446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920496" y="3633190"/>
            <a:ext cx="897458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767583" y="3633190"/>
            <a:ext cx="805992" cy="5712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920496" y="4029430"/>
            <a:ext cx="1010246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767583" y="4029430"/>
            <a:ext cx="915746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920496" y="4425670"/>
            <a:ext cx="772502" cy="5712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767583" y="4425670"/>
            <a:ext cx="684060" cy="5712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920496" y="4821910"/>
            <a:ext cx="1193114" cy="5712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767583" y="4821910"/>
            <a:ext cx="1031570" cy="5712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920496" y="5218176"/>
            <a:ext cx="1135202" cy="5712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767583" y="5218176"/>
            <a:ext cx="976693" cy="5712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920496" y="5614415"/>
            <a:ext cx="1330198" cy="5712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1069644" y="2737558"/>
            <a:ext cx="1595120" cy="3281679"/>
          </a:xfrm>
          <a:prstGeom prst="rect">
            <a:avLst/>
          </a:prstGeom>
        </p:spPr>
        <p:txBody>
          <a:bodyPr wrap="square" lIns="0" tIns="1257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dirty="0" sz="2400" spc="120">
                <a:solidFill>
                  <a:srgbClr val="FFFF00"/>
                </a:solidFill>
                <a:latin typeface="Calibri"/>
                <a:cs typeface="Calibri"/>
              </a:rPr>
              <a:t>Long</a:t>
            </a:r>
            <a:r>
              <a:rPr dirty="0" sz="2400" spc="1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75">
                <a:solidFill>
                  <a:srgbClr val="FFFF00"/>
                </a:solidFill>
                <a:latin typeface="Calibri"/>
                <a:cs typeface="Calibri"/>
              </a:rPr>
              <a:t>Forms</a:t>
            </a:r>
            <a:endParaRPr sz="2400">
              <a:latin typeface="Calibri"/>
              <a:cs typeface="Calibri"/>
            </a:endParaRPr>
          </a:p>
          <a:p>
            <a:pPr marL="12700" marR="725805">
              <a:lnSpc>
                <a:spcPct val="130100"/>
              </a:lnSpc>
              <a:spcBef>
                <a:spcPts val="15"/>
              </a:spcBef>
            </a:pPr>
            <a:r>
              <a:rPr dirty="0" sz="2000" spc="24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am 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 </a:t>
            </a: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She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 </a:t>
            </a:r>
            <a:r>
              <a:rPr dirty="0" sz="2000" spc="114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 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are 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20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20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767583" y="5614415"/>
            <a:ext cx="1171778" cy="5712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2918205" y="2737558"/>
            <a:ext cx="1655445" cy="3281679"/>
          </a:xfrm>
          <a:prstGeom prst="rect">
            <a:avLst/>
          </a:prstGeom>
        </p:spPr>
        <p:txBody>
          <a:bodyPr wrap="square" lIns="0" tIns="1257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dirty="0" sz="2400" spc="75">
                <a:solidFill>
                  <a:srgbClr val="FFFF00"/>
                </a:solidFill>
                <a:latin typeface="Calibri"/>
                <a:cs typeface="Calibri"/>
              </a:rPr>
              <a:t>Short</a:t>
            </a:r>
            <a:r>
              <a:rPr dirty="0" sz="2400" spc="10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75">
                <a:solidFill>
                  <a:srgbClr val="FFFF00"/>
                </a:solidFill>
                <a:latin typeface="Calibri"/>
                <a:cs typeface="Calibri"/>
              </a:rPr>
              <a:t>Forms</a:t>
            </a:r>
            <a:endParaRPr sz="2400">
              <a:latin typeface="Calibri"/>
              <a:cs typeface="Calibri"/>
            </a:endParaRPr>
          </a:p>
          <a:p>
            <a:pPr marL="12700" marR="948055">
              <a:lnSpc>
                <a:spcPct val="130100"/>
              </a:lnSpc>
              <a:spcBef>
                <a:spcPts val="15"/>
              </a:spcBef>
            </a:pP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I’m 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He’s 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She’s 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It’s 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7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re  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We’re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They’re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316736" y="2228126"/>
            <a:ext cx="2183765" cy="67801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3825240" y="2231174"/>
            <a:ext cx="665772" cy="67801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3093720" y="2231174"/>
            <a:ext cx="1065072" cy="67801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5510784" y="2228126"/>
            <a:ext cx="1906396" cy="67801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7010400" y="2231174"/>
            <a:ext cx="1211402" cy="67801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1497330" y="1941398"/>
            <a:ext cx="6527165" cy="764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95885">
              <a:lnSpc>
                <a:spcPct val="100000"/>
              </a:lnSpc>
              <a:spcBef>
                <a:spcPts val="100"/>
              </a:spcBef>
            </a:pPr>
            <a:r>
              <a:rPr dirty="0" sz="2400" spc="290" b="1">
                <a:solidFill>
                  <a:srgbClr val="FFFF00"/>
                </a:solidFill>
                <a:latin typeface="Calibri"/>
                <a:cs typeface="Calibri"/>
              </a:rPr>
              <a:t>Long </a:t>
            </a:r>
            <a:r>
              <a:rPr dirty="0" sz="2400" spc="220" b="1">
                <a:solidFill>
                  <a:srgbClr val="FFFF00"/>
                </a:solidFill>
                <a:latin typeface="Calibri"/>
                <a:cs typeface="Calibri"/>
              </a:rPr>
              <a:t>forms </a:t>
            </a:r>
            <a:r>
              <a:rPr dirty="0" sz="2400" spc="185" b="1">
                <a:solidFill>
                  <a:srgbClr val="FFFF00"/>
                </a:solidFill>
                <a:latin typeface="Calibri"/>
                <a:cs typeface="Calibri"/>
              </a:rPr>
              <a:t>&amp; </a:t>
            </a:r>
            <a:r>
              <a:rPr dirty="0" sz="2400" spc="229" b="1">
                <a:solidFill>
                  <a:srgbClr val="FFFF00"/>
                </a:solidFill>
                <a:latin typeface="Calibri"/>
                <a:cs typeface="Calibri"/>
              </a:rPr>
              <a:t>Short </a:t>
            </a:r>
            <a:r>
              <a:rPr dirty="0" sz="2400" spc="220" b="1">
                <a:solidFill>
                  <a:srgbClr val="FFFF00"/>
                </a:solidFill>
                <a:latin typeface="Calibri"/>
                <a:cs typeface="Calibri"/>
              </a:rPr>
              <a:t>forms </a:t>
            </a:r>
            <a:r>
              <a:rPr dirty="0" sz="2400" spc="170" b="1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dirty="0" sz="2400" spc="195" b="1">
                <a:solidFill>
                  <a:srgbClr val="FFFF00"/>
                </a:solidFill>
                <a:latin typeface="Calibri"/>
                <a:cs typeface="Calibri"/>
              </a:rPr>
              <a:t>Verb </a:t>
            </a:r>
            <a:r>
              <a:rPr dirty="0" sz="2400" spc="180" b="1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2400" spc="-24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220" b="1">
                <a:solidFill>
                  <a:srgbClr val="FFFF00"/>
                </a:solidFill>
                <a:latin typeface="Calibri"/>
                <a:cs typeface="Calibri"/>
              </a:rPr>
              <a:t>be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55"/>
              </a:spcBef>
            </a:pPr>
            <a:r>
              <a:rPr dirty="0" sz="2400" spc="60">
                <a:solidFill>
                  <a:srgbClr val="CC3300"/>
                </a:solidFill>
                <a:latin typeface="Calibri"/>
                <a:cs typeface="Calibri"/>
              </a:rPr>
              <a:t>(Affirmative) </a:t>
            </a:r>
            <a:r>
              <a:rPr dirty="0" sz="2400" spc="-380">
                <a:solidFill>
                  <a:srgbClr val="CC3300"/>
                </a:solidFill>
                <a:latin typeface="Arial"/>
                <a:cs typeface="Arial"/>
              </a:rPr>
              <a:t>تابثلإا </a:t>
            </a:r>
            <a:r>
              <a:rPr dirty="0" sz="2400" spc="-685">
                <a:solidFill>
                  <a:srgbClr val="CC3300"/>
                </a:solidFill>
                <a:latin typeface="Arial"/>
                <a:cs typeface="Arial"/>
              </a:rPr>
              <a:t>يف</a:t>
            </a:r>
            <a:r>
              <a:rPr dirty="0" sz="2400" spc="1055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400" spc="90">
                <a:solidFill>
                  <a:srgbClr val="CC3300"/>
                </a:solidFill>
                <a:latin typeface="Calibri"/>
                <a:cs typeface="Calibri"/>
              </a:rPr>
              <a:t>(Negative)</a:t>
            </a:r>
            <a:r>
              <a:rPr dirty="0" sz="2400" spc="29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-565">
                <a:solidFill>
                  <a:srgbClr val="CC3300"/>
                </a:solidFill>
                <a:latin typeface="Arial"/>
                <a:cs typeface="Arial"/>
              </a:rPr>
              <a:t>يفنلا </a:t>
            </a:r>
            <a:r>
              <a:rPr dirty="0" sz="2400" spc="-685">
                <a:solidFill>
                  <a:srgbClr val="CC3300"/>
                </a:solidFill>
                <a:latin typeface="Arial"/>
                <a:cs typeface="Arial"/>
              </a:rPr>
              <a:t>يف</a:t>
            </a:r>
            <a:endParaRPr sz="2400"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627376" y="313982"/>
            <a:ext cx="4588510" cy="101024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3617976" y="871766"/>
            <a:ext cx="2339086" cy="101024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 txBox="1">
            <a:spLocks noGrp="1"/>
          </p:cNvSpPr>
          <p:nvPr>
            <p:ph type="title"/>
          </p:nvPr>
        </p:nvSpPr>
        <p:spPr>
          <a:xfrm>
            <a:off x="2899664" y="447243"/>
            <a:ext cx="388620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0"/>
              <a:t>Making</a:t>
            </a:r>
            <a:r>
              <a:rPr dirty="0" sz="3600" spc="180"/>
              <a:t> </a:t>
            </a:r>
            <a:r>
              <a:rPr dirty="0" sz="3600" spc="350"/>
              <a:t>Negative</a:t>
            </a:r>
            <a:endParaRPr sz="3600"/>
          </a:p>
          <a:p>
            <a:pPr marL="1003935">
              <a:lnSpc>
                <a:spcPct val="100000"/>
              </a:lnSpc>
              <a:spcBef>
                <a:spcPts val="5"/>
              </a:spcBef>
            </a:pPr>
            <a:r>
              <a:rPr dirty="0" sz="3600" spc="-715">
                <a:latin typeface="Arial"/>
                <a:cs typeface="Arial"/>
              </a:rPr>
              <a:t>يفنلا</a:t>
            </a:r>
            <a:r>
              <a:rPr dirty="0" sz="3600" spc="-590">
                <a:latin typeface="Arial"/>
                <a:cs typeface="Arial"/>
              </a:rPr>
              <a:t> </a:t>
            </a:r>
            <a:r>
              <a:rPr dirty="0" sz="3600" spc="-675">
                <a:latin typeface="Arial"/>
                <a:cs typeface="Arial"/>
              </a:rPr>
              <a:t>نيوكت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27376" y="283502"/>
            <a:ext cx="4588510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29328" y="893013"/>
            <a:ext cx="1473453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538728" y="829005"/>
            <a:ext cx="1488821" cy="11229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99664" y="416763"/>
            <a:ext cx="3886200" cy="118554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30"/>
              <a:t>Making</a:t>
            </a:r>
            <a:r>
              <a:rPr dirty="0" sz="3600" spc="180"/>
              <a:t> </a:t>
            </a:r>
            <a:r>
              <a:rPr dirty="0" sz="3600" spc="350"/>
              <a:t>Negative</a:t>
            </a:r>
            <a:endParaRPr sz="3600"/>
          </a:p>
          <a:p>
            <a:pPr marL="957580">
              <a:lnSpc>
                <a:spcPct val="100000"/>
              </a:lnSpc>
              <a:spcBef>
                <a:spcPts val="10"/>
              </a:spcBef>
            </a:pPr>
            <a:r>
              <a:rPr dirty="0" sz="4000" spc="-795">
                <a:latin typeface="Arial"/>
                <a:cs typeface="Arial"/>
              </a:rPr>
              <a:t>يفنلا</a:t>
            </a:r>
            <a:r>
              <a:rPr dirty="0" sz="4000" spc="-690">
                <a:latin typeface="Arial"/>
                <a:cs typeface="Arial"/>
              </a:rPr>
              <a:t> </a:t>
            </a:r>
            <a:r>
              <a:rPr dirty="0" sz="3600" spc="-675">
                <a:latin typeface="Arial"/>
                <a:cs typeface="Arial"/>
              </a:rPr>
              <a:t>نيوكت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21023" y="1880590"/>
            <a:ext cx="5152389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80815" y="1880590"/>
            <a:ext cx="482904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701034" y="1947748"/>
            <a:ext cx="490156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195">
                <a:solidFill>
                  <a:srgbClr val="FFFFFF"/>
                </a:solidFill>
                <a:latin typeface="Arial"/>
                <a:cs typeface="Arial"/>
              </a:rPr>
              <a:t>.اندنع </a:t>
            </a:r>
            <a:r>
              <a:rPr dirty="0" sz="2000" spc="5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لعفب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30">
                <a:solidFill>
                  <a:srgbClr val="FFFFFF"/>
                </a:solidFill>
                <a:latin typeface="Arial"/>
                <a:cs typeface="Arial"/>
              </a:rPr>
              <a:t>يتأنف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دعاسم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5">
                <a:solidFill>
                  <a:srgbClr val="FFFFFF"/>
                </a:solidFill>
                <a:latin typeface="Arial"/>
                <a:cs typeface="Arial"/>
              </a:rPr>
              <a:t>نكي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مل</a:t>
            </a:r>
            <a:r>
              <a:rPr dirty="0" sz="20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42888" y="2185390"/>
            <a:ext cx="2430652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456176" y="2185390"/>
            <a:ext cx="2229485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96567" y="2185390"/>
            <a:ext cx="3302254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32832" y="2429230"/>
            <a:ext cx="3640709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062728" y="2429230"/>
            <a:ext cx="412826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113776" y="3096755"/>
            <a:ext cx="592670" cy="35180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025383" y="3096755"/>
            <a:ext cx="303034" cy="35180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901440" y="3096755"/>
            <a:ext cx="4338573" cy="35180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858767" y="3096755"/>
            <a:ext cx="257441" cy="35180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948176" y="3134359"/>
            <a:ext cx="46589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0">
                <a:solidFill>
                  <a:srgbClr val="FFFFFF"/>
                </a:solidFill>
                <a:latin typeface="Arial"/>
                <a:cs typeface="Arial"/>
              </a:rPr>
              <a:t>:يلاتلا </a:t>
            </a:r>
            <a:r>
              <a:rPr dirty="0" sz="1200" spc="-75">
                <a:solidFill>
                  <a:srgbClr val="FFFFFF"/>
                </a:solidFill>
                <a:latin typeface="Arial"/>
                <a:cs typeface="Arial"/>
              </a:rPr>
              <a:t>لودجلا </a:t>
            </a:r>
            <a:r>
              <a:rPr dirty="0" sz="1200" spc="-35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امك </a:t>
            </a:r>
            <a:r>
              <a:rPr dirty="0" sz="1200" spc="-135">
                <a:solidFill>
                  <a:srgbClr val="FFFFFF"/>
                </a:solidFill>
                <a:latin typeface="Arial"/>
                <a:cs typeface="Arial"/>
              </a:rPr>
              <a:t>ةملكلا </a:t>
            </a:r>
            <a:r>
              <a:rPr dirty="0" sz="1200" spc="-405">
                <a:solidFill>
                  <a:srgbClr val="FFFFFF"/>
                </a:solidFill>
                <a:latin typeface="Arial"/>
                <a:cs typeface="Arial"/>
              </a:rPr>
              <a:t>يفنب</a:t>
            </a:r>
            <a:r>
              <a:rPr dirty="0" sz="12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200" spc="-405">
                <a:solidFill>
                  <a:srgbClr val="FFFFFF"/>
                </a:solidFill>
                <a:latin typeface="Arial"/>
                <a:cs typeface="Arial"/>
              </a:rPr>
              <a:t>يفننف</a:t>
            </a:r>
            <a:r>
              <a:rPr dirty="0" sz="12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1200" spc="-35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90">
                <a:solidFill>
                  <a:srgbClr val="FFFFFF"/>
                </a:solidFill>
                <a:latin typeface="Arial"/>
                <a:cs typeface="Arial"/>
              </a:rPr>
              <a:t>ةيتلآا </a:t>
            </a:r>
            <a:r>
              <a:rPr dirty="0" sz="1200" spc="-130">
                <a:solidFill>
                  <a:srgbClr val="FFFFFF"/>
                </a:solidFill>
                <a:latin typeface="Arial"/>
                <a:cs typeface="Arial"/>
              </a:rPr>
              <a:t>تاملكلا </a:t>
            </a:r>
            <a:r>
              <a:rPr dirty="0" sz="1200" spc="-15">
                <a:solidFill>
                  <a:srgbClr val="FFFFFF"/>
                </a:solidFill>
                <a:latin typeface="Arial"/>
                <a:cs typeface="Arial"/>
              </a:rPr>
              <a:t>ىدحإ </a:t>
            </a:r>
            <a:r>
              <a:rPr dirty="0" sz="1200" spc="-145">
                <a:solidFill>
                  <a:srgbClr val="FFFFFF"/>
                </a:solidFill>
                <a:latin typeface="Arial"/>
                <a:cs typeface="Arial"/>
              </a:rPr>
              <a:t>تناك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200" spc="-5">
                <a:solidFill>
                  <a:srgbClr val="CC3300"/>
                </a:solidFill>
                <a:latin typeface="Arial"/>
                <a:cs typeface="Arial"/>
              </a:rPr>
              <a:t>ةظحلام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669791" y="2252510"/>
            <a:ext cx="1948941" cy="53475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738117" y="2253233"/>
            <a:ext cx="4870450" cy="5734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2160"/>
              </a:lnSpc>
              <a:spcBef>
                <a:spcPts val="90"/>
              </a:spcBef>
            </a:pPr>
            <a:r>
              <a:rPr dirty="0" baseline="1388" sz="3000" spc="-742">
                <a:solidFill>
                  <a:srgbClr val="CC3300"/>
                </a:solidFill>
                <a:latin typeface="Calibri"/>
                <a:cs typeface="Calibri"/>
              </a:rPr>
              <a:t>(do</a:t>
            </a:r>
            <a:r>
              <a:rPr dirty="0" sz="2000" spc="-495">
                <a:solidFill>
                  <a:srgbClr val="FFFFFF"/>
                </a:solidFill>
                <a:latin typeface="Arial"/>
                <a:cs typeface="Arial"/>
              </a:rPr>
              <a:t>عض</a:t>
            </a:r>
            <a:r>
              <a:rPr dirty="0" baseline="1388" sz="3000" spc="-742">
                <a:solidFill>
                  <a:srgbClr val="CC3300"/>
                </a:solidFill>
                <a:latin typeface="Calibri"/>
                <a:cs typeface="Calibri"/>
              </a:rPr>
              <a:t>,</a:t>
            </a:r>
            <a:r>
              <a:rPr dirty="0" baseline="1388" sz="3000" spc="247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baseline="1388" sz="3000" spc="-532">
                <a:solidFill>
                  <a:srgbClr val="CC3300"/>
                </a:solidFill>
                <a:latin typeface="Calibri"/>
                <a:cs typeface="Calibri"/>
              </a:rPr>
              <a:t>d</a:t>
            </a:r>
            <a:r>
              <a:rPr dirty="0" sz="2000" spc="-355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baseline="1388" sz="3000" spc="-532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2000" spc="-355">
                <a:solidFill>
                  <a:srgbClr val="FFFFFF"/>
                </a:solidFill>
                <a:latin typeface="Arial"/>
                <a:cs typeface="Arial"/>
              </a:rPr>
              <a:t>مث</a:t>
            </a:r>
            <a:r>
              <a:rPr dirty="0" baseline="1388" sz="3000" spc="-532">
                <a:solidFill>
                  <a:srgbClr val="CC3300"/>
                </a:solidFill>
                <a:latin typeface="Calibri"/>
                <a:cs typeface="Calibri"/>
              </a:rPr>
              <a:t>es,       </a:t>
            </a:r>
            <a:r>
              <a:rPr dirty="0" baseline="1388" sz="3000" spc="97">
                <a:solidFill>
                  <a:srgbClr val="CC3300"/>
                </a:solidFill>
                <a:latin typeface="Calibri"/>
                <a:cs typeface="Calibri"/>
              </a:rPr>
              <a:t>did)                </a:t>
            </a:r>
            <a:r>
              <a:rPr dirty="0" sz="2000" spc="75">
                <a:solidFill>
                  <a:srgbClr val="FFFFFF"/>
                </a:solidFill>
                <a:latin typeface="Arial"/>
                <a:cs typeface="Arial"/>
              </a:rPr>
              <a:t>:يه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ةدعاسملا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لاعفلأا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Arial"/>
                <a:cs typeface="Arial"/>
              </a:rPr>
              <a:t>هذهو</a:t>
            </a:r>
            <a:endParaRPr sz="2000">
              <a:latin typeface="Arial"/>
              <a:cs typeface="Arial"/>
            </a:endParaRPr>
          </a:p>
          <a:p>
            <a:pPr algn="r" marR="7620">
              <a:lnSpc>
                <a:spcPts val="2160"/>
              </a:lnSpc>
            </a:pP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.لولأا </a:t>
            </a:r>
            <a:r>
              <a:rPr dirty="0" sz="2000" spc="-415">
                <a:solidFill>
                  <a:srgbClr val="FFFFFF"/>
                </a:solidFill>
                <a:latin typeface="Arial"/>
                <a:cs typeface="Arial"/>
              </a:rPr>
              <a:t>فيرصتلا  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هلصأ  ىلإ 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20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ةداعإ</a:t>
            </a:r>
            <a:endParaRPr sz="20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93392" y="2252510"/>
            <a:ext cx="863904" cy="53475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718906" y="2253233"/>
            <a:ext cx="132715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ةظح</a:t>
            </a:r>
            <a:r>
              <a:rPr dirty="0" baseline="1388" sz="3000" spc="-457">
                <a:solidFill>
                  <a:srgbClr val="CC3300"/>
                </a:solidFill>
                <a:latin typeface="Calibri"/>
                <a:cs typeface="Calibri"/>
              </a:rPr>
              <a:t>(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baseline="1388" sz="3000" spc="-457">
                <a:solidFill>
                  <a:srgbClr val="CC3300"/>
                </a:solidFill>
                <a:latin typeface="Calibri"/>
                <a:cs typeface="Calibri"/>
              </a:rPr>
              <a:t>n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1388" sz="3000" spc="-457">
                <a:solidFill>
                  <a:srgbClr val="CC3300"/>
                </a:solidFill>
                <a:latin typeface="Calibri"/>
                <a:cs typeface="Calibri"/>
              </a:rPr>
              <a:t>o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baseline="1388" sz="3000" spc="-457">
                <a:solidFill>
                  <a:srgbClr val="CC3300"/>
                </a:solidFill>
                <a:latin typeface="Calibri"/>
                <a:cs typeface="Calibri"/>
              </a:rPr>
              <a:t>t)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20">
                <a:solidFill>
                  <a:srgbClr val="FFFFFF"/>
                </a:solidFill>
                <a:latin typeface="Arial"/>
                <a:cs typeface="Arial"/>
              </a:rPr>
              <a:t>هدعب</a:t>
            </a:r>
            <a:endParaRPr sz="20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067300" y="3414648"/>
            <a:ext cx="0" cy="2742565"/>
          </a:xfrm>
          <a:custGeom>
            <a:avLst/>
            <a:gdLst/>
            <a:ahLst/>
            <a:cxnLst/>
            <a:rect l="l" t="t" r="r" b="b"/>
            <a:pathLst>
              <a:path w="0" h="2742565">
                <a:moveTo>
                  <a:pt x="0" y="0"/>
                </a:moveTo>
                <a:lnTo>
                  <a:pt x="0" y="2742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509775" y="3795648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09775" y="4130928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509775" y="4466209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509775" y="4801615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509775" y="5136769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509775" y="5472176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509775" y="5807392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24000" y="3414648"/>
            <a:ext cx="0" cy="2742565"/>
          </a:xfrm>
          <a:custGeom>
            <a:avLst/>
            <a:gdLst/>
            <a:ahLst/>
            <a:cxnLst/>
            <a:rect l="l" t="t" r="r" b="b"/>
            <a:pathLst>
              <a:path w="0" h="2742565">
                <a:moveTo>
                  <a:pt x="0" y="0"/>
                </a:moveTo>
                <a:lnTo>
                  <a:pt x="0" y="27423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610600" y="3414648"/>
            <a:ext cx="0" cy="2742565"/>
          </a:xfrm>
          <a:custGeom>
            <a:avLst/>
            <a:gdLst/>
            <a:ahLst/>
            <a:cxnLst/>
            <a:rect l="l" t="t" r="r" b="b"/>
            <a:pathLst>
              <a:path w="0" h="2742565">
                <a:moveTo>
                  <a:pt x="0" y="0"/>
                </a:moveTo>
                <a:lnTo>
                  <a:pt x="0" y="274231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509775" y="3429000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509775" y="6142672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5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469136" y="3392373"/>
            <a:ext cx="1467485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627376" y="3398469"/>
            <a:ext cx="1759966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013959" y="3392373"/>
            <a:ext cx="1260170" cy="510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964935" y="3398469"/>
            <a:ext cx="1955164" cy="5103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484375" y="3770401"/>
            <a:ext cx="818172" cy="4585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572255" y="3773449"/>
            <a:ext cx="629246" cy="4585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029200" y="3773449"/>
            <a:ext cx="940104" cy="4585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484375" y="4105681"/>
            <a:ext cx="678014" cy="4585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886711" y="4105681"/>
            <a:ext cx="610958" cy="4585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221992" y="4105681"/>
            <a:ext cx="735914" cy="4585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511296" y="4108729"/>
            <a:ext cx="699325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279647" y="4108729"/>
            <a:ext cx="507326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679192" y="4108729"/>
            <a:ext cx="876084" cy="4585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029200" y="4108729"/>
            <a:ext cx="1900174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484375" y="4440961"/>
            <a:ext cx="760260" cy="4585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969007" y="4440961"/>
            <a:ext cx="443293" cy="4585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136648" y="4440961"/>
            <a:ext cx="711504" cy="4585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727703" y="4444009"/>
            <a:ext cx="443293" cy="4585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3380232" y="4444009"/>
            <a:ext cx="623125" cy="458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569464" y="4444009"/>
            <a:ext cx="1086434" cy="4585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029200" y="4444009"/>
            <a:ext cx="1900174" cy="4585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484375" y="4776241"/>
            <a:ext cx="1299845" cy="4585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505455" y="4779289"/>
            <a:ext cx="1759966" cy="4585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029200" y="4779289"/>
            <a:ext cx="772502" cy="4585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484375" y="5111521"/>
            <a:ext cx="473748" cy="4585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682495" y="5111521"/>
            <a:ext cx="778560" cy="4585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185416" y="5111521"/>
            <a:ext cx="595693" cy="4585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706367" y="5114569"/>
            <a:ext cx="522516" cy="45857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300984" y="5114569"/>
            <a:ext cx="681037" cy="45857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2502407" y="5114569"/>
            <a:ext cx="1074216" cy="45857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5029200" y="5114569"/>
            <a:ext cx="1821052" cy="45857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84375" y="5446776"/>
            <a:ext cx="601814" cy="45857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807464" y="5449823"/>
            <a:ext cx="2400045" cy="45857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5029200" y="5449823"/>
            <a:ext cx="830402" cy="45857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484375" y="5782055"/>
            <a:ext cx="891349" cy="45857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097023" y="5785103"/>
            <a:ext cx="2113533" cy="45857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5029200" y="5785103"/>
            <a:ext cx="1461389" cy="45857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9" name="object 89"/>
          <p:cNvGraphicFramePr>
            <a:graphicFrameLocks noGrp="1"/>
          </p:cNvGraphicFramePr>
          <p:nvPr/>
        </p:nvGraphicFramePr>
        <p:xfrm>
          <a:off x="1342136" y="3392373"/>
          <a:ext cx="6704965" cy="2851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8515"/>
                <a:gridCol w="3346450"/>
              </a:tblGrid>
              <a:tr h="447230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15"/>
                        </a:spcBef>
                        <a:tabLst>
                          <a:tab pos="2509520" algn="l"/>
                        </a:tabLst>
                      </a:pPr>
                      <a:r>
                        <a:rPr dirty="0" sz="18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Affirmative	</a:t>
                      </a:r>
                      <a:r>
                        <a:rPr dirty="0" sz="1800" spc="-33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تابثا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459740">
                        <a:lnSpc>
                          <a:spcPct val="100000"/>
                        </a:lnSpc>
                        <a:spcBef>
                          <a:spcPts val="615"/>
                        </a:spcBef>
                        <a:tabLst>
                          <a:tab pos="2807970" algn="l"/>
                        </a:tabLst>
                      </a:pPr>
                      <a:r>
                        <a:rPr dirty="0" sz="18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Negative	</a:t>
                      </a:r>
                      <a:r>
                        <a:rPr dirty="0" sz="1800" spc="-52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يفن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</a:tr>
              <a:tr h="329247">
                <a:tc>
                  <a:txBody>
                    <a:bodyPr/>
                    <a:lstStyle/>
                    <a:p>
                      <a:pPr marL="273685">
                        <a:lnSpc>
                          <a:spcPts val="1910"/>
                        </a:lnSpc>
                        <a:tabLst>
                          <a:tab pos="2362200" algn="l"/>
                        </a:tabLst>
                      </a:pP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some	</a:t>
                      </a:r>
                      <a:r>
                        <a:rPr dirty="0" sz="16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ضعب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597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no,</a:t>
                      </a:r>
                      <a:r>
                        <a:rPr dirty="0" sz="1600" spc="1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</a:tr>
              <a:tr h="335280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35"/>
                        </a:spcBef>
                        <a:tabLst>
                          <a:tab pos="1979930" algn="l"/>
                        </a:tabLst>
                      </a:pPr>
                      <a:r>
                        <a:rPr dirty="0" sz="16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both……and	</a:t>
                      </a:r>
                      <a:r>
                        <a:rPr dirty="0" sz="1600" spc="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و....نم</a:t>
                      </a:r>
                      <a:r>
                        <a:rPr dirty="0" sz="16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لك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445"/>
                </a:tc>
                <a:tc>
                  <a:txBody>
                    <a:bodyPr/>
                    <a:lstStyle/>
                    <a:p>
                      <a:pPr marL="4597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neither………….nor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/>
                </a:tc>
              </a:tr>
              <a:tr h="335279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35"/>
                        </a:spcBef>
                        <a:tabLst>
                          <a:tab pos="2036445" algn="l"/>
                        </a:tabLst>
                      </a:pPr>
                      <a:r>
                        <a:rPr dirty="0" sz="16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either…..or	</a:t>
                      </a:r>
                      <a:r>
                        <a:rPr dirty="0" sz="1600" spc="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وأ......امإ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445"/>
                </a:tc>
                <a:tc>
                  <a:txBody>
                    <a:bodyPr/>
                    <a:lstStyle/>
                    <a:p>
                      <a:pPr marL="4597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neither………….nor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/>
                </a:tc>
              </a:tr>
              <a:tr h="335280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sometimes</a:t>
                      </a:r>
                      <a:r>
                        <a:rPr dirty="0" baseline="6944" sz="2400" spc="4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انايحأ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4597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never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  <a:tr h="335267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856739" algn="l"/>
                        </a:tabLst>
                      </a:pPr>
                      <a:r>
                        <a:rPr dirty="0" sz="1600" spc="1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as………as	</a:t>
                      </a:r>
                      <a:r>
                        <a:rPr dirty="0" sz="16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لثم.......هلثم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4597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16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so…………..as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  <a:tr h="335267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2536190" algn="l"/>
                        </a:tabLst>
                      </a:pP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all	</a:t>
                      </a:r>
                      <a:r>
                        <a:rPr dirty="0" sz="1600" spc="-1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لك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4597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16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  <a:tr h="398449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2536190" algn="l"/>
                        </a:tabLst>
                      </a:pP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every	</a:t>
                      </a:r>
                      <a:r>
                        <a:rPr dirty="0" sz="1600" spc="-1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لك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 marL="4597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no, </a:t>
                      </a:r>
                      <a:r>
                        <a:rPr dirty="0" sz="16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1600" spc="2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every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</a:tr>
            </a:tbl>
          </a:graphicData>
        </a:graphic>
      </p:graphicFrame>
      <p:sp>
        <p:nvSpPr>
          <p:cNvPr id="90" name="object 9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32304" y="2051329"/>
            <a:ext cx="5268341" cy="5439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3723" y="1982723"/>
            <a:ext cx="5257800" cy="533400"/>
          </a:xfrm>
          <a:custGeom>
            <a:avLst/>
            <a:gdLst/>
            <a:ahLst/>
            <a:cxnLst/>
            <a:rect l="l" t="t" r="r" b="b"/>
            <a:pathLst>
              <a:path w="5257800" h="533400">
                <a:moveTo>
                  <a:pt x="51689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168900" y="533400"/>
                </a:lnTo>
                <a:lnTo>
                  <a:pt x="5203525" y="526420"/>
                </a:lnTo>
                <a:lnTo>
                  <a:pt x="5231780" y="507380"/>
                </a:lnTo>
                <a:lnTo>
                  <a:pt x="5250820" y="479125"/>
                </a:lnTo>
                <a:lnTo>
                  <a:pt x="5257800" y="444500"/>
                </a:lnTo>
                <a:lnTo>
                  <a:pt x="5257800" y="88900"/>
                </a:lnTo>
                <a:lnTo>
                  <a:pt x="5250820" y="54274"/>
                </a:lnTo>
                <a:lnTo>
                  <a:pt x="5231780" y="26019"/>
                </a:lnTo>
                <a:lnTo>
                  <a:pt x="5203525" y="6979"/>
                </a:lnTo>
                <a:lnTo>
                  <a:pt x="51689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63723" y="1982723"/>
            <a:ext cx="5257800" cy="533400"/>
          </a:xfrm>
          <a:custGeom>
            <a:avLst/>
            <a:gdLst/>
            <a:ahLst/>
            <a:cxnLst/>
            <a:rect l="l" t="t" r="r" b="b"/>
            <a:pathLst>
              <a:path w="52578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168900" y="0"/>
                </a:lnTo>
                <a:lnTo>
                  <a:pt x="5203525" y="6979"/>
                </a:lnTo>
                <a:lnTo>
                  <a:pt x="5231780" y="26019"/>
                </a:lnTo>
                <a:lnTo>
                  <a:pt x="5250820" y="54274"/>
                </a:lnTo>
                <a:lnTo>
                  <a:pt x="5257800" y="88900"/>
                </a:lnTo>
                <a:lnTo>
                  <a:pt x="5257800" y="444500"/>
                </a:lnTo>
                <a:lnTo>
                  <a:pt x="5250820" y="479125"/>
                </a:lnTo>
                <a:lnTo>
                  <a:pt x="5231780" y="507380"/>
                </a:lnTo>
                <a:lnTo>
                  <a:pt x="5203525" y="526420"/>
                </a:lnTo>
                <a:lnTo>
                  <a:pt x="51689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66872" y="2855950"/>
            <a:ext cx="5758941" cy="5712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96767" y="2855950"/>
            <a:ext cx="412826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82567" y="3221710"/>
            <a:ext cx="5143245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12464" y="3221710"/>
            <a:ext cx="412826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72911" y="3587470"/>
            <a:ext cx="3153029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02808" y="3587470"/>
            <a:ext cx="412826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246882" y="2862248"/>
            <a:ext cx="5525135" cy="112268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algn="r" marR="21590">
              <a:lnSpc>
                <a:spcPct val="100000"/>
              </a:lnSpc>
              <a:spcBef>
                <a:spcPts val="575"/>
              </a:spcBef>
            </a:pPr>
            <a:r>
              <a:rPr dirty="0" sz="2000" spc="-265">
                <a:solidFill>
                  <a:srgbClr val="FFFFFF"/>
                </a:solidFill>
                <a:latin typeface="Arial"/>
                <a:cs typeface="Arial"/>
              </a:rPr>
              <a:t>.قئاقحلا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تاردقلا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450">
                <a:solidFill>
                  <a:srgbClr val="FFFFFF"/>
                </a:solidFill>
                <a:latin typeface="Arial"/>
                <a:cs typeface="Arial"/>
              </a:rPr>
              <a:t>ديلاقتلا   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تاداعلا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605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480"/>
              </a:spcBef>
            </a:pP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.درجملا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000" spc="-515">
                <a:solidFill>
                  <a:srgbClr val="FFFFFF"/>
                </a:solidFill>
                <a:latin typeface="Arial"/>
                <a:cs typeface="Arial"/>
              </a:rPr>
              <a:t>لعفلل              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لولأا </a:t>
            </a:r>
            <a:r>
              <a:rPr dirty="0" sz="2000" spc="-415">
                <a:solidFill>
                  <a:srgbClr val="FFFFFF"/>
                </a:solidFill>
                <a:latin typeface="Arial"/>
                <a:cs typeface="Arial"/>
              </a:rPr>
              <a:t>فيرصتلا    </a:t>
            </a:r>
            <a:r>
              <a:rPr dirty="0" sz="2000" spc="5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34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2000">
              <a:latin typeface="Arial"/>
              <a:cs typeface="Arial"/>
            </a:endParaRPr>
          </a:p>
          <a:p>
            <a:pPr algn="r" marR="18415">
              <a:lnSpc>
                <a:spcPct val="100000"/>
              </a:lnSpc>
              <a:spcBef>
                <a:spcPts val="484"/>
              </a:spcBef>
            </a:pP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:لثم  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تاملك 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14800" y="4252848"/>
            <a:ext cx="0" cy="1817370"/>
          </a:xfrm>
          <a:custGeom>
            <a:avLst/>
            <a:gdLst/>
            <a:ahLst/>
            <a:cxnLst/>
            <a:rect l="l" t="t" r="r" b="b"/>
            <a:pathLst>
              <a:path w="0" h="1817370">
                <a:moveTo>
                  <a:pt x="0" y="0"/>
                </a:moveTo>
                <a:lnTo>
                  <a:pt x="0" y="181711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324600" y="4252848"/>
            <a:ext cx="0" cy="1817370"/>
          </a:xfrm>
          <a:custGeom>
            <a:avLst/>
            <a:gdLst/>
            <a:ahLst/>
            <a:cxnLst/>
            <a:rect l="l" t="t" r="r" b="b"/>
            <a:pathLst>
              <a:path w="0" h="1817370">
                <a:moveTo>
                  <a:pt x="0" y="0"/>
                </a:moveTo>
                <a:lnTo>
                  <a:pt x="0" y="181711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14576" y="4757673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14576" y="5354701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28800" y="4252848"/>
            <a:ext cx="0" cy="1817370"/>
          </a:xfrm>
          <a:custGeom>
            <a:avLst/>
            <a:gdLst/>
            <a:ahLst/>
            <a:cxnLst/>
            <a:rect l="l" t="t" r="r" b="b"/>
            <a:pathLst>
              <a:path w="0" h="1817370">
                <a:moveTo>
                  <a:pt x="0" y="0"/>
                </a:moveTo>
                <a:lnTo>
                  <a:pt x="0" y="181711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763000" y="4252848"/>
            <a:ext cx="0" cy="1817370"/>
          </a:xfrm>
          <a:custGeom>
            <a:avLst/>
            <a:gdLst/>
            <a:ahLst/>
            <a:cxnLst/>
            <a:rect l="l" t="t" r="r" b="b"/>
            <a:pathLst>
              <a:path w="0" h="1817370">
                <a:moveTo>
                  <a:pt x="0" y="0"/>
                </a:moveTo>
                <a:lnTo>
                  <a:pt x="0" y="181711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814576" y="4267200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814576" y="6055677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58695" y="4221454"/>
            <a:ext cx="949248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865120" y="4227550"/>
            <a:ext cx="571271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044696" y="4221454"/>
            <a:ext cx="1089469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88408" y="4227550"/>
            <a:ext cx="909637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254496" y="4221454"/>
            <a:ext cx="1110805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019543" y="4227550"/>
            <a:ext cx="1046784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758695" y="4712182"/>
            <a:ext cx="1354708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767583" y="4718278"/>
            <a:ext cx="982802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044696" y="4712182"/>
            <a:ext cx="918781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617720" y="4718278"/>
            <a:ext cx="991946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254496" y="4712182"/>
            <a:ext cx="1543684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452359" y="4718278"/>
            <a:ext cx="839558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758695" y="5306567"/>
            <a:ext cx="973658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86583" y="5312664"/>
            <a:ext cx="934046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044696" y="5306567"/>
            <a:ext cx="964514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663440" y="5312664"/>
            <a:ext cx="873048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254496" y="5312664"/>
            <a:ext cx="2308732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251447" y="5617464"/>
            <a:ext cx="1513077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1631695" y="4221454"/>
          <a:ext cx="7058659" cy="1967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5680"/>
                <a:gridCol w="2077085"/>
                <a:gridCol w="2715259"/>
              </a:tblGrid>
              <a:tr h="534047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680"/>
                        </a:spcBef>
                        <a:tabLst>
                          <a:tab pos="1395730" algn="l"/>
                        </a:tabLst>
                      </a:pPr>
                      <a:r>
                        <a:rPr dirty="0" sz="20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every	</a:t>
                      </a:r>
                      <a:r>
                        <a:rPr dirty="0" sz="2000" spc="-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لك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30988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000" spc="6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always</a:t>
                      </a:r>
                      <a:r>
                        <a:rPr dirty="0" baseline="6944" sz="3000" spc="247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امئاد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443230">
                        <a:lnSpc>
                          <a:spcPct val="100000"/>
                        </a:lnSpc>
                        <a:spcBef>
                          <a:spcPts val="680"/>
                        </a:spcBef>
                        <a:tabLst>
                          <a:tab pos="1564640" algn="l"/>
                        </a:tabLst>
                      </a:pPr>
                      <a:r>
                        <a:rPr dirty="0" sz="20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usually	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ةداع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</a:tr>
              <a:tr h="542556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340"/>
                        </a:spcBef>
                        <a:tabLst>
                          <a:tab pos="1435100" algn="l"/>
                        </a:tabLst>
                      </a:pPr>
                      <a:r>
                        <a:rPr dirty="0" sz="20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generally	</a:t>
                      </a:r>
                      <a:r>
                        <a:rPr dirty="0" sz="2000" spc="-2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ام</a:t>
                      </a:r>
                      <a:r>
                        <a:rPr dirty="0" baseline="-5555" sz="3000" spc="-67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ومع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3180"/>
                </a:tc>
                <a:tc>
                  <a:txBody>
                    <a:bodyPr/>
                    <a:lstStyle/>
                    <a:p>
                      <a:pPr marL="3098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20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often</a:t>
                      </a:r>
                      <a:r>
                        <a:rPr dirty="0" baseline="6944" sz="3000" spc="5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ابلاغ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3180"/>
                </a:tc>
                <a:tc>
                  <a:txBody>
                    <a:bodyPr/>
                    <a:lstStyle/>
                    <a:p>
                      <a:pPr marL="44323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20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sometimes</a:t>
                      </a:r>
                      <a:r>
                        <a:rPr dirty="0" baseline="6944" sz="3000" spc="202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29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انايحأ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43180"/>
                </a:tc>
              </a:tr>
              <a:tr h="890676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dirty="0" sz="20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rarely</a:t>
                      </a:r>
                      <a:r>
                        <a:rPr dirty="0" sz="2000" spc="1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اردان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97790"/>
                </a:tc>
                <a:tc>
                  <a:txBody>
                    <a:bodyPr/>
                    <a:lstStyle/>
                    <a:p>
                      <a:pPr marL="30988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dirty="0" sz="20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never</a:t>
                      </a:r>
                      <a:r>
                        <a:rPr dirty="0" baseline="6944" sz="3000" spc="412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ادبأ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97790"/>
                </a:tc>
                <a:tc>
                  <a:txBody>
                    <a:bodyPr/>
                    <a:lstStyle/>
                    <a:p>
                      <a:pPr marL="443230">
                        <a:lnSpc>
                          <a:spcPts val="2375"/>
                        </a:lnSpc>
                        <a:spcBef>
                          <a:spcPts val="815"/>
                        </a:spcBef>
                      </a:pPr>
                      <a:r>
                        <a:rPr dirty="0" sz="20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from time </a:t>
                      </a:r>
                      <a:r>
                        <a:rPr dirty="0" sz="20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2000" spc="4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510540">
                        <a:lnSpc>
                          <a:spcPts val="2375"/>
                        </a:lnSpc>
                      </a:pPr>
                      <a:r>
                        <a:rPr dirty="0" sz="20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رخلآ </a:t>
                      </a:r>
                      <a:r>
                        <a:rPr dirty="0" sz="2000" spc="-2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نيح</a:t>
                      </a:r>
                      <a:r>
                        <a:rPr dirty="0" sz="20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03505"/>
                </a:tc>
              </a:tr>
            </a:tbl>
          </a:graphicData>
        </a:graphic>
      </p:graphicFrame>
      <p:sp>
        <p:nvSpPr>
          <p:cNvPr id="45" name="object 45"/>
          <p:cNvSpPr txBox="1"/>
          <p:nvPr/>
        </p:nvSpPr>
        <p:spPr>
          <a:xfrm>
            <a:off x="2441829" y="2085594"/>
            <a:ext cx="27800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1. </a:t>
            </a:r>
            <a:r>
              <a:rPr dirty="0" sz="1800" spc="170" b="1">
                <a:solidFill>
                  <a:srgbClr val="000066"/>
                </a:solidFill>
                <a:latin typeface="Calibri"/>
                <a:cs typeface="Calibri"/>
              </a:rPr>
              <a:t>Present </a:t>
            </a: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Simple</a:t>
            </a:r>
            <a:r>
              <a:rPr dirty="0" sz="1800" spc="-10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826378" y="2085594"/>
            <a:ext cx="12261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85" b="1">
                <a:solidFill>
                  <a:srgbClr val="000066"/>
                </a:solidFill>
                <a:latin typeface="Arial"/>
                <a:cs typeface="Arial"/>
              </a:rPr>
              <a:t>طيسبلا</a:t>
            </a:r>
            <a:r>
              <a:rPr dirty="0" sz="1800" spc="-29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852927" y="627837"/>
            <a:ext cx="2509774" cy="101630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>
            <a:spLocks noGrp="1"/>
          </p:cNvSpPr>
          <p:nvPr>
            <p:ph type="title"/>
          </p:nvPr>
        </p:nvSpPr>
        <p:spPr>
          <a:xfrm>
            <a:off x="3128517" y="761441"/>
            <a:ext cx="17989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60" name="object 60"/>
          <p:cNvSpPr/>
          <p:nvPr/>
        </p:nvSpPr>
        <p:spPr>
          <a:xfrm>
            <a:off x="5221223" y="636981"/>
            <a:ext cx="1629028" cy="101630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5497448" y="761441"/>
            <a:ext cx="10490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662928" y="509066"/>
            <a:ext cx="2232532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477000" y="509066"/>
            <a:ext cx="912672" cy="12296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814184" y="660857"/>
            <a:ext cx="1717039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400" spc="-5">
                <a:solidFill>
                  <a:srgbClr val="EAEAEA"/>
                </a:solidFill>
                <a:latin typeface="Arial"/>
                <a:cs typeface="Arial"/>
              </a:rPr>
              <a:t>:</a:t>
            </a:r>
            <a:r>
              <a:rPr dirty="0" sz="4400" spc="-95">
                <a:solidFill>
                  <a:srgbClr val="EAEAEA"/>
                </a:solidFill>
                <a:latin typeface="Arial"/>
                <a:cs typeface="Arial"/>
              </a:rPr>
              <a:t> </a:t>
            </a:r>
            <a:r>
              <a:rPr dirty="0" sz="4400" spc="-45">
                <a:solidFill>
                  <a:srgbClr val="EAEAEA"/>
                </a:solidFill>
                <a:latin typeface="Arial"/>
                <a:cs typeface="Arial"/>
              </a:rPr>
              <a:t>ةظحلام</a:t>
            </a:r>
            <a:endParaRPr sz="4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35608" y="1911134"/>
            <a:ext cx="7328661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84375" y="2337854"/>
            <a:ext cx="7279894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275576" y="2764574"/>
            <a:ext cx="1488821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56119" y="2764574"/>
            <a:ext cx="690181" cy="7907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852159" y="2764574"/>
            <a:ext cx="1674622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638800" y="2764574"/>
            <a:ext cx="684060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80616" y="2764574"/>
            <a:ext cx="4228846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55535" y="3194342"/>
            <a:ext cx="1808733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854952" y="3194342"/>
            <a:ext cx="571271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35736" y="3703358"/>
            <a:ext cx="2013077" cy="7907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91183" y="4215422"/>
            <a:ext cx="7673085" cy="7907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82640" y="4645190"/>
            <a:ext cx="2881630" cy="7907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82055" y="4645190"/>
            <a:ext cx="571271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35736" y="5154167"/>
            <a:ext cx="955370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20367" y="5154167"/>
            <a:ext cx="711504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73935" y="5154167"/>
            <a:ext cx="1769110" cy="7907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145844" y="2003298"/>
            <a:ext cx="7387590" cy="37071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L="658495" marR="5080" indent="-48895">
              <a:lnSpc>
                <a:spcPct val="100000"/>
              </a:lnSpc>
              <a:spcBef>
                <a:spcPts val="105"/>
              </a:spcBef>
            </a:pP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2800" spc="-345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2800" spc="-540">
                <a:solidFill>
                  <a:srgbClr val="FFFFFF"/>
                </a:solidFill>
                <a:latin typeface="Arial"/>
                <a:cs typeface="Arial"/>
              </a:rPr>
              <a:t>يوتحت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نأو </a:t>
            </a:r>
            <a:r>
              <a:rPr dirty="0" sz="2800" spc="-450">
                <a:solidFill>
                  <a:srgbClr val="FFFFFF"/>
                </a:solidFill>
                <a:latin typeface="Arial"/>
                <a:cs typeface="Arial"/>
              </a:rPr>
              <a:t>دبلا </a:t>
            </a:r>
            <a:r>
              <a:rPr dirty="0" sz="2800" spc="-409">
                <a:solidFill>
                  <a:srgbClr val="FFFFFF"/>
                </a:solidFill>
                <a:latin typeface="Arial"/>
                <a:cs typeface="Arial"/>
              </a:rPr>
              <a:t>ةيزيلجنلإا </a:t>
            </a:r>
            <a:r>
              <a:rPr dirty="0" sz="2800" spc="-229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نأ</a:t>
            </a:r>
            <a:r>
              <a:rPr dirty="0" sz="28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50">
                <a:solidFill>
                  <a:srgbClr val="FFFFFF"/>
                </a:solidFill>
                <a:latin typeface="Arial"/>
                <a:cs typeface="Arial"/>
              </a:rPr>
              <a:t>ركذلاب</a:t>
            </a:r>
            <a:r>
              <a:rPr dirty="0" sz="2800" spc="-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40">
                <a:solidFill>
                  <a:srgbClr val="FFFFFF"/>
                </a:solidFill>
                <a:latin typeface="Arial"/>
                <a:cs typeface="Arial"/>
              </a:rPr>
              <a:t>ريدجلا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30">
                <a:solidFill>
                  <a:srgbClr val="FFFFFF"/>
                </a:solidFill>
                <a:latin typeface="Arial"/>
                <a:cs typeface="Arial"/>
              </a:rPr>
              <a:t>نودب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800" spc="-300">
                <a:solidFill>
                  <a:srgbClr val="FFFFFF"/>
                </a:solidFill>
                <a:latin typeface="Arial"/>
                <a:cs typeface="Arial"/>
              </a:rPr>
              <a:t>ةيمسا </a:t>
            </a:r>
            <a:r>
              <a:rPr dirty="0" sz="2800" spc="-22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2800" spc="-545">
                <a:solidFill>
                  <a:srgbClr val="FFFFFF"/>
                </a:solidFill>
                <a:latin typeface="Arial"/>
                <a:cs typeface="Arial"/>
              </a:rPr>
              <a:t>اهيف </a:t>
            </a:r>
            <a:r>
              <a:rPr dirty="0" sz="2800" spc="-470">
                <a:solidFill>
                  <a:srgbClr val="FFFFFF"/>
                </a:solidFill>
                <a:latin typeface="Arial"/>
                <a:cs typeface="Arial"/>
              </a:rPr>
              <a:t>نوكت</a:t>
            </a:r>
            <a:r>
              <a:rPr dirty="0" sz="28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45">
                <a:solidFill>
                  <a:srgbClr val="FFFFFF"/>
                </a:solidFill>
                <a:latin typeface="Arial"/>
                <a:cs typeface="Arial"/>
              </a:rPr>
              <a:t>دق </a:t>
            </a:r>
            <a:r>
              <a:rPr dirty="0" sz="2800" spc="-570">
                <a:solidFill>
                  <a:srgbClr val="FFFFFF"/>
                </a:solidFill>
                <a:latin typeface="Arial"/>
                <a:cs typeface="Arial"/>
              </a:rPr>
              <a:t>يتلا </a:t>
            </a:r>
            <a:r>
              <a:rPr dirty="0" sz="2800" spc="-490">
                <a:solidFill>
                  <a:srgbClr val="FFFFFF"/>
                </a:solidFill>
                <a:latin typeface="Arial"/>
                <a:cs typeface="Arial"/>
              </a:rPr>
              <a:t>ةيبرعلا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70">
                <a:solidFill>
                  <a:srgbClr val="FFFFFF"/>
                </a:solidFill>
                <a:latin typeface="Arial"/>
                <a:cs typeface="Arial"/>
              </a:rPr>
              <a:t>ةغللا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فلاخ </a:t>
            </a:r>
            <a:r>
              <a:rPr dirty="0" sz="2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09">
                <a:solidFill>
                  <a:srgbClr val="FFFFFF"/>
                </a:solidFill>
                <a:latin typeface="Arial"/>
                <a:cs typeface="Arial"/>
              </a:rPr>
              <a:t>ةيزيلجنلإا </a:t>
            </a:r>
            <a:r>
              <a:rPr dirty="0" sz="2800" spc="-330">
                <a:solidFill>
                  <a:srgbClr val="FFFFFF"/>
                </a:solidFill>
                <a:latin typeface="Arial"/>
                <a:cs typeface="Arial"/>
              </a:rPr>
              <a:t>ىلإ </a:t>
            </a:r>
            <a:r>
              <a:rPr dirty="0" sz="2800" spc="-315">
                <a:solidFill>
                  <a:srgbClr val="FFFFFF"/>
                </a:solidFill>
                <a:latin typeface="Arial"/>
                <a:cs typeface="Arial"/>
              </a:rPr>
              <a:t>اهتمجرت 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اندرأ </a:t>
            </a:r>
            <a:r>
              <a:rPr dirty="0" sz="2800" spc="-275">
                <a:solidFill>
                  <a:srgbClr val="FFFFFF"/>
                </a:solidFill>
                <a:latin typeface="Arial"/>
                <a:cs typeface="Arial"/>
              </a:rPr>
              <a:t>ولو </a:t>
            </a:r>
            <a:r>
              <a:rPr dirty="0" sz="2800" spc="-484">
                <a:solidFill>
                  <a:srgbClr val="FFFFFF"/>
                </a:solidFill>
                <a:latin typeface="Arial"/>
                <a:cs typeface="Arial"/>
              </a:rPr>
              <a:t>)بيبط </a:t>
            </a:r>
            <a:r>
              <a:rPr dirty="0" sz="2800" spc="-204">
                <a:solidFill>
                  <a:srgbClr val="FFFFFF"/>
                </a:solidFill>
                <a:latin typeface="Arial"/>
                <a:cs typeface="Arial"/>
              </a:rPr>
              <a:t>يلع(: </a:t>
            </a:r>
            <a:r>
              <a:rPr dirty="0" sz="2800" spc="-390">
                <a:solidFill>
                  <a:srgbClr val="FFFFFF"/>
                </a:solidFill>
                <a:latin typeface="Arial"/>
                <a:cs typeface="Arial"/>
              </a:rPr>
              <a:t>لثم</a:t>
            </a:r>
            <a:r>
              <a:rPr dirty="0" sz="28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لعف</a:t>
            </a:r>
            <a:endParaRPr sz="28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  <a:spcBef>
                <a:spcPts val="3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800" spc="-420">
                <a:solidFill>
                  <a:srgbClr val="FFFFFF"/>
                </a:solidFill>
                <a:latin typeface="Arial"/>
                <a:cs typeface="Arial"/>
              </a:rPr>
              <a:t>لوقن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20">
                <a:solidFill>
                  <a:srgbClr val="FFFFFF"/>
                </a:solidFill>
                <a:latin typeface="Arial"/>
                <a:cs typeface="Arial"/>
              </a:rPr>
              <a:t>ايفرح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800" spc="20">
                <a:solidFill>
                  <a:srgbClr val="FFFF00"/>
                </a:solidFill>
                <a:latin typeface="Calibri"/>
                <a:cs typeface="Calibri"/>
              </a:rPr>
              <a:t>Ali</a:t>
            </a:r>
            <a:r>
              <a:rPr dirty="0" sz="2800" spc="2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Calibri"/>
                <a:cs typeface="Calibri"/>
              </a:rPr>
              <a:t>doctor.</a:t>
            </a:r>
            <a:endParaRPr sz="2800">
              <a:latin typeface="Calibri"/>
              <a:cs typeface="Calibri"/>
            </a:endParaRPr>
          </a:p>
          <a:p>
            <a:pPr algn="r" marR="12065">
              <a:lnSpc>
                <a:spcPct val="100000"/>
              </a:lnSpc>
              <a:spcBef>
                <a:spcPts val="600"/>
              </a:spcBef>
            </a:pP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2800" spc="-405">
                <a:solidFill>
                  <a:srgbClr val="FFFFFF"/>
                </a:solidFill>
                <a:latin typeface="Arial"/>
                <a:cs typeface="Arial"/>
              </a:rPr>
              <a:t>حيحصلاو  </a:t>
            </a: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لعف     </a:t>
            </a:r>
            <a:r>
              <a:rPr dirty="0" sz="2800" spc="-345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800" spc="-265">
                <a:solidFill>
                  <a:srgbClr val="FFFFFF"/>
                </a:solidFill>
                <a:latin typeface="Arial"/>
                <a:cs typeface="Arial"/>
              </a:rPr>
              <a:t>اهئاوتحا  </a:t>
            </a:r>
            <a:r>
              <a:rPr dirty="0" sz="2800" spc="-315">
                <a:solidFill>
                  <a:srgbClr val="FFFFFF"/>
                </a:solidFill>
                <a:latin typeface="Arial"/>
                <a:cs typeface="Arial"/>
              </a:rPr>
              <a:t>مدعل  </a:t>
            </a:r>
            <a:r>
              <a:rPr dirty="0" sz="2800" spc="-170">
                <a:solidFill>
                  <a:srgbClr val="FFFFFF"/>
                </a:solidFill>
                <a:latin typeface="Arial"/>
                <a:cs typeface="Arial"/>
              </a:rPr>
              <a:t>ةئطاخ </a:t>
            </a:r>
            <a:r>
              <a:rPr dirty="0" sz="2800" spc="-455">
                <a:solidFill>
                  <a:srgbClr val="FFFFFF"/>
                </a:solidFill>
                <a:latin typeface="Arial"/>
                <a:cs typeface="Arial"/>
              </a:rPr>
              <a:t>ةيزيلجنإ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25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r>
              <a:rPr dirty="0" sz="2800" spc="-4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10">
                <a:solidFill>
                  <a:srgbClr val="FFFFFF"/>
                </a:solidFill>
                <a:latin typeface="Arial"/>
                <a:cs typeface="Arial"/>
              </a:rPr>
              <a:t>هذهو</a:t>
            </a:r>
            <a:endParaRPr sz="2800">
              <a:latin typeface="Arial"/>
              <a:cs typeface="Arial"/>
            </a:endParaRPr>
          </a:p>
          <a:p>
            <a:pPr algn="r" marR="10160">
              <a:lnSpc>
                <a:spcPct val="100000"/>
              </a:lnSpc>
              <a:spcBef>
                <a:spcPts val="3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800" spc="-975">
                <a:solidFill>
                  <a:srgbClr val="FFFFFF"/>
                </a:solidFill>
                <a:latin typeface="Arial"/>
                <a:cs typeface="Arial"/>
              </a:rPr>
              <a:t>حبصتف</a:t>
            </a:r>
            <a:r>
              <a:rPr dirty="0" sz="2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لعف     </a:t>
            </a:r>
            <a:r>
              <a:rPr dirty="0" sz="2800" spc="-160">
                <a:solidFill>
                  <a:srgbClr val="FFFFFF"/>
                </a:solidFill>
                <a:latin typeface="Arial"/>
                <a:cs typeface="Arial"/>
              </a:rPr>
              <a:t>اهل</a:t>
            </a:r>
            <a:r>
              <a:rPr dirty="0" sz="2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85">
                <a:solidFill>
                  <a:srgbClr val="FFFFFF"/>
                </a:solidFill>
                <a:latin typeface="Arial"/>
                <a:cs typeface="Arial"/>
              </a:rPr>
              <a:t>عضن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800" spc="20">
                <a:solidFill>
                  <a:srgbClr val="FFFF00"/>
                </a:solidFill>
                <a:latin typeface="Calibri"/>
                <a:cs typeface="Calibri"/>
              </a:rPr>
              <a:t>Ali </a:t>
            </a:r>
            <a:r>
              <a:rPr dirty="0" sz="2800" spc="80">
                <a:solidFill>
                  <a:srgbClr val="CC3300"/>
                </a:solidFill>
                <a:latin typeface="Calibri"/>
                <a:cs typeface="Calibri"/>
              </a:rPr>
              <a:t>is </a:t>
            </a:r>
            <a:r>
              <a:rPr dirty="0" sz="2800" spc="13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sz="2800" spc="59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800" spc="55">
                <a:solidFill>
                  <a:srgbClr val="FFFF00"/>
                </a:solidFill>
                <a:latin typeface="Calibri"/>
                <a:cs typeface="Calibri"/>
              </a:rPr>
              <a:t>doctor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37104" y="2051329"/>
            <a:ext cx="4734941" cy="5439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8523" y="1982723"/>
            <a:ext cx="4724400" cy="533400"/>
          </a:xfrm>
          <a:custGeom>
            <a:avLst/>
            <a:gdLst/>
            <a:ahLst/>
            <a:cxnLst/>
            <a:rect l="l" t="t" r="r" b="b"/>
            <a:pathLst>
              <a:path w="4724400" h="533400">
                <a:moveTo>
                  <a:pt x="4635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4635500" y="533400"/>
                </a:lnTo>
                <a:lnTo>
                  <a:pt x="4670125" y="526420"/>
                </a:lnTo>
                <a:lnTo>
                  <a:pt x="4698380" y="507380"/>
                </a:lnTo>
                <a:lnTo>
                  <a:pt x="4717420" y="479125"/>
                </a:lnTo>
                <a:lnTo>
                  <a:pt x="4724400" y="444500"/>
                </a:lnTo>
                <a:lnTo>
                  <a:pt x="4724400" y="88900"/>
                </a:lnTo>
                <a:lnTo>
                  <a:pt x="4717420" y="54274"/>
                </a:lnTo>
                <a:lnTo>
                  <a:pt x="4698380" y="26019"/>
                </a:lnTo>
                <a:lnTo>
                  <a:pt x="4670125" y="6979"/>
                </a:lnTo>
                <a:lnTo>
                  <a:pt x="46355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68523" y="1982723"/>
            <a:ext cx="4724400" cy="533400"/>
          </a:xfrm>
          <a:custGeom>
            <a:avLst/>
            <a:gdLst/>
            <a:ahLst/>
            <a:cxnLst/>
            <a:rect l="l" t="t" r="r" b="b"/>
            <a:pathLst>
              <a:path w="47244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4635500" y="0"/>
                </a:lnTo>
                <a:lnTo>
                  <a:pt x="4670125" y="6979"/>
                </a:lnTo>
                <a:lnTo>
                  <a:pt x="4698380" y="26019"/>
                </a:lnTo>
                <a:lnTo>
                  <a:pt x="4717420" y="54274"/>
                </a:lnTo>
                <a:lnTo>
                  <a:pt x="4724400" y="88900"/>
                </a:lnTo>
                <a:lnTo>
                  <a:pt x="4724400" y="444500"/>
                </a:lnTo>
                <a:lnTo>
                  <a:pt x="4717420" y="479125"/>
                </a:lnTo>
                <a:lnTo>
                  <a:pt x="4698380" y="507380"/>
                </a:lnTo>
                <a:lnTo>
                  <a:pt x="4670125" y="526420"/>
                </a:lnTo>
                <a:lnTo>
                  <a:pt x="46355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52927" y="627837"/>
            <a:ext cx="2509774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28517" y="761441"/>
            <a:ext cx="17989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3" name="object 13"/>
          <p:cNvSpPr/>
          <p:nvPr/>
        </p:nvSpPr>
        <p:spPr>
          <a:xfrm>
            <a:off x="5221223" y="636981"/>
            <a:ext cx="1629028" cy="101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97448" y="761441"/>
            <a:ext cx="10490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11296" y="2807157"/>
            <a:ext cx="2979166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58184" y="3368083"/>
            <a:ext cx="2491486" cy="806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70376" y="3395471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18616" y="3496106"/>
            <a:ext cx="400672" cy="41282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76400" y="3398494"/>
            <a:ext cx="516470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50135" y="3398494"/>
            <a:ext cx="620102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206751" y="3398494"/>
            <a:ext cx="1433829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97935" y="3398494"/>
            <a:ext cx="1324228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279391" y="3398494"/>
            <a:ext cx="418858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18616" y="3867962"/>
            <a:ext cx="400672" cy="4128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06296" y="3770350"/>
            <a:ext cx="970584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234183" y="3770350"/>
            <a:ext cx="1110805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087623" y="3770350"/>
            <a:ext cx="921816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745991" y="3770350"/>
            <a:ext cx="641426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044696" y="3770350"/>
            <a:ext cx="1049858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51832" y="3770350"/>
            <a:ext cx="845616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118616" y="4233722"/>
            <a:ext cx="400672" cy="41282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606296" y="4136110"/>
            <a:ext cx="775525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039111" y="4136110"/>
            <a:ext cx="918781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697479" y="4136110"/>
            <a:ext cx="897458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334511" y="4136110"/>
            <a:ext cx="2817622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18616" y="4599482"/>
            <a:ext cx="400672" cy="41282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606296" y="4501870"/>
            <a:ext cx="839546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03120" y="4501870"/>
            <a:ext cx="513359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53055" y="4501870"/>
            <a:ext cx="2616454" cy="5712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222044" y="2815786"/>
            <a:ext cx="4989830" cy="2090420"/>
          </a:xfrm>
          <a:prstGeom prst="rect">
            <a:avLst/>
          </a:prstGeom>
        </p:spPr>
        <p:txBody>
          <a:bodyPr wrap="square" lIns="0" tIns="116839" rIns="0" bIns="0" rtlCol="0" vert="horz">
            <a:spAutoFit/>
          </a:bodyPr>
          <a:lstStyle/>
          <a:p>
            <a:pPr marL="2546350">
              <a:lnSpc>
                <a:spcPct val="100000"/>
              </a:lnSpc>
              <a:spcBef>
                <a:spcPts val="919"/>
              </a:spcBef>
            </a:pPr>
            <a:r>
              <a:rPr dirty="0" sz="3200" spc="16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ــــــــــ</a:t>
            </a:r>
            <a:r>
              <a:rPr dirty="0" sz="3200" spc="-95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-1520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3200" spc="16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3200">
              <a:latin typeface="Arial"/>
              <a:cs typeface="Arial"/>
            </a:endParaRPr>
          </a:p>
          <a:p>
            <a:pPr marL="615950" indent="-603885">
              <a:lnSpc>
                <a:spcPct val="100000"/>
              </a:lnSpc>
              <a:spcBef>
                <a:spcPts val="505"/>
              </a:spcBef>
              <a:buClr>
                <a:srgbClr val="FFFFCC"/>
              </a:buClr>
              <a:buSzPct val="70000"/>
              <a:buAutoNum type="arabicPeriod"/>
              <a:tabLst>
                <a:tab pos="615950" algn="l"/>
                <a:tab pos="616585" algn="l"/>
              </a:tabLst>
            </a:pPr>
            <a:r>
              <a:rPr dirty="0" sz="2000" spc="23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000" spc="90">
                <a:solidFill>
                  <a:srgbClr val="CC3300"/>
                </a:solidFill>
                <a:latin typeface="Calibri"/>
                <a:cs typeface="Calibri"/>
              </a:rPr>
              <a:t>go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00"/>
                </a:solidFill>
                <a:latin typeface="Calibri"/>
                <a:cs typeface="Calibri"/>
              </a:rPr>
              <a:t>everyday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530"/>
              </a:spcBef>
              <a:buClr>
                <a:srgbClr val="FFFFCC"/>
              </a:buClr>
              <a:buSzPct val="70000"/>
              <a:buAutoNum type="arabicPeriod"/>
              <a:tabLst>
                <a:tab pos="546100" algn="l"/>
                <a:tab pos="546735" algn="l"/>
              </a:tabLst>
            </a:pP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usually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sleep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11.00</a:t>
            </a:r>
            <a:r>
              <a:rPr dirty="0" sz="20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p.m.</a:t>
            </a:r>
            <a:endParaRPr sz="20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80"/>
              </a:spcBef>
              <a:buClr>
                <a:srgbClr val="FFFFCC"/>
              </a:buClr>
              <a:buSzPct val="70000"/>
              <a:buAutoNum type="arabicPeriod"/>
              <a:tabLst>
                <a:tab pos="546100" algn="l"/>
                <a:tab pos="546735" algn="l"/>
              </a:tabLs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000" spc="30">
                <a:solidFill>
                  <a:srgbClr val="FFFF00"/>
                </a:solidFill>
                <a:latin typeface="Calibri"/>
                <a:cs typeface="Calibri"/>
              </a:rPr>
              <a:t>often </a:t>
            </a: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drink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coffee in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morning.</a:t>
            </a:r>
            <a:endParaRPr sz="20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80"/>
              </a:spcBef>
              <a:buClr>
                <a:srgbClr val="FFFFCC"/>
              </a:buClr>
              <a:buSzPct val="70000"/>
              <a:buAutoNum type="arabicPeriod"/>
              <a:tabLst>
                <a:tab pos="546100" algn="l"/>
                <a:tab pos="546735" algn="l"/>
              </a:tabLst>
            </a:pP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She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is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never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late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school.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955280" y="4867630"/>
            <a:ext cx="970584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812023" y="4867630"/>
            <a:ext cx="486003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989832" y="4867630"/>
            <a:ext cx="4164965" cy="5712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5294279" y="4936616"/>
            <a:ext cx="346519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480">
                <a:solidFill>
                  <a:srgbClr val="FFFFFF"/>
                </a:solidFill>
                <a:latin typeface="Arial"/>
                <a:cs typeface="Arial"/>
              </a:rPr>
              <a:t>فيضن 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بئاغ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درفم </a:t>
            </a: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:ةظحلام</a:t>
            </a:r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919728" y="4867630"/>
            <a:ext cx="412826" cy="5712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18616" y="5330952"/>
            <a:ext cx="400672" cy="41282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606296" y="5233415"/>
            <a:ext cx="693216" cy="5712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956816" y="5233415"/>
            <a:ext cx="1010246" cy="5712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706623" y="5233415"/>
            <a:ext cx="879170" cy="5712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243072" y="5233415"/>
            <a:ext cx="1955164" cy="5712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855464" y="5233415"/>
            <a:ext cx="418858" cy="5712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118616" y="5696711"/>
            <a:ext cx="400672" cy="4128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606296" y="5599176"/>
            <a:ext cx="1098626" cy="5712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362200" y="5599176"/>
            <a:ext cx="909637" cy="5712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011423" y="5599176"/>
            <a:ext cx="1205293" cy="5712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222044" y="4815177"/>
            <a:ext cx="3886200" cy="1188720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algn="r" marR="76835">
              <a:lnSpc>
                <a:spcPct val="100000"/>
              </a:lnSpc>
              <a:spcBef>
                <a:spcPts val="645"/>
              </a:spcBef>
            </a:pPr>
            <a:r>
              <a:rPr dirty="0" sz="2000" spc="-505">
                <a:solidFill>
                  <a:srgbClr val="FFFFFF"/>
                </a:solidFill>
                <a:latin typeface="Arial"/>
                <a:cs typeface="Arial"/>
              </a:rPr>
              <a:t>.لع</a:t>
            </a:r>
            <a:r>
              <a:rPr dirty="0" baseline="-4629" sz="3600" spc="-757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dirty="0" sz="2000" spc="-505">
                <a:solidFill>
                  <a:srgbClr val="FFFFFF"/>
                </a:solidFill>
                <a:latin typeface="Arial"/>
                <a:cs typeface="Arial"/>
              </a:rPr>
              <a:t>فلل</a:t>
            </a:r>
            <a:r>
              <a:rPr dirty="0" sz="2000" spc="-4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ةدايز</a:t>
            </a:r>
            <a:endParaRPr sz="2000">
              <a:latin typeface="Arial"/>
              <a:cs typeface="Arial"/>
            </a:endParaRPr>
          </a:p>
          <a:p>
            <a:pPr marL="546100" indent="-534035">
              <a:lnSpc>
                <a:spcPct val="100000"/>
              </a:lnSpc>
              <a:spcBef>
                <a:spcPts val="450"/>
              </a:spcBef>
              <a:buClr>
                <a:srgbClr val="FFFFCC"/>
              </a:buClr>
              <a:buSzPct val="70000"/>
              <a:buAutoNum type="arabicPeriod"/>
              <a:tabLst>
                <a:tab pos="546100" algn="l"/>
                <a:tab pos="546735" algn="l"/>
              </a:tabLst>
            </a:pP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Ali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drinks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milk </a:t>
            </a: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every</a:t>
            </a:r>
            <a:r>
              <a:rPr dirty="0" sz="2000" spc="16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FFFF00"/>
                </a:solidFill>
                <a:latin typeface="Calibri"/>
                <a:cs typeface="Calibri"/>
              </a:rPr>
              <a:t>morning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80"/>
              </a:spcBef>
              <a:buClr>
                <a:srgbClr val="FFFFCC"/>
              </a:buClr>
              <a:buSzPct val="70000"/>
              <a:buAutoNum type="arabicPeriod"/>
              <a:tabLst>
                <a:tab pos="546100" algn="l"/>
                <a:tab pos="546735" algn="l"/>
              </a:tabLst>
            </a:pP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cow </a:t>
            </a:r>
            <a:r>
              <a:rPr dirty="0" sz="2000" spc="75">
                <a:solidFill>
                  <a:srgbClr val="CC3300"/>
                </a:solidFill>
                <a:latin typeface="Calibri"/>
                <a:cs typeface="Calibri"/>
              </a:rPr>
              <a:t>gives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milk.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432304" y="2051329"/>
            <a:ext cx="5268341" cy="54391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363723" y="1982723"/>
            <a:ext cx="5257800" cy="533400"/>
          </a:xfrm>
          <a:custGeom>
            <a:avLst/>
            <a:gdLst/>
            <a:ahLst/>
            <a:cxnLst/>
            <a:rect l="l" t="t" r="r" b="b"/>
            <a:pathLst>
              <a:path w="5257800" h="533400">
                <a:moveTo>
                  <a:pt x="51689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168900" y="533400"/>
                </a:lnTo>
                <a:lnTo>
                  <a:pt x="5203525" y="526420"/>
                </a:lnTo>
                <a:lnTo>
                  <a:pt x="5231780" y="507380"/>
                </a:lnTo>
                <a:lnTo>
                  <a:pt x="5250820" y="479125"/>
                </a:lnTo>
                <a:lnTo>
                  <a:pt x="5257800" y="444500"/>
                </a:lnTo>
                <a:lnTo>
                  <a:pt x="5257800" y="88900"/>
                </a:lnTo>
                <a:lnTo>
                  <a:pt x="5250820" y="54274"/>
                </a:lnTo>
                <a:lnTo>
                  <a:pt x="5231780" y="26019"/>
                </a:lnTo>
                <a:lnTo>
                  <a:pt x="5203525" y="6979"/>
                </a:lnTo>
                <a:lnTo>
                  <a:pt x="51689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363723" y="1982723"/>
            <a:ext cx="5257800" cy="533400"/>
          </a:xfrm>
          <a:custGeom>
            <a:avLst/>
            <a:gdLst/>
            <a:ahLst/>
            <a:cxnLst/>
            <a:rect l="l" t="t" r="r" b="b"/>
            <a:pathLst>
              <a:path w="52578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168900" y="0"/>
                </a:lnTo>
                <a:lnTo>
                  <a:pt x="5203525" y="6979"/>
                </a:lnTo>
                <a:lnTo>
                  <a:pt x="5231780" y="26019"/>
                </a:lnTo>
                <a:lnTo>
                  <a:pt x="5250820" y="54274"/>
                </a:lnTo>
                <a:lnTo>
                  <a:pt x="5257800" y="88900"/>
                </a:lnTo>
                <a:lnTo>
                  <a:pt x="5257800" y="444500"/>
                </a:lnTo>
                <a:lnTo>
                  <a:pt x="5250820" y="479125"/>
                </a:lnTo>
                <a:lnTo>
                  <a:pt x="5231780" y="507380"/>
                </a:lnTo>
                <a:lnTo>
                  <a:pt x="5203525" y="526420"/>
                </a:lnTo>
                <a:lnTo>
                  <a:pt x="51689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2441829" y="2085594"/>
            <a:ext cx="27800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1.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1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.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se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im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im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l</a:t>
            </a:r>
            <a:r>
              <a:rPr dirty="0" sz="1800" spc="-280">
                <a:solidFill>
                  <a:srgbClr val="000066"/>
                </a:solidFill>
                <a:latin typeface="Calibri"/>
                <a:cs typeface="Calibri"/>
              </a:rPr>
              <a:t>le</a:t>
            </a:r>
            <a:r>
              <a:rPr dirty="0" sz="1800" spc="-28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254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330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3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30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3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30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30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30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3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30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3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588253" y="2085594"/>
            <a:ext cx="14643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670" b="1">
                <a:solidFill>
                  <a:srgbClr val="000066"/>
                </a:solidFill>
                <a:latin typeface="Arial"/>
                <a:cs typeface="Arial"/>
              </a:rPr>
              <a:t>طيسطبيلسا</a:t>
            </a:r>
            <a:r>
              <a:rPr dirty="0" sz="1800" spc="-2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555" b="1">
                <a:solidFill>
                  <a:srgbClr val="000066"/>
                </a:solidFill>
                <a:latin typeface="Arial"/>
                <a:cs typeface="Arial"/>
              </a:rPr>
              <a:t>عبلرا</a:t>
            </a:r>
            <a:r>
              <a:rPr dirty="0" sz="1800" spc="-13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540" b="1">
                <a:solidFill>
                  <a:srgbClr val="000066"/>
                </a:solidFill>
                <a:latin typeface="Arial"/>
                <a:cs typeface="Arial"/>
              </a:rPr>
              <a:t>اعضرماضلا</a:t>
            </a: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00" b="1">
                <a:solidFill>
                  <a:srgbClr val="000066"/>
                </a:solidFill>
                <a:latin typeface="Arial"/>
                <a:cs typeface="Arial"/>
              </a:rPr>
              <a:t>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1" name="object 8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2" name="object 82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37104" y="2051329"/>
            <a:ext cx="4734941" cy="5439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8523" y="1982723"/>
            <a:ext cx="4724400" cy="533400"/>
          </a:xfrm>
          <a:custGeom>
            <a:avLst/>
            <a:gdLst/>
            <a:ahLst/>
            <a:cxnLst/>
            <a:rect l="l" t="t" r="r" b="b"/>
            <a:pathLst>
              <a:path w="4724400" h="533400">
                <a:moveTo>
                  <a:pt x="4635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4635500" y="533400"/>
                </a:lnTo>
                <a:lnTo>
                  <a:pt x="4670125" y="526420"/>
                </a:lnTo>
                <a:lnTo>
                  <a:pt x="4698380" y="507380"/>
                </a:lnTo>
                <a:lnTo>
                  <a:pt x="4717420" y="479125"/>
                </a:lnTo>
                <a:lnTo>
                  <a:pt x="4724400" y="444500"/>
                </a:lnTo>
                <a:lnTo>
                  <a:pt x="4724400" y="88900"/>
                </a:lnTo>
                <a:lnTo>
                  <a:pt x="4717420" y="54274"/>
                </a:lnTo>
                <a:lnTo>
                  <a:pt x="4698380" y="26019"/>
                </a:lnTo>
                <a:lnTo>
                  <a:pt x="4670125" y="6979"/>
                </a:lnTo>
                <a:lnTo>
                  <a:pt x="46355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68523" y="1982723"/>
            <a:ext cx="4724400" cy="533400"/>
          </a:xfrm>
          <a:custGeom>
            <a:avLst/>
            <a:gdLst/>
            <a:ahLst/>
            <a:cxnLst/>
            <a:rect l="l" t="t" r="r" b="b"/>
            <a:pathLst>
              <a:path w="47244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4635500" y="0"/>
                </a:lnTo>
                <a:lnTo>
                  <a:pt x="4670125" y="6979"/>
                </a:lnTo>
                <a:lnTo>
                  <a:pt x="4698380" y="26019"/>
                </a:lnTo>
                <a:lnTo>
                  <a:pt x="4717420" y="54274"/>
                </a:lnTo>
                <a:lnTo>
                  <a:pt x="4724400" y="88900"/>
                </a:lnTo>
                <a:lnTo>
                  <a:pt x="4724400" y="444500"/>
                </a:lnTo>
                <a:lnTo>
                  <a:pt x="4717420" y="479125"/>
                </a:lnTo>
                <a:lnTo>
                  <a:pt x="4698380" y="507380"/>
                </a:lnTo>
                <a:lnTo>
                  <a:pt x="4670125" y="526420"/>
                </a:lnTo>
                <a:lnTo>
                  <a:pt x="46355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550920" y="2764574"/>
            <a:ext cx="5405374" cy="6780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65576" y="2764574"/>
            <a:ext cx="489026" cy="678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630679" y="3130334"/>
            <a:ext cx="7325741" cy="678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266431" y="3422942"/>
            <a:ext cx="1689989" cy="6780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98792" y="3422942"/>
            <a:ext cx="571271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172455" y="3791749"/>
            <a:ext cx="3783965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087111" y="3791749"/>
            <a:ext cx="489026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577667" y="2847847"/>
            <a:ext cx="5183505" cy="1419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9525" indent="67945">
              <a:lnSpc>
                <a:spcPct val="100000"/>
              </a:lnSpc>
              <a:spcBef>
                <a:spcPts val="100"/>
              </a:spcBef>
            </a:pP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.يضاملا </a:t>
            </a:r>
            <a:r>
              <a:rPr dirty="0" sz="2400" spc="-69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30">
                <a:solidFill>
                  <a:srgbClr val="FFFFFF"/>
                </a:solidFill>
                <a:latin typeface="Arial"/>
                <a:cs typeface="Arial"/>
              </a:rPr>
              <a:t>عقو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ثدح 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400" spc="-72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نمزلا</a:t>
            </a:r>
            <a:r>
              <a:rPr dirty="0" sz="2400" spc="-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4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80">
                <a:solidFill>
                  <a:srgbClr val="FFFFFF"/>
                </a:solidFill>
                <a:latin typeface="Arial"/>
                <a:cs typeface="Arial"/>
              </a:rPr>
              <a:t>مدختسي </a:t>
            </a:r>
            <a:r>
              <a:rPr dirty="0" sz="24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15">
                <a:solidFill>
                  <a:srgbClr val="FFFFFF"/>
                </a:solidFill>
                <a:latin typeface="Arial"/>
                <a:cs typeface="Arial"/>
              </a:rPr>
              <a:t>ةفاضإ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400" spc="-615">
                <a:solidFill>
                  <a:srgbClr val="FFFFFF"/>
                </a:solidFill>
                <a:latin typeface="Arial"/>
                <a:cs typeface="Arial"/>
              </a:rPr>
              <a:t>لعفلل             </a:t>
            </a:r>
            <a:r>
              <a:rPr dirty="0" sz="2400" spc="-440">
                <a:solidFill>
                  <a:srgbClr val="FFFFFF"/>
                </a:solidFill>
                <a:latin typeface="Arial"/>
                <a:cs typeface="Arial"/>
              </a:rPr>
              <a:t>يناثلا   </a:t>
            </a:r>
            <a:r>
              <a:rPr dirty="0" sz="2400" spc="-490">
                <a:solidFill>
                  <a:srgbClr val="FFFFFF"/>
                </a:solidFill>
                <a:latin typeface="Arial"/>
                <a:cs typeface="Arial"/>
              </a:rPr>
              <a:t>فيرصتلا    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20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ts val="2305"/>
              </a:lnSpc>
            </a:pPr>
            <a:r>
              <a:rPr dirty="0" sz="2400" spc="-195">
                <a:solidFill>
                  <a:srgbClr val="FFFFFF"/>
                </a:solidFill>
                <a:latin typeface="Arial"/>
                <a:cs typeface="Arial"/>
              </a:rPr>
              <a:t>.ةذاشلا</a:t>
            </a:r>
            <a:r>
              <a:rPr dirty="0" sz="2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85">
                <a:solidFill>
                  <a:srgbClr val="FFFFFF"/>
                </a:solidFill>
                <a:latin typeface="Arial"/>
                <a:cs typeface="Arial"/>
              </a:rPr>
              <a:t>لاعفلأا</a:t>
            </a:r>
            <a:endParaRPr sz="24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  <a:spcBef>
                <a:spcPts val="20"/>
              </a:spcBef>
            </a:pP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:لثم  </a:t>
            </a: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تاملك 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4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40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14800" y="4481448"/>
            <a:ext cx="0" cy="511175"/>
          </a:xfrm>
          <a:custGeom>
            <a:avLst/>
            <a:gdLst/>
            <a:ahLst/>
            <a:cxnLst/>
            <a:rect l="l" t="t" r="r" b="b"/>
            <a:pathLst>
              <a:path w="0" h="511175">
                <a:moveTo>
                  <a:pt x="0" y="0"/>
                </a:moveTo>
                <a:lnTo>
                  <a:pt x="0" y="5111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324600" y="4481448"/>
            <a:ext cx="0" cy="511175"/>
          </a:xfrm>
          <a:custGeom>
            <a:avLst/>
            <a:gdLst/>
            <a:ahLst/>
            <a:cxnLst/>
            <a:rect l="l" t="t" r="r" b="b"/>
            <a:pathLst>
              <a:path w="0" h="511175">
                <a:moveTo>
                  <a:pt x="0" y="0"/>
                </a:moveTo>
                <a:lnTo>
                  <a:pt x="0" y="5111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14576" y="4986273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28800" y="4481448"/>
            <a:ext cx="0" cy="1116330"/>
          </a:xfrm>
          <a:custGeom>
            <a:avLst/>
            <a:gdLst/>
            <a:ahLst/>
            <a:cxnLst/>
            <a:rect l="l" t="t" r="r" b="b"/>
            <a:pathLst>
              <a:path w="0" h="1116329">
                <a:moveTo>
                  <a:pt x="0" y="0"/>
                </a:moveTo>
                <a:lnTo>
                  <a:pt x="0" y="111607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763000" y="4481448"/>
            <a:ext cx="0" cy="1116330"/>
          </a:xfrm>
          <a:custGeom>
            <a:avLst/>
            <a:gdLst/>
            <a:ahLst/>
            <a:cxnLst/>
            <a:rect l="l" t="t" r="r" b="b"/>
            <a:pathLst>
              <a:path w="0" h="1116329">
                <a:moveTo>
                  <a:pt x="0" y="0"/>
                </a:moveTo>
                <a:lnTo>
                  <a:pt x="0" y="111607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814576" y="4495800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814576" y="5583301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73935" y="4459173"/>
            <a:ext cx="1266240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197351" y="4465269"/>
            <a:ext cx="635304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059935" y="4459173"/>
            <a:ext cx="653592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404359" y="4465269"/>
            <a:ext cx="1254061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269735" y="4459173"/>
            <a:ext cx="674916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635495" y="4465269"/>
            <a:ext cx="1046784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758695" y="4940782"/>
            <a:ext cx="623125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039111" y="4940782"/>
            <a:ext cx="973658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670048" y="4940782"/>
            <a:ext cx="1098613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425952" y="4940782"/>
            <a:ext cx="973658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056888" y="4940782"/>
            <a:ext cx="665772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379976" y="4940782"/>
            <a:ext cx="1305940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340096" y="4946878"/>
            <a:ext cx="2640965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1631695" y="4459173"/>
          <a:ext cx="6476365" cy="1059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4575"/>
                <a:gridCol w="2018029"/>
                <a:gridCol w="2144395"/>
              </a:tblGrid>
              <a:tr h="503374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615"/>
                        </a:spcBef>
                        <a:tabLst>
                          <a:tab pos="1712595" algn="l"/>
                        </a:tabLst>
                      </a:pPr>
                      <a:r>
                        <a:rPr dirty="0" sz="18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yesterday	</a:t>
                      </a:r>
                      <a:r>
                        <a:rPr dirty="0" sz="1800" spc="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سمأ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last</a:t>
                      </a:r>
                      <a:r>
                        <a:rPr dirty="0" sz="1800" spc="30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يضاملا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4540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ago</a:t>
                      </a:r>
                      <a:r>
                        <a:rPr dirty="0" sz="1800" spc="1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ىضم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</a:tr>
              <a:tr h="555602">
                <a:tc gridSpan="3"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20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1988 </a:t>
                      </a:r>
                      <a:r>
                        <a:rPr dirty="0" sz="2000" spc="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AD, </a:t>
                      </a: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20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1415 </a:t>
                      </a:r>
                      <a:r>
                        <a:rPr dirty="0" sz="2000" spc="1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AH</a:t>
                      </a:r>
                      <a:r>
                        <a:rPr dirty="0" sz="2000" spc="1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: </a:t>
                      </a:r>
                      <a:r>
                        <a:rPr dirty="0" sz="2000" spc="-2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لثم </a:t>
                      </a:r>
                      <a:r>
                        <a:rPr dirty="0" sz="2000" spc="-1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يضاملا </a:t>
                      </a:r>
                      <a:r>
                        <a:rPr dirty="0" sz="2000" spc="-5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3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خيرات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يأ</a:t>
                      </a:r>
                      <a:r>
                        <a:rPr dirty="0" sz="2000" spc="1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4769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0" name="object 40"/>
          <p:cNvSpPr txBox="1"/>
          <p:nvPr/>
        </p:nvSpPr>
        <p:spPr>
          <a:xfrm>
            <a:off x="2670429" y="2085594"/>
            <a:ext cx="23996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2.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Past </a:t>
            </a:r>
            <a:r>
              <a:rPr dirty="0" sz="1800" spc="175" b="1">
                <a:solidFill>
                  <a:srgbClr val="000066"/>
                </a:solidFill>
                <a:latin typeface="Calibri"/>
                <a:cs typeface="Calibri"/>
              </a:rPr>
              <a:t>Simple</a:t>
            </a:r>
            <a:r>
              <a:rPr dirty="0" sz="1800" spc="-8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06490" y="2085594"/>
            <a:ext cx="11360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85" b="1">
                <a:solidFill>
                  <a:srgbClr val="000066"/>
                </a:solidFill>
                <a:latin typeface="Arial"/>
                <a:cs typeface="Arial"/>
              </a:rPr>
              <a:t>طيسبلا</a:t>
            </a:r>
            <a:r>
              <a:rPr dirty="0" sz="1800" spc="-28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يضاملا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806575" y="3213303"/>
            <a:ext cx="123825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8101" sz="3600" spc="-367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r>
              <a:rPr dirty="0" sz="2400" spc="-24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baseline="-8101" sz="3600" spc="-367">
                <a:solidFill>
                  <a:srgbClr val="CC3300"/>
                </a:solidFill>
                <a:latin typeface="Calibri"/>
                <a:cs typeface="Calibri"/>
              </a:rPr>
              <a:t>d</a:t>
            </a:r>
            <a:r>
              <a:rPr dirty="0" sz="2400" spc="-245">
                <a:solidFill>
                  <a:srgbClr val="FFFFFF"/>
                </a:solidFill>
                <a:latin typeface="Arial"/>
                <a:cs typeface="Arial"/>
              </a:rPr>
              <a:t>ظحلام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endParaRPr sz="24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4064634" y="1766697"/>
            <a:ext cx="949960" cy="1466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00" spc="80" b="1">
                <a:solidFill>
                  <a:srgbClr val="000066"/>
                </a:solidFill>
                <a:latin typeface="Calibri"/>
                <a:cs typeface="Calibri"/>
              </a:rPr>
              <a:t>Past </a:t>
            </a:r>
            <a:r>
              <a:rPr dirty="0" sz="800" spc="70" b="1">
                <a:solidFill>
                  <a:srgbClr val="000066"/>
                </a:solidFill>
                <a:latin typeface="Calibri"/>
                <a:cs typeface="Calibri"/>
              </a:rPr>
              <a:t>Simple</a:t>
            </a:r>
            <a:r>
              <a:rPr dirty="0" sz="800" spc="-1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800" spc="7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146928" y="1766697"/>
            <a:ext cx="516255" cy="1466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00" spc="-175" b="1">
                <a:solidFill>
                  <a:srgbClr val="000066"/>
                </a:solidFill>
                <a:latin typeface="Arial"/>
                <a:cs typeface="Arial"/>
              </a:rPr>
              <a:t>طيسبلا</a:t>
            </a:r>
            <a:r>
              <a:rPr dirty="0" sz="800" spc="-13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800" spc="-75" b="1">
                <a:solidFill>
                  <a:srgbClr val="000066"/>
                </a:solidFill>
                <a:latin typeface="Arial"/>
                <a:cs typeface="Arial"/>
              </a:rPr>
              <a:t>يضاملا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852927" y="627837"/>
            <a:ext cx="2509774" cy="101630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>
            <a:spLocks noGrp="1"/>
          </p:cNvSpPr>
          <p:nvPr>
            <p:ph type="title"/>
          </p:nvPr>
        </p:nvSpPr>
        <p:spPr>
          <a:xfrm>
            <a:off x="3128517" y="761441"/>
            <a:ext cx="17989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60" name="object 60"/>
          <p:cNvSpPr/>
          <p:nvPr/>
        </p:nvSpPr>
        <p:spPr>
          <a:xfrm>
            <a:off x="5221223" y="636981"/>
            <a:ext cx="1629028" cy="101630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5497448" y="761441"/>
            <a:ext cx="10490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8" name="object 6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9" name="object 69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37104" y="2051329"/>
            <a:ext cx="4734941" cy="5439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8523" y="1982723"/>
            <a:ext cx="4724400" cy="533400"/>
          </a:xfrm>
          <a:custGeom>
            <a:avLst/>
            <a:gdLst/>
            <a:ahLst/>
            <a:cxnLst/>
            <a:rect l="l" t="t" r="r" b="b"/>
            <a:pathLst>
              <a:path w="4724400" h="533400">
                <a:moveTo>
                  <a:pt x="4635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4635500" y="533400"/>
                </a:lnTo>
                <a:lnTo>
                  <a:pt x="4670125" y="526420"/>
                </a:lnTo>
                <a:lnTo>
                  <a:pt x="4698380" y="507380"/>
                </a:lnTo>
                <a:lnTo>
                  <a:pt x="4717420" y="479125"/>
                </a:lnTo>
                <a:lnTo>
                  <a:pt x="4724400" y="444500"/>
                </a:lnTo>
                <a:lnTo>
                  <a:pt x="4724400" y="88900"/>
                </a:lnTo>
                <a:lnTo>
                  <a:pt x="4717420" y="54274"/>
                </a:lnTo>
                <a:lnTo>
                  <a:pt x="4698380" y="26019"/>
                </a:lnTo>
                <a:lnTo>
                  <a:pt x="4670125" y="6979"/>
                </a:lnTo>
                <a:lnTo>
                  <a:pt x="46355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68523" y="1982723"/>
            <a:ext cx="4724400" cy="533400"/>
          </a:xfrm>
          <a:custGeom>
            <a:avLst/>
            <a:gdLst/>
            <a:ahLst/>
            <a:cxnLst/>
            <a:rect l="l" t="t" r="r" b="b"/>
            <a:pathLst>
              <a:path w="47244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4635500" y="0"/>
                </a:lnTo>
                <a:lnTo>
                  <a:pt x="4670125" y="6979"/>
                </a:lnTo>
                <a:lnTo>
                  <a:pt x="4698380" y="26019"/>
                </a:lnTo>
                <a:lnTo>
                  <a:pt x="4717420" y="54274"/>
                </a:lnTo>
                <a:lnTo>
                  <a:pt x="4724400" y="88900"/>
                </a:lnTo>
                <a:lnTo>
                  <a:pt x="4724400" y="444500"/>
                </a:lnTo>
                <a:lnTo>
                  <a:pt x="4717420" y="479125"/>
                </a:lnTo>
                <a:lnTo>
                  <a:pt x="4698380" y="507380"/>
                </a:lnTo>
                <a:lnTo>
                  <a:pt x="4670125" y="526420"/>
                </a:lnTo>
                <a:lnTo>
                  <a:pt x="46355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52927" y="627837"/>
            <a:ext cx="2509774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28517" y="761441"/>
            <a:ext cx="17989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3" name="object 13"/>
          <p:cNvSpPr/>
          <p:nvPr/>
        </p:nvSpPr>
        <p:spPr>
          <a:xfrm>
            <a:off x="5221223" y="636981"/>
            <a:ext cx="1629028" cy="101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97448" y="761441"/>
            <a:ext cx="10490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1183" y="2865094"/>
            <a:ext cx="1665477" cy="5133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48784" y="2865094"/>
            <a:ext cx="693216" cy="5133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91183" y="3194278"/>
            <a:ext cx="1750822" cy="5133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22044" y="2875657"/>
            <a:ext cx="1471295" cy="68389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800" spc="150">
                <a:solidFill>
                  <a:srgbClr val="FFFFFF"/>
                </a:solidFill>
                <a:latin typeface="Calibri"/>
                <a:cs typeface="Calibri"/>
              </a:rPr>
              <a:t>I, 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He, </a:t>
            </a:r>
            <a:r>
              <a:rPr dirty="0" sz="1800" spc="90">
                <a:solidFill>
                  <a:srgbClr val="FFFFFF"/>
                </a:solidFill>
                <a:latin typeface="Calibri"/>
                <a:cs typeface="Calibri"/>
              </a:rPr>
              <a:t>She,</a:t>
            </a:r>
            <a:r>
              <a:rPr dirty="0" sz="18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They,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We,</a:t>
            </a:r>
            <a:r>
              <a:rPr dirty="0" sz="18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48784" y="3194278"/>
            <a:ext cx="796848" cy="513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511296" y="3508197"/>
            <a:ext cx="2979166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755897" y="2875657"/>
            <a:ext cx="2456180" cy="125857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137285">
              <a:lnSpc>
                <a:spcPct val="100000"/>
              </a:lnSpc>
              <a:spcBef>
                <a:spcPts val="530"/>
              </a:spcBef>
            </a:pP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endParaRPr sz="1800">
              <a:latin typeface="Calibri"/>
              <a:cs typeface="Calibri"/>
            </a:endParaRPr>
          </a:p>
          <a:p>
            <a:pPr marL="1137285">
              <a:lnSpc>
                <a:spcPct val="100000"/>
              </a:lnSpc>
              <a:spcBef>
                <a:spcPts val="430"/>
              </a:spcBef>
            </a:pP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were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dirty="0" sz="3200" spc="16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ــــــــــ</a:t>
            </a:r>
            <a:r>
              <a:rPr dirty="0" sz="3200" spc="-95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-1520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3200" spc="16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58184" y="4069123"/>
            <a:ext cx="2491486" cy="806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70376" y="4096511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97280" y="4584217"/>
            <a:ext cx="473748" cy="4860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75816" y="4468405"/>
            <a:ext cx="613981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86127" y="4468405"/>
            <a:ext cx="1525397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005327" y="4468405"/>
            <a:ext cx="1757045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358640" y="4468405"/>
            <a:ext cx="870026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922520" y="4468405"/>
            <a:ext cx="1174813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97280" y="5023129"/>
            <a:ext cx="473748" cy="48600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575816" y="4907318"/>
            <a:ext cx="1159560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31720" y="4907318"/>
            <a:ext cx="1263205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285744" y="4907318"/>
            <a:ext cx="1915541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797552" y="4907318"/>
            <a:ext cx="1671574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065520" y="4907318"/>
            <a:ext cx="495071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97280" y="5462015"/>
            <a:ext cx="473748" cy="48600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75816" y="5346191"/>
            <a:ext cx="921816" cy="67801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093976" y="5346191"/>
            <a:ext cx="1062037" cy="6780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849879" y="5346191"/>
            <a:ext cx="3573653" cy="6780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019800" y="5346191"/>
            <a:ext cx="1098613" cy="67801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714743" y="5346191"/>
            <a:ext cx="495071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222044" y="4481640"/>
            <a:ext cx="5792470" cy="134366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680"/>
              </a:spcBef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29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400" spc="55">
                <a:solidFill>
                  <a:srgbClr val="CC3300"/>
                </a:solidFill>
                <a:latin typeface="Calibri"/>
                <a:cs typeface="Calibri"/>
              </a:rPr>
              <a:t>watched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television </a:t>
            </a:r>
            <a:r>
              <a:rPr dirty="0" sz="2400" spc="55">
                <a:solidFill>
                  <a:srgbClr val="FFFF00"/>
                </a:solidFill>
                <a:latin typeface="Calibri"/>
                <a:cs typeface="Calibri"/>
              </a:rPr>
              <a:t>last</a:t>
            </a:r>
            <a:r>
              <a:rPr dirty="0" sz="2400" spc="46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night.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12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400" spc="50">
                <a:solidFill>
                  <a:srgbClr val="CC3300"/>
                </a:solidFill>
                <a:latin typeface="Calibri"/>
                <a:cs typeface="Calibri"/>
              </a:rPr>
              <a:t>visited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uncle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00"/>
                </a:solidFill>
                <a:latin typeface="Calibri"/>
                <a:cs typeface="Calibri"/>
              </a:rPr>
              <a:t>yesterday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2400" spc="50">
                <a:solidFill>
                  <a:srgbClr val="CC3300"/>
                </a:solidFill>
                <a:latin typeface="Calibri"/>
                <a:cs typeface="Calibri"/>
              </a:rPr>
              <a:t>went 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Makkah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months</a:t>
            </a:r>
            <a:r>
              <a:rPr dirty="0" sz="2400" spc="5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FFFF00"/>
                </a:solidFill>
                <a:latin typeface="Calibri"/>
                <a:cs typeface="Calibri"/>
              </a:rPr>
              <a:t>often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670429" y="2085594"/>
            <a:ext cx="23996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2.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Past </a:t>
            </a:r>
            <a:r>
              <a:rPr dirty="0" sz="1800" spc="175" b="1">
                <a:solidFill>
                  <a:srgbClr val="000066"/>
                </a:solidFill>
                <a:latin typeface="Calibri"/>
                <a:cs typeface="Calibri"/>
              </a:rPr>
              <a:t>Simple</a:t>
            </a:r>
            <a:r>
              <a:rPr dirty="0" sz="1800" spc="-8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731890" y="2085594"/>
            <a:ext cx="11353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85" b="1">
                <a:solidFill>
                  <a:srgbClr val="000066"/>
                </a:solidFill>
                <a:latin typeface="Arial"/>
                <a:cs typeface="Arial"/>
              </a:rPr>
              <a:t>طيسبلا</a:t>
            </a:r>
            <a:r>
              <a:rPr dirty="0" sz="1800" spc="-28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يضاملا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973323" y="3011423"/>
            <a:ext cx="1600200" cy="76200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1524000" y="0"/>
                </a:moveTo>
                <a:lnTo>
                  <a:pt x="1524000" y="76200"/>
                </a:lnTo>
                <a:lnTo>
                  <a:pt x="1587500" y="44450"/>
                </a:lnTo>
                <a:lnTo>
                  <a:pt x="1536700" y="44450"/>
                </a:lnTo>
                <a:lnTo>
                  <a:pt x="1536700" y="31750"/>
                </a:lnTo>
                <a:lnTo>
                  <a:pt x="1587500" y="31750"/>
                </a:lnTo>
                <a:lnTo>
                  <a:pt x="1524000" y="0"/>
                </a:lnTo>
                <a:close/>
              </a:path>
              <a:path w="1600200" h="76200">
                <a:moveTo>
                  <a:pt x="1524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524000" y="44450"/>
                </a:lnTo>
                <a:lnTo>
                  <a:pt x="1524000" y="31750"/>
                </a:lnTo>
                <a:close/>
              </a:path>
              <a:path w="1600200" h="76200">
                <a:moveTo>
                  <a:pt x="1587500" y="31750"/>
                </a:moveTo>
                <a:lnTo>
                  <a:pt x="1536700" y="31750"/>
                </a:lnTo>
                <a:lnTo>
                  <a:pt x="1536700" y="44450"/>
                </a:lnTo>
                <a:lnTo>
                  <a:pt x="1587500" y="44450"/>
                </a:lnTo>
                <a:lnTo>
                  <a:pt x="1600200" y="38100"/>
                </a:lnTo>
                <a:lnTo>
                  <a:pt x="1587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973323" y="3392423"/>
            <a:ext cx="1600200" cy="76200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1524000" y="0"/>
                </a:moveTo>
                <a:lnTo>
                  <a:pt x="1524000" y="76200"/>
                </a:lnTo>
                <a:lnTo>
                  <a:pt x="1587500" y="44450"/>
                </a:lnTo>
                <a:lnTo>
                  <a:pt x="1536700" y="44450"/>
                </a:lnTo>
                <a:lnTo>
                  <a:pt x="1536700" y="31750"/>
                </a:lnTo>
                <a:lnTo>
                  <a:pt x="1587500" y="31750"/>
                </a:lnTo>
                <a:lnTo>
                  <a:pt x="1524000" y="0"/>
                </a:lnTo>
                <a:close/>
              </a:path>
              <a:path w="1600200" h="76200">
                <a:moveTo>
                  <a:pt x="1524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524000" y="44450"/>
                </a:lnTo>
                <a:lnTo>
                  <a:pt x="1524000" y="31750"/>
                </a:lnTo>
                <a:close/>
              </a:path>
              <a:path w="1600200" h="76200">
                <a:moveTo>
                  <a:pt x="1587500" y="31750"/>
                </a:moveTo>
                <a:lnTo>
                  <a:pt x="1536700" y="31750"/>
                </a:lnTo>
                <a:lnTo>
                  <a:pt x="1536700" y="44450"/>
                </a:lnTo>
                <a:lnTo>
                  <a:pt x="1587500" y="44450"/>
                </a:lnTo>
                <a:lnTo>
                  <a:pt x="1600200" y="38100"/>
                </a:lnTo>
                <a:lnTo>
                  <a:pt x="1587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6" name="object 6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7" name="object 6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37104" y="2051329"/>
            <a:ext cx="4734941" cy="5439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8523" y="1982723"/>
            <a:ext cx="4724400" cy="533400"/>
          </a:xfrm>
          <a:custGeom>
            <a:avLst/>
            <a:gdLst/>
            <a:ahLst/>
            <a:cxnLst/>
            <a:rect l="l" t="t" r="r" b="b"/>
            <a:pathLst>
              <a:path w="4724400" h="533400">
                <a:moveTo>
                  <a:pt x="4635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4635500" y="533400"/>
                </a:lnTo>
                <a:lnTo>
                  <a:pt x="4670125" y="526420"/>
                </a:lnTo>
                <a:lnTo>
                  <a:pt x="4698380" y="507380"/>
                </a:lnTo>
                <a:lnTo>
                  <a:pt x="4717420" y="479125"/>
                </a:lnTo>
                <a:lnTo>
                  <a:pt x="4724400" y="444500"/>
                </a:lnTo>
                <a:lnTo>
                  <a:pt x="4724400" y="88900"/>
                </a:lnTo>
                <a:lnTo>
                  <a:pt x="4717420" y="54274"/>
                </a:lnTo>
                <a:lnTo>
                  <a:pt x="4698380" y="26019"/>
                </a:lnTo>
                <a:lnTo>
                  <a:pt x="4670125" y="6979"/>
                </a:lnTo>
                <a:lnTo>
                  <a:pt x="46355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68523" y="1982723"/>
            <a:ext cx="4724400" cy="533400"/>
          </a:xfrm>
          <a:custGeom>
            <a:avLst/>
            <a:gdLst/>
            <a:ahLst/>
            <a:cxnLst/>
            <a:rect l="l" t="t" r="r" b="b"/>
            <a:pathLst>
              <a:path w="47244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4635500" y="0"/>
                </a:lnTo>
                <a:lnTo>
                  <a:pt x="4670125" y="6979"/>
                </a:lnTo>
                <a:lnTo>
                  <a:pt x="4698380" y="26019"/>
                </a:lnTo>
                <a:lnTo>
                  <a:pt x="4717420" y="54274"/>
                </a:lnTo>
                <a:lnTo>
                  <a:pt x="4724400" y="88900"/>
                </a:lnTo>
                <a:lnTo>
                  <a:pt x="4724400" y="444500"/>
                </a:lnTo>
                <a:lnTo>
                  <a:pt x="4717420" y="479125"/>
                </a:lnTo>
                <a:lnTo>
                  <a:pt x="4698380" y="507380"/>
                </a:lnTo>
                <a:lnTo>
                  <a:pt x="4670125" y="526420"/>
                </a:lnTo>
                <a:lnTo>
                  <a:pt x="46355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52927" y="627837"/>
            <a:ext cx="2509774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21223" y="636981"/>
            <a:ext cx="1629028" cy="101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128517" y="761441"/>
            <a:ext cx="3418204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80"/>
              <a:t>TENSES</a:t>
            </a:r>
            <a:r>
              <a:rPr dirty="0" sz="3600" spc="1210"/>
              <a:t> </a:t>
            </a:r>
            <a:r>
              <a:rPr dirty="0" sz="3600" spc="-175"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63567" y="2685237"/>
            <a:ext cx="4740910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99559" y="2685237"/>
            <a:ext cx="370103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47159" y="2986989"/>
            <a:ext cx="4957318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822191" y="2986989"/>
            <a:ext cx="431126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416808" y="3288741"/>
            <a:ext cx="5487797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352800" y="3288741"/>
            <a:ext cx="370103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52600" y="3590493"/>
            <a:ext cx="7151878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63624" y="3590493"/>
            <a:ext cx="495071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056376" y="3892245"/>
            <a:ext cx="2848229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992367" y="3892245"/>
            <a:ext cx="370103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038600" y="4710048"/>
            <a:ext cx="0" cy="511175"/>
          </a:xfrm>
          <a:custGeom>
            <a:avLst/>
            <a:gdLst/>
            <a:ahLst/>
            <a:cxnLst/>
            <a:rect l="l" t="t" r="r" b="b"/>
            <a:pathLst>
              <a:path w="0" h="511175">
                <a:moveTo>
                  <a:pt x="0" y="0"/>
                </a:moveTo>
                <a:lnTo>
                  <a:pt x="0" y="5111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91200" y="4710048"/>
            <a:ext cx="0" cy="511175"/>
          </a:xfrm>
          <a:custGeom>
            <a:avLst/>
            <a:gdLst/>
            <a:ahLst/>
            <a:cxnLst/>
            <a:rect l="l" t="t" r="r" b="b"/>
            <a:pathLst>
              <a:path w="0" h="511175">
                <a:moveTo>
                  <a:pt x="0" y="0"/>
                </a:moveTo>
                <a:lnTo>
                  <a:pt x="0" y="5111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814576" y="5214873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28800" y="4710048"/>
            <a:ext cx="0" cy="1116330"/>
          </a:xfrm>
          <a:custGeom>
            <a:avLst/>
            <a:gdLst/>
            <a:ahLst/>
            <a:cxnLst/>
            <a:rect l="l" t="t" r="r" b="b"/>
            <a:pathLst>
              <a:path w="0" h="1116329">
                <a:moveTo>
                  <a:pt x="0" y="0"/>
                </a:moveTo>
                <a:lnTo>
                  <a:pt x="0" y="111607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763000" y="4710048"/>
            <a:ext cx="0" cy="1116330"/>
          </a:xfrm>
          <a:custGeom>
            <a:avLst/>
            <a:gdLst/>
            <a:ahLst/>
            <a:cxnLst/>
            <a:rect l="l" t="t" r="r" b="b"/>
            <a:pathLst>
              <a:path w="0" h="1116329">
                <a:moveTo>
                  <a:pt x="0" y="0"/>
                </a:moveTo>
                <a:lnTo>
                  <a:pt x="0" y="111607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814576" y="4724400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14576" y="5811837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73935" y="4687773"/>
            <a:ext cx="1284477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197351" y="4693869"/>
            <a:ext cx="549948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983735" y="4687773"/>
            <a:ext cx="741972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16552" y="4693869"/>
            <a:ext cx="1049858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736335" y="4687773"/>
            <a:ext cx="1555877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982968" y="4693869"/>
            <a:ext cx="1223581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773935" y="5178552"/>
            <a:ext cx="556082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023872" y="5178552"/>
            <a:ext cx="879170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596895" y="5178552"/>
            <a:ext cx="985837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276600" y="5178552"/>
            <a:ext cx="879170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849623" y="5178552"/>
            <a:ext cx="598716" cy="510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142232" y="5178552"/>
            <a:ext cx="455447" cy="5103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88535" y="5184647"/>
            <a:ext cx="3174365" cy="51033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1646935" y="4687773"/>
          <a:ext cx="6687184" cy="1007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8690"/>
                <a:gridCol w="1736089"/>
                <a:gridCol w="2732404"/>
              </a:tblGrid>
              <a:tr h="506812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20"/>
                        </a:spcBef>
                        <a:tabLst>
                          <a:tab pos="1691639" algn="l"/>
                        </a:tabLst>
                      </a:pPr>
                      <a:r>
                        <a:rPr dirty="0" sz="18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tomorrow	</a:t>
                      </a:r>
                      <a:r>
                        <a:rPr dirty="0" sz="18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ادغ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740"/>
                </a:tc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8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next</a:t>
                      </a:r>
                      <a:r>
                        <a:rPr dirty="0" sz="1800" spc="2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مداقلا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74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8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the future</a:t>
                      </a:r>
                      <a:r>
                        <a:rPr dirty="0" sz="1800" spc="2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4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لبقتسملا </a:t>
                      </a:r>
                      <a:r>
                        <a:rPr dirty="0" sz="1800" spc="-5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740"/>
                </a:tc>
              </a:tr>
              <a:tr h="500399">
                <a:tc gridSpan="3"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8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2010 </a:t>
                      </a:r>
                      <a:r>
                        <a:rPr dirty="0" sz="18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AD, </a:t>
                      </a:r>
                      <a:r>
                        <a:rPr dirty="0" sz="18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800" spc="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1425 </a:t>
                      </a:r>
                      <a:r>
                        <a:rPr dirty="0" sz="1800" spc="9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AH</a:t>
                      </a:r>
                      <a:r>
                        <a:rPr dirty="0" sz="1800" spc="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: </a:t>
                      </a:r>
                      <a:r>
                        <a:rPr dirty="0" sz="1800" spc="-25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لثم </a:t>
                      </a:r>
                      <a:r>
                        <a:rPr dirty="0" sz="1800" spc="-4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لبقتسملا </a:t>
                      </a:r>
                      <a:r>
                        <a:rPr dirty="0" sz="1800" spc="-5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3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خيرات 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يأ</a:t>
                      </a:r>
                      <a:r>
                        <a:rPr dirty="0" sz="1800" spc="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وأ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6223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5" name="object 45"/>
          <p:cNvSpPr txBox="1"/>
          <p:nvPr/>
        </p:nvSpPr>
        <p:spPr>
          <a:xfrm>
            <a:off x="3980179" y="3045967"/>
            <a:ext cx="47993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dirty="0" sz="1800" spc="-380">
                <a:solidFill>
                  <a:srgbClr val="FFFFFF"/>
                </a:solidFill>
                <a:latin typeface="Arial"/>
                <a:cs typeface="Arial"/>
              </a:rPr>
              <a:t>.لعفلل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لولأا </a:t>
            </a:r>
            <a:r>
              <a:rPr dirty="0" sz="1800" spc="-455">
                <a:solidFill>
                  <a:srgbClr val="FFFFFF"/>
                </a:solidFill>
                <a:latin typeface="Arial"/>
                <a:cs typeface="Arial"/>
              </a:rPr>
              <a:t>فيرصتل</a:t>
            </a:r>
            <a:r>
              <a:rPr dirty="0" baseline="-7716" sz="2700" spc="-682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r>
              <a:rPr dirty="0" sz="1800" spc="-45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baseline="-7716" sz="2700" spc="-682">
                <a:solidFill>
                  <a:srgbClr val="CC3300"/>
                </a:solidFill>
                <a:latin typeface="Calibri"/>
                <a:cs typeface="Calibri"/>
              </a:rPr>
              <a:t>h</a:t>
            </a:r>
            <a:r>
              <a:rPr dirty="0" sz="1800" spc="-45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7716" sz="2700" spc="-682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dirty="0" sz="1800" spc="-455">
                <a:solidFill>
                  <a:srgbClr val="FFFFFF"/>
                </a:solidFill>
                <a:latin typeface="Arial"/>
                <a:cs typeface="Arial"/>
              </a:rPr>
              <a:t>ث </a:t>
            </a:r>
            <a:r>
              <a:rPr dirty="0" baseline="-7716" sz="2700" spc="-7">
                <a:solidFill>
                  <a:srgbClr val="CC3300"/>
                </a:solidFill>
                <a:latin typeface="Calibri"/>
                <a:cs typeface="Calibri"/>
              </a:rPr>
              <a:t>ll 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413627" y="3076447"/>
            <a:ext cx="4032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190">
                <a:solidFill>
                  <a:srgbClr val="CC3300"/>
                </a:solidFill>
                <a:latin typeface="Calibri"/>
                <a:cs typeface="Calibri"/>
              </a:rPr>
              <a:t>w</a:t>
            </a:r>
            <a:r>
              <a:rPr dirty="0" baseline="7716" sz="2700" spc="-284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800" spc="-190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baseline="7716" sz="2700" spc="-284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1800" spc="-190">
                <a:solidFill>
                  <a:srgbClr val="CC3300"/>
                </a:solidFill>
                <a:latin typeface="Calibri"/>
                <a:cs typeface="Calibri"/>
              </a:rPr>
              <a:t>ll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665029" y="3347415"/>
            <a:ext cx="211455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ملكتملا </a:t>
            </a:r>
            <a:r>
              <a:rPr dirty="0" sz="1800" spc="-265">
                <a:solidFill>
                  <a:srgbClr val="FFFFFF"/>
                </a:solidFill>
                <a:latin typeface="Arial"/>
                <a:cs typeface="Arial"/>
              </a:rPr>
              <a:t>ريمض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baseline="-9259" sz="2700" spc="-209">
                <a:solidFill>
                  <a:srgbClr val="CC3300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9259" sz="2700" spc="-209">
                <a:solidFill>
                  <a:srgbClr val="CC3300"/>
                </a:solidFill>
                <a:latin typeface="Calibri"/>
                <a:cs typeface="Calibri"/>
              </a:rPr>
              <a:t>hall</a:t>
            </a:r>
            <a:r>
              <a:rPr dirty="0" baseline="-9259" sz="2700" spc="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-445">
                <a:solidFill>
                  <a:srgbClr val="FFFFFF"/>
                </a:solidFill>
                <a:latin typeface="Arial"/>
                <a:cs typeface="Arial"/>
              </a:rPr>
              <a:t>يتأت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36873" y="3347415"/>
            <a:ext cx="305562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.رئامضلا </a:t>
            </a:r>
            <a:r>
              <a:rPr dirty="0" sz="1800" spc="-370">
                <a:solidFill>
                  <a:srgbClr val="FFFFFF"/>
                </a:solidFill>
                <a:latin typeface="Arial"/>
                <a:cs typeface="Arial"/>
              </a:rPr>
              <a:t>يقاب </a:t>
            </a:r>
            <a:r>
              <a:rPr dirty="0" baseline="-9259" sz="2700" spc="-585">
                <a:solidFill>
                  <a:srgbClr val="CC3300"/>
                </a:solidFill>
                <a:latin typeface="Calibri"/>
                <a:cs typeface="Calibri"/>
              </a:rPr>
              <a:t>w</a:t>
            </a:r>
            <a:r>
              <a:rPr dirty="0" sz="1800" spc="-39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r>
              <a:rPr dirty="0" baseline="-9259" sz="2700" spc="-585">
                <a:solidFill>
                  <a:srgbClr val="CC3300"/>
                </a:solidFill>
                <a:latin typeface="Calibri"/>
                <a:cs typeface="Calibri"/>
              </a:rPr>
              <a:t>il</a:t>
            </a:r>
            <a:r>
              <a:rPr dirty="0" sz="1800" spc="-39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9259" sz="2700" spc="-585">
                <a:solidFill>
                  <a:srgbClr val="CC3300"/>
                </a:solidFill>
                <a:latin typeface="Calibri"/>
                <a:cs typeface="Calibri"/>
              </a:rPr>
              <a:t>l </a:t>
            </a:r>
            <a:r>
              <a:rPr dirty="0" sz="1800" spc="-655">
                <a:solidFill>
                  <a:srgbClr val="FFFFFF"/>
                </a:solidFill>
                <a:latin typeface="Arial"/>
                <a:cs typeface="Arial"/>
              </a:rPr>
              <a:t>تأتف</a:t>
            </a:r>
            <a:r>
              <a:rPr dirty="0" sz="1800" spc="1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-9259" sz="2700" spc="75">
                <a:solidFill>
                  <a:srgbClr val="CC3300"/>
                </a:solidFill>
                <a:latin typeface="Calibri"/>
                <a:cs typeface="Calibri"/>
              </a:rPr>
              <a:t>we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امأ</a:t>
            </a:r>
            <a:r>
              <a:rPr dirty="0" baseline="-9259" sz="2700" spc="7">
                <a:solidFill>
                  <a:srgbClr val="CC3300"/>
                </a:solidFill>
                <a:latin typeface="Calibri"/>
                <a:cs typeface="Calibri"/>
              </a:rPr>
              <a:t>I</a:t>
            </a:r>
            <a:r>
              <a:rPr dirty="0" baseline="-9259" sz="2700" spc="284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</a:t>
            </a:r>
            <a:endParaRPr sz="1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759407" y="3622635"/>
            <a:ext cx="7026909" cy="62865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algn="r" marR="43180">
              <a:lnSpc>
                <a:spcPct val="100000"/>
              </a:lnSpc>
              <a:spcBef>
                <a:spcPts val="310"/>
              </a:spcBef>
            </a:pP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.رئامض</a:t>
            </a:r>
            <a:r>
              <a:rPr dirty="0" baseline="-10802" sz="2700" spc="-472">
                <a:solidFill>
                  <a:srgbClr val="CC3300"/>
                </a:solidFill>
                <a:latin typeface="Calibri"/>
                <a:cs typeface="Calibri"/>
              </a:rPr>
              <a:t>w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baseline="-10802" sz="2700" spc="-472">
                <a:solidFill>
                  <a:srgbClr val="CC3300"/>
                </a:solidFill>
                <a:latin typeface="Calibri"/>
                <a:cs typeface="Calibri"/>
              </a:rPr>
              <a:t>il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baseline="-10802" sz="2700" spc="-472">
                <a:solidFill>
                  <a:srgbClr val="CC3300"/>
                </a:solidFill>
                <a:latin typeface="Calibri"/>
                <a:cs typeface="Calibri"/>
              </a:rPr>
              <a:t>l   </a:t>
            </a:r>
            <a:r>
              <a:rPr dirty="0" sz="1800" spc="-225">
                <a:solidFill>
                  <a:srgbClr val="FFFFFF"/>
                </a:solidFill>
                <a:latin typeface="Arial"/>
                <a:cs typeface="Arial"/>
              </a:rPr>
              <a:t>يمج 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اهلدب             </a:t>
            </a:r>
            <a:r>
              <a:rPr dirty="0" sz="18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1800" spc="-195">
                <a:solidFill>
                  <a:srgbClr val="FFFFFF"/>
                </a:solidFill>
                <a:latin typeface="Arial"/>
                <a:cs typeface="Arial"/>
              </a:rPr>
              <a:t>تلح  دقو  </a:t>
            </a:r>
            <a:r>
              <a:rPr dirty="0" sz="1800" spc="-290">
                <a:solidFill>
                  <a:srgbClr val="FFFFFF"/>
                </a:solidFill>
                <a:latin typeface="Arial"/>
                <a:cs typeface="Arial"/>
              </a:rPr>
              <a:t>ةثيدحلا  </a:t>
            </a:r>
            <a:r>
              <a:rPr dirty="0" sz="1800" spc="-270">
                <a:solidFill>
                  <a:srgbClr val="FFFFFF"/>
                </a:solidFill>
                <a:latin typeface="Arial"/>
                <a:cs typeface="Arial"/>
              </a:rPr>
              <a:t>ةيزيلجنلإا  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اهمادختسا 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ردن</a:t>
            </a:r>
            <a:r>
              <a:rPr dirty="0" baseline="-10802" sz="2700" spc="-104">
                <a:solidFill>
                  <a:srgbClr val="CC3300"/>
                </a:solidFill>
                <a:latin typeface="Calibri"/>
                <a:cs typeface="Calibri"/>
              </a:rPr>
              <a:t>shall </a:t>
            </a:r>
            <a:r>
              <a:rPr dirty="0" baseline="-10802" sz="2700" spc="16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-229">
                <a:solidFill>
                  <a:srgbClr val="FFFFFF"/>
                </a:solidFill>
                <a:latin typeface="Arial"/>
                <a:cs typeface="Arial"/>
              </a:rPr>
              <a:t>نكلو</a:t>
            </a:r>
            <a:endParaRPr sz="1800">
              <a:latin typeface="Arial"/>
              <a:cs typeface="Arial"/>
            </a:endParaRPr>
          </a:p>
          <a:p>
            <a:pPr algn="r" marR="33020">
              <a:lnSpc>
                <a:spcPct val="100000"/>
              </a:lnSpc>
              <a:spcBef>
                <a:spcPts val="219"/>
              </a:spcBef>
            </a:pPr>
            <a:r>
              <a:rPr dirty="0" sz="1800" spc="-190">
                <a:solidFill>
                  <a:srgbClr val="FFFFFF"/>
                </a:solidFill>
                <a:latin typeface="Arial"/>
                <a:cs typeface="Arial"/>
              </a:rPr>
              <a:t>:لثم 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تاملك 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203704" y="2051329"/>
            <a:ext cx="5649341" cy="54391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135123" y="1982723"/>
            <a:ext cx="5638800" cy="533400"/>
          </a:xfrm>
          <a:custGeom>
            <a:avLst/>
            <a:gdLst/>
            <a:ahLst/>
            <a:cxnLst/>
            <a:rect l="l" t="t" r="r" b="b"/>
            <a:pathLst>
              <a:path w="5638800" h="533400">
                <a:moveTo>
                  <a:pt x="55499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549900" y="533400"/>
                </a:lnTo>
                <a:lnTo>
                  <a:pt x="5584525" y="526420"/>
                </a:lnTo>
                <a:lnTo>
                  <a:pt x="5612780" y="507380"/>
                </a:lnTo>
                <a:lnTo>
                  <a:pt x="5631820" y="479125"/>
                </a:lnTo>
                <a:lnTo>
                  <a:pt x="5638800" y="444500"/>
                </a:lnTo>
                <a:lnTo>
                  <a:pt x="5638800" y="88900"/>
                </a:lnTo>
                <a:lnTo>
                  <a:pt x="5631820" y="54274"/>
                </a:lnTo>
                <a:lnTo>
                  <a:pt x="5612780" y="26019"/>
                </a:lnTo>
                <a:lnTo>
                  <a:pt x="5584525" y="6979"/>
                </a:lnTo>
                <a:lnTo>
                  <a:pt x="55499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135123" y="1982723"/>
            <a:ext cx="5638800" cy="533400"/>
          </a:xfrm>
          <a:custGeom>
            <a:avLst/>
            <a:gdLst/>
            <a:ahLst/>
            <a:cxnLst/>
            <a:rect l="l" t="t" r="r" b="b"/>
            <a:pathLst>
              <a:path w="56388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549900" y="0"/>
                </a:lnTo>
                <a:lnTo>
                  <a:pt x="5584525" y="6979"/>
                </a:lnTo>
                <a:lnTo>
                  <a:pt x="5612780" y="26019"/>
                </a:lnTo>
                <a:lnTo>
                  <a:pt x="5631820" y="54274"/>
                </a:lnTo>
                <a:lnTo>
                  <a:pt x="5638800" y="88900"/>
                </a:lnTo>
                <a:lnTo>
                  <a:pt x="5638800" y="444500"/>
                </a:lnTo>
                <a:lnTo>
                  <a:pt x="5631820" y="479125"/>
                </a:lnTo>
                <a:lnTo>
                  <a:pt x="5612780" y="507380"/>
                </a:lnTo>
                <a:lnTo>
                  <a:pt x="5584525" y="526420"/>
                </a:lnTo>
                <a:lnTo>
                  <a:pt x="55499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2289429" y="2035606"/>
            <a:ext cx="6463665" cy="100838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3. 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F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3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.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tu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Fu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re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tu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i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m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im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le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le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en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-5555" sz="3000" spc="-450">
                <a:solidFill>
                  <a:srgbClr val="000066"/>
                </a:solidFill>
                <a:latin typeface="Calibri"/>
                <a:cs typeface="Calibri"/>
              </a:rPr>
              <a:t>nse </a:t>
            </a:r>
            <a:r>
              <a:rPr dirty="0" baseline="-5555" sz="3000" spc="-922" b="1">
                <a:solidFill>
                  <a:srgbClr val="000066"/>
                </a:solidFill>
                <a:latin typeface="Arial"/>
                <a:cs typeface="Arial"/>
              </a:rPr>
              <a:t>لبقتس</a:t>
            </a:r>
            <a:r>
              <a:rPr dirty="0" sz="1800" spc="-615" b="1">
                <a:solidFill>
                  <a:srgbClr val="000066"/>
                </a:solidFill>
                <a:latin typeface="Arial"/>
                <a:cs typeface="Arial"/>
              </a:rPr>
              <a:t>ط</a:t>
            </a:r>
            <a:r>
              <a:rPr dirty="0" baseline="-5555" sz="3000" spc="-922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1800" spc="-615" b="1">
                <a:solidFill>
                  <a:srgbClr val="000066"/>
                </a:solidFill>
                <a:latin typeface="Arial"/>
                <a:cs typeface="Arial"/>
              </a:rPr>
              <a:t>ي</a:t>
            </a:r>
            <a:r>
              <a:rPr dirty="0" baseline="-5555" sz="3000" spc="-922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1800" spc="-615" b="1">
                <a:solidFill>
                  <a:srgbClr val="000066"/>
                </a:solidFill>
                <a:latin typeface="Arial"/>
                <a:cs typeface="Arial"/>
              </a:rPr>
              <a:t>س</a:t>
            </a:r>
            <a:r>
              <a:rPr dirty="0" baseline="-5555" sz="3000" spc="-922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r>
              <a:rPr dirty="0" baseline="-5555" sz="3000" spc="-127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360" b="1">
                <a:solidFill>
                  <a:srgbClr val="000066"/>
                </a:solidFill>
                <a:latin typeface="Arial"/>
                <a:cs typeface="Arial"/>
              </a:rPr>
              <a:t>بلا</a:t>
            </a:r>
            <a:r>
              <a:rPr dirty="0" sz="1800" spc="-22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345" b="1">
                <a:solidFill>
                  <a:srgbClr val="000066"/>
                </a:solidFill>
                <a:latin typeface="Arial"/>
                <a:cs typeface="Arial"/>
              </a:rPr>
              <a:t>لبقتسملا</a:t>
            </a:r>
            <a:endParaRPr sz="1800">
              <a:latin typeface="Arial"/>
              <a:cs typeface="Arial"/>
            </a:endParaRPr>
          </a:p>
          <a:p>
            <a:pPr marL="1152525">
              <a:lnSpc>
                <a:spcPct val="100000"/>
              </a:lnSpc>
              <a:spcBef>
                <a:spcPts val="195"/>
              </a:spcBef>
            </a:pPr>
            <a:r>
              <a:rPr dirty="0" sz="2000" spc="-425" b="1">
                <a:solidFill>
                  <a:srgbClr val="000066"/>
                </a:solidFill>
                <a:latin typeface="Arial"/>
                <a:cs typeface="Arial"/>
              </a:rPr>
              <a:t>طيسبلا</a:t>
            </a:r>
            <a:endParaRPr sz="2000">
              <a:latin typeface="Arial"/>
              <a:cs typeface="Arial"/>
            </a:endParaRPr>
          </a:p>
          <a:p>
            <a:pPr marL="1957705">
              <a:lnSpc>
                <a:spcPct val="100000"/>
              </a:lnSpc>
              <a:spcBef>
                <a:spcPts val="395"/>
              </a:spcBef>
            </a:pPr>
            <a:r>
              <a:rPr dirty="0" sz="1800" spc="-360">
                <a:solidFill>
                  <a:srgbClr val="FFFFFF"/>
                </a:solidFill>
                <a:latin typeface="Arial"/>
                <a:cs typeface="Arial"/>
              </a:rPr>
              <a:t>.لبقتسملا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هثودح </a:t>
            </a:r>
            <a:r>
              <a:rPr dirty="0" sz="1800" spc="-300">
                <a:solidFill>
                  <a:srgbClr val="FFFFFF"/>
                </a:solidFill>
                <a:latin typeface="Arial"/>
                <a:cs typeface="Arial"/>
              </a:rPr>
              <a:t>عقوتم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ثدح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800" spc="-54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3" name="object 7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4" name="object 74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03704" y="2051329"/>
            <a:ext cx="5649341" cy="5439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35123" y="1982723"/>
            <a:ext cx="5638800" cy="533400"/>
          </a:xfrm>
          <a:custGeom>
            <a:avLst/>
            <a:gdLst/>
            <a:ahLst/>
            <a:cxnLst/>
            <a:rect l="l" t="t" r="r" b="b"/>
            <a:pathLst>
              <a:path w="5638800" h="533400">
                <a:moveTo>
                  <a:pt x="55499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549900" y="533400"/>
                </a:lnTo>
                <a:lnTo>
                  <a:pt x="5584525" y="526420"/>
                </a:lnTo>
                <a:lnTo>
                  <a:pt x="5612780" y="507380"/>
                </a:lnTo>
                <a:lnTo>
                  <a:pt x="5631820" y="479125"/>
                </a:lnTo>
                <a:lnTo>
                  <a:pt x="5638800" y="444500"/>
                </a:lnTo>
                <a:lnTo>
                  <a:pt x="5638800" y="88900"/>
                </a:lnTo>
                <a:lnTo>
                  <a:pt x="5631820" y="54274"/>
                </a:lnTo>
                <a:lnTo>
                  <a:pt x="5612780" y="26019"/>
                </a:lnTo>
                <a:lnTo>
                  <a:pt x="5584525" y="6979"/>
                </a:lnTo>
                <a:lnTo>
                  <a:pt x="55499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35123" y="1982723"/>
            <a:ext cx="5638800" cy="533400"/>
          </a:xfrm>
          <a:custGeom>
            <a:avLst/>
            <a:gdLst/>
            <a:ahLst/>
            <a:cxnLst/>
            <a:rect l="l" t="t" r="r" b="b"/>
            <a:pathLst>
              <a:path w="56388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549900" y="0"/>
                </a:lnTo>
                <a:lnTo>
                  <a:pt x="5584525" y="6979"/>
                </a:lnTo>
                <a:lnTo>
                  <a:pt x="5612780" y="26019"/>
                </a:lnTo>
                <a:lnTo>
                  <a:pt x="5631820" y="54274"/>
                </a:lnTo>
                <a:lnTo>
                  <a:pt x="5638800" y="88900"/>
                </a:lnTo>
                <a:lnTo>
                  <a:pt x="5638800" y="444500"/>
                </a:lnTo>
                <a:lnTo>
                  <a:pt x="5631820" y="479125"/>
                </a:lnTo>
                <a:lnTo>
                  <a:pt x="5612780" y="507380"/>
                </a:lnTo>
                <a:lnTo>
                  <a:pt x="5584525" y="526420"/>
                </a:lnTo>
                <a:lnTo>
                  <a:pt x="55499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3" name="object 13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11296" y="2807157"/>
            <a:ext cx="2979166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58184" y="3368083"/>
            <a:ext cx="2491486" cy="806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70376" y="3395471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18616" y="3502202"/>
            <a:ext cx="400672" cy="41282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06296" y="3404590"/>
            <a:ext cx="437159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80032" y="3404590"/>
            <a:ext cx="705446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07335" y="3404590"/>
            <a:ext cx="699325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63951" y="3404590"/>
            <a:ext cx="2503678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824984" y="3404590"/>
            <a:ext cx="418858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18616" y="3867962"/>
            <a:ext cx="400672" cy="4128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06296" y="3770350"/>
            <a:ext cx="970584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234183" y="3770350"/>
            <a:ext cx="1241869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215639" y="3770350"/>
            <a:ext cx="2631820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18616" y="4233722"/>
            <a:ext cx="400672" cy="41282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606296" y="4136110"/>
            <a:ext cx="726770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990344" y="4136110"/>
            <a:ext cx="1193114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926079" y="4136110"/>
            <a:ext cx="1424686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008120" y="4136110"/>
            <a:ext cx="1729486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394959" y="4136110"/>
            <a:ext cx="418858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227320" y="4501870"/>
            <a:ext cx="3698621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157215" y="4501870"/>
            <a:ext cx="412826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43000" y="4861534"/>
            <a:ext cx="4512310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222044" y="2806011"/>
            <a:ext cx="7537450" cy="2459990"/>
          </a:xfrm>
          <a:prstGeom prst="rect">
            <a:avLst/>
          </a:prstGeom>
        </p:spPr>
        <p:txBody>
          <a:bodyPr wrap="square" lIns="0" tIns="126364" rIns="0" bIns="0" rtlCol="0" vert="horz">
            <a:spAutoFit/>
          </a:bodyPr>
          <a:lstStyle/>
          <a:p>
            <a:pPr algn="ctr" marR="5715">
              <a:lnSpc>
                <a:spcPct val="100000"/>
              </a:lnSpc>
              <a:spcBef>
                <a:spcPts val="994"/>
              </a:spcBef>
            </a:pP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200">
              <a:latin typeface="Arial"/>
              <a:cs typeface="Arial"/>
            </a:endParaRPr>
          </a:p>
          <a:p>
            <a:pPr marL="546100" indent="-534035">
              <a:lnSpc>
                <a:spcPct val="100000"/>
              </a:lnSpc>
              <a:spcBef>
                <a:spcPts val="555"/>
              </a:spcBef>
              <a:buSzPct val="70000"/>
              <a:buAutoNum type="arabicPeriod"/>
              <a:tabLst>
                <a:tab pos="546100" algn="l"/>
                <a:tab pos="546735" algn="l"/>
                <a:tab pos="1247140" algn="l"/>
              </a:tabLst>
            </a:pPr>
            <a:r>
              <a:rPr dirty="0" sz="2000" spc="235">
                <a:solidFill>
                  <a:srgbClr val="FFFFCC"/>
                </a:solidFill>
                <a:latin typeface="Calibri"/>
                <a:cs typeface="Calibri"/>
              </a:rPr>
              <a:t>I</a:t>
            </a:r>
            <a:r>
              <a:rPr dirty="0" sz="2000" spc="17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FFFF00"/>
                </a:solidFill>
                <a:latin typeface="Calibri"/>
                <a:cs typeface="Calibri"/>
              </a:rPr>
              <a:t>will	</a:t>
            </a:r>
            <a:r>
              <a:rPr dirty="0" sz="2000" spc="90">
                <a:solidFill>
                  <a:srgbClr val="FFFF00"/>
                </a:solidFill>
                <a:latin typeface="Calibri"/>
                <a:cs typeface="Calibri"/>
              </a:rPr>
              <a:t>go </a:t>
            </a:r>
            <a:r>
              <a:rPr dirty="0" sz="2000" spc="10">
                <a:solidFill>
                  <a:srgbClr val="FFFFCC"/>
                </a:solidFill>
                <a:latin typeface="Calibri"/>
                <a:cs typeface="Calibri"/>
              </a:rPr>
              <a:t>to </a:t>
            </a:r>
            <a:r>
              <a:rPr dirty="0" sz="2000" spc="40">
                <a:solidFill>
                  <a:srgbClr val="FFFFCC"/>
                </a:solidFill>
                <a:latin typeface="Calibri"/>
                <a:cs typeface="Calibri"/>
              </a:rPr>
              <a:t>school</a:t>
            </a:r>
            <a:r>
              <a:rPr dirty="0" sz="2000" spc="-1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CC"/>
                </a:solidFill>
                <a:latin typeface="Calibri"/>
                <a:cs typeface="Calibri"/>
              </a:rPr>
              <a:t>tomorrow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80"/>
              </a:spcBef>
              <a:buClr>
                <a:srgbClr val="FFFFCC"/>
              </a:buClr>
              <a:buSzPct val="70000"/>
              <a:buAutoNum type="arabicPeriod"/>
              <a:tabLst>
                <a:tab pos="546100" algn="l"/>
                <a:tab pos="546735" algn="l"/>
              </a:tabLst>
            </a:pP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000" spc="10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play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foot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ball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next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Friday.</a:t>
            </a:r>
            <a:endParaRPr sz="20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84"/>
              </a:spcBef>
              <a:buClr>
                <a:srgbClr val="FFFFCC"/>
              </a:buClr>
              <a:buSzPct val="70000"/>
              <a:buAutoNum type="arabicPeriod"/>
              <a:tabLst>
                <a:tab pos="546100" algn="l"/>
                <a:tab pos="546735" algn="l"/>
              </a:tabLst>
            </a:pP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2000" spc="10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dirty="0" sz="2000" spc="35">
                <a:solidFill>
                  <a:srgbClr val="FFFF00"/>
                </a:solidFill>
                <a:latin typeface="Calibri"/>
                <a:cs typeface="Calibri"/>
              </a:rPr>
              <a:t>join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army </a:t>
            </a:r>
            <a:r>
              <a:rPr dirty="0" sz="2000" spc="25">
                <a:solidFill>
                  <a:srgbClr val="CC3300"/>
                </a:solidFill>
                <a:latin typeface="Calibri"/>
                <a:cs typeface="Calibri"/>
              </a:rPr>
              <a:t>in </a:t>
            </a:r>
            <a:r>
              <a:rPr dirty="0" sz="2000" spc="30">
                <a:solidFill>
                  <a:srgbClr val="CC3300"/>
                </a:solidFill>
                <a:latin typeface="Calibri"/>
                <a:cs typeface="Calibri"/>
              </a:rPr>
              <a:t>the</a:t>
            </a:r>
            <a:r>
              <a:rPr dirty="0" sz="2000" spc="13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future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4098290">
              <a:lnSpc>
                <a:spcPct val="100000"/>
              </a:lnSpc>
              <a:spcBef>
                <a:spcPts val="430"/>
              </a:spcBef>
            </a:pPr>
            <a:r>
              <a:rPr dirty="0" sz="2000" spc="-285">
                <a:solidFill>
                  <a:srgbClr val="FFFFFF"/>
                </a:solidFill>
                <a:latin typeface="Arial"/>
                <a:cs typeface="Arial"/>
              </a:rPr>
              <a:t>:مادختساب </a:t>
            </a:r>
            <a:r>
              <a:rPr dirty="0" sz="2000" spc="-495">
                <a:solidFill>
                  <a:srgbClr val="FFFFFF"/>
                </a:solidFill>
                <a:latin typeface="Arial"/>
                <a:cs typeface="Arial"/>
              </a:rPr>
              <a:t>طيسبلا </a:t>
            </a:r>
            <a:r>
              <a:rPr dirty="0" sz="2000" spc="-530">
                <a:solidFill>
                  <a:srgbClr val="FFFFFF"/>
                </a:solidFill>
                <a:latin typeface="Arial"/>
                <a:cs typeface="Arial"/>
              </a:rPr>
              <a:t>لبقتسملل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رخأ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34">
                <a:solidFill>
                  <a:srgbClr val="FFFFFF"/>
                </a:solidFill>
                <a:latin typeface="Arial"/>
                <a:cs typeface="Arial"/>
              </a:rPr>
              <a:t>نيوكت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كانه</a:t>
            </a:r>
            <a:endParaRPr sz="2000">
              <a:latin typeface="Arial"/>
              <a:cs typeface="Arial"/>
            </a:endParaRPr>
          </a:p>
          <a:p>
            <a:pPr marL="82550">
              <a:lnSpc>
                <a:spcPct val="100000"/>
              </a:lnSpc>
              <a:spcBef>
                <a:spcPts val="480"/>
              </a:spcBef>
              <a:tabLst>
                <a:tab pos="3330575" algn="l"/>
              </a:tabLst>
            </a:pP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am 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000" spc="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0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are	</a:t>
            </a: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going</a:t>
            </a:r>
            <a:r>
              <a:rPr dirty="0" sz="20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289429" y="2085594"/>
            <a:ext cx="26549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3.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Future </a:t>
            </a:r>
            <a:r>
              <a:rPr dirty="0" sz="1800" spc="180" b="1">
                <a:solidFill>
                  <a:srgbClr val="000066"/>
                </a:solidFill>
                <a:latin typeface="Calibri"/>
                <a:cs typeface="Calibri"/>
              </a:rPr>
              <a:t>Simple</a:t>
            </a:r>
            <a:r>
              <a:rPr dirty="0" sz="1800" spc="-8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45530" y="2085594"/>
            <a:ext cx="12147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85" b="1">
                <a:solidFill>
                  <a:srgbClr val="000066"/>
                </a:solidFill>
                <a:latin typeface="Arial"/>
                <a:cs typeface="Arial"/>
              </a:rPr>
              <a:t>طيسبلا</a:t>
            </a:r>
            <a:r>
              <a:rPr dirty="0" sz="1800" spc="-36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345" b="1">
                <a:solidFill>
                  <a:srgbClr val="000066"/>
                </a:solidFill>
                <a:latin typeface="Arial"/>
                <a:cs typeface="Arial"/>
              </a:rPr>
              <a:t>لبقتسملا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820923" y="5145023"/>
            <a:ext cx="1600200" cy="76200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1524000" y="0"/>
                </a:moveTo>
                <a:lnTo>
                  <a:pt x="1524000" y="76200"/>
                </a:lnTo>
                <a:lnTo>
                  <a:pt x="1587500" y="44450"/>
                </a:lnTo>
                <a:lnTo>
                  <a:pt x="1536700" y="44450"/>
                </a:lnTo>
                <a:lnTo>
                  <a:pt x="1536700" y="31750"/>
                </a:lnTo>
                <a:lnTo>
                  <a:pt x="1587500" y="31750"/>
                </a:lnTo>
                <a:lnTo>
                  <a:pt x="1524000" y="0"/>
                </a:lnTo>
                <a:close/>
              </a:path>
              <a:path w="1600200" h="76200">
                <a:moveTo>
                  <a:pt x="1524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524000" y="44450"/>
                </a:lnTo>
                <a:lnTo>
                  <a:pt x="1524000" y="31750"/>
                </a:lnTo>
                <a:close/>
              </a:path>
              <a:path w="1600200" h="76200">
                <a:moveTo>
                  <a:pt x="1587500" y="31750"/>
                </a:moveTo>
                <a:lnTo>
                  <a:pt x="1536700" y="31750"/>
                </a:lnTo>
                <a:lnTo>
                  <a:pt x="1536700" y="44450"/>
                </a:lnTo>
                <a:lnTo>
                  <a:pt x="1587500" y="44450"/>
                </a:lnTo>
                <a:lnTo>
                  <a:pt x="1600200" y="38100"/>
                </a:lnTo>
                <a:lnTo>
                  <a:pt x="15875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0" name="object 6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52927" y="627837"/>
            <a:ext cx="2509774" cy="101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28517" y="761441"/>
            <a:ext cx="17989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5221223" y="636981"/>
            <a:ext cx="1629028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97448" y="761441"/>
            <a:ext cx="10490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14544" y="2685237"/>
            <a:ext cx="3866134" cy="510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50535" y="2685237"/>
            <a:ext cx="370103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185917" y="2744215"/>
            <a:ext cx="36449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1800" spc="-500">
                <a:solidFill>
                  <a:srgbClr val="FFFFFF"/>
                </a:solidFill>
                <a:latin typeface="Arial"/>
                <a:cs typeface="Arial"/>
              </a:rPr>
              <a:t>طقف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نلآا </a:t>
            </a:r>
            <a:r>
              <a:rPr dirty="0" sz="1800" spc="-484">
                <a:solidFill>
                  <a:srgbClr val="FFFFFF"/>
                </a:solidFill>
                <a:latin typeface="Arial"/>
                <a:cs typeface="Arial"/>
              </a:rPr>
              <a:t>عقي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ثدح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800" spc="-54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41464" y="2986989"/>
            <a:ext cx="1839341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77456" y="2986989"/>
            <a:ext cx="370090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213472" y="3045967"/>
            <a:ext cx="16211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67383" y="3590518"/>
            <a:ext cx="3643629" cy="513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67383" y="3892270"/>
            <a:ext cx="4576318" cy="5133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7383" y="4194022"/>
            <a:ext cx="5048885" cy="5133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298575" y="3628730"/>
            <a:ext cx="1435100" cy="93091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He, 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she,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They, 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we,</a:t>
            </a:r>
            <a:r>
              <a:rPr dirty="0" sz="18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68567" y="4495749"/>
            <a:ext cx="2912110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004559" y="4495749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6140322" y="4555058"/>
            <a:ext cx="26943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لثم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62400" y="4938648"/>
            <a:ext cx="0" cy="554355"/>
          </a:xfrm>
          <a:custGeom>
            <a:avLst/>
            <a:gdLst/>
            <a:ahLst/>
            <a:cxnLst/>
            <a:rect l="l" t="t" r="r" b="b"/>
            <a:pathLst>
              <a:path w="0" h="554354">
                <a:moveTo>
                  <a:pt x="0" y="0"/>
                </a:moveTo>
                <a:lnTo>
                  <a:pt x="0" y="5541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467600" y="4938648"/>
            <a:ext cx="0" cy="554355"/>
          </a:xfrm>
          <a:custGeom>
            <a:avLst/>
            <a:gdLst/>
            <a:ahLst/>
            <a:cxnLst/>
            <a:rect l="l" t="t" r="r" b="b"/>
            <a:pathLst>
              <a:path w="0" h="554354">
                <a:moveTo>
                  <a:pt x="0" y="0"/>
                </a:moveTo>
                <a:lnTo>
                  <a:pt x="0" y="5541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90776" y="5486400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905000" y="4938648"/>
            <a:ext cx="0" cy="1141730"/>
          </a:xfrm>
          <a:custGeom>
            <a:avLst/>
            <a:gdLst/>
            <a:ahLst/>
            <a:cxnLst/>
            <a:rect l="l" t="t" r="r" b="b"/>
            <a:pathLst>
              <a:path w="0" h="1141729">
                <a:moveTo>
                  <a:pt x="0" y="0"/>
                </a:moveTo>
                <a:lnTo>
                  <a:pt x="0" y="114115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839200" y="4938648"/>
            <a:ext cx="0" cy="1141730"/>
          </a:xfrm>
          <a:custGeom>
            <a:avLst/>
            <a:gdLst/>
            <a:ahLst/>
            <a:cxnLst/>
            <a:rect l="l" t="t" r="r" b="b"/>
            <a:pathLst>
              <a:path w="0" h="1141729">
                <a:moveTo>
                  <a:pt x="0" y="0"/>
                </a:moveTo>
                <a:lnTo>
                  <a:pt x="0" y="114115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90776" y="4953000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890776" y="6065520"/>
            <a:ext cx="6962775" cy="0"/>
          </a:xfrm>
          <a:custGeom>
            <a:avLst/>
            <a:gdLst/>
            <a:ahLst/>
            <a:cxnLst/>
            <a:rect l="l" t="t" r="r" b="b"/>
            <a:pathLst>
              <a:path w="6962775" h="0">
                <a:moveTo>
                  <a:pt x="0" y="0"/>
                </a:moveTo>
                <a:lnTo>
                  <a:pt x="6962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865376" y="4925593"/>
            <a:ext cx="650570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929127" y="4928641"/>
            <a:ext cx="534758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922776" y="4925593"/>
            <a:ext cx="1601597" cy="4585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245608" y="4928641"/>
            <a:ext cx="1610740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427976" y="4925593"/>
            <a:ext cx="641426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049768" y="4928641"/>
            <a:ext cx="586549" cy="4585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865376" y="5458967"/>
            <a:ext cx="745058" cy="4585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904744" y="5462015"/>
            <a:ext cx="647471" cy="4585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721608" y="5458967"/>
            <a:ext cx="1988565" cy="4585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446776" y="5495544"/>
            <a:ext cx="821258" cy="4036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017264" y="5739384"/>
            <a:ext cx="2808478" cy="4036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3" name="object 43"/>
          <p:cNvGraphicFramePr>
            <a:graphicFrameLocks noGrp="1"/>
          </p:cNvGraphicFramePr>
          <p:nvPr/>
        </p:nvGraphicFramePr>
        <p:xfrm>
          <a:off x="1738376" y="4925593"/>
          <a:ext cx="7025005" cy="1217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5164"/>
                <a:gridCol w="3449320"/>
                <a:gridCol w="1621789"/>
              </a:tblGrid>
              <a:tr h="497497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now</a:t>
                      </a:r>
                      <a:r>
                        <a:rPr dirty="0" sz="1600" spc="2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نلآا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70485"/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moment </a:t>
                      </a:r>
                      <a:r>
                        <a:rPr dirty="0" sz="16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ةظحللا </a:t>
                      </a:r>
                      <a:r>
                        <a:rPr dirty="0" sz="1600" spc="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هذه</a:t>
                      </a:r>
                      <a:r>
                        <a:rPr dirty="0" sz="16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4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70485"/>
                </a:tc>
                <a:tc>
                  <a:txBody>
                    <a:bodyPr/>
                    <a:lstStyle/>
                    <a:p>
                      <a:pPr marL="41910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look</a:t>
                      </a:r>
                      <a:r>
                        <a:rPr dirty="0" sz="16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رظنا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70485"/>
                </a:tc>
              </a:tr>
              <a:tr h="719975">
                <a:tc gridSpan="2"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listen </a:t>
                      </a:r>
                      <a:r>
                        <a:rPr dirty="0" sz="1600" spc="-2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عمتسا </a:t>
                      </a: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present </a:t>
                      </a:r>
                      <a:r>
                        <a:rPr dirty="0" sz="16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time </a:t>
                      </a:r>
                      <a:r>
                        <a:rPr dirty="0" sz="1400" spc="-1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تقولا</a:t>
                      </a:r>
                      <a:r>
                        <a:rPr dirty="0" sz="14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409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r" marR="4368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ض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ح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0668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4" name="object 44"/>
          <p:cNvSpPr txBox="1"/>
          <p:nvPr/>
        </p:nvSpPr>
        <p:spPr>
          <a:xfrm>
            <a:off x="2670429" y="2390394"/>
            <a:ext cx="2970530" cy="6343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40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r>
              <a:rPr dirty="0" sz="2000" spc="18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2000" spc="-135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2000">
              <a:latin typeface="Arial"/>
              <a:cs typeface="Arial"/>
            </a:endParaRPr>
          </a:p>
          <a:p>
            <a:pPr marL="73025">
              <a:lnSpc>
                <a:spcPct val="100000"/>
              </a:lnSpc>
            </a:pPr>
            <a:r>
              <a:rPr dirty="0" sz="2000" spc="-229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048000" y="3127248"/>
            <a:ext cx="2999740" cy="396240"/>
          </a:xfrm>
          <a:custGeom>
            <a:avLst/>
            <a:gdLst/>
            <a:ahLst/>
            <a:cxnLst/>
            <a:rect l="l" t="t" r="r" b="b"/>
            <a:pathLst>
              <a:path w="2999740" h="396239">
                <a:moveTo>
                  <a:pt x="0" y="396239"/>
                </a:moveTo>
                <a:lnTo>
                  <a:pt x="2999231" y="396239"/>
                </a:lnTo>
                <a:lnTo>
                  <a:pt x="2999231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2955228" y="3153867"/>
            <a:ext cx="3109595" cy="14058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5420">
              <a:lnSpc>
                <a:spcPct val="100000"/>
              </a:lnSpc>
              <a:spcBef>
                <a:spcPts val="95"/>
              </a:spcBef>
            </a:pPr>
            <a:r>
              <a:rPr dirty="0" sz="2000" spc="85">
                <a:solidFill>
                  <a:srgbClr val="CC3300"/>
                </a:solidFill>
                <a:latin typeface="Calibri"/>
                <a:cs typeface="Calibri"/>
              </a:rPr>
              <a:t>am </a:t>
            </a:r>
            <a:r>
              <a:rPr dirty="0" sz="2000" spc="-10">
                <a:solidFill>
                  <a:srgbClr val="CC3300"/>
                </a:solidFill>
                <a:latin typeface="Calibri"/>
                <a:cs typeface="Calibri"/>
              </a:rPr>
              <a:t>/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is </a:t>
            </a:r>
            <a:r>
              <a:rPr dirty="0" sz="2000" spc="-10">
                <a:solidFill>
                  <a:srgbClr val="CC3300"/>
                </a:solidFill>
                <a:latin typeface="Calibri"/>
                <a:cs typeface="Calibri"/>
              </a:rPr>
              <a:t>/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are </a:t>
            </a:r>
            <a:r>
              <a:rPr dirty="0" sz="2000" spc="-5">
                <a:solidFill>
                  <a:srgbClr val="CC3300"/>
                </a:solidFill>
                <a:latin typeface="Arial"/>
                <a:cs typeface="Arial"/>
              </a:rPr>
              <a:t>+ </a:t>
            </a:r>
            <a:r>
              <a:rPr dirty="0" sz="2000" spc="-450">
                <a:solidFill>
                  <a:srgbClr val="CC3300"/>
                </a:solidFill>
                <a:latin typeface="Arial"/>
                <a:cs typeface="Arial"/>
              </a:rPr>
              <a:t>لعف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</a:t>
            </a:r>
            <a:r>
              <a:rPr dirty="0" sz="2000" spc="-17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ing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am </a:t>
            </a:r>
            <a:r>
              <a:rPr dirty="0" sz="1800" spc="409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1800" spc="409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8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ing</a:t>
            </a:r>
            <a:endParaRPr sz="1800">
              <a:latin typeface="Calibri"/>
              <a:cs typeface="Calibri"/>
            </a:endParaRPr>
          </a:p>
          <a:p>
            <a:pPr marL="1102360">
              <a:lnSpc>
                <a:spcPct val="100000"/>
              </a:lnSpc>
              <a:spcBef>
                <a:spcPts val="215"/>
              </a:spcBef>
            </a:pP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409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1800" spc="409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8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ing</a:t>
            </a:r>
            <a:endParaRPr sz="1800">
              <a:latin typeface="Calibri"/>
              <a:cs typeface="Calibri"/>
            </a:endParaRPr>
          </a:p>
          <a:p>
            <a:pPr marL="1407160">
              <a:lnSpc>
                <a:spcPct val="100000"/>
              </a:lnSpc>
              <a:spcBef>
                <a:spcPts val="220"/>
              </a:spcBef>
            </a:pP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800" spc="409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1800" spc="409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8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601724" y="3773423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54100" y="44450"/>
                </a:lnTo>
                <a:lnTo>
                  <a:pt x="1003300" y="44450"/>
                </a:lnTo>
                <a:lnTo>
                  <a:pt x="1003300" y="31750"/>
                </a:lnTo>
                <a:lnTo>
                  <a:pt x="1054100" y="31750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990600" y="44450"/>
                </a:lnTo>
                <a:lnTo>
                  <a:pt x="990600" y="31750"/>
                </a:lnTo>
                <a:close/>
              </a:path>
              <a:path w="1066800" h="76200">
                <a:moveTo>
                  <a:pt x="1054100" y="31750"/>
                </a:moveTo>
                <a:lnTo>
                  <a:pt x="1003300" y="31750"/>
                </a:lnTo>
                <a:lnTo>
                  <a:pt x="1003300" y="44450"/>
                </a:lnTo>
                <a:lnTo>
                  <a:pt x="1054100" y="44450"/>
                </a:lnTo>
                <a:lnTo>
                  <a:pt x="1066800" y="38100"/>
                </a:lnTo>
                <a:lnTo>
                  <a:pt x="10541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516123" y="4078223"/>
            <a:ext cx="1447800" cy="76200"/>
          </a:xfrm>
          <a:custGeom>
            <a:avLst/>
            <a:gdLst/>
            <a:ahLst/>
            <a:cxnLst/>
            <a:rect l="l" t="t" r="r" b="b"/>
            <a:pathLst>
              <a:path w="1447800" h="76200">
                <a:moveTo>
                  <a:pt x="1371600" y="0"/>
                </a:moveTo>
                <a:lnTo>
                  <a:pt x="1371600" y="76200"/>
                </a:lnTo>
                <a:lnTo>
                  <a:pt x="1435100" y="44450"/>
                </a:lnTo>
                <a:lnTo>
                  <a:pt x="1384300" y="44450"/>
                </a:lnTo>
                <a:lnTo>
                  <a:pt x="1384300" y="31750"/>
                </a:lnTo>
                <a:lnTo>
                  <a:pt x="1435100" y="31750"/>
                </a:lnTo>
                <a:lnTo>
                  <a:pt x="1371600" y="0"/>
                </a:lnTo>
                <a:close/>
              </a:path>
              <a:path w="1447800" h="76200">
                <a:moveTo>
                  <a:pt x="13716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71600" y="44450"/>
                </a:lnTo>
                <a:lnTo>
                  <a:pt x="1371600" y="31750"/>
                </a:lnTo>
                <a:close/>
              </a:path>
              <a:path w="1447800" h="76200">
                <a:moveTo>
                  <a:pt x="1435100" y="31750"/>
                </a:moveTo>
                <a:lnTo>
                  <a:pt x="1384300" y="31750"/>
                </a:lnTo>
                <a:lnTo>
                  <a:pt x="1384300" y="44450"/>
                </a:lnTo>
                <a:lnTo>
                  <a:pt x="1435100" y="44450"/>
                </a:lnTo>
                <a:lnTo>
                  <a:pt x="1447800" y="38100"/>
                </a:lnTo>
                <a:lnTo>
                  <a:pt x="14351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897123" y="4459223"/>
            <a:ext cx="1295400" cy="76200"/>
          </a:xfrm>
          <a:custGeom>
            <a:avLst/>
            <a:gdLst/>
            <a:ahLst/>
            <a:cxnLst/>
            <a:rect l="l" t="t" r="r" b="b"/>
            <a:pathLst>
              <a:path w="1295400" h="76200">
                <a:moveTo>
                  <a:pt x="1219200" y="0"/>
                </a:moveTo>
                <a:lnTo>
                  <a:pt x="1219200" y="76200"/>
                </a:lnTo>
                <a:lnTo>
                  <a:pt x="1282700" y="44450"/>
                </a:lnTo>
                <a:lnTo>
                  <a:pt x="1231900" y="44450"/>
                </a:lnTo>
                <a:lnTo>
                  <a:pt x="1231900" y="31750"/>
                </a:lnTo>
                <a:lnTo>
                  <a:pt x="1282700" y="31750"/>
                </a:lnTo>
                <a:lnTo>
                  <a:pt x="1219200" y="0"/>
                </a:lnTo>
                <a:close/>
              </a:path>
              <a:path w="1295400" h="76200">
                <a:moveTo>
                  <a:pt x="12192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219200" y="44450"/>
                </a:lnTo>
                <a:lnTo>
                  <a:pt x="1219200" y="31750"/>
                </a:lnTo>
                <a:close/>
              </a:path>
              <a:path w="1295400" h="76200">
                <a:moveTo>
                  <a:pt x="1282700" y="31750"/>
                </a:moveTo>
                <a:lnTo>
                  <a:pt x="1231900" y="31750"/>
                </a:lnTo>
                <a:lnTo>
                  <a:pt x="1231900" y="44450"/>
                </a:lnTo>
                <a:lnTo>
                  <a:pt x="1282700" y="44450"/>
                </a:lnTo>
                <a:lnTo>
                  <a:pt x="1295400" y="38100"/>
                </a:lnTo>
                <a:lnTo>
                  <a:pt x="12827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963923" y="5411723"/>
            <a:ext cx="0" cy="609600"/>
          </a:xfrm>
          <a:custGeom>
            <a:avLst/>
            <a:gdLst/>
            <a:ahLst/>
            <a:cxnLst/>
            <a:rect l="l" t="t" r="r" b="b"/>
            <a:pathLst>
              <a:path w="0"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148839" y="2185441"/>
            <a:ext cx="5256021" cy="48600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2175001" y="2145030"/>
            <a:ext cx="335216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4.</a:t>
            </a:r>
            <a:r>
              <a:rPr dirty="0" sz="1800" spc="10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Pr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4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.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en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nt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i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in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450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00" b="1">
                <a:solidFill>
                  <a:srgbClr val="000066"/>
                </a:solidFill>
                <a:latin typeface="Calibri"/>
                <a:cs typeface="Calibri"/>
              </a:rPr>
              <a:t>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74511" y="2169414"/>
            <a:ext cx="1332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r>
              <a:rPr dirty="0" sz="1800" spc="-7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6" name="object 7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7" name="object 7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11296" y="2807157"/>
            <a:ext cx="2979166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58184" y="3368083"/>
            <a:ext cx="2491486" cy="806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70376" y="3395471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97280" y="3883177"/>
            <a:ext cx="473748" cy="4860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75816" y="3767366"/>
            <a:ext cx="516470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86127" y="3767366"/>
            <a:ext cx="1918589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95471" y="3767366"/>
            <a:ext cx="1421764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13503" y="3767366"/>
            <a:ext cx="2396998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406896" y="3767366"/>
            <a:ext cx="49507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97280" y="4322089"/>
            <a:ext cx="473748" cy="4860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75816" y="4206278"/>
            <a:ext cx="1159560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31720" y="4206278"/>
            <a:ext cx="2128774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57471" y="4206278"/>
            <a:ext cx="1753997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507735" y="4206278"/>
            <a:ext cx="955370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059423" y="4206278"/>
            <a:ext cx="495058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97280" y="4761001"/>
            <a:ext cx="473748" cy="48600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75816" y="4645190"/>
            <a:ext cx="1138237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407920" y="4645190"/>
            <a:ext cx="1500885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05200" y="4645190"/>
            <a:ext cx="1766189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22044" y="2920695"/>
            <a:ext cx="5484495" cy="22034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46350">
              <a:lnSpc>
                <a:spcPct val="100000"/>
              </a:lnSpc>
              <a:spcBef>
                <a:spcPts val="95"/>
              </a:spcBef>
            </a:pP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50">
              <a:latin typeface="Times New Roman"/>
              <a:cs typeface="Times New Roman"/>
            </a:endParaRPr>
          </a:p>
          <a:p>
            <a:pPr marL="546100" indent="-534035">
              <a:lnSpc>
                <a:spcPct val="100000"/>
              </a:lnSpc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290">
                <a:solidFill>
                  <a:srgbClr val="FFFFCC"/>
                </a:solidFill>
                <a:latin typeface="Calibri"/>
                <a:cs typeface="Calibri"/>
              </a:rPr>
              <a:t>I </a:t>
            </a:r>
            <a:r>
              <a:rPr dirty="0" sz="2400" spc="95">
                <a:solidFill>
                  <a:srgbClr val="CC3300"/>
                </a:solidFill>
                <a:latin typeface="Calibri"/>
                <a:cs typeface="Calibri"/>
              </a:rPr>
              <a:t>am </a:t>
            </a:r>
            <a:r>
              <a:rPr dirty="0" sz="2400" spc="70">
                <a:solidFill>
                  <a:srgbClr val="CC3300"/>
                </a:solidFill>
                <a:latin typeface="Calibri"/>
                <a:cs typeface="Calibri"/>
              </a:rPr>
              <a:t>reading </a:t>
            </a:r>
            <a:r>
              <a:rPr dirty="0" sz="2400" spc="110">
                <a:solidFill>
                  <a:srgbClr val="FFFFCC"/>
                </a:solidFill>
                <a:latin typeface="Calibri"/>
                <a:cs typeface="Calibri"/>
              </a:rPr>
              <a:t>a </a:t>
            </a:r>
            <a:r>
              <a:rPr dirty="0" sz="2400" spc="55">
                <a:solidFill>
                  <a:srgbClr val="FFFFCC"/>
                </a:solidFill>
                <a:latin typeface="Calibri"/>
                <a:cs typeface="Calibri"/>
              </a:rPr>
              <a:t>story </a:t>
            </a:r>
            <a:r>
              <a:rPr dirty="0" sz="2400" spc="45">
                <a:solidFill>
                  <a:srgbClr val="FFFF00"/>
                </a:solidFill>
                <a:latin typeface="Calibri"/>
                <a:cs typeface="Calibri"/>
              </a:rPr>
              <a:t>at </a:t>
            </a:r>
            <a:r>
              <a:rPr dirty="0" sz="2400" spc="4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dirty="0" sz="2400" spc="2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70">
                <a:solidFill>
                  <a:srgbClr val="FFFF00"/>
                </a:solidFill>
                <a:latin typeface="Calibri"/>
                <a:cs typeface="Calibri"/>
              </a:rPr>
              <a:t>moment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12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400" spc="60">
                <a:solidFill>
                  <a:srgbClr val="CC3300"/>
                </a:solidFill>
                <a:latin typeface="Calibri"/>
                <a:cs typeface="Calibri"/>
              </a:rPr>
              <a:t>are </a:t>
            </a: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watching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television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FFFF00"/>
                </a:solidFill>
                <a:latin typeface="Calibri"/>
                <a:cs typeface="Calibri"/>
              </a:rPr>
              <a:t>now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70">
                <a:solidFill>
                  <a:srgbClr val="FFFF00"/>
                </a:solidFill>
                <a:latin typeface="Calibri"/>
                <a:cs typeface="Calibri"/>
              </a:rPr>
              <a:t>Look!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bus </a:t>
            </a: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is</a:t>
            </a:r>
            <a:r>
              <a:rPr dirty="0" sz="2400" spc="85">
                <a:solidFill>
                  <a:srgbClr val="CC3300"/>
                </a:solidFill>
                <a:latin typeface="Calibri"/>
                <a:cs typeface="Calibri"/>
              </a:rPr>
              <a:t> coming.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148839" y="2185441"/>
            <a:ext cx="5256021" cy="48600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2200401" y="2169414"/>
            <a:ext cx="33013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4. </a:t>
            </a:r>
            <a:r>
              <a:rPr dirty="0" sz="1800" spc="170" b="1">
                <a:solidFill>
                  <a:srgbClr val="000066"/>
                </a:solidFill>
                <a:latin typeface="Calibri"/>
                <a:cs typeface="Calibri"/>
              </a:rPr>
              <a:t>Present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Continuous</a:t>
            </a:r>
            <a:r>
              <a:rPr dirty="0" sz="1800" spc="-6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74511" y="2169414"/>
            <a:ext cx="1332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r>
              <a:rPr dirty="0" sz="1800" spc="-7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76600" y="3414648"/>
            <a:ext cx="0" cy="2696210"/>
          </a:xfrm>
          <a:custGeom>
            <a:avLst/>
            <a:gdLst/>
            <a:ahLst/>
            <a:cxnLst/>
            <a:rect l="l" t="t" r="r" b="b"/>
            <a:pathLst>
              <a:path w="0" h="2696210">
                <a:moveTo>
                  <a:pt x="0" y="0"/>
                </a:moveTo>
                <a:lnTo>
                  <a:pt x="0" y="26956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105400" y="3414648"/>
            <a:ext cx="0" cy="2696210"/>
          </a:xfrm>
          <a:custGeom>
            <a:avLst/>
            <a:gdLst/>
            <a:ahLst/>
            <a:cxnLst/>
            <a:rect l="l" t="t" r="r" b="b"/>
            <a:pathLst>
              <a:path w="0" h="2696210">
                <a:moveTo>
                  <a:pt x="0" y="0"/>
                </a:moveTo>
                <a:lnTo>
                  <a:pt x="0" y="26956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972300" y="3414648"/>
            <a:ext cx="0" cy="2154555"/>
          </a:xfrm>
          <a:custGeom>
            <a:avLst/>
            <a:gdLst/>
            <a:ahLst/>
            <a:cxnLst/>
            <a:rect l="l" t="t" r="r" b="b"/>
            <a:pathLst>
              <a:path w="0" h="2154554">
                <a:moveTo>
                  <a:pt x="0" y="0"/>
                </a:moveTo>
                <a:lnTo>
                  <a:pt x="0" y="21543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57375" y="39624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7375" y="44958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57375" y="50292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57375" y="55626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0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71600" y="3414648"/>
            <a:ext cx="0" cy="2696210"/>
          </a:xfrm>
          <a:custGeom>
            <a:avLst/>
            <a:gdLst/>
            <a:ahLst/>
            <a:cxnLst/>
            <a:rect l="l" t="t" r="r" b="b"/>
            <a:pathLst>
              <a:path w="0" h="2696210">
                <a:moveTo>
                  <a:pt x="0" y="0"/>
                </a:moveTo>
                <a:lnTo>
                  <a:pt x="0" y="26956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839200" y="3414648"/>
            <a:ext cx="0" cy="2696210"/>
          </a:xfrm>
          <a:custGeom>
            <a:avLst/>
            <a:gdLst/>
            <a:ahLst/>
            <a:cxnLst/>
            <a:rect l="l" t="t" r="r" b="b"/>
            <a:pathLst>
              <a:path w="0" h="2696210">
                <a:moveTo>
                  <a:pt x="0" y="0"/>
                </a:moveTo>
                <a:lnTo>
                  <a:pt x="0" y="269563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57375" y="34290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57375" y="6096000"/>
            <a:ext cx="7496175" cy="0"/>
          </a:xfrm>
          <a:custGeom>
            <a:avLst/>
            <a:gdLst/>
            <a:ahLst/>
            <a:cxnLst/>
            <a:rect l="l" t="t" r="r" b="b"/>
            <a:pathLst>
              <a:path w="7496175" h="0">
                <a:moveTo>
                  <a:pt x="0" y="0"/>
                </a:moveTo>
                <a:lnTo>
                  <a:pt x="74960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16736" y="3392373"/>
            <a:ext cx="638403" cy="510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645920" y="3398469"/>
            <a:ext cx="1351533" cy="5103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221735" y="3392373"/>
            <a:ext cx="711504" cy="510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24071" y="3398469"/>
            <a:ext cx="1092504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050535" y="3392373"/>
            <a:ext cx="796848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538215" y="3398469"/>
            <a:ext cx="988872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918959" y="3392373"/>
            <a:ext cx="903528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513319" y="3398469"/>
            <a:ext cx="1116914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16736" y="3925773"/>
            <a:ext cx="757237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764792" y="3931869"/>
            <a:ext cx="1141272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221735" y="3925773"/>
            <a:ext cx="748093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660647" y="3931869"/>
            <a:ext cx="1138237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050535" y="3925773"/>
            <a:ext cx="915746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657088" y="3931869"/>
            <a:ext cx="955370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918959" y="3925773"/>
            <a:ext cx="665772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275576" y="3931869"/>
            <a:ext cx="1260170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316736" y="4459173"/>
            <a:ext cx="802970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10511" y="4465269"/>
            <a:ext cx="1068146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221735" y="4459173"/>
            <a:ext cx="754202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666744" y="4465269"/>
            <a:ext cx="1122984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050535" y="4459173"/>
            <a:ext cx="802970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544311" y="4465269"/>
            <a:ext cx="1025448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918959" y="4459173"/>
            <a:ext cx="836472" cy="510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446264" y="4465269"/>
            <a:ext cx="1168704" cy="5103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16736" y="4992573"/>
            <a:ext cx="994981" cy="51033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002535" y="4998669"/>
            <a:ext cx="961428" cy="510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221735" y="4992573"/>
            <a:ext cx="696302" cy="5103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608832" y="4998669"/>
            <a:ext cx="1187005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050535" y="4992573"/>
            <a:ext cx="1144346" cy="510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885688" y="4998669"/>
            <a:ext cx="930960" cy="510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918959" y="4992573"/>
            <a:ext cx="507326" cy="5103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117080" y="4998669"/>
            <a:ext cx="1071181" cy="51033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316736" y="5526023"/>
            <a:ext cx="1001090" cy="51033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008632" y="5532120"/>
            <a:ext cx="1031570" cy="51033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221735" y="5526023"/>
            <a:ext cx="769416" cy="51033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681984" y="5532120"/>
            <a:ext cx="1059002" cy="51033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050535" y="5526023"/>
            <a:ext cx="1436877" cy="51033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178296" y="5532120"/>
            <a:ext cx="1293622" cy="51033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7" name="object 57"/>
          <p:cNvGraphicFramePr>
            <a:graphicFrameLocks noGrp="1"/>
          </p:cNvGraphicFramePr>
          <p:nvPr/>
        </p:nvGraphicFramePr>
        <p:xfrm>
          <a:off x="1189736" y="3392373"/>
          <a:ext cx="7567930" cy="2650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8070"/>
                <a:gridCol w="873125"/>
                <a:gridCol w="887094"/>
                <a:gridCol w="906780"/>
                <a:gridCol w="1943100"/>
                <a:gridCol w="1889125"/>
              </a:tblGrid>
              <a:tr h="524916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like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23749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-25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بحي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-25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بحي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want</a:t>
                      </a:r>
                      <a:r>
                        <a:rPr dirty="0" sz="1800" spc="3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3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ديري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algn="r" marR="2774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prefer</a:t>
                      </a:r>
                      <a:r>
                        <a:rPr dirty="0" sz="1800" spc="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لضفي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</a:tr>
              <a:tr h="533400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wish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1800" spc="-4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ىنمتي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algn="ctr" marL="3302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hate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algn="r" marR="27686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هر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ك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80"/>
                        </a:spcBef>
                        <a:tabLst>
                          <a:tab pos="1206500" algn="l"/>
                        </a:tabLst>
                      </a:pP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dislike	</a:t>
                      </a:r>
                      <a:r>
                        <a:rPr dirty="0" sz="1800" spc="-2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هركي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18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feel</a:t>
                      </a:r>
                      <a:r>
                        <a:rPr dirty="0" sz="1800" spc="2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3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رعشي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</a:tr>
              <a:tr h="533399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hope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لمأي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algn="ctr" marL="3746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algn="r" marR="2863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</a:t>
                      </a:r>
                      <a:r>
                        <a:rPr dirty="0" sz="18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سي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think</a:t>
                      </a:r>
                      <a:r>
                        <a:rPr dirty="0" sz="1800" spc="3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4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دقتعي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algn="r" marR="29273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seem</a:t>
                      </a:r>
                      <a:r>
                        <a:rPr dirty="0" sz="1800" spc="3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ودبي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</a:tr>
              <a:tr h="533425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appear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-1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رهظي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algn="ctr" marR="1206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fear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ىشخي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consider</a:t>
                      </a:r>
                      <a:r>
                        <a:rPr dirty="0" sz="1800" spc="2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ربتعي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fit</a:t>
                      </a:r>
                      <a:r>
                        <a:rPr dirty="0" sz="1800" spc="4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3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بساني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</a:tr>
              <a:tr h="524941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believe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-2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قدصي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algn="ctr" marL="527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trust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algn="ctr" marR="14604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-5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قثي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understand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-3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مهفي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</a:tr>
            </a:tbl>
          </a:graphicData>
        </a:graphic>
      </p:graphicFrame>
      <p:sp>
        <p:nvSpPr>
          <p:cNvPr id="58" name="object 5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148839" y="2185441"/>
            <a:ext cx="5256021" cy="48600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1359712" y="2169414"/>
            <a:ext cx="7400290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52805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4. </a:t>
            </a:r>
            <a:r>
              <a:rPr dirty="0" sz="1800" spc="170" b="1">
                <a:solidFill>
                  <a:srgbClr val="000066"/>
                </a:solidFill>
                <a:latin typeface="Calibri"/>
                <a:cs typeface="Calibri"/>
              </a:rPr>
              <a:t>Present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Continuous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 </a:t>
            </a: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r>
              <a:rPr dirty="0" sz="1800" spc="-2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800" spc="-215">
                <a:solidFill>
                  <a:srgbClr val="FFFFFF"/>
                </a:solidFill>
                <a:latin typeface="Arial"/>
                <a:cs typeface="Arial"/>
              </a:rPr>
              <a:t>لاعفلأا 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هذهو </a:t>
            </a:r>
            <a:r>
              <a:rPr dirty="0" sz="1800" spc="-245">
                <a:solidFill>
                  <a:srgbClr val="FFFFFF"/>
                </a:solidFill>
                <a:latin typeface="Arial"/>
                <a:cs typeface="Arial"/>
              </a:rPr>
              <a:t>رمتسملا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800" spc="-245">
                <a:solidFill>
                  <a:srgbClr val="FFFFFF"/>
                </a:solidFill>
                <a:latin typeface="Arial"/>
                <a:cs typeface="Arial"/>
              </a:rPr>
              <a:t>رمتسملا 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ءاوس 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رارمتسلاا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30">
                <a:solidFill>
                  <a:srgbClr val="FFFFFF"/>
                </a:solidFill>
                <a:latin typeface="Arial"/>
                <a:cs typeface="Arial"/>
              </a:rPr>
              <a:t>عقت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نأ </a:t>
            </a: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نكمي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لا </a:t>
            </a:r>
            <a:r>
              <a:rPr dirty="0" sz="1800" spc="-215">
                <a:solidFill>
                  <a:srgbClr val="FFFFFF"/>
                </a:solidFill>
                <a:latin typeface="Arial"/>
                <a:cs typeface="Arial"/>
              </a:rPr>
              <a:t>لاعفلأا</a:t>
            </a:r>
            <a:r>
              <a:rPr dirty="0" sz="18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75">
                <a:solidFill>
                  <a:srgbClr val="FFFFFF"/>
                </a:solidFill>
                <a:latin typeface="Arial"/>
                <a:cs typeface="Arial"/>
              </a:rPr>
              <a:t>ضعب</a:t>
            </a:r>
            <a:endParaRPr sz="1800">
              <a:latin typeface="Arial"/>
              <a:cs typeface="Arial"/>
            </a:endParaRPr>
          </a:p>
          <a:p>
            <a:pPr algn="ctr" marL="9525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-215">
                <a:solidFill>
                  <a:srgbClr val="FFFFFF"/>
                </a:solidFill>
                <a:latin typeface="Arial"/>
                <a:cs typeface="Arial"/>
              </a:rPr>
              <a:t>لاعفلأا </a:t>
            </a:r>
            <a:r>
              <a:rPr dirty="0" sz="1800" spc="90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نمو 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ساسحلإاو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ىذلأاو </a:t>
            </a:r>
            <a:r>
              <a:rPr dirty="0" sz="1800" spc="-225">
                <a:solidFill>
                  <a:srgbClr val="FFFFFF"/>
                </a:solidFill>
                <a:latin typeface="Arial"/>
                <a:cs typeface="Arial"/>
              </a:rPr>
              <a:t>روعشلا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</a:t>
            </a:r>
            <a:r>
              <a:rPr dirty="0" sz="18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90">
                <a:solidFill>
                  <a:srgbClr val="FFFFFF"/>
                </a:solidFill>
                <a:latin typeface="Arial"/>
                <a:cs typeface="Arial"/>
              </a:rPr>
              <a:t>ربعت</a:t>
            </a:r>
            <a:endParaRPr sz="18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852927" y="627837"/>
            <a:ext cx="2509774" cy="101630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xfrm>
            <a:off x="3128517" y="761441"/>
            <a:ext cx="17989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78" name="object 78"/>
          <p:cNvSpPr/>
          <p:nvPr/>
        </p:nvSpPr>
        <p:spPr>
          <a:xfrm>
            <a:off x="5221223" y="636981"/>
            <a:ext cx="1629028" cy="101630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5497448" y="761441"/>
            <a:ext cx="10490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86" name="object 8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87" name="object 87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37104" y="2794990"/>
            <a:ext cx="6188710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67000" y="2794990"/>
            <a:ext cx="412826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816732" y="2863087"/>
            <a:ext cx="594042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رخأ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عوقو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ءانثأ 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2000" spc="-57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عقو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605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88480" y="3099790"/>
            <a:ext cx="2037333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818376" y="3099790"/>
            <a:ext cx="412826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969632" y="3167583"/>
            <a:ext cx="178943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000" spc="50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34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02808" y="3709390"/>
            <a:ext cx="3223133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632703" y="3709390"/>
            <a:ext cx="412826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783707" y="3777741"/>
            <a:ext cx="297497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000" spc="-285">
                <a:solidFill>
                  <a:srgbClr val="FFFFFF"/>
                </a:solidFill>
                <a:latin typeface="Arial"/>
                <a:cs typeface="Arial"/>
              </a:rPr>
              <a:t>لثم 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946135" y="4928590"/>
            <a:ext cx="979728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876031" y="4928590"/>
            <a:ext cx="412826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00327" y="5233415"/>
            <a:ext cx="7825485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690104" y="5477255"/>
            <a:ext cx="1235760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620000" y="5477255"/>
            <a:ext cx="412826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322677" y="4997577"/>
            <a:ext cx="7454900" cy="8782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22860">
              <a:lnSpc>
                <a:spcPct val="100000"/>
              </a:lnSpc>
              <a:spcBef>
                <a:spcPts val="90"/>
              </a:spcBef>
            </a:pP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ظ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وحلم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ts val="2160"/>
              </a:lnSpc>
            </a:pP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عقو 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يذلا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000" spc="-275">
                <a:solidFill>
                  <a:srgbClr val="FFFFFF"/>
                </a:solidFill>
                <a:latin typeface="Arial"/>
                <a:cs typeface="Arial"/>
              </a:rPr>
              <a:t>رمتسملا  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يضاملا  </a:t>
            </a:r>
            <a:r>
              <a:rPr dirty="0" sz="2000" spc="-409">
                <a:solidFill>
                  <a:srgbClr val="FFFFFF"/>
                </a:solidFill>
                <a:latin typeface="Arial"/>
                <a:cs typeface="Arial"/>
              </a:rPr>
              <a:t>للخت   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يذلا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495">
                <a:solidFill>
                  <a:srgbClr val="FFFFFF"/>
                </a:solidFill>
                <a:latin typeface="Arial"/>
                <a:cs typeface="Arial"/>
              </a:rPr>
              <a:t>طيسبلا          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2000" spc="35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هعم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يتأي      </a:t>
            </a:r>
            <a:r>
              <a:rPr dirty="0" sz="2000" spc="70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نمزلا</a:t>
            </a:r>
            <a:r>
              <a:rPr dirty="0" sz="2000" spc="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endParaRPr sz="2000">
              <a:latin typeface="Arial"/>
              <a:cs typeface="Arial"/>
            </a:endParaRPr>
          </a:p>
          <a:p>
            <a:pPr algn="r" marR="21590">
              <a:lnSpc>
                <a:spcPts val="2160"/>
              </a:lnSpc>
            </a:pP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.هثودح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ءانثأ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505200" y="4252848"/>
            <a:ext cx="0" cy="1034415"/>
          </a:xfrm>
          <a:custGeom>
            <a:avLst/>
            <a:gdLst/>
            <a:ahLst/>
            <a:cxnLst/>
            <a:rect l="l" t="t" r="r" b="b"/>
            <a:pathLst>
              <a:path w="0" h="1034414">
                <a:moveTo>
                  <a:pt x="0" y="0"/>
                </a:moveTo>
                <a:lnTo>
                  <a:pt x="0" y="1034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262626" y="4252848"/>
            <a:ext cx="0" cy="1034415"/>
          </a:xfrm>
          <a:custGeom>
            <a:avLst/>
            <a:gdLst/>
            <a:ahLst/>
            <a:cxnLst/>
            <a:rect l="l" t="t" r="r" b="b"/>
            <a:pathLst>
              <a:path w="0" h="1034414">
                <a:moveTo>
                  <a:pt x="0" y="0"/>
                </a:moveTo>
                <a:lnTo>
                  <a:pt x="0" y="1034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050151" y="4252848"/>
            <a:ext cx="0" cy="1034415"/>
          </a:xfrm>
          <a:custGeom>
            <a:avLst/>
            <a:gdLst/>
            <a:ahLst/>
            <a:cxnLst/>
            <a:rect l="l" t="t" r="r" b="b"/>
            <a:pathLst>
              <a:path w="0" h="1034414">
                <a:moveTo>
                  <a:pt x="0" y="0"/>
                </a:moveTo>
                <a:lnTo>
                  <a:pt x="0" y="10344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19200" y="4252848"/>
            <a:ext cx="0" cy="1034415"/>
          </a:xfrm>
          <a:custGeom>
            <a:avLst/>
            <a:gdLst/>
            <a:ahLst/>
            <a:cxnLst/>
            <a:rect l="l" t="t" r="r" b="b"/>
            <a:pathLst>
              <a:path w="0" h="1034414">
                <a:moveTo>
                  <a:pt x="0" y="0"/>
                </a:moveTo>
                <a:lnTo>
                  <a:pt x="0" y="103441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839200" y="4252848"/>
            <a:ext cx="0" cy="1034415"/>
          </a:xfrm>
          <a:custGeom>
            <a:avLst/>
            <a:gdLst/>
            <a:ahLst/>
            <a:cxnLst/>
            <a:rect l="l" t="t" r="r" b="b"/>
            <a:pathLst>
              <a:path w="0" h="1034414">
                <a:moveTo>
                  <a:pt x="0" y="0"/>
                </a:moveTo>
                <a:lnTo>
                  <a:pt x="0" y="1034414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04912" y="4267200"/>
            <a:ext cx="7648575" cy="0"/>
          </a:xfrm>
          <a:custGeom>
            <a:avLst/>
            <a:gdLst/>
            <a:ahLst/>
            <a:cxnLst/>
            <a:rect l="l" t="t" r="r" b="b"/>
            <a:pathLst>
              <a:path w="7648575" h="0">
                <a:moveTo>
                  <a:pt x="0" y="0"/>
                </a:moveTo>
                <a:lnTo>
                  <a:pt x="76485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04912" y="5273040"/>
            <a:ext cx="7648575" cy="0"/>
          </a:xfrm>
          <a:custGeom>
            <a:avLst/>
            <a:gdLst/>
            <a:ahLst/>
            <a:cxnLst/>
            <a:rect l="l" t="t" r="r" b="b"/>
            <a:pathLst>
              <a:path w="7648575" h="0">
                <a:moveTo>
                  <a:pt x="0" y="0"/>
                </a:moveTo>
                <a:lnTo>
                  <a:pt x="76485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49096" y="4221454"/>
            <a:ext cx="946226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529839" y="4227550"/>
            <a:ext cx="781646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435096" y="4221454"/>
            <a:ext cx="921816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011167" y="4227550"/>
            <a:ext cx="1174813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190744" y="4221454"/>
            <a:ext cx="589572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434584" y="4227550"/>
            <a:ext cx="790790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187696" y="4532350"/>
            <a:ext cx="1226616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979919" y="4227550"/>
            <a:ext cx="1254061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976871" y="4532350"/>
            <a:ext cx="824293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3" name="object 43"/>
          <p:cNvGraphicFramePr>
            <a:graphicFrameLocks noGrp="1"/>
          </p:cNvGraphicFramePr>
          <p:nvPr/>
        </p:nvGraphicFramePr>
        <p:xfrm>
          <a:off x="1022096" y="4221454"/>
          <a:ext cx="7339330" cy="88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1405"/>
                <a:gridCol w="1813560"/>
                <a:gridCol w="1508760"/>
                <a:gridCol w="1665605"/>
              </a:tblGrid>
              <a:tr h="882167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0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when</a:t>
                      </a:r>
                      <a:r>
                        <a:rPr dirty="0" sz="2000" spc="52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امدنع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224154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while</a:t>
                      </a:r>
                      <a:r>
                        <a:rPr dirty="0" sz="2000" spc="4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43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امنيب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000" spc="1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dirty="0" sz="2000" spc="8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ثيح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864235">
                        <a:lnSpc>
                          <a:spcPct val="100000"/>
                        </a:lnSpc>
                      </a:pPr>
                      <a:r>
                        <a:rPr dirty="0" sz="20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447675">
                        <a:lnSpc>
                          <a:spcPts val="2375"/>
                        </a:lnSpc>
                        <a:spcBef>
                          <a:spcPts val="730"/>
                        </a:spcBef>
                      </a:pPr>
                      <a:r>
                        <a:rPr dirty="0" sz="2000" spc="7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because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ctr" marR="74930">
                        <a:lnSpc>
                          <a:spcPts val="2375"/>
                        </a:lnSpc>
                      </a:pPr>
                      <a:r>
                        <a:rPr dirty="0" sz="20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نلأ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92710"/>
                </a:tc>
              </a:tr>
            </a:tbl>
          </a:graphicData>
        </a:graphic>
      </p:graphicFrame>
      <p:sp>
        <p:nvSpPr>
          <p:cNvPr id="44" name="object 44"/>
          <p:cNvSpPr txBox="1"/>
          <p:nvPr/>
        </p:nvSpPr>
        <p:spPr>
          <a:xfrm>
            <a:off x="2731389" y="2694889"/>
            <a:ext cx="68072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55" b="1">
                <a:solidFill>
                  <a:srgbClr val="000066"/>
                </a:solidFill>
                <a:latin typeface="Arial"/>
                <a:cs typeface="Arial"/>
              </a:rPr>
              <a:t>ر</a:t>
            </a:r>
            <a:r>
              <a:rPr dirty="0" sz="2000" spc="3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755" b="1">
                <a:solidFill>
                  <a:srgbClr val="000066"/>
                </a:solidFill>
                <a:latin typeface="Arial"/>
                <a:cs typeface="Arial"/>
              </a:rPr>
              <a:t>ت</a:t>
            </a:r>
            <a:r>
              <a:rPr dirty="0" sz="2000" spc="-585" b="1">
                <a:solidFill>
                  <a:srgbClr val="000066"/>
                </a:solidFill>
                <a:latin typeface="Arial"/>
                <a:cs typeface="Arial"/>
              </a:rPr>
              <a:t>س</a:t>
            </a:r>
            <a:r>
              <a:rPr dirty="0" sz="2000" spc="9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450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2000" spc="-5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505200" y="3276600"/>
            <a:ext cx="2780030" cy="396240"/>
          </a:xfrm>
          <a:custGeom>
            <a:avLst/>
            <a:gdLst/>
            <a:ahLst/>
            <a:cxnLst/>
            <a:rect l="l" t="t" r="r" b="b"/>
            <a:pathLst>
              <a:path w="2780029" h="396239">
                <a:moveTo>
                  <a:pt x="0" y="396239"/>
                </a:moveTo>
                <a:lnTo>
                  <a:pt x="2779776" y="396239"/>
                </a:lnTo>
                <a:lnTo>
                  <a:pt x="2779776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3585209" y="3304743"/>
            <a:ext cx="246443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75">
                <a:solidFill>
                  <a:srgbClr val="CC3300"/>
                </a:solidFill>
                <a:latin typeface="Calibri"/>
                <a:cs typeface="Calibri"/>
              </a:rPr>
              <a:t>was </a:t>
            </a:r>
            <a:r>
              <a:rPr dirty="0" sz="2000" spc="-10">
                <a:solidFill>
                  <a:srgbClr val="CC3300"/>
                </a:solidFill>
                <a:latin typeface="Calibri"/>
                <a:cs typeface="Calibri"/>
              </a:rPr>
              <a:t>/ </a:t>
            </a:r>
            <a:r>
              <a:rPr dirty="0" sz="2000" spc="45">
                <a:solidFill>
                  <a:srgbClr val="CC3300"/>
                </a:solidFill>
                <a:latin typeface="Calibri"/>
                <a:cs typeface="Calibri"/>
              </a:rPr>
              <a:t>were </a:t>
            </a:r>
            <a:r>
              <a:rPr dirty="0" sz="2000" spc="-345">
                <a:solidFill>
                  <a:srgbClr val="CC3300"/>
                </a:solidFill>
                <a:latin typeface="Arial"/>
                <a:cs typeface="Arial"/>
              </a:rPr>
              <a:t>+لعف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 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301239" y="2185441"/>
            <a:ext cx="4954396" cy="48600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2314701" y="2145030"/>
            <a:ext cx="3351529" cy="5746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0800">
              <a:lnSpc>
                <a:spcPts val="2165"/>
              </a:lnSpc>
              <a:spcBef>
                <a:spcPts val="90"/>
              </a:spcBef>
            </a:pPr>
            <a:r>
              <a:rPr dirty="0" sz="1800" spc="40" b="1">
                <a:solidFill>
                  <a:srgbClr val="000066"/>
                </a:solidFill>
                <a:latin typeface="Arial"/>
                <a:cs typeface="Arial"/>
              </a:rPr>
              <a:t>5</a:t>
            </a:r>
            <a:r>
              <a:rPr dirty="0" sz="1800" spc="40" b="1">
                <a:solidFill>
                  <a:srgbClr val="000066"/>
                </a:solidFill>
                <a:latin typeface="Calibri"/>
                <a:cs typeface="Calibri"/>
              </a:rPr>
              <a:t>.</a:t>
            </a:r>
            <a:r>
              <a:rPr dirty="0" sz="1800" spc="10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4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a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.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es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in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in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502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3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 marL="368300">
              <a:lnSpc>
                <a:spcPts val="2165"/>
              </a:lnSpc>
            </a:pPr>
            <a:r>
              <a:rPr dirty="0" sz="2000" spc="40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r>
              <a:rPr dirty="0" sz="2000" spc="18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2000" spc="-135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816600" y="2169414"/>
            <a:ext cx="12420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r>
              <a:rPr dirty="0" sz="1800" spc="-6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يضاملا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2" name="object 7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11296" y="2709621"/>
            <a:ext cx="2979166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58184" y="3270547"/>
            <a:ext cx="2491486" cy="806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70376" y="3297935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72896" y="3246094"/>
            <a:ext cx="1043749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73935" y="3246094"/>
            <a:ext cx="437159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026920" y="3246094"/>
            <a:ext cx="1772284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179320" y="3596640"/>
            <a:ext cx="1467484" cy="530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535679" y="3246094"/>
            <a:ext cx="498170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691128" y="3246094"/>
            <a:ext cx="1052893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83608" y="3246094"/>
            <a:ext cx="1202258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636008" y="3596640"/>
            <a:ext cx="897458" cy="530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422391" y="3246094"/>
            <a:ext cx="1412620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222044" y="2823159"/>
            <a:ext cx="5447030" cy="82676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46350">
              <a:lnSpc>
                <a:spcPct val="100000"/>
              </a:lnSpc>
              <a:spcBef>
                <a:spcPts val="95"/>
              </a:spcBef>
            </a:pP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  <a:tabLst>
                <a:tab pos="967105" algn="l"/>
              </a:tabLst>
            </a:pPr>
            <a:r>
              <a:rPr dirty="0" sz="2000" spc="25">
                <a:solidFill>
                  <a:srgbClr val="FFFF00"/>
                </a:solidFill>
                <a:latin typeface="Calibri"/>
                <a:cs typeface="Calibri"/>
              </a:rPr>
              <a:t>While</a:t>
            </a:r>
            <a:r>
              <a:rPr dirty="0" sz="2000" spc="19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240">
                <a:solidFill>
                  <a:srgbClr val="FFFFFF"/>
                </a:solidFill>
                <a:latin typeface="Calibri"/>
                <a:cs typeface="Calibri"/>
              </a:rPr>
              <a:t>I	</a:t>
            </a:r>
            <a:r>
              <a:rPr dirty="0" u="heavy" sz="2000" spc="7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was </a:t>
            </a:r>
            <a:r>
              <a:rPr dirty="0" u="heavy" sz="2000" spc="5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sleeping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100">
                <a:solidFill>
                  <a:srgbClr val="CC3300"/>
                </a:solidFill>
                <a:latin typeface="Calibri"/>
                <a:cs typeface="Calibri"/>
              </a:rPr>
              <a:t>,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thief </a:t>
            </a:r>
            <a:r>
              <a:rPr dirty="0" u="heavy" sz="2000" spc="4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entered</a:t>
            </a: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dirty="0" sz="2000" spc="3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room.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497823" y="3855694"/>
            <a:ext cx="428002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51576" y="3855694"/>
            <a:ext cx="3089021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29071" y="3855694"/>
            <a:ext cx="565226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80160" y="3855694"/>
            <a:ext cx="4591685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712464" y="4099534"/>
            <a:ext cx="5213476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642359" y="4099534"/>
            <a:ext cx="412826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72896" y="4398238"/>
            <a:ext cx="985837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798320" y="4398238"/>
            <a:ext cx="741972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97607" y="4398238"/>
            <a:ext cx="1662430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50007" y="4748784"/>
            <a:ext cx="1357630" cy="5308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596640" y="4398238"/>
            <a:ext cx="1735709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989576" y="4398238"/>
            <a:ext cx="940104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141976" y="4748784"/>
            <a:ext cx="635304" cy="5308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666232" y="4398238"/>
            <a:ext cx="418858" cy="5712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427719" y="5013934"/>
            <a:ext cx="498170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324600" y="5013934"/>
            <a:ext cx="2445766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169152" y="5013934"/>
            <a:ext cx="498170" cy="5712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27175" y="5013934"/>
            <a:ext cx="5484622" cy="5712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995671" y="5257800"/>
            <a:ext cx="3930141" cy="5712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925567" y="5257800"/>
            <a:ext cx="412826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2454655" y="3689350"/>
            <a:ext cx="8020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90">
                <a:solidFill>
                  <a:srgbClr val="FFFFFF"/>
                </a:solidFill>
                <a:latin typeface="Arial"/>
                <a:cs typeface="Arial"/>
              </a:rPr>
              <a:t>رمتسم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92522" y="3610102"/>
            <a:ext cx="82740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459">
                <a:solidFill>
                  <a:srgbClr val="FFFFFF"/>
                </a:solidFill>
                <a:latin typeface="Arial"/>
                <a:cs typeface="Arial"/>
              </a:rPr>
              <a:t>طيسب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 يضام</a:t>
            </a:r>
            <a:endParaRPr sz="1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83944" y="3923741"/>
            <a:ext cx="7618095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46990">
              <a:lnSpc>
                <a:spcPts val="2160"/>
              </a:lnSpc>
              <a:spcBef>
                <a:spcPts val="95"/>
              </a:spcBef>
            </a:pPr>
            <a:r>
              <a:rPr dirty="0" sz="2000" spc="-265">
                <a:solidFill>
                  <a:srgbClr val="FFFFFF"/>
                </a:solidFill>
                <a:latin typeface="Arial"/>
                <a:cs typeface="Arial"/>
              </a:rPr>
              <a:t>رمتسم 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يضام </a:t>
            </a:r>
            <a:r>
              <a:rPr dirty="0" sz="2000" spc="65">
                <a:solidFill>
                  <a:srgbClr val="FFFFFF"/>
                </a:solidFill>
                <a:latin typeface="Arial"/>
                <a:cs typeface="Arial"/>
              </a:rPr>
              <a:t>امهدحأ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نيثدح   </a:t>
            </a:r>
            <a:r>
              <a:rPr dirty="0" sz="2000" spc="-254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يوتحت   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2000" spc="100">
                <a:solidFill>
                  <a:srgbClr val="FFFFFF"/>
                </a:solidFill>
                <a:latin typeface="Arial"/>
                <a:cs typeface="Arial"/>
              </a:rPr>
              <a:t>هذه  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)يتفرغ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10">
                <a:solidFill>
                  <a:srgbClr val="FFFFFF"/>
                </a:solidFill>
                <a:latin typeface="Arial"/>
                <a:cs typeface="Arial"/>
              </a:rPr>
              <a:t>صل 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لخد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baseline="6944" sz="3000" spc="-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امئان  </a:t>
            </a:r>
            <a:r>
              <a:rPr dirty="0" sz="2000" spc="-335">
                <a:solidFill>
                  <a:srgbClr val="FFFFFF"/>
                </a:solidFill>
                <a:latin typeface="Arial"/>
                <a:cs typeface="Arial"/>
              </a:rPr>
              <a:t>تنك </a:t>
            </a:r>
            <a:r>
              <a:rPr dirty="0" sz="20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امنيب(</a:t>
            </a:r>
            <a:endParaRPr sz="2000">
              <a:latin typeface="Arial"/>
              <a:cs typeface="Arial"/>
            </a:endParaRPr>
          </a:p>
          <a:p>
            <a:pPr algn="r" marR="43180">
              <a:lnSpc>
                <a:spcPts val="2160"/>
              </a:lnSpc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مونلا  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ءانثأ  </a:t>
            </a: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لصح 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يذلا 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ةفرغلا  </a:t>
            </a:r>
            <a:r>
              <a:rPr dirty="0" sz="2000" spc="-310">
                <a:solidFill>
                  <a:srgbClr val="FFFFFF"/>
                </a:solidFill>
                <a:latin typeface="Arial"/>
                <a:cs typeface="Arial"/>
              </a:rPr>
              <a:t>صللا 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لوخد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رخلآاو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مونلا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Arial"/>
                <a:cs typeface="Arial"/>
              </a:rPr>
              <a:t>وهو</a:t>
            </a:r>
            <a:endParaRPr sz="20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tabLst>
                <a:tab pos="2810510" algn="l"/>
              </a:tabLst>
            </a:pPr>
            <a:r>
              <a:rPr dirty="0" sz="2000" spc="45">
                <a:solidFill>
                  <a:srgbClr val="FFFF00"/>
                </a:solidFill>
                <a:latin typeface="Calibri"/>
                <a:cs typeface="Calibri"/>
              </a:rPr>
              <a:t>When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u="heavy" sz="2000" spc="4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were</a:t>
            </a:r>
            <a:r>
              <a:rPr dirty="0" u="heavy" sz="2000" spc="43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5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eating</a:t>
            </a:r>
            <a:r>
              <a:rPr dirty="0" sz="2000" spc="19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Calibri"/>
                <a:cs typeface="Calibri"/>
              </a:rPr>
              <a:t>,	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my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father </a:t>
            </a:r>
            <a:r>
              <a:rPr dirty="0" u="heavy" sz="2000" spc="7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came</a:t>
            </a:r>
            <a:r>
              <a:rPr dirty="0" sz="2000" spc="-3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algn="r" marR="46990">
              <a:lnSpc>
                <a:spcPts val="2160"/>
              </a:lnSpc>
              <a:spcBef>
                <a:spcPts val="5"/>
              </a:spcBef>
            </a:pP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لكلأا </a:t>
            </a:r>
            <a:r>
              <a:rPr dirty="0" sz="2000" spc="105">
                <a:solidFill>
                  <a:srgbClr val="FFFFFF"/>
                </a:solidFill>
                <a:latin typeface="Arial"/>
                <a:cs typeface="Arial"/>
              </a:rPr>
              <a:t>وهو 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رمتس</a:t>
            </a:r>
            <a:r>
              <a:rPr dirty="0" baseline="20833" sz="2400" spc="-517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20833" sz="2400" spc="-517">
                <a:solidFill>
                  <a:srgbClr val="FFFFFF"/>
                </a:solidFill>
                <a:latin typeface="Arial"/>
                <a:cs typeface="Arial"/>
              </a:rPr>
              <a:t>متس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20833" sz="2400" spc="-517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baseline="20833" sz="2400" spc="-517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baseline="20833" sz="2400" spc="-517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20833" sz="2400" spc="-517">
                <a:solidFill>
                  <a:srgbClr val="FFFFFF"/>
                </a:solidFill>
                <a:latin typeface="Arial"/>
                <a:cs typeface="Arial"/>
              </a:rPr>
              <a:t>ام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امهدحأ   </a:t>
            </a:r>
            <a:r>
              <a:rPr dirty="0" sz="2000" spc="-370">
                <a:solidFill>
                  <a:srgbClr val="FFFFFF"/>
                </a:solidFill>
                <a:latin typeface="Arial"/>
                <a:cs typeface="Arial"/>
              </a:rPr>
              <a:t>نيثدح   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000" spc="-76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20833" sz="2400" spc="-1139">
                <a:solidFill>
                  <a:srgbClr val="FFFFFF"/>
                </a:solidFill>
                <a:latin typeface="Arial"/>
                <a:cs typeface="Arial"/>
              </a:rPr>
              <a:t>ط</a:t>
            </a:r>
            <a:r>
              <a:rPr dirty="0" sz="2000" spc="-760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baseline="20833" sz="2400" spc="-1139">
                <a:solidFill>
                  <a:srgbClr val="FFFFFF"/>
                </a:solidFill>
                <a:latin typeface="Arial"/>
                <a:cs typeface="Arial"/>
              </a:rPr>
              <a:t>يس</a:t>
            </a:r>
            <a:r>
              <a:rPr dirty="0" sz="2000" spc="-760">
                <a:solidFill>
                  <a:srgbClr val="FFFFFF"/>
                </a:solidFill>
                <a:latin typeface="Arial"/>
                <a:cs typeface="Arial"/>
              </a:rPr>
              <a:t>تح</a:t>
            </a:r>
            <a:r>
              <a:rPr dirty="0" baseline="20833" sz="2400" spc="-1139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baseline="20833" sz="2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0833" sz="2400" spc="-133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2000" spc="-89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0833" sz="2400" spc="-540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ةلم</a:t>
            </a:r>
            <a:r>
              <a:rPr dirty="0" baseline="20833" sz="2400" spc="-540">
                <a:solidFill>
                  <a:srgbClr val="FFFFFF"/>
                </a:solidFill>
                <a:latin typeface="Arial"/>
                <a:cs typeface="Arial"/>
              </a:rPr>
              <a:t>ام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جلا   </a:t>
            </a:r>
            <a:r>
              <a:rPr dirty="0" sz="2000" spc="100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)يدلاو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ءاج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لكأن  </a:t>
            </a:r>
            <a:r>
              <a:rPr dirty="0" sz="2000" spc="-320">
                <a:solidFill>
                  <a:srgbClr val="FFFFFF"/>
                </a:solidFill>
                <a:latin typeface="Arial"/>
                <a:cs typeface="Arial"/>
              </a:rPr>
              <a:t>انك </a:t>
            </a: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34">
                <a:solidFill>
                  <a:srgbClr val="FFFFFF"/>
                </a:solidFill>
                <a:latin typeface="Arial"/>
                <a:cs typeface="Arial"/>
              </a:rPr>
              <a:t>امنيب   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endParaRPr sz="2000">
              <a:latin typeface="Arial"/>
              <a:cs typeface="Arial"/>
            </a:endParaRPr>
          </a:p>
          <a:p>
            <a:pPr algn="r" marR="48895">
              <a:lnSpc>
                <a:spcPts val="2160"/>
              </a:lnSpc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لكلأا  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ءانثأ  </a:t>
            </a: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لصح 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يذلا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يدلاو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ءيجم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رخلآاو</a:t>
            </a:r>
            <a:endParaRPr sz="20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286000" y="2185441"/>
            <a:ext cx="4981829" cy="48600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2337561" y="2169414"/>
            <a:ext cx="47332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5.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Past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Continuous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 </a:t>
            </a: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r>
              <a:rPr dirty="0" sz="1800" spc="-27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يضاملا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2" name="object 7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377184" y="323126"/>
            <a:ext cx="2951734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78935" y="871766"/>
            <a:ext cx="2345309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7210">
              <a:lnSpc>
                <a:spcPts val="4285"/>
              </a:lnSpc>
              <a:spcBef>
                <a:spcPts val="100"/>
              </a:spcBef>
            </a:pPr>
            <a:r>
              <a:rPr dirty="0" sz="3600" spc="365"/>
              <a:t>Sentences</a:t>
            </a:r>
            <a:endParaRPr sz="3600"/>
          </a:p>
          <a:p>
            <a:pPr algn="ctr" marL="537210">
              <a:lnSpc>
                <a:spcPts val="4285"/>
              </a:lnSpc>
            </a:pPr>
            <a:r>
              <a:rPr dirty="0" sz="3600" spc="-409">
                <a:latin typeface="Arial"/>
                <a:cs typeface="Arial"/>
              </a:rPr>
              <a:t>لمج</a:t>
            </a:r>
            <a:r>
              <a:rPr dirty="0" baseline="-3086" sz="5400" spc="-615">
                <a:latin typeface="Arial"/>
                <a:cs typeface="Arial"/>
              </a:rPr>
              <a:t>ُ </a:t>
            </a:r>
            <a:r>
              <a:rPr dirty="0" sz="3600" spc="-395">
                <a:latin typeface="Arial"/>
                <a:cs typeface="Arial"/>
              </a:rPr>
              <a:t>لا</a:t>
            </a:r>
            <a:r>
              <a:rPr dirty="0" sz="3600" spc="-200">
                <a:latin typeface="Arial"/>
                <a:cs typeface="Arial"/>
              </a:rPr>
              <a:t> </a:t>
            </a:r>
            <a:r>
              <a:rPr dirty="0" sz="3600" spc="-195">
                <a:latin typeface="Arial"/>
                <a:cs typeface="Arial"/>
              </a:rPr>
              <a:t>عاونأ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7552" y="2075624"/>
            <a:ext cx="580415" cy="6048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46632" y="1883613"/>
            <a:ext cx="3677285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145844" y="2006345"/>
            <a:ext cx="3509010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3200" spc="95">
                <a:solidFill>
                  <a:srgbClr val="FFFF00"/>
                </a:solidFill>
                <a:latin typeface="Calibri"/>
                <a:cs typeface="Calibri"/>
              </a:rPr>
              <a:t>Simple</a:t>
            </a:r>
            <a:r>
              <a:rPr dirty="0" sz="3200" spc="27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200" spc="105">
                <a:solidFill>
                  <a:srgbClr val="FFFF00"/>
                </a:solidFill>
                <a:latin typeface="Calibri"/>
                <a:cs typeface="Calibri"/>
              </a:rPr>
              <a:t>Sentences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47232" y="1892757"/>
            <a:ext cx="203136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292722" y="2006345"/>
            <a:ext cx="1520190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690">
                <a:solidFill>
                  <a:srgbClr val="FFFFFF"/>
                </a:solidFill>
                <a:latin typeface="Arial"/>
                <a:cs typeface="Arial"/>
              </a:rPr>
              <a:t>ةطيسب</a:t>
            </a:r>
            <a:r>
              <a:rPr dirty="0" sz="3200" spc="-6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لمج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7552" y="3246056"/>
            <a:ext cx="580415" cy="6048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46632" y="3054045"/>
            <a:ext cx="4414774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45844" y="3176727"/>
            <a:ext cx="424878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dirty="0" sz="3200" spc="95">
                <a:solidFill>
                  <a:srgbClr val="FFFF00"/>
                </a:solidFill>
                <a:latin typeface="Calibri"/>
                <a:cs typeface="Calibri"/>
              </a:rPr>
              <a:t>Compound</a:t>
            </a:r>
            <a:r>
              <a:rPr dirty="0" sz="3200" spc="27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200" spc="110">
                <a:solidFill>
                  <a:srgbClr val="FFFF00"/>
                </a:solidFill>
                <a:latin typeface="Calibri"/>
                <a:cs typeface="Calibri"/>
              </a:rPr>
              <a:t>Sentences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75247" y="3063189"/>
            <a:ext cx="1997709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420739" y="3176727"/>
            <a:ext cx="148907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345">
                <a:solidFill>
                  <a:srgbClr val="FFFFFF"/>
                </a:solidFill>
                <a:latin typeface="Arial"/>
                <a:cs typeface="Arial"/>
              </a:rPr>
              <a:t>ةبكرم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لمج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87552" y="4416488"/>
            <a:ext cx="580415" cy="6048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46632" y="4224477"/>
            <a:ext cx="4021709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867655" y="4233621"/>
            <a:ext cx="1232725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243583" y="4721352"/>
            <a:ext cx="3470021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145844" y="4347794"/>
            <a:ext cx="4688840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68750"/>
              <a:buFont typeface="Wingdings"/>
              <a:buChar char=""/>
              <a:tabLst>
                <a:tab pos="356870" algn="l"/>
                <a:tab pos="357505" algn="l"/>
                <a:tab pos="4097654" algn="l"/>
              </a:tabLst>
            </a:pPr>
            <a:r>
              <a:rPr dirty="0" sz="3200" spc="105">
                <a:solidFill>
                  <a:srgbClr val="FFFF00"/>
                </a:solidFill>
                <a:latin typeface="Calibri"/>
                <a:cs typeface="Calibri"/>
              </a:rPr>
              <a:t>Complex</a:t>
            </a:r>
            <a:r>
              <a:rPr dirty="0" sz="3200" spc="30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200" spc="155">
                <a:solidFill>
                  <a:srgbClr val="FFFF00"/>
                </a:solidFill>
                <a:latin typeface="Calibri"/>
                <a:cs typeface="Calibri"/>
              </a:rPr>
              <a:t>Se</a:t>
            </a:r>
            <a:r>
              <a:rPr dirty="0" sz="3200" spc="165">
                <a:solidFill>
                  <a:srgbClr val="FFFF00"/>
                </a:solidFill>
                <a:latin typeface="Calibri"/>
                <a:cs typeface="Calibri"/>
              </a:rPr>
              <a:t>n</a:t>
            </a:r>
            <a:r>
              <a:rPr dirty="0" sz="3200" spc="-2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dirty="0" sz="3200" spc="100">
                <a:solidFill>
                  <a:srgbClr val="FFFF00"/>
                </a:solidFill>
                <a:latin typeface="Calibri"/>
                <a:cs typeface="Calibri"/>
              </a:rPr>
              <a:t>en</a:t>
            </a:r>
            <a:r>
              <a:rPr dirty="0" sz="3200" spc="7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dirty="0" sz="3200" spc="14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dirty="0" sz="3200" spc="114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dirty="0" sz="3200">
                <a:solidFill>
                  <a:srgbClr val="FFFF00"/>
                </a:solidFill>
                <a:latin typeface="Calibri"/>
                <a:cs typeface="Calibri"/>
              </a:rPr>
              <a:t>	</a:t>
            </a:r>
            <a:r>
              <a:rPr dirty="0" sz="3200" spc="9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4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3200" spc="-110">
                <a:solidFill>
                  <a:srgbClr val="FFFFFF"/>
                </a:solidFill>
                <a:latin typeface="Arial"/>
                <a:cs typeface="Arial"/>
              </a:rPr>
              <a:t>ج</a:t>
            </a:r>
            <a:endParaRPr sz="3200">
              <a:latin typeface="Arial"/>
              <a:cs typeface="Arial"/>
            </a:endParaRPr>
          </a:p>
          <a:p>
            <a:pPr marL="2609850">
              <a:lnSpc>
                <a:spcPct val="100000"/>
              </a:lnSpc>
            </a:pPr>
            <a:r>
              <a:rPr dirty="0" sz="3200" spc="-270">
                <a:solidFill>
                  <a:srgbClr val="FFFFFF"/>
                </a:solidFill>
                <a:latin typeface="Arial"/>
                <a:cs typeface="Arial"/>
              </a:rPr>
              <a:t>ةدقعم</a:t>
            </a:r>
            <a:endParaRPr sz="32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11296" y="2709621"/>
            <a:ext cx="2979166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58184" y="3270547"/>
            <a:ext cx="2491486" cy="806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70376" y="3297935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55280" y="3246094"/>
            <a:ext cx="970584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812023" y="3246094"/>
            <a:ext cx="486003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43583" y="3246094"/>
            <a:ext cx="6911085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14983" y="3246094"/>
            <a:ext cx="571271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250935" y="3489934"/>
            <a:ext cx="674916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180831" y="3489934"/>
            <a:ext cx="412826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72896" y="4093438"/>
            <a:ext cx="1232725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962911" y="4093438"/>
            <a:ext cx="1202258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15311" y="4443984"/>
            <a:ext cx="897458" cy="5308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901695" y="4093438"/>
            <a:ext cx="1418590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977640" y="4093438"/>
            <a:ext cx="1001090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636008" y="4093438"/>
            <a:ext cx="437159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92040" y="4093438"/>
            <a:ext cx="1772285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044440" y="4443984"/>
            <a:ext cx="1467485" cy="5308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400800" y="4093438"/>
            <a:ext cx="418858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919215" y="4709134"/>
            <a:ext cx="3006597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72896" y="5312664"/>
            <a:ext cx="1488821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218944" y="5312664"/>
            <a:ext cx="940104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71344" y="5663184"/>
            <a:ext cx="635304" cy="5308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892551" y="5312664"/>
            <a:ext cx="946226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578352" y="5312664"/>
            <a:ext cx="745058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980688" y="5312664"/>
            <a:ext cx="1659509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133088" y="5663184"/>
            <a:ext cx="1354709" cy="5308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376671" y="5312664"/>
            <a:ext cx="418858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222044" y="5388051"/>
            <a:ext cx="440753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My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father </a:t>
            </a:r>
            <a:r>
              <a:rPr dirty="0" u="heavy" sz="2000" spc="7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came</a:t>
            </a:r>
            <a:r>
              <a:rPr dirty="0" sz="2000" spc="7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00"/>
                </a:solidFill>
                <a:latin typeface="Calibri"/>
                <a:cs typeface="Calibri"/>
              </a:rPr>
              <a:t>when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u="heavy" sz="2000" spc="4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were </a:t>
            </a:r>
            <a:r>
              <a:rPr dirty="0" u="heavy" sz="2000" spc="5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eating</a:t>
            </a:r>
            <a:r>
              <a:rPr dirty="0" sz="2000" spc="10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629400" y="5623559"/>
            <a:ext cx="2296541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6780656" y="5692851"/>
            <a:ext cx="197802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لكأن </a:t>
            </a:r>
            <a:r>
              <a:rPr dirty="0" sz="2000" spc="-320">
                <a:solidFill>
                  <a:srgbClr val="FFFFFF"/>
                </a:solidFill>
                <a:latin typeface="Arial"/>
                <a:cs typeface="Arial"/>
              </a:rPr>
              <a:t>انك </a:t>
            </a:r>
            <a:r>
              <a:rPr dirty="0" sz="2000" spc="-434">
                <a:solidFill>
                  <a:srgbClr val="FFFFFF"/>
                </a:solidFill>
                <a:latin typeface="Arial"/>
                <a:cs typeface="Arial"/>
              </a:rPr>
              <a:t>امنيب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يدلاو</a:t>
            </a:r>
            <a:r>
              <a:rPr dirty="0" sz="20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ءاج</a:t>
            </a:r>
            <a:endParaRPr sz="2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62321" y="4501342"/>
            <a:ext cx="3423285" cy="60579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00"/>
              </a:spcBef>
            </a:pPr>
            <a:r>
              <a:rPr dirty="0" sz="1400" spc="-190">
                <a:solidFill>
                  <a:srgbClr val="FFFFFF"/>
                </a:solidFill>
                <a:latin typeface="Arial"/>
                <a:cs typeface="Arial"/>
              </a:rPr>
              <a:t>رمتسم</a:t>
            </a:r>
            <a:r>
              <a:rPr dirty="0" sz="14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400">
              <a:latin typeface="Arial"/>
              <a:cs typeface="Arial"/>
            </a:endParaRPr>
          </a:p>
          <a:p>
            <a:pPr marL="775335">
              <a:lnSpc>
                <a:spcPct val="100000"/>
              </a:lnSpc>
              <a:spcBef>
                <a:spcPts val="290"/>
              </a:spcBef>
            </a:pPr>
            <a:r>
              <a:rPr dirty="0" baseline="6944" sz="3000" spc="17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امئان </a:t>
            </a:r>
            <a:r>
              <a:rPr dirty="0" sz="2000" spc="-340">
                <a:solidFill>
                  <a:srgbClr val="FFFFFF"/>
                </a:solidFill>
                <a:latin typeface="Arial"/>
                <a:cs typeface="Arial"/>
              </a:rPr>
              <a:t>تنك </a:t>
            </a:r>
            <a:r>
              <a:rPr dirty="0" sz="2000" spc="-434">
                <a:solidFill>
                  <a:srgbClr val="FFFFFF"/>
                </a:solidFill>
                <a:latin typeface="Arial"/>
                <a:cs typeface="Arial"/>
              </a:rPr>
              <a:t>امنيب </a:t>
            </a:r>
            <a:r>
              <a:rPr dirty="0" sz="2000" spc="-430">
                <a:solidFill>
                  <a:srgbClr val="FFFFFF"/>
                </a:solidFill>
                <a:latin typeface="Arial"/>
                <a:cs typeface="Arial"/>
              </a:rPr>
              <a:t>يتفرغ </a:t>
            </a:r>
            <a:r>
              <a:rPr dirty="0" sz="2000" spc="-310">
                <a:solidFill>
                  <a:srgbClr val="FFFFFF"/>
                </a:solidFill>
                <a:latin typeface="Arial"/>
                <a:cs typeface="Arial"/>
              </a:rPr>
              <a:t>صل</a:t>
            </a:r>
            <a:r>
              <a:rPr dirty="0" sz="20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لخد</a:t>
            </a:r>
            <a:endParaRPr sz="2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89479" y="4527930"/>
            <a:ext cx="72263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409">
                <a:solidFill>
                  <a:srgbClr val="FFFFFF"/>
                </a:solidFill>
                <a:latin typeface="Arial"/>
                <a:cs typeface="Arial"/>
              </a:rPr>
              <a:t>طيسب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302255" y="5671515"/>
            <a:ext cx="72263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409">
                <a:solidFill>
                  <a:srgbClr val="FFFFFF"/>
                </a:solidFill>
                <a:latin typeface="Arial"/>
                <a:cs typeface="Arial"/>
              </a:rPr>
              <a:t>طيسب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4473066" y="5747715"/>
            <a:ext cx="8020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90">
                <a:solidFill>
                  <a:srgbClr val="FFFFFF"/>
                </a:solidFill>
                <a:latin typeface="Arial"/>
                <a:cs typeface="Arial"/>
              </a:rPr>
              <a:t>رمتسم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يضام</a:t>
            </a:r>
            <a:endParaRPr sz="14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286000" y="2185441"/>
            <a:ext cx="4981829" cy="48600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1222044" y="2169414"/>
            <a:ext cx="7539355" cy="2327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2776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5.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Past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Continuous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 </a:t>
            </a: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r>
              <a:rPr dirty="0" sz="1800" spc="-24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يضاملا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50">
              <a:latin typeface="Times New Roman"/>
              <a:cs typeface="Times New Roman"/>
            </a:endParaRPr>
          </a:p>
          <a:p>
            <a:pPr algn="ctr" marR="7620">
              <a:lnSpc>
                <a:spcPct val="100000"/>
              </a:lnSpc>
              <a:spcBef>
                <a:spcPts val="5"/>
              </a:spcBef>
            </a:pP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200">
              <a:latin typeface="Arial"/>
              <a:cs typeface="Arial"/>
            </a:endParaRPr>
          </a:p>
          <a:p>
            <a:pPr algn="r" marR="7620">
              <a:lnSpc>
                <a:spcPts val="2160"/>
              </a:lnSpc>
              <a:spcBef>
                <a:spcPts val="20"/>
              </a:spcBef>
            </a:pP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امك </a:t>
            </a:r>
            <a:r>
              <a:rPr dirty="0" sz="2000" spc="-370">
                <a:solidFill>
                  <a:srgbClr val="FFFFFF"/>
                </a:solidFill>
                <a:latin typeface="Arial"/>
                <a:cs typeface="Arial"/>
              </a:rPr>
              <a:t>ةقباسلا   </a:t>
            </a:r>
            <a:r>
              <a:rPr dirty="0" sz="2000" spc="-265">
                <a:solidFill>
                  <a:srgbClr val="FFFFFF"/>
                </a:solidFill>
                <a:latin typeface="Arial"/>
                <a:cs typeface="Arial"/>
              </a:rPr>
              <a:t>ناتلمجلا  </a:t>
            </a:r>
            <a:r>
              <a:rPr dirty="0" sz="2000" spc="-710">
                <a:solidFill>
                  <a:srgbClr val="FFFFFF"/>
                </a:solidFill>
                <a:latin typeface="Arial"/>
                <a:cs typeface="Arial"/>
              </a:rPr>
              <a:t>حبصتف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ىنعملا  </a:t>
            </a:r>
            <a:r>
              <a:rPr dirty="0" sz="2000" spc="-570">
                <a:solidFill>
                  <a:srgbClr val="FFFFFF"/>
                </a:solidFill>
                <a:latin typeface="Arial"/>
                <a:cs typeface="Arial"/>
              </a:rPr>
              <a:t>ريغتي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نأ نود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طسو  </a:t>
            </a:r>
            <a:r>
              <a:rPr dirty="0" sz="2000" spc="-315">
                <a:solidFill>
                  <a:srgbClr val="FFFFFF"/>
                </a:solidFill>
                <a:latin typeface="Arial"/>
                <a:cs typeface="Arial"/>
              </a:rPr>
              <a:t>طبرلا 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ةادأ </a:t>
            </a:r>
            <a:r>
              <a:rPr dirty="0" sz="2000" spc="-245">
                <a:solidFill>
                  <a:srgbClr val="FFFFFF"/>
                </a:solidFill>
                <a:latin typeface="Arial"/>
                <a:cs typeface="Arial"/>
              </a:rPr>
              <a:t>عضو  </a:t>
            </a:r>
            <a:r>
              <a:rPr dirty="0" sz="2000" spc="-275">
                <a:solidFill>
                  <a:srgbClr val="FFFFFF"/>
                </a:solidFill>
                <a:latin typeface="Arial"/>
                <a:cs typeface="Arial"/>
              </a:rPr>
              <a:t>نكمي</a:t>
            </a: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:ةظحلام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ts val="2160"/>
              </a:lnSpc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05">
                <a:solidFill>
                  <a:srgbClr val="FFFFFF"/>
                </a:solidFill>
                <a:latin typeface="Arial"/>
                <a:cs typeface="Arial"/>
              </a:rPr>
              <a:t>يلي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902969" algn="l"/>
                <a:tab pos="3832860" algn="l"/>
              </a:tabLst>
            </a:pP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thief	</a:t>
            </a:r>
            <a:r>
              <a:rPr dirty="0" u="heavy" sz="2000" spc="4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entered</a:t>
            </a: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FFFFCC"/>
                </a:solidFill>
                <a:latin typeface="Calibri"/>
                <a:cs typeface="Calibri"/>
              </a:rPr>
              <a:t>my </a:t>
            </a:r>
            <a:r>
              <a:rPr dirty="0" sz="2000" spc="30">
                <a:solidFill>
                  <a:srgbClr val="FFFFCC"/>
                </a:solidFill>
                <a:latin typeface="Calibri"/>
                <a:cs typeface="Calibri"/>
              </a:rPr>
              <a:t>room</a:t>
            </a:r>
            <a:r>
              <a:rPr dirty="0" sz="2000" spc="459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2000" spc="25">
                <a:solidFill>
                  <a:srgbClr val="FFFF00"/>
                </a:solidFill>
                <a:latin typeface="Calibri"/>
                <a:cs typeface="Calibri"/>
              </a:rPr>
              <a:t>while</a:t>
            </a:r>
            <a:r>
              <a:rPr dirty="0" sz="2000" spc="19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235">
                <a:solidFill>
                  <a:srgbClr val="FFFFFF"/>
                </a:solidFill>
                <a:latin typeface="Calibri"/>
                <a:cs typeface="Calibri"/>
              </a:rPr>
              <a:t>I	</a:t>
            </a:r>
            <a:r>
              <a:rPr dirty="0" u="heavy" sz="2000" spc="7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was </a:t>
            </a:r>
            <a:r>
              <a:rPr dirty="0" u="heavy" sz="2000" spc="55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Calibri"/>
                <a:cs typeface="Calibri"/>
              </a:rPr>
              <a:t>sleeping</a:t>
            </a:r>
            <a:r>
              <a:rPr dirty="0" sz="2000" spc="27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95">
                <a:solidFill>
                  <a:srgbClr val="CC3300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0" name="object 7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1" name="object 7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14488" y="2825534"/>
            <a:ext cx="1354708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613904" y="2825534"/>
            <a:ext cx="571271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432047" y="3340646"/>
            <a:ext cx="5637022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53511" y="3331502"/>
            <a:ext cx="949248" cy="7907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53311" y="3340646"/>
            <a:ext cx="1979422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022847" y="3764318"/>
            <a:ext cx="3046222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22264" y="3764318"/>
            <a:ext cx="571271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860252" y="2830206"/>
            <a:ext cx="3976370" cy="1480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966085">
              <a:lnSpc>
                <a:spcPct val="120800"/>
              </a:lnSpc>
              <a:spcBef>
                <a:spcPts val="100"/>
              </a:spcBef>
            </a:pP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800" spc="-30">
                <a:solidFill>
                  <a:srgbClr val="FFFFFF"/>
                </a:solidFill>
                <a:latin typeface="Arial"/>
                <a:cs typeface="Arial"/>
              </a:rPr>
              <a:t>ةظحل</a:t>
            </a:r>
            <a:r>
              <a:rPr dirty="0" sz="2800" spc="-30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2800" spc="140">
                <a:solidFill>
                  <a:srgbClr val="FFFFFF"/>
                </a:solidFill>
                <a:latin typeface="Arial"/>
                <a:cs typeface="Arial"/>
              </a:rPr>
              <a:t>م  </a:t>
            </a:r>
            <a:r>
              <a:rPr dirty="0" sz="2800" spc="-465">
                <a:solidFill>
                  <a:srgbClr val="FFFFFF"/>
                </a:solidFill>
                <a:latin typeface="Arial"/>
                <a:cs typeface="Arial"/>
              </a:rPr>
              <a:t>ةملكب  </a:t>
            </a:r>
            <a:r>
              <a:rPr dirty="0" sz="2800" spc="-229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2800" spc="-335">
                <a:solidFill>
                  <a:srgbClr val="FFFFFF"/>
                </a:solidFill>
                <a:latin typeface="Arial"/>
                <a:cs typeface="Arial"/>
              </a:rPr>
              <a:t>تأدب  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2800" spc="-505">
                <a:solidFill>
                  <a:srgbClr val="FFFFFF"/>
                </a:solidFill>
                <a:latin typeface="Arial"/>
                <a:cs typeface="Arial"/>
              </a:rPr>
              <a:t>ةلصافلا  </a:t>
            </a:r>
            <a:r>
              <a:rPr dirty="0" sz="2800" spc="-3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805">
                <a:solidFill>
                  <a:srgbClr val="FFFFFF"/>
                </a:solidFill>
                <a:latin typeface="Arial"/>
                <a:cs typeface="Arial"/>
              </a:rPr>
              <a:t>بتكت</a:t>
            </a:r>
            <a:endParaRPr sz="2800">
              <a:latin typeface="Arial"/>
              <a:cs typeface="Arial"/>
            </a:endParaRPr>
          </a:p>
          <a:p>
            <a:pPr algn="r" marR="6350">
              <a:lnSpc>
                <a:spcPts val="3335"/>
              </a:lnSpc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ىلولأا  </a:t>
            </a:r>
            <a:r>
              <a:rPr dirty="0" sz="2800" spc="-225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800" spc="-4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30">
                <a:solidFill>
                  <a:srgbClr val="FFFFFF"/>
                </a:solidFill>
                <a:latin typeface="Arial"/>
                <a:cs typeface="Arial"/>
              </a:rPr>
              <a:t>فصتنم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48528" y="4276381"/>
            <a:ext cx="3320541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64919" y="4276381"/>
            <a:ext cx="4841621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18632" y="4706149"/>
            <a:ext cx="3250565" cy="7907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18047" y="4706149"/>
            <a:ext cx="571271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661463" y="3433317"/>
            <a:ext cx="243840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 spc="-80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30">
                <a:solidFill>
                  <a:srgbClr val="FFFFFF"/>
                </a:solidFill>
                <a:latin typeface="Arial"/>
                <a:cs typeface="Arial"/>
              </a:rPr>
              <a:t>تعقو</a:t>
            </a:r>
            <a:r>
              <a:rPr dirty="0" sz="2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4629" sz="3600" spc="-660">
                <a:solidFill>
                  <a:srgbClr val="CC3300"/>
                </a:solidFill>
                <a:latin typeface="Calibri"/>
                <a:cs typeface="Calibri"/>
              </a:rPr>
              <a:t>w</a:t>
            </a:r>
            <a:r>
              <a:rPr dirty="0" sz="2800" spc="-44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baseline="4629" sz="3600" spc="-660">
                <a:solidFill>
                  <a:srgbClr val="CC3300"/>
                </a:solidFill>
                <a:latin typeface="Calibri"/>
                <a:cs typeface="Calibri"/>
              </a:rPr>
              <a:t>h</a:t>
            </a:r>
            <a:r>
              <a:rPr dirty="0" sz="2800" spc="-440">
                <a:solidFill>
                  <a:srgbClr val="FFFFFF"/>
                </a:solidFill>
                <a:latin typeface="Calibri"/>
                <a:cs typeface="Calibri"/>
              </a:rPr>
              <a:t>ف</a:t>
            </a:r>
            <a:r>
              <a:rPr dirty="0" baseline="4629" sz="3600" spc="-660">
                <a:solidFill>
                  <a:srgbClr val="CC3300"/>
                </a:solidFill>
                <a:latin typeface="Calibri"/>
                <a:cs typeface="Calibri"/>
              </a:rPr>
              <a:t>ile</a:t>
            </a:r>
            <a:r>
              <a:rPr dirty="0" sz="2800" spc="-440">
                <a:solidFill>
                  <a:srgbClr val="FFFFFF"/>
                </a:solidFill>
                <a:latin typeface="Calibri"/>
                <a:cs typeface="Calibri"/>
              </a:rPr>
              <a:t>ذ</a:t>
            </a:r>
            <a:r>
              <a:rPr dirty="0" sz="2800" spc="-440">
                <a:solidFill>
                  <a:srgbClr val="FFFFFF"/>
                </a:solidFill>
                <a:latin typeface="Arial"/>
                <a:cs typeface="Arial"/>
              </a:rPr>
              <a:t>حتو</a:t>
            </a:r>
            <a:endParaRPr sz="2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31843" y="4369130"/>
            <a:ext cx="7353934" cy="88391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R="55880">
              <a:lnSpc>
                <a:spcPct val="100000"/>
              </a:lnSpc>
              <a:spcBef>
                <a:spcPts val="110"/>
              </a:spcBef>
            </a:pP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رخلآا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800" spc="-360">
                <a:solidFill>
                  <a:srgbClr val="FFFFFF"/>
                </a:solidFill>
                <a:latin typeface="Arial"/>
                <a:cs typeface="Arial"/>
              </a:rPr>
              <a:t>رمتسم  </a:t>
            </a:r>
            <a:r>
              <a:rPr dirty="0" sz="2800" spc="-275">
                <a:solidFill>
                  <a:srgbClr val="FFFFFF"/>
                </a:solidFill>
                <a:latin typeface="Arial"/>
                <a:cs typeface="Arial"/>
              </a:rPr>
              <a:t>ليوط  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لولأا </a:t>
            </a:r>
            <a:r>
              <a:rPr dirty="0" sz="2800" spc="-655">
                <a:solidFill>
                  <a:srgbClr val="FFFFFF"/>
                </a:solidFill>
                <a:latin typeface="Arial"/>
                <a:cs typeface="Arial"/>
              </a:rPr>
              <a:t>نلاع</a:t>
            </a:r>
            <a:r>
              <a:rPr dirty="0" baseline="-5787" sz="3600" spc="-982">
                <a:solidFill>
                  <a:srgbClr val="CC3300"/>
                </a:solidFill>
                <a:latin typeface="Calibri"/>
                <a:cs typeface="Calibri"/>
              </a:rPr>
              <a:t>w</a:t>
            </a:r>
            <a:r>
              <a:rPr dirty="0" sz="2800" spc="-655">
                <a:solidFill>
                  <a:srgbClr val="FFFFFF"/>
                </a:solidFill>
                <a:latin typeface="Arial"/>
                <a:cs typeface="Arial"/>
              </a:rPr>
              <a:t>ف    </a:t>
            </a:r>
            <a:r>
              <a:rPr dirty="0" baseline="-5787" sz="3600" spc="-697">
                <a:solidFill>
                  <a:srgbClr val="CC3300"/>
                </a:solidFill>
                <a:latin typeface="Calibri"/>
                <a:cs typeface="Calibri"/>
              </a:rPr>
              <a:t>h</a:t>
            </a:r>
            <a:r>
              <a:rPr dirty="0" sz="2800" spc="-465">
                <a:solidFill>
                  <a:srgbClr val="FFFFFF"/>
                </a:solidFill>
                <a:latin typeface="Arial"/>
                <a:cs typeface="Arial"/>
              </a:rPr>
              <a:t>اه</a:t>
            </a:r>
            <a:r>
              <a:rPr dirty="0" baseline="-5787" sz="3600" spc="-697">
                <a:solidFill>
                  <a:srgbClr val="CC3300"/>
                </a:solidFill>
                <a:latin typeface="Calibri"/>
                <a:cs typeface="Calibri"/>
              </a:rPr>
              <a:t>il</a:t>
            </a:r>
            <a:r>
              <a:rPr dirty="0" sz="2800" spc="-465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baseline="-5787" sz="3600" spc="-697">
                <a:solidFill>
                  <a:srgbClr val="CC3300"/>
                </a:solidFill>
                <a:latin typeface="Calibri"/>
                <a:cs typeface="Calibri"/>
              </a:rPr>
              <a:t>e                                                                     </a:t>
            </a:r>
            <a:r>
              <a:rPr dirty="0" sz="2800" spc="-175">
                <a:solidFill>
                  <a:srgbClr val="FFFFFF"/>
                </a:solidFill>
                <a:latin typeface="Arial"/>
                <a:cs typeface="Arial"/>
              </a:rPr>
              <a:t>ةدعاق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baseline="7936" sz="4200" spc="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80">
                <a:solidFill>
                  <a:srgbClr val="FFFFFF"/>
                </a:solidFill>
                <a:latin typeface="Arial"/>
                <a:cs typeface="Arial"/>
              </a:rPr>
              <a:t>امئاد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55">
                <a:solidFill>
                  <a:srgbClr val="FFFFFF"/>
                </a:solidFill>
                <a:latin typeface="Arial"/>
                <a:cs typeface="Arial"/>
              </a:rPr>
              <a:t>ركذت</a:t>
            </a:r>
            <a:endParaRPr sz="28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25"/>
              </a:spcBef>
            </a:pPr>
            <a:r>
              <a:rPr dirty="0" sz="2800" spc="-645">
                <a:solidFill>
                  <a:srgbClr val="FFFFFF"/>
                </a:solidFill>
                <a:latin typeface="Arial"/>
                <a:cs typeface="Arial"/>
              </a:rPr>
              <a:t>.طيسب      </a:t>
            </a:r>
            <a:r>
              <a:rPr dirty="0" sz="2800" spc="-155">
                <a:solidFill>
                  <a:srgbClr val="FFFFFF"/>
                </a:solidFill>
                <a:latin typeface="Arial"/>
                <a:cs typeface="Arial"/>
              </a:rPr>
              <a:t>يضام </a:t>
            </a:r>
            <a:r>
              <a:rPr dirty="0" sz="2800" spc="160">
                <a:solidFill>
                  <a:srgbClr val="FFFFFF"/>
                </a:solidFill>
                <a:latin typeface="Arial"/>
                <a:cs typeface="Arial"/>
              </a:rPr>
              <a:t>وهو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0">
                <a:solidFill>
                  <a:srgbClr val="FFFFFF"/>
                </a:solidFill>
                <a:latin typeface="Arial"/>
                <a:cs typeface="Arial"/>
              </a:rPr>
              <a:t>ئجافم</a:t>
            </a:r>
            <a:endParaRPr sz="2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286000" y="2185441"/>
            <a:ext cx="4981829" cy="48600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2337561" y="2169414"/>
            <a:ext cx="47332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5.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Past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Continuous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 </a:t>
            </a: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r>
              <a:rPr dirty="0" sz="1800" spc="-27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يضاملا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18104" y="2837637"/>
            <a:ext cx="5786374" cy="510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054095" y="2837637"/>
            <a:ext cx="370103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65264" y="3139389"/>
            <a:ext cx="1839341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01256" y="3139389"/>
            <a:ext cx="370090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92367" y="3742893"/>
            <a:ext cx="2912110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928359" y="3742893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731389" y="2694889"/>
            <a:ext cx="68072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55" b="1">
                <a:solidFill>
                  <a:srgbClr val="000066"/>
                </a:solidFill>
                <a:latin typeface="Arial"/>
                <a:cs typeface="Arial"/>
              </a:rPr>
              <a:t>ر</a:t>
            </a:r>
            <a:r>
              <a:rPr dirty="0" sz="2000" spc="3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755" b="1">
                <a:solidFill>
                  <a:srgbClr val="000066"/>
                </a:solidFill>
                <a:latin typeface="Arial"/>
                <a:cs typeface="Arial"/>
              </a:rPr>
              <a:t>ت</a:t>
            </a:r>
            <a:r>
              <a:rPr dirty="0" sz="2000" spc="-585" b="1">
                <a:solidFill>
                  <a:srgbClr val="000066"/>
                </a:solidFill>
                <a:latin typeface="Arial"/>
                <a:cs typeface="Arial"/>
              </a:rPr>
              <a:t>س</a:t>
            </a:r>
            <a:r>
              <a:rPr dirty="0" sz="2000" spc="9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450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2000" spc="-5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00400" y="3429000"/>
            <a:ext cx="2954020" cy="396240"/>
          </a:xfrm>
          <a:custGeom>
            <a:avLst/>
            <a:gdLst/>
            <a:ahLst/>
            <a:cxnLst/>
            <a:rect l="l" t="t" r="r" b="b"/>
            <a:pathLst>
              <a:path w="2954020" h="396239">
                <a:moveTo>
                  <a:pt x="0" y="396239"/>
                </a:moveTo>
                <a:lnTo>
                  <a:pt x="2953512" y="396239"/>
                </a:lnTo>
                <a:lnTo>
                  <a:pt x="2953512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188970" y="2869524"/>
            <a:ext cx="5570220" cy="123253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algn="r" marR="10795">
              <a:lnSpc>
                <a:spcPct val="100000"/>
              </a:lnSpc>
              <a:spcBef>
                <a:spcPts val="31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1800" spc="-470">
                <a:solidFill>
                  <a:srgbClr val="FFFFFF"/>
                </a:solidFill>
                <a:latin typeface="Arial"/>
                <a:cs typeface="Arial"/>
              </a:rPr>
              <a:t>ةرتفل                 </a:t>
            </a:r>
            <a:r>
              <a:rPr dirty="0" sz="1800" spc="-330">
                <a:solidFill>
                  <a:srgbClr val="FFFFFF"/>
                </a:solidFill>
                <a:latin typeface="Arial"/>
                <a:cs typeface="Arial"/>
              </a:rPr>
              <a:t>رمتسيو   </a:t>
            </a:r>
            <a:r>
              <a:rPr dirty="0" sz="1800" spc="-405">
                <a:solidFill>
                  <a:srgbClr val="FFFFFF"/>
                </a:solidFill>
                <a:latin typeface="Arial"/>
                <a:cs typeface="Arial"/>
              </a:rPr>
              <a:t>لبقتسملا     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هثودح  </a:t>
            </a:r>
            <a:r>
              <a:rPr dirty="0" sz="1800" spc="-305">
                <a:solidFill>
                  <a:srgbClr val="FFFFFF"/>
                </a:solidFill>
                <a:latin typeface="Arial"/>
                <a:cs typeface="Arial"/>
              </a:rPr>
              <a:t>عقوتم  </a:t>
            </a:r>
            <a:r>
              <a:rPr dirty="0" sz="1800" spc="-204">
                <a:solidFill>
                  <a:srgbClr val="FFFFFF"/>
                </a:solidFill>
                <a:latin typeface="Arial"/>
                <a:cs typeface="Arial"/>
              </a:rPr>
              <a:t>ءيش 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800" spc="-54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1800">
              <a:latin typeface="Arial"/>
              <a:cs typeface="Arial"/>
            </a:endParaRPr>
          </a:p>
          <a:p>
            <a:pPr algn="r" marR="5080">
              <a:lnSpc>
                <a:spcPts val="2095"/>
              </a:lnSpc>
              <a:spcBef>
                <a:spcPts val="219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1800">
              <a:latin typeface="Arial"/>
              <a:cs typeface="Arial"/>
            </a:endParaRPr>
          </a:p>
          <a:p>
            <a:pPr marL="182880">
              <a:lnSpc>
                <a:spcPts val="2335"/>
              </a:lnSpc>
            </a:pPr>
            <a:r>
              <a:rPr dirty="0" sz="2000" spc="155">
                <a:solidFill>
                  <a:srgbClr val="CC3300"/>
                </a:solidFill>
                <a:latin typeface="Calibri"/>
                <a:cs typeface="Calibri"/>
              </a:rPr>
              <a:t>( </a:t>
            </a:r>
            <a:r>
              <a:rPr dirty="0" sz="2000" spc="10">
                <a:solidFill>
                  <a:srgbClr val="CC3300"/>
                </a:solidFill>
                <a:latin typeface="Calibri"/>
                <a:cs typeface="Calibri"/>
              </a:rPr>
              <a:t>will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be </a:t>
            </a:r>
            <a:r>
              <a:rPr dirty="0" sz="2000" spc="-345">
                <a:solidFill>
                  <a:srgbClr val="CC3300"/>
                </a:solidFill>
                <a:latin typeface="Arial"/>
                <a:cs typeface="Arial"/>
              </a:rPr>
              <a:t>+لعف </a:t>
            </a:r>
            <a:r>
              <a:rPr dirty="0" sz="2000" spc="-5">
                <a:solidFill>
                  <a:srgbClr val="CC3300"/>
                </a:solidFill>
                <a:latin typeface="Arial"/>
                <a:cs typeface="Arial"/>
              </a:rPr>
              <a:t>+ 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ing</a:t>
            </a:r>
            <a:r>
              <a:rPr dirty="0" sz="2000" spc="-16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155">
                <a:solidFill>
                  <a:srgbClr val="CC3300"/>
                </a:solidFill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algn="r" marR="6350">
              <a:lnSpc>
                <a:spcPct val="100000"/>
              </a:lnSpc>
              <a:spcBef>
                <a:spcPts val="32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لثم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029200" y="4481448"/>
            <a:ext cx="0" cy="1081405"/>
          </a:xfrm>
          <a:custGeom>
            <a:avLst/>
            <a:gdLst/>
            <a:ahLst/>
            <a:cxnLst/>
            <a:rect l="l" t="t" r="r" b="b"/>
            <a:pathLst>
              <a:path w="0" h="1081404">
                <a:moveTo>
                  <a:pt x="0" y="0"/>
                </a:moveTo>
                <a:lnTo>
                  <a:pt x="0" y="10811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858000" y="4481448"/>
            <a:ext cx="0" cy="1081405"/>
          </a:xfrm>
          <a:custGeom>
            <a:avLst/>
            <a:gdLst/>
            <a:ahLst/>
            <a:cxnLst/>
            <a:rect l="l" t="t" r="r" b="b"/>
            <a:pathLst>
              <a:path w="0" h="1081404">
                <a:moveTo>
                  <a:pt x="0" y="0"/>
                </a:moveTo>
                <a:lnTo>
                  <a:pt x="0" y="108115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66976" y="5029200"/>
            <a:ext cx="6772275" cy="0"/>
          </a:xfrm>
          <a:custGeom>
            <a:avLst/>
            <a:gdLst/>
            <a:ahLst/>
            <a:cxnLst/>
            <a:rect l="l" t="t" r="r" b="b"/>
            <a:pathLst>
              <a:path w="6772275" h="0">
                <a:moveTo>
                  <a:pt x="0" y="0"/>
                </a:moveTo>
                <a:lnTo>
                  <a:pt x="6772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81200" y="4481448"/>
            <a:ext cx="0" cy="1081405"/>
          </a:xfrm>
          <a:custGeom>
            <a:avLst/>
            <a:gdLst/>
            <a:ahLst/>
            <a:cxnLst/>
            <a:rect l="l" t="t" r="r" b="b"/>
            <a:pathLst>
              <a:path w="0" h="1081404">
                <a:moveTo>
                  <a:pt x="0" y="0"/>
                </a:moveTo>
                <a:lnTo>
                  <a:pt x="0" y="10811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724900" y="4481448"/>
            <a:ext cx="0" cy="1081405"/>
          </a:xfrm>
          <a:custGeom>
            <a:avLst/>
            <a:gdLst/>
            <a:ahLst/>
            <a:cxnLst/>
            <a:rect l="l" t="t" r="r" b="b"/>
            <a:pathLst>
              <a:path w="0" h="1081404">
                <a:moveTo>
                  <a:pt x="0" y="0"/>
                </a:moveTo>
                <a:lnTo>
                  <a:pt x="0" y="108115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966976" y="4495800"/>
            <a:ext cx="6772275" cy="0"/>
          </a:xfrm>
          <a:custGeom>
            <a:avLst/>
            <a:gdLst/>
            <a:ahLst/>
            <a:cxnLst/>
            <a:rect l="l" t="t" r="r" b="b"/>
            <a:pathLst>
              <a:path w="6772275" h="0">
                <a:moveTo>
                  <a:pt x="0" y="0"/>
                </a:moveTo>
                <a:lnTo>
                  <a:pt x="6772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966976" y="5548376"/>
            <a:ext cx="6772275" cy="0"/>
          </a:xfrm>
          <a:custGeom>
            <a:avLst/>
            <a:gdLst/>
            <a:ahLst/>
            <a:cxnLst/>
            <a:rect l="l" t="t" r="r" b="b"/>
            <a:pathLst>
              <a:path w="6772275" h="0">
                <a:moveTo>
                  <a:pt x="0" y="0"/>
                </a:moveTo>
                <a:lnTo>
                  <a:pt x="6772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911095" y="4450054"/>
            <a:ext cx="562203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127504" y="4456150"/>
            <a:ext cx="2061845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959096" y="4450054"/>
            <a:ext cx="607860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221223" y="4456150"/>
            <a:ext cx="1321053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787895" y="4450054"/>
            <a:ext cx="540804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982968" y="4456150"/>
            <a:ext cx="1641221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911095" y="4983454"/>
            <a:ext cx="863904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432304" y="4983454"/>
            <a:ext cx="549948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639567" y="4983454"/>
            <a:ext cx="565226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602735" y="4989550"/>
            <a:ext cx="577392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462528" y="4989550"/>
            <a:ext cx="482904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859023" y="4989550"/>
            <a:ext cx="946226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959096" y="4983454"/>
            <a:ext cx="592670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205984" y="4989550"/>
            <a:ext cx="1692910" cy="5712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787895" y="4983454"/>
            <a:ext cx="866990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7309104" y="4989550"/>
            <a:ext cx="1010246" cy="5712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7" name="object 57"/>
          <p:cNvGraphicFramePr>
            <a:graphicFrameLocks noGrp="1"/>
          </p:cNvGraphicFramePr>
          <p:nvPr/>
        </p:nvGraphicFramePr>
        <p:xfrm>
          <a:off x="1784095" y="4450054"/>
          <a:ext cx="6967220" cy="111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0190"/>
                <a:gridCol w="2269490"/>
                <a:gridCol w="1908175"/>
              </a:tblGrid>
              <a:tr h="555383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0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dirty="0" sz="2000" spc="5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نمزلل</a:t>
                      </a:r>
                      <a:r>
                        <a:rPr dirty="0" sz="2000" spc="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دنع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5480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0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dirty="0" sz="2000" spc="2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لولحب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20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نوضغ</a:t>
                      </a:r>
                      <a:r>
                        <a:rPr dirty="0" sz="20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86360"/>
                </a:tc>
              </a:tr>
              <a:tr h="555383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509"/>
                        </a:spcBef>
                        <a:tabLst>
                          <a:tab pos="1588770" algn="l"/>
                        </a:tabLst>
                      </a:pPr>
                      <a:r>
                        <a:rPr dirty="0" sz="20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from…to	</a:t>
                      </a:r>
                      <a:r>
                        <a:rPr dirty="0" sz="2000" spc="-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ىلإ..نم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4769"/>
                </a:tc>
                <a:tc>
                  <a:txBody>
                    <a:bodyPr/>
                    <a:lstStyle/>
                    <a:p>
                      <a:pPr marL="5480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20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all </a:t>
                      </a:r>
                      <a:r>
                        <a:rPr dirty="0" sz="20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عيمج،</a:t>
                      </a:r>
                      <a:r>
                        <a:rPr dirty="0" sz="2000" spc="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لك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4769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509"/>
                        </a:spcBef>
                        <a:tabLst>
                          <a:tab pos="1051560" algn="l"/>
                        </a:tabLst>
                      </a:pPr>
                      <a:r>
                        <a:rPr dirty="0" sz="20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after	</a:t>
                      </a:r>
                      <a:r>
                        <a:rPr dirty="0" sz="2000" spc="-4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دعب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4769"/>
                </a:tc>
              </a:tr>
            </a:tbl>
          </a:graphicData>
        </a:graphic>
      </p:graphicFrame>
      <p:sp>
        <p:nvSpPr>
          <p:cNvPr id="58" name="object 58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286000" y="2185441"/>
            <a:ext cx="4984877" cy="48600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2299461" y="2145030"/>
            <a:ext cx="4812030" cy="5746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0800">
              <a:lnSpc>
                <a:spcPts val="2165"/>
              </a:lnSpc>
              <a:spcBef>
                <a:spcPts val="90"/>
              </a:spcBef>
              <a:tabLst>
                <a:tab pos="3465195" algn="l"/>
              </a:tabLst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6.</a:t>
            </a:r>
            <a:r>
              <a:rPr dirty="0" sz="1800" spc="15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F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4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.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se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ti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in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472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15" b="1">
                <a:solidFill>
                  <a:srgbClr val="000066"/>
                </a:solidFill>
                <a:latin typeface="Calibri"/>
                <a:cs typeface="Calibri"/>
              </a:rPr>
              <a:t>nse	</a:t>
            </a: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r>
              <a:rPr dirty="0" sz="1800" spc="-1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345" b="1">
                <a:solidFill>
                  <a:srgbClr val="000066"/>
                </a:solidFill>
                <a:latin typeface="Arial"/>
                <a:cs typeface="Arial"/>
              </a:rPr>
              <a:t>لبقتسملا</a:t>
            </a:r>
            <a:endParaRPr sz="1800">
              <a:latin typeface="Arial"/>
              <a:cs typeface="Arial"/>
            </a:endParaRPr>
          </a:p>
          <a:p>
            <a:pPr marL="383540">
              <a:lnSpc>
                <a:spcPts val="2165"/>
              </a:lnSpc>
            </a:pPr>
            <a:r>
              <a:rPr dirty="0" sz="2000" spc="40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r>
              <a:rPr dirty="0" sz="2000" spc="21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2000" spc="-135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9" name="object 6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0" name="object 70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11296" y="2807157"/>
            <a:ext cx="2979166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58184" y="3368083"/>
            <a:ext cx="2491486" cy="806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70376" y="3395471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97280" y="3956329"/>
            <a:ext cx="473748" cy="4860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75816" y="3840518"/>
            <a:ext cx="830402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002535" y="3840518"/>
            <a:ext cx="1068146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667000" y="3840518"/>
            <a:ext cx="1878964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42232" y="3840518"/>
            <a:ext cx="613981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52544" y="3840518"/>
            <a:ext cx="2089277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132576" y="3840518"/>
            <a:ext cx="1446022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174992" y="3840518"/>
            <a:ext cx="495071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97280" y="4395241"/>
            <a:ext cx="473748" cy="4860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75816" y="4279430"/>
            <a:ext cx="1159560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31720" y="4279430"/>
            <a:ext cx="2320798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49496" y="4279430"/>
            <a:ext cx="1446022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391911" y="4279430"/>
            <a:ext cx="662749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748528" y="4279430"/>
            <a:ext cx="665772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010655" y="4279430"/>
            <a:ext cx="1494790" cy="678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101840" y="4279430"/>
            <a:ext cx="495071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22044" y="2920695"/>
            <a:ext cx="6252845" cy="18370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46350">
              <a:lnSpc>
                <a:spcPct val="100000"/>
              </a:lnSpc>
              <a:spcBef>
                <a:spcPts val="95"/>
              </a:spcBef>
            </a:pP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50">
              <a:latin typeface="Times New Roman"/>
              <a:cs typeface="Times New Roman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105">
                <a:solidFill>
                  <a:srgbClr val="FFFF00"/>
                </a:solidFill>
                <a:latin typeface="Calibri"/>
                <a:cs typeface="Calibri"/>
              </a:rPr>
              <a:t>By </a:t>
            </a:r>
            <a:r>
              <a:rPr dirty="0" sz="2400" spc="60">
                <a:solidFill>
                  <a:srgbClr val="FFFFCC"/>
                </a:solidFill>
                <a:latin typeface="Calibri"/>
                <a:cs typeface="Calibri"/>
              </a:rPr>
              <a:t>7.30 </a:t>
            </a:r>
            <a:r>
              <a:rPr dirty="0" sz="2400" spc="35">
                <a:solidFill>
                  <a:srgbClr val="FFFFCC"/>
                </a:solidFill>
                <a:latin typeface="Calibri"/>
                <a:cs typeface="Calibri"/>
              </a:rPr>
              <a:t>tomorrow, </a:t>
            </a:r>
            <a:r>
              <a:rPr dirty="0" sz="2400" spc="29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400" spc="10">
                <a:solidFill>
                  <a:srgbClr val="CC3300"/>
                </a:solidFill>
                <a:latin typeface="Calibri"/>
                <a:cs typeface="Calibri"/>
              </a:rPr>
              <a:t>will </a:t>
            </a:r>
            <a:r>
              <a:rPr dirty="0" sz="2400" spc="60">
                <a:solidFill>
                  <a:srgbClr val="CC3300"/>
                </a:solidFill>
                <a:latin typeface="Calibri"/>
                <a:cs typeface="Calibri"/>
              </a:rPr>
              <a:t>be </a:t>
            </a: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flying </a:t>
            </a:r>
            <a:r>
              <a:rPr dirty="0" sz="2400" spc="10">
                <a:solidFill>
                  <a:srgbClr val="FFFFCC"/>
                </a:solidFill>
                <a:latin typeface="Calibri"/>
                <a:cs typeface="Calibri"/>
              </a:rPr>
              <a:t>to</a:t>
            </a:r>
            <a:r>
              <a:rPr dirty="0" sz="2400" spc="-12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CC"/>
                </a:solidFill>
                <a:latin typeface="Calibri"/>
                <a:cs typeface="Calibri"/>
              </a:rPr>
              <a:t>Cairo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  <a:tab pos="6073775" algn="l"/>
              </a:tabLst>
            </a:pPr>
            <a:r>
              <a:rPr dirty="0" sz="2400" spc="12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400" spc="10">
                <a:solidFill>
                  <a:srgbClr val="CC3300"/>
                </a:solidFill>
                <a:latin typeface="Calibri"/>
                <a:cs typeface="Calibri"/>
              </a:rPr>
              <a:t>will  </a:t>
            </a:r>
            <a:r>
              <a:rPr dirty="0" sz="2400" spc="60">
                <a:solidFill>
                  <a:srgbClr val="CC3300"/>
                </a:solidFill>
                <a:latin typeface="Calibri"/>
                <a:cs typeface="Calibri"/>
              </a:rPr>
              <a:t>be </a:t>
            </a:r>
            <a:r>
              <a:rPr dirty="0" sz="2400" spc="55">
                <a:solidFill>
                  <a:srgbClr val="CC3300"/>
                </a:solidFill>
                <a:latin typeface="Calibri"/>
                <a:cs typeface="Calibri"/>
              </a:rPr>
              <a:t>waiting 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2400" spc="45">
                <a:solidFill>
                  <a:srgbClr val="FFFF00"/>
                </a:solidFill>
                <a:latin typeface="Calibri"/>
                <a:cs typeface="Calibri"/>
              </a:rPr>
              <a:t>at </a:t>
            </a:r>
            <a:r>
              <a:rPr dirty="0" sz="2400" spc="6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95">
                <a:solidFill>
                  <a:srgbClr val="FFFFCC"/>
                </a:solidFill>
                <a:latin typeface="Calibri"/>
                <a:cs typeface="Calibri"/>
              </a:rPr>
              <a:t>5</a:t>
            </a:r>
            <a:r>
              <a:rPr dirty="0" sz="2400" spc="21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FFFFCC"/>
                </a:solidFill>
                <a:latin typeface="Calibri"/>
                <a:cs typeface="Calibri"/>
              </a:rPr>
              <a:t>o'clock	</a:t>
            </a:r>
            <a:r>
              <a:rPr dirty="0" sz="2400" spc="12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286000" y="2185441"/>
            <a:ext cx="4984877" cy="48600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2337561" y="2169414"/>
            <a:ext cx="31737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6.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Future Continuous</a:t>
            </a:r>
            <a:r>
              <a:rPr dirty="0" sz="1800" spc="-6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752591" y="2169414"/>
            <a:ext cx="1320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</a:t>
            </a:r>
            <a:r>
              <a:rPr dirty="0" sz="1800" spc="-3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345" b="1">
                <a:solidFill>
                  <a:srgbClr val="000066"/>
                </a:solidFill>
                <a:latin typeface="Arial"/>
                <a:cs typeface="Arial"/>
              </a:rPr>
              <a:t>لبقتسملا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14272" y="2761437"/>
            <a:ext cx="7490206" cy="510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64223" y="3008325"/>
            <a:ext cx="2540254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300215" y="3008325"/>
            <a:ext cx="370103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129271" y="3310077"/>
            <a:ext cx="1775332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65264" y="3310077"/>
            <a:ext cx="370090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201281" y="3368751"/>
            <a:ext cx="155765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:نم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992367" y="3913581"/>
            <a:ext cx="2912110" cy="510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928359" y="3913581"/>
            <a:ext cx="370103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064122" y="3972509"/>
            <a:ext cx="26943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لثم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86661" y="2795727"/>
            <a:ext cx="7197725" cy="571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ts val="2270"/>
              </a:lnSpc>
              <a:spcBef>
                <a:spcPts val="9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15">
                <a:solidFill>
                  <a:srgbClr val="FFFFFF"/>
                </a:solidFill>
                <a:latin typeface="Arial"/>
                <a:cs typeface="Arial"/>
              </a:rPr>
              <a:t>ى</a:t>
            </a:r>
            <a:r>
              <a:rPr dirty="0" baseline="22222" sz="3000" spc="-772" b="1">
                <a:solidFill>
                  <a:srgbClr val="000066"/>
                </a:solidFill>
                <a:latin typeface="Arial"/>
                <a:cs typeface="Arial"/>
              </a:rPr>
              <a:t>ر</a:t>
            </a:r>
            <a:r>
              <a:rPr dirty="0" sz="1800" spc="-515">
                <a:solidFill>
                  <a:srgbClr val="FFFFFF"/>
                </a:solidFill>
                <a:latin typeface="Arial"/>
                <a:cs typeface="Arial"/>
              </a:rPr>
              <a:t>ه</a:t>
            </a:r>
            <a:r>
              <a:rPr dirty="0" baseline="22222" sz="3000" spc="-772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1800" spc="-515">
                <a:solidFill>
                  <a:srgbClr val="FFFFFF"/>
                </a:solidFill>
                <a:latin typeface="Arial"/>
                <a:cs typeface="Arial"/>
              </a:rPr>
              <a:t>تن</a:t>
            </a:r>
            <a:r>
              <a:rPr dirty="0" baseline="22222" sz="3000" spc="-772" b="1">
                <a:solidFill>
                  <a:srgbClr val="000066"/>
                </a:solidFill>
                <a:latin typeface="Arial"/>
                <a:cs typeface="Arial"/>
              </a:rPr>
              <a:t>ت</a:t>
            </a:r>
            <a:r>
              <a:rPr dirty="0" sz="1800" spc="-51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baseline="22222" sz="3000" spc="-772" b="1">
                <a:solidFill>
                  <a:srgbClr val="000066"/>
                </a:solidFill>
                <a:latin typeface="Arial"/>
                <a:cs typeface="Arial"/>
              </a:rPr>
              <a:t>س</a:t>
            </a:r>
            <a:r>
              <a:rPr dirty="0" sz="1800" spc="-515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baseline="22222" sz="3000" spc="-772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1800" spc="-515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1800" spc="-3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2222" sz="3000" spc="-869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1800" spc="-58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baseline="22222" sz="3000" spc="-869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r>
              <a:rPr dirty="0" baseline="22222" sz="3000" spc="292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اظحل </a:t>
            </a:r>
            <a:r>
              <a:rPr dirty="0" sz="1800" spc="-475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ىهتنا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لصح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ثدح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800" spc="-54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1800">
              <a:latin typeface="Arial"/>
              <a:cs typeface="Arial"/>
            </a:endParaRPr>
          </a:p>
          <a:p>
            <a:pPr algn="r" marR="30480">
              <a:lnSpc>
                <a:spcPts val="2030"/>
              </a:lnSpc>
            </a:pP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.نلآا </a:t>
            </a:r>
            <a:r>
              <a:rPr dirty="0" sz="1800" spc="-335">
                <a:solidFill>
                  <a:srgbClr val="FFFFFF"/>
                </a:solidFill>
                <a:latin typeface="Arial"/>
                <a:cs typeface="Arial"/>
              </a:rPr>
              <a:t>ىتح</a:t>
            </a:r>
            <a:r>
              <a:rPr dirty="0" sz="18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ةدوجوم </a:t>
            </a:r>
            <a:r>
              <a:rPr dirty="0" sz="1800" spc="-165">
                <a:solidFill>
                  <a:srgbClr val="FFFFFF"/>
                </a:solidFill>
                <a:latin typeface="Arial"/>
                <a:cs typeface="Arial"/>
              </a:rPr>
              <a:t>هراثآ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تلازلا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19400" y="3505200"/>
            <a:ext cx="3892550" cy="396240"/>
          </a:xfrm>
          <a:custGeom>
            <a:avLst/>
            <a:gdLst/>
            <a:ahLst/>
            <a:cxnLst/>
            <a:rect l="l" t="t" r="r" b="b"/>
            <a:pathLst>
              <a:path w="3892550" h="396239">
                <a:moveTo>
                  <a:pt x="0" y="396239"/>
                </a:moveTo>
                <a:lnTo>
                  <a:pt x="3892296" y="396239"/>
                </a:lnTo>
                <a:lnTo>
                  <a:pt x="3892296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978276" y="3533901"/>
            <a:ext cx="318770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85">
                <a:solidFill>
                  <a:srgbClr val="CC3300"/>
                </a:solidFill>
                <a:latin typeface="Calibri"/>
                <a:cs typeface="Calibri"/>
              </a:rPr>
              <a:t>has </a:t>
            </a:r>
            <a:r>
              <a:rPr dirty="0" sz="2000" spc="-15">
                <a:solidFill>
                  <a:srgbClr val="CC3300"/>
                </a:solidFill>
                <a:latin typeface="Calibri"/>
                <a:cs typeface="Calibri"/>
              </a:rPr>
              <a:t>/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000" spc="-434">
                <a:solidFill>
                  <a:srgbClr val="CC3300"/>
                </a:solidFill>
                <a:latin typeface="Arial"/>
                <a:cs typeface="Arial"/>
              </a:rPr>
              <a:t>+لعفلل </a:t>
            </a:r>
            <a:r>
              <a:rPr dirty="0" sz="2000" spc="-360">
                <a:solidFill>
                  <a:srgbClr val="CC3300"/>
                </a:solidFill>
                <a:latin typeface="Arial"/>
                <a:cs typeface="Arial"/>
              </a:rPr>
              <a:t>ثلاثلا</a:t>
            </a:r>
            <a:r>
              <a:rPr dirty="0" sz="2000" spc="-265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000" spc="-415">
                <a:solidFill>
                  <a:srgbClr val="CC3300"/>
                </a:solidFill>
                <a:latin typeface="Arial"/>
                <a:cs typeface="Arial"/>
              </a:rPr>
              <a:t>فيرصتلا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34353" y="3463797"/>
            <a:ext cx="111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43400" y="4481448"/>
            <a:ext cx="0" cy="1397635"/>
          </a:xfrm>
          <a:custGeom>
            <a:avLst/>
            <a:gdLst/>
            <a:ahLst/>
            <a:cxnLst/>
            <a:rect l="l" t="t" r="r" b="b"/>
            <a:pathLst>
              <a:path w="0" h="1397635">
                <a:moveTo>
                  <a:pt x="0" y="0"/>
                </a:moveTo>
                <a:lnTo>
                  <a:pt x="0" y="13970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553200" y="4481448"/>
            <a:ext cx="0" cy="1397635"/>
          </a:xfrm>
          <a:custGeom>
            <a:avLst/>
            <a:gdLst/>
            <a:ahLst/>
            <a:cxnLst/>
            <a:rect l="l" t="t" r="r" b="b"/>
            <a:pathLst>
              <a:path w="0" h="1397635">
                <a:moveTo>
                  <a:pt x="0" y="0"/>
                </a:moveTo>
                <a:lnTo>
                  <a:pt x="0" y="139706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966976" y="4949825"/>
            <a:ext cx="6772275" cy="0"/>
          </a:xfrm>
          <a:custGeom>
            <a:avLst/>
            <a:gdLst/>
            <a:ahLst/>
            <a:cxnLst/>
            <a:rect l="l" t="t" r="r" b="b"/>
            <a:pathLst>
              <a:path w="6772275" h="0">
                <a:moveTo>
                  <a:pt x="0" y="0"/>
                </a:moveTo>
                <a:lnTo>
                  <a:pt x="6772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966976" y="5410200"/>
            <a:ext cx="6772275" cy="0"/>
          </a:xfrm>
          <a:custGeom>
            <a:avLst/>
            <a:gdLst/>
            <a:ahLst/>
            <a:cxnLst/>
            <a:rect l="l" t="t" r="r" b="b"/>
            <a:pathLst>
              <a:path w="6772275" h="0">
                <a:moveTo>
                  <a:pt x="0" y="0"/>
                </a:moveTo>
                <a:lnTo>
                  <a:pt x="67721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981200" y="4481448"/>
            <a:ext cx="0" cy="1397635"/>
          </a:xfrm>
          <a:custGeom>
            <a:avLst/>
            <a:gdLst/>
            <a:ahLst/>
            <a:cxnLst/>
            <a:rect l="l" t="t" r="r" b="b"/>
            <a:pathLst>
              <a:path w="0" h="1397635">
                <a:moveTo>
                  <a:pt x="0" y="0"/>
                </a:moveTo>
                <a:lnTo>
                  <a:pt x="0" y="1397063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724900" y="4481448"/>
            <a:ext cx="0" cy="1397635"/>
          </a:xfrm>
          <a:custGeom>
            <a:avLst/>
            <a:gdLst/>
            <a:ahLst/>
            <a:cxnLst/>
            <a:rect l="l" t="t" r="r" b="b"/>
            <a:pathLst>
              <a:path w="0" h="1397635">
                <a:moveTo>
                  <a:pt x="0" y="0"/>
                </a:moveTo>
                <a:lnTo>
                  <a:pt x="0" y="1397063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966976" y="4495800"/>
            <a:ext cx="6772275" cy="0"/>
          </a:xfrm>
          <a:custGeom>
            <a:avLst/>
            <a:gdLst/>
            <a:ahLst/>
            <a:cxnLst/>
            <a:rect l="l" t="t" r="r" b="b"/>
            <a:pathLst>
              <a:path w="6772275" h="0">
                <a:moveTo>
                  <a:pt x="0" y="0"/>
                </a:moveTo>
                <a:lnTo>
                  <a:pt x="6772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966976" y="5864225"/>
            <a:ext cx="6772275" cy="0"/>
          </a:xfrm>
          <a:custGeom>
            <a:avLst/>
            <a:gdLst/>
            <a:ahLst/>
            <a:cxnLst/>
            <a:rect l="l" t="t" r="r" b="b"/>
            <a:pathLst>
              <a:path w="6772275" h="0">
                <a:moveTo>
                  <a:pt x="0" y="0"/>
                </a:moveTo>
                <a:lnTo>
                  <a:pt x="67721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926335" y="4459173"/>
            <a:ext cx="812114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511296" y="4465269"/>
            <a:ext cx="528637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288535" y="4459173"/>
            <a:ext cx="583514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577840" y="4465269"/>
            <a:ext cx="586549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498335" y="4459173"/>
            <a:ext cx="674916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370064" y="4465269"/>
            <a:ext cx="818172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926335" y="4913325"/>
            <a:ext cx="610958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054095" y="4919421"/>
            <a:ext cx="976693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288535" y="4913325"/>
            <a:ext cx="735914" cy="510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349240" y="4919421"/>
            <a:ext cx="879170" cy="5103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498335" y="4913325"/>
            <a:ext cx="1226616" cy="51033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821168" y="4919421"/>
            <a:ext cx="534758" cy="510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926335" y="5373623"/>
            <a:ext cx="1101648" cy="5103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355847" y="5379720"/>
            <a:ext cx="732828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288535" y="5373623"/>
            <a:ext cx="1034605" cy="510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657088" y="5379720"/>
            <a:ext cx="647471" cy="510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2" name="object 62"/>
          <p:cNvGraphicFramePr>
            <a:graphicFrameLocks noGrp="1"/>
          </p:cNvGraphicFramePr>
          <p:nvPr/>
        </p:nvGraphicFramePr>
        <p:xfrm>
          <a:off x="1799335" y="4459173"/>
          <a:ext cx="6684009" cy="1431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9505"/>
                <a:gridCol w="2174874"/>
                <a:gridCol w="2119629"/>
              </a:tblGrid>
              <a:tr h="485292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15"/>
                        </a:spcBef>
                        <a:tabLst>
                          <a:tab pos="1859280" algn="l"/>
                        </a:tabLst>
                      </a:pPr>
                      <a:r>
                        <a:rPr dirty="0" sz="18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since	</a:t>
                      </a:r>
                      <a:r>
                        <a:rPr dirty="0" sz="18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ذنم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2476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1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800" spc="3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ةدمل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800" spc="5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just </a:t>
                      </a:r>
                      <a:r>
                        <a:rPr dirty="0" sz="1800" spc="-3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وتلا</a:t>
                      </a:r>
                      <a:r>
                        <a:rPr dirty="0" sz="18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5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105"/>
                </a:tc>
              </a:tr>
              <a:tr h="464242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8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yet </a:t>
                      </a:r>
                      <a:r>
                        <a:rPr dirty="0" sz="18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نلآا</a:t>
                      </a:r>
                      <a:r>
                        <a:rPr dirty="0" sz="18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3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ىتح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46990"/>
                </a:tc>
                <a:tc>
                  <a:txBody>
                    <a:bodyPr/>
                    <a:lstStyle/>
                    <a:p>
                      <a:pPr marL="2476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8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ever </a:t>
                      </a:r>
                      <a:r>
                        <a:rPr dirty="0" sz="1800" spc="-2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دبلأا</a:t>
                      </a:r>
                      <a:r>
                        <a:rPr dirty="0" sz="1800" spc="-1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5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4699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8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never</a:t>
                      </a:r>
                      <a:r>
                        <a:rPr dirty="0" baseline="7716" sz="2700" spc="352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2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ادبأ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46990"/>
                </a:tc>
              </a:tr>
              <a:tr h="481349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345"/>
                        </a:spcBef>
                        <a:tabLst>
                          <a:tab pos="1755775" algn="l"/>
                        </a:tabLst>
                      </a:pPr>
                      <a:r>
                        <a:rPr dirty="0" sz="18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recently	</a:t>
                      </a:r>
                      <a:r>
                        <a:rPr dirty="0" sz="1800" spc="-3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اثيدح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43815"/>
                </a:tc>
                <a:tc>
                  <a:txBody>
                    <a:bodyPr/>
                    <a:lstStyle/>
                    <a:p>
                      <a:pPr marL="24765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dirty="0" sz="18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already</a:t>
                      </a:r>
                      <a:r>
                        <a:rPr dirty="0" baseline="7716" sz="27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امامت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438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63" name="object 63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331720" y="2185441"/>
            <a:ext cx="4887340" cy="48600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2345182" y="2145030"/>
            <a:ext cx="3321050" cy="5746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0800">
              <a:lnSpc>
                <a:spcPts val="2165"/>
              </a:lnSpc>
              <a:spcBef>
                <a:spcPts val="9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7. 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4.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re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se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rf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in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509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4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 marL="337820">
              <a:lnSpc>
                <a:spcPts val="2165"/>
              </a:lnSpc>
            </a:pPr>
            <a:r>
              <a:rPr dirty="0" sz="2000" spc="40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r>
              <a:rPr dirty="0" sz="2000" spc="18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2000" spc="-135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981191" y="2169414"/>
            <a:ext cx="1040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10" b="1">
                <a:solidFill>
                  <a:srgbClr val="000066"/>
                </a:solidFill>
                <a:latin typeface="Arial"/>
                <a:cs typeface="Arial"/>
              </a:rPr>
              <a:t>ماتلا</a:t>
            </a:r>
            <a:r>
              <a:rPr dirty="0" sz="1800" spc="-9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5" name="object 7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6" name="object 7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11296" y="2807157"/>
            <a:ext cx="2979166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58184" y="3368083"/>
            <a:ext cx="2491486" cy="806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70376" y="3395471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97280" y="3956329"/>
            <a:ext cx="473748" cy="4860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75816" y="3840518"/>
            <a:ext cx="613981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86127" y="3840518"/>
            <a:ext cx="1753997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233927" y="3840518"/>
            <a:ext cx="1735708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65903" y="3840518"/>
            <a:ext cx="772502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032247" y="3840518"/>
            <a:ext cx="1759966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97280" y="4395241"/>
            <a:ext cx="473748" cy="4860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75816" y="4279430"/>
            <a:ext cx="613981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786127" y="4279430"/>
            <a:ext cx="1040714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517648" y="4279430"/>
            <a:ext cx="937069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051048" y="4279430"/>
            <a:ext cx="1263205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005071" y="4279430"/>
            <a:ext cx="994981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596384" y="4279430"/>
            <a:ext cx="1083360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370576" y="4279430"/>
            <a:ext cx="1074216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041135" y="4279430"/>
            <a:ext cx="495058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97280" y="4834153"/>
            <a:ext cx="473748" cy="4860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575816" y="4718342"/>
            <a:ext cx="1436878" cy="678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609088" y="4718342"/>
            <a:ext cx="870026" cy="678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169920" y="4718342"/>
            <a:ext cx="1382141" cy="6780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245864" y="4718342"/>
            <a:ext cx="1449197" cy="67801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379720" y="4718342"/>
            <a:ext cx="2281174" cy="6780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257288" y="4718342"/>
            <a:ext cx="495071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97280" y="5273040"/>
            <a:ext cx="473748" cy="48600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75816" y="5157215"/>
            <a:ext cx="998016" cy="67801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170176" y="5157215"/>
            <a:ext cx="1903222" cy="67801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767328" y="5157215"/>
            <a:ext cx="2131822" cy="67801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495544" y="5157215"/>
            <a:ext cx="897458" cy="67801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083808" y="5157215"/>
            <a:ext cx="1046784" cy="67801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222044" y="2920695"/>
            <a:ext cx="6334760" cy="2718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46350">
              <a:lnSpc>
                <a:spcPct val="100000"/>
              </a:lnSpc>
              <a:spcBef>
                <a:spcPts val="95"/>
              </a:spcBef>
            </a:pP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450">
              <a:latin typeface="Times New Roman"/>
              <a:cs typeface="Times New Roman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29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400" spc="45">
                <a:solidFill>
                  <a:srgbClr val="CC3300"/>
                </a:solidFill>
                <a:latin typeface="Calibri"/>
                <a:cs typeface="Calibri"/>
              </a:rPr>
              <a:t>lived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2400" spc="75">
                <a:solidFill>
                  <a:srgbClr val="FFFFFF"/>
                </a:solidFill>
                <a:latin typeface="Calibri"/>
                <a:cs typeface="Calibri"/>
              </a:rPr>
              <a:t>Riyadh </a:t>
            </a:r>
            <a:r>
              <a:rPr dirty="0" sz="2500" spc="-15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six</a:t>
            </a:r>
            <a:r>
              <a:rPr dirty="0" sz="2400" spc="3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years.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59"/>
              </a:spcBef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290">
                <a:solidFill>
                  <a:srgbClr val="FFFFCC"/>
                </a:solidFill>
                <a:latin typeface="Calibri"/>
                <a:cs typeface="Calibri"/>
              </a:rPr>
              <a:t>I 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400" spc="35">
                <a:solidFill>
                  <a:srgbClr val="FFFFCC"/>
                </a:solidFill>
                <a:latin typeface="Calibri"/>
                <a:cs typeface="Calibri"/>
              </a:rPr>
              <a:t>not </a:t>
            </a:r>
            <a:r>
              <a:rPr dirty="0" sz="2400" spc="50">
                <a:solidFill>
                  <a:srgbClr val="CC3300"/>
                </a:solidFill>
                <a:latin typeface="Calibri"/>
                <a:cs typeface="Calibri"/>
              </a:rPr>
              <a:t>visited </a:t>
            </a:r>
            <a:r>
              <a:rPr dirty="0" sz="2400" spc="55">
                <a:solidFill>
                  <a:srgbClr val="FFFFCC"/>
                </a:solidFill>
                <a:latin typeface="Calibri"/>
                <a:cs typeface="Calibri"/>
              </a:rPr>
              <a:t>him </a:t>
            </a:r>
            <a:r>
              <a:rPr dirty="0" sz="2500" spc="30">
                <a:solidFill>
                  <a:srgbClr val="FFFF00"/>
                </a:solidFill>
                <a:latin typeface="Calibri"/>
                <a:cs typeface="Calibri"/>
              </a:rPr>
              <a:t>since</a:t>
            </a:r>
            <a:r>
              <a:rPr dirty="0" sz="2500" spc="1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105">
                <a:solidFill>
                  <a:srgbClr val="FFFFCC"/>
                </a:solidFill>
                <a:latin typeface="Calibri"/>
                <a:cs typeface="Calibri"/>
              </a:rPr>
              <a:t>1995.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59"/>
              </a:spcBef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70">
                <a:solidFill>
                  <a:srgbClr val="FFFFCC"/>
                </a:solidFill>
                <a:latin typeface="Calibri"/>
                <a:cs typeface="Calibri"/>
              </a:rPr>
              <a:t>Ahmed </a:t>
            </a:r>
            <a:r>
              <a:rPr dirty="0" sz="2400" spc="100">
                <a:solidFill>
                  <a:srgbClr val="CC3300"/>
                </a:solidFill>
                <a:latin typeface="Calibri"/>
                <a:cs typeface="Calibri"/>
              </a:rPr>
              <a:t>has </a:t>
            </a:r>
            <a:r>
              <a:rPr dirty="0" sz="2500" spc="20">
                <a:solidFill>
                  <a:srgbClr val="FFFF00"/>
                </a:solidFill>
                <a:latin typeface="Calibri"/>
                <a:cs typeface="Calibri"/>
              </a:rPr>
              <a:t>already </a:t>
            </a:r>
            <a:r>
              <a:rPr dirty="0" sz="2400" spc="55">
                <a:solidFill>
                  <a:srgbClr val="CC3300"/>
                </a:solidFill>
                <a:latin typeface="Calibri"/>
                <a:cs typeface="Calibri"/>
              </a:rPr>
              <a:t>finished </a:t>
            </a:r>
            <a:r>
              <a:rPr dirty="0" sz="2400" spc="70">
                <a:solidFill>
                  <a:srgbClr val="FFFFCC"/>
                </a:solidFill>
                <a:latin typeface="Calibri"/>
                <a:cs typeface="Calibri"/>
              </a:rPr>
              <a:t>his</a:t>
            </a:r>
            <a:r>
              <a:rPr dirty="0" sz="2400" spc="155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CC"/>
                </a:solidFill>
                <a:latin typeface="Calibri"/>
                <a:cs typeface="Calibri"/>
              </a:rPr>
              <a:t>homework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55"/>
              </a:spcBef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125">
                <a:solidFill>
                  <a:srgbClr val="FFFFFF"/>
                </a:solidFill>
                <a:latin typeface="Calibri"/>
                <a:cs typeface="Calibri"/>
              </a:rPr>
              <a:t>She </a:t>
            </a:r>
            <a:r>
              <a:rPr dirty="0" sz="2400" spc="100">
                <a:solidFill>
                  <a:srgbClr val="CC3300"/>
                </a:solidFill>
                <a:latin typeface="Calibri"/>
                <a:cs typeface="Calibri"/>
              </a:rPr>
              <a:t>has </a:t>
            </a:r>
            <a:r>
              <a:rPr dirty="0" sz="2400" spc="25">
                <a:solidFill>
                  <a:srgbClr val="CC3300"/>
                </a:solidFill>
                <a:latin typeface="Calibri"/>
                <a:cs typeface="Calibri"/>
              </a:rPr>
              <a:t>written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three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letters </a:t>
            </a:r>
            <a:r>
              <a:rPr dirty="0" sz="2500" spc="40">
                <a:solidFill>
                  <a:srgbClr val="FFFF00"/>
                </a:solidFill>
                <a:latin typeface="Calibri"/>
                <a:cs typeface="Calibri"/>
              </a:rPr>
              <a:t>just</a:t>
            </a:r>
            <a:r>
              <a:rPr dirty="0" sz="2500" spc="29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now.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331720" y="2185441"/>
            <a:ext cx="4887340" cy="48600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2383282" y="2169414"/>
            <a:ext cx="2825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7. </a:t>
            </a:r>
            <a:r>
              <a:rPr dirty="0" sz="1800" spc="170" b="1">
                <a:solidFill>
                  <a:srgbClr val="000066"/>
                </a:solidFill>
                <a:latin typeface="Calibri"/>
                <a:cs typeface="Calibri"/>
              </a:rPr>
              <a:t>Present </a:t>
            </a: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Perfect</a:t>
            </a:r>
            <a:r>
              <a:rPr dirty="0" sz="1800" spc="-8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981191" y="2169414"/>
            <a:ext cx="1040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10" b="1">
                <a:solidFill>
                  <a:srgbClr val="000066"/>
                </a:solidFill>
                <a:latin typeface="Arial"/>
                <a:cs typeface="Arial"/>
              </a:rPr>
              <a:t>ماتلا</a:t>
            </a:r>
            <a:r>
              <a:rPr dirty="0" sz="1800" spc="-9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9" name="object 6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0" name="object 70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01496" y="2676080"/>
            <a:ext cx="239153" cy="2908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615439" y="2606001"/>
            <a:ext cx="723684" cy="4066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51888" y="2606001"/>
            <a:ext cx="815149" cy="4066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21864" y="2606001"/>
            <a:ext cx="315328" cy="4066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91967" y="2606001"/>
            <a:ext cx="4628133" cy="406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174992" y="2606001"/>
            <a:ext cx="315328" cy="4066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028431" y="2819361"/>
            <a:ext cx="845616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970519" y="2819361"/>
            <a:ext cx="303034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787640" y="2819361"/>
            <a:ext cx="428002" cy="40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680959" y="2819361"/>
            <a:ext cx="351802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568952" y="2819361"/>
            <a:ext cx="3357245" cy="406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520184" y="2819361"/>
            <a:ext cx="293890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01496" y="3316160"/>
            <a:ext cx="239153" cy="2908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15439" y="3246081"/>
            <a:ext cx="534758" cy="4066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62911" y="3246081"/>
            <a:ext cx="815149" cy="4066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532888" y="3246081"/>
            <a:ext cx="315328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602992" y="3246081"/>
            <a:ext cx="2131822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489703" y="3246081"/>
            <a:ext cx="315328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028431" y="3459441"/>
            <a:ext cx="845616" cy="406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970519" y="3459441"/>
            <a:ext cx="303034" cy="406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732776" y="3459441"/>
            <a:ext cx="482892" cy="406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626095" y="3459441"/>
            <a:ext cx="351802" cy="4066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754368" y="3459441"/>
            <a:ext cx="1116914" cy="4066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705600" y="3459441"/>
            <a:ext cx="293890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876800" y="3871848"/>
            <a:ext cx="0" cy="2284730"/>
          </a:xfrm>
          <a:custGeom>
            <a:avLst/>
            <a:gdLst/>
            <a:ahLst/>
            <a:cxnLst/>
            <a:rect l="l" t="t" r="r" b="b"/>
            <a:pathLst>
              <a:path w="0" h="2284729">
                <a:moveTo>
                  <a:pt x="0" y="0"/>
                </a:moveTo>
                <a:lnTo>
                  <a:pt x="0" y="228415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500376" y="419100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500376" y="443484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500376" y="4678679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500376" y="492252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500376" y="5166359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500376" y="541020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500376" y="565404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500376" y="5897879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514600" y="3871848"/>
            <a:ext cx="0" cy="2284730"/>
          </a:xfrm>
          <a:custGeom>
            <a:avLst/>
            <a:gdLst/>
            <a:ahLst/>
            <a:cxnLst/>
            <a:rect l="l" t="t" r="r" b="b"/>
            <a:pathLst>
              <a:path w="0" h="2284729">
                <a:moveTo>
                  <a:pt x="0" y="0"/>
                </a:moveTo>
                <a:lnTo>
                  <a:pt x="0" y="228415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391400" y="3871848"/>
            <a:ext cx="0" cy="2284730"/>
          </a:xfrm>
          <a:custGeom>
            <a:avLst/>
            <a:gdLst/>
            <a:ahLst/>
            <a:cxnLst/>
            <a:rect l="l" t="t" r="r" b="b"/>
            <a:pathLst>
              <a:path w="0" h="2284729">
                <a:moveTo>
                  <a:pt x="0" y="0"/>
                </a:moveTo>
                <a:lnTo>
                  <a:pt x="0" y="228415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500376" y="388620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500376" y="614172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 h="0">
                <a:moveTo>
                  <a:pt x="0" y="0"/>
                </a:moveTo>
                <a:lnTo>
                  <a:pt x="49052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520695" y="3886136"/>
            <a:ext cx="461581" cy="29089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801111" y="3889184"/>
            <a:ext cx="897458" cy="29089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882896" y="3886136"/>
            <a:ext cx="360946" cy="29089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062728" y="3889184"/>
            <a:ext cx="543915" cy="29089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520695" y="4190936"/>
            <a:ext cx="665772" cy="29089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882896" y="4190936"/>
            <a:ext cx="748093" cy="29089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520695" y="4434776"/>
            <a:ext cx="617004" cy="29089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882896" y="4434776"/>
            <a:ext cx="732828" cy="29089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520695" y="4678616"/>
            <a:ext cx="723684" cy="29089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882896" y="4678616"/>
            <a:ext cx="610958" cy="29089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520695" y="4922456"/>
            <a:ext cx="696302" cy="29089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882896" y="4922456"/>
            <a:ext cx="839558" cy="29089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520695" y="5166296"/>
            <a:ext cx="1955164" cy="29089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882896" y="5166296"/>
            <a:ext cx="1747774" cy="29089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520695" y="5410187"/>
            <a:ext cx="458571" cy="29089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882896" y="5410187"/>
            <a:ext cx="528637" cy="29089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520695" y="5654027"/>
            <a:ext cx="830402" cy="29089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882896" y="5654027"/>
            <a:ext cx="659714" cy="29089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2520695" y="5897867"/>
            <a:ext cx="1068146" cy="29089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882896" y="5897867"/>
            <a:ext cx="702360" cy="29089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2" name="object 82"/>
          <p:cNvGraphicFramePr>
            <a:graphicFrameLocks noGrp="1"/>
          </p:cNvGraphicFramePr>
          <p:nvPr/>
        </p:nvGraphicFramePr>
        <p:xfrm>
          <a:off x="2393695" y="3886136"/>
          <a:ext cx="4364355" cy="2303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/>
                <a:gridCol w="2078354"/>
              </a:tblGrid>
              <a:tr h="299370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355"/>
                        </a:spcBef>
                        <a:tabLst>
                          <a:tab pos="1087120" algn="l"/>
                        </a:tabLst>
                      </a:pPr>
                      <a:r>
                        <a:rPr dirty="0" sz="10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since	</a:t>
                      </a:r>
                      <a:r>
                        <a:rPr dirty="0" sz="1000" spc="-8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ذنم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 marL="29019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000" spc="3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000" spc="8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6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ةدمل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5085"/>
                </a:tc>
              </a:tr>
              <a:tr h="272796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0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o’clock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51435"/>
                </a:tc>
                <a:tc>
                  <a:txBody>
                    <a:bodyPr/>
                    <a:lstStyle/>
                    <a:p>
                      <a:pPr marL="29019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0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moment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51435"/>
                </a:tc>
              </a:tr>
              <a:tr h="243839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Monday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marL="290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10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minutes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</a:tr>
              <a:tr h="243839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yesterday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marL="290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0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</a:tr>
              <a:tr h="243840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last</a:t>
                      </a:r>
                      <a:r>
                        <a:rPr dirty="0" sz="1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night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marL="290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many</a:t>
                      </a:r>
                      <a:r>
                        <a:rPr dirty="0" sz="10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hours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</a:tr>
              <a:tr h="243865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last week/ last </a:t>
                      </a:r>
                      <a:r>
                        <a:rPr dirty="0" sz="10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month/ </a:t>
                      </a:r>
                      <a:r>
                        <a:rPr dirty="0" sz="1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last</a:t>
                      </a:r>
                      <a:r>
                        <a:rPr dirty="0" sz="1000" spc="2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marL="290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 </a:t>
                      </a:r>
                      <a:r>
                        <a:rPr dirty="0" sz="1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days/ </a:t>
                      </a: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 </a:t>
                      </a:r>
                      <a:r>
                        <a:rPr dirty="0" sz="1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weeks </a:t>
                      </a:r>
                      <a:r>
                        <a:rPr dirty="0" sz="10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 </a:t>
                      </a: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dirty="0" sz="10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</a:tr>
              <a:tr h="243865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1996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  <a:tc>
                  <a:txBody>
                    <a:bodyPr/>
                    <a:lstStyle/>
                    <a:p>
                      <a:pPr marL="290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0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225"/>
                </a:tc>
              </a:tr>
              <a:tr h="243839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last</a:t>
                      </a:r>
                      <a:r>
                        <a:rPr dirty="0" sz="10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century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marL="29019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0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860"/>
                </a:tc>
              </a:tr>
              <a:tr h="267366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dirty="0" sz="10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8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came…………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marL="29019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0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century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22860"/>
                </a:tc>
              </a:tr>
            </a:tbl>
          </a:graphicData>
        </a:graphic>
      </p:graphicFrame>
      <p:sp>
        <p:nvSpPr>
          <p:cNvPr id="83" name="object 83"/>
          <p:cNvSpPr/>
          <p:nvPr/>
        </p:nvSpPr>
        <p:spPr>
          <a:xfrm>
            <a:off x="3956303" y="2127529"/>
            <a:ext cx="1839341" cy="46771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081271" y="2151849"/>
            <a:ext cx="1580134" cy="48289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3887723" y="2058923"/>
            <a:ext cx="1828800" cy="457200"/>
          </a:xfrm>
          <a:custGeom>
            <a:avLst/>
            <a:gdLst/>
            <a:ahLst/>
            <a:cxnLst/>
            <a:rect l="l" t="t" r="r" b="b"/>
            <a:pathLst>
              <a:path w="1828800" h="457200">
                <a:moveTo>
                  <a:pt x="1752600" y="0"/>
                </a:moveTo>
                <a:lnTo>
                  <a:pt x="76200" y="0"/>
                </a:ln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0" y="381000"/>
                </a:lnTo>
                <a:lnTo>
                  <a:pt x="5994" y="410640"/>
                </a:lnTo>
                <a:lnTo>
                  <a:pt x="22336" y="434863"/>
                </a:lnTo>
                <a:lnTo>
                  <a:pt x="46559" y="451205"/>
                </a:lnTo>
                <a:lnTo>
                  <a:pt x="76200" y="457200"/>
                </a:lnTo>
                <a:lnTo>
                  <a:pt x="1752600" y="457200"/>
                </a:lnTo>
                <a:lnTo>
                  <a:pt x="1782240" y="451205"/>
                </a:lnTo>
                <a:lnTo>
                  <a:pt x="1806463" y="434863"/>
                </a:lnTo>
                <a:lnTo>
                  <a:pt x="1822805" y="410640"/>
                </a:lnTo>
                <a:lnTo>
                  <a:pt x="1828800" y="381000"/>
                </a:lnTo>
                <a:lnTo>
                  <a:pt x="1828800" y="76200"/>
                </a:lnTo>
                <a:lnTo>
                  <a:pt x="1822805" y="46559"/>
                </a:lnTo>
                <a:lnTo>
                  <a:pt x="1806463" y="22336"/>
                </a:lnTo>
                <a:lnTo>
                  <a:pt x="1782240" y="5994"/>
                </a:lnTo>
                <a:lnTo>
                  <a:pt x="17526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3887723" y="2058923"/>
            <a:ext cx="1828800" cy="457200"/>
          </a:xfrm>
          <a:custGeom>
            <a:avLst/>
            <a:gdLst/>
            <a:ahLst/>
            <a:cxnLst/>
            <a:rect l="l" t="t" r="r" b="b"/>
            <a:pathLst>
              <a:path w="1828800" h="4572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752600" y="0"/>
                </a:lnTo>
                <a:lnTo>
                  <a:pt x="1782240" y="5994"/>
                </a:lnTo>
                <a:lnTo>
                  <a:pt x="1806463" y="22336"/>
                </a:lnTo>
                <a:lnTo>
                  <a:pt x="1822805" y="46559"/>
                </a:lnTo>
                <a:lnTo>
                  <a:pt x="1828800" y="76200"/>
                </a:lnTo>
                <a:lnTo>
                  <a:pt x="1828800" y="381000"/>
                </a:lnTo>
                <a:lnTo>
                  <a:pt x="1822805" y="410640"/>
                </a:lnTo>
                <a:lnTo>
                  <a:pt x="1806463" y="434863"/>
                </a:lnTo>
                <a:lnTo>
                  <a:pt x="1782240" y="451205"/>
                </a:lnTo>
                <a:lnTo>
                  <a:pt x="1752600" y="457200"/>
                </a:lnTo>
                <a:lnTo>
                  <a:pt x="76200" y="457200"/>
                </a:lnTo>
                <a:lnTo>
                  <a:pt x="46559" y="451205"/>
                </a:lnTo>
                <a:lnTo>
                  <a:pt x="22336" y="434863"/>
                </a:lnTo>
                <a:lnTo>
                  <a:pt x="5994" y="410640"/>
                </a:lnTo>
                <a:lnTo>
                  <a:pt x="0" y="38100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 txBox="1"/>
          <p:nvPr/>
        </p:nvSpPr>
        <p:spPr>
          <a:xfrm>
            <a:off x="1311275" y="2137409"/>
            <a:ext cx="7512050" cy="1609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28320">
              <a:lnSpc>
                <a:spcPct val="100000"/>
              </a:lnSpc>
              <a:spcBef>
                <a:spcPts val="100"/>
              </a:spcBef>
            </a:pPr>
            <a:r>
              <a:rPr dirty="0" sz="1800" spc="190" b="1">
                <a:solidFill>
                  <a:srgbClr val="000066"/>
                </a:solidFill>
                <a:latin typeface="Calibri"/>
                <a:cs typeface="Calibri"/>
              </a:rPr>
              <a:t>Since </a:t>
            </a:r>
            <a:r>
              <a:rPr dirty="0" sz="1800" spc="135" b="1">
                <a:solidFill>
                  <a:srgbClr val="000066"/>
                </a:solidFill>
                <a:latin typeface="Calibri"/>
                <a:cs typeface="Calibri"/>
              </a:rPr>
              <a:t>&amp;</a:t>
            </a:r>
            <a:r>
              <a:rPr dirty="0" sz="1800" spc="10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For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latin typeface="Times New Roman"/>
              <a:cs typeface="Times New Roman"/>
            </a:endParaRPr>
          </a:p>
          <a:p>
            <a:pPr marL="420370" indent="-344805">
              <a:lnSpc>
                <a:spcPts val="1670"/>
              </a:lnSpc>
              <a:buClr>
                <a:srgbClr val="FFFFCC"/>
              </a:buClr>
              <a:buSzPct val="67857"/>
              <a:buFont typeface="Calibri"/>
              <a:buChar char="•"/>
              <a:tabLst>
                <a:tab pos="420370" algn="l"/>
                <a:tab pos="421005" algn="l"/>
              </a:tabLst>
            </a:pPr>
            <a:r>
              <a:rPr dirty="0" sz="1400" spc="140" b="1">
                <a:solidFill>
                  <a:srgbClr val="FFFF00"/>
                </a:solidFill>
                <a:latin typeface="Calibri"/>
                <a:cs typeface="Calibri"/>
              </a:rPr>
              <a:t>Since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means 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“from </a:t>
            </a:r>
            <a:r>
              <a:rPr dirty="0" sz="1400" spc="45">
                <a:solidFill>
                  <a:srgbClr val="FFFFFF"/>
                </a:solidFill>
                <a:latin typeface="Calibri"/>
                <a:cs typeface="Calibri"/>
              </a:rPr>
              <a:t>some 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definite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point or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period 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n </a:t>
            </a:r>
            <a:r>
              <a:rPr dirty="0" sz="14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400" spc="35">
                <a:solidFill>
                  <a:srgbClr val="FFFFFF"/>
                </a:solidFill>
                <a:latin typeface="Calibri"/>
                <a:cs typeface="Calibri"/>
              </a:rPr>
              <a:t>past 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400" spc="3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now”</a:t>
            </a:r>
            <a:endParaRPr sz="1400">
              <a:latin typeface="Calibri"/>
              <a:cs typeface="Calibri"/>
            </a:endParaRPr>
          </a:p>
          <a:p>
            <a:pPr algn="r" marR="68580">
              <a:lnSpc>
                <a:spcPts val="1670"/>
              </a:lnSpc>
            </a:pP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.نلآا </a:t>
            </a:r>
            <a:r>
              <a:rPr dirty="0" sz="1400" spc="-265">
                <a:solidFill>
                  <a:srgbClr val="FFFFFF"/>
                </a:solidFill>
                <a:latin typeface="Arial"/>
                <a:cs typeface="Arial"/>
              </a:rPr>
              <a:t>ىتح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400" spc="-130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1400" spc="-40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 ةددحم </a:t>
            </a:r>
            <a:r>
              <a:rPr dirty="0" sz="1400" spc="-360">
                <a:solidFill>
                  <a:srgbClr val="FFFFFF"/>
                </a:solidFill>
                <a:latin typeface="Arial"/>
                <a:cs typeface="Arial"/>
              </a:rPr>
              <a:t>ةرتف 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1400" spc="-185">
                <a:solidFill>
                  <a:srgbClr val="FFFFFF"/>
                </a:solidFill>
                <a:latin typeface="Arial"/>
                <a:cs typeface="Arial"/>
              </a:rPr>
              <a:t>ةطقن </a:t>
            </a:r>
            <a:r>
              <a:rPr dirty="0" sz="1400" spc="40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baseline="7936" sz="21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95">
                <a:solidFill>
                  <a:srgbClr val="FFFFFF"/>
                </a:solidFill>
                <a:latin typeface="Arial"/>
                <a:cs typeface="Arial"/>
              </a:rPr>
              <a:t>ارابتعا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dirty="0" sz="1400" spc="-65" b="1">
                <a:solidFill>
                  <a:srgbClr val="FFFF00"/>
                </a:solidFill>
                <a:latin typeface="Arial"/>
                <a:cs typeface="Arial"/>
              </a:rPr>
              <a:t>ذنم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” </a:t>
            </a:r>
            <a:r>
              <a:rPr dirty="0" sz="1400" spc="-135">
                <a:solidFill>
                  <a:srgbClr val="FFFFFF"/>
                </a:solidFill>
                <a:latin typeface="Arial"/>
                <a:cs typeface="Arial"/>
              </a:rPr>
              <a:t>ةملك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45">
                <a:solidFill>
                  <a:srgbClr val="FFFFFF"/>
                </a:solidFill>
                <a:latin typeface="Arial"/>
                <a:cs typeface="Arial"/>
              </a:rPr>
              <a:t>ينعت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Times New Roman"/>
              <a:cs typeface="Times New Roman"/>
            </a:endParaRPr>
          </a:p>
          <a:p>
            <a:pPr marL="420370" indent="-344805">
              <a:lnSpc>
                <a:spcPts val="1670"/>
              </a:lnSpc>
              <a:buClr>
                <a:srgbClr val="FFFFCC"/>
              </a:buClr>
              <a:buSzPct val="67857"/>
              <a:buFont typeface="Calibri"/>
              <a:buChar char="•"/>
              <a:tabLst>
                <a:tab pos="420370" algn="l"/>
                <a:tab pos="421005" algn="l"/>
              </a:tabLst>
            </a:pPr>
            <a:r>
              <a:rPr dirty="0" sz="1400" spc="125" b="1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dirty="0" sz="1400" spc="50">
                <a:solidFill>
                  <a:srgbClr val="FFFFFF"/>
                </a:solidFill>
                <a:latin typeface="Calibri"/>
                <a:cs typeface="Calibri"/>
              </a:rPr>
              <a:t>means 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“a definite 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period of</a:t>
            </a:r>
            <a:r>
              <a:rPr dirty="0" sz="1400" spc="2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Calibri"/>
                <a:cs typeface="Calibri"/>
              </a:rPr>
              <a:t>time”</a:t>
            </a:r>
            <a:endParaRPr sz="1400">
              <a:latin typeface="Calibri"/>
              <a:cs typeface="Calibri"/>
            </a:endParaRPr>
          </a:p>
          <a:p>
            <a:pPr algn="r" marR="68580">
              <a:lnSpc>
                <a:spcPts val="1670"/>
              </a:lnSpc>
            </a:pPr>
            <a:r>
              <a:rPr dirty="0" sz="1400" spc="-130">
                <a:solidFill>
                  <a:srgbClr val="FFFFFF"/>
                </a:solidFill>
                <a:latin typeface="Arial"/>
                <a:cs typeface="Arial"/>
              </a:rPr>
              <a:t>.ةينمز </a:t>
            </a:r>
            <a:r>
              <a:rPr dirty="0" sz="1400" spc="-360">
                <a:solidFill>
                  <a:srgbClr val="FFFFFF"/>
                </a:solidFill>
                <a:latin typeface="Arial"/>
                <a:cs typeface="Arial"/>
              </a:rPr>
              <a:t>ةرتف </a:t>
            </a:r>
            <a:r>
              <a:rPr dirty="0" sz="1400" spc="-18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dirty="0" sz="1400" spc="-45" b="1">
                <a:solidFill>
                  <a:srgbClr val="FFFF00"/>
                </a:solidFill>
                <a:latin typeface="Arial"/>
                <a:cs typeface="Arial"/>
              </a:rPr>
              <a:t>ةدمل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” </a:t>
            </a:r>
            <a:r>
              <a:rPr dirty="0" sz="1400" spc="-135">
                <a:solidFill>
                  <a:srgbClr val="FFFFFF"/>
                </a:solidFill>
                <a:latin typeface="Arial"/>
                <a:cs typeface="Arial"/>
              </a:rPr>
              <a:t>ةملك</a:t>
            </a:r>
            <a:r>
              <a:rPr dirty="0" sz="1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45">
                <a:solidFill>
                  <a:srgbClr val="FFFFFF"/>
                </a:solidFill>
                <a:latin typeface="Arial"/>
                <a:cs typeface="Arial"/>
              </a:rPr>
              <a:t>ينعت</a:t>
            </a:r>
            <a:endParaRPr sz="1400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94" name="object 9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95" name="object 9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61488" y="2837637"/>
            <a:ext cx="6142990" cy="510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36520" y="2837637"/>
            <a:ext cx="431126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129271" y="3139389"/>
            <a:ext cx="1775332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65264" y="3139389"/>
            <a:ext cx="370090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831973" y="2869524"/>
            <a:ext cx="5927090" cy="62865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algn="r" marR="12700">
              <a:lnSpc>
                <a:spcPct val="100000"/>
              </a:lnSpc>
              <a:spcBef>
                <a:spcPts val="310"/>
              </a:spcBef>
            </a:pP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.يضاملا 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ةظحل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ىهتنا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لصح 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ثدح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800" spc="-54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1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219"/>
              </a:spcBef>
            </a:pP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:نم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92367" y="3742893"/>
            <a:ext cx="2912110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28359" y="3742893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064122" y="3802126"/>
            <a:ext cx="269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لثم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31389" y="2694889"/>
            <a:ext cx="68072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55" b="1">
                <a:solidFill>
                  <a:srgbClr val="000066"/>
                </a:solidFill>
                <a:latin typeface="Arial"/>
                <a:cs typeface="Arial"/>
              </a:rPr>
              <a:t>ر</a:t>
            </a:r>
            <a:r>
              <a:rPr dirty="0" sz="2000" spc="3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755" b="1">
                <a:solidFill>
                  <a:srgbClr val="000066"/>
                </a:solidFill>
                <a:latin typeface="Arial"/>
                <a:cs typeface="Arial"/>
              </a:rPr>
              <a:t>ت</a:t>
            </a:r>
            <a:r>
              <a:rPr dirty="0" sz="2000" spc="-585" b="1">
                <a:solidFill>
                  <a:srgbClr val="000066"/>
                </a:solidFill>
                <a:latin typeface="Arial"/>
                <a:cs typeface="Arial"/>
              </a:rPr>
              <a:t>س</a:t>
            </a:r>
            <a:r>
              <a:rPr dirty="0" sz="2000" spc="9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450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2000" spc="-5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00400" y="3429000"/>
            <a:ext cx="3127375" cy="396240"/>
          </a:xfrm>
          <a:custGeom>
            <a:avLst/>
            <a:gdLst/>
            <a:ahLst/>
            <a:cxnLst/>
            <a:rect l="l" t="t" r="r" b="b"/>
            <a:pathLst>
              <a:path w="3127375" h="396239">
                <a:moveTo>
                  <a:pt x="0" y="396239"/>
                </a:moveTo>
                <a:lnTo>
                  <a:pt x="3127248" y="396239"/>
                </a:lnTo>
                <a:lnTo>
                  <a:pt x="3127248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359658" y="3457701"/>
            <a:ext cx="242824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had </a:t>
            </a:r>
            <a:r>
              <a:rPr dirty="0" sz="2000" spc="-430">
                <a:solidFill>
                  <a:srgbClr val="CC3300"/>
                </a:solidFill>
                <a:latin typeface="Arial"/>
                <a:cs typeface="Arial"/>
              </a:rPr>
              <a:t>+لعفلل </a:t>
            </a:r>
            <a:r>
              <a:rPr dirty="0" sz="2000" spc="-360">
                <a:solidFill>
                  <a:srgbClr val="CC3300"/>
                </a:solidFill>
                <a:latin typeface="Arial"/>
                <a:cs typeface="Arial"/>
              </a:rPr>
              <a:t>ثلاثلا</a:t>
            </a:r>
            <a:r>
              <a:rPr dirty="0" sz="2000" spc="-19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000" spc="-415">
                <a:solidFill>
                  <a:srgbClr val="CC3300"/>
                </a:solidFill>
                <a:latin typeface="Arial"/>
                <a:cs typeface="Arial"/>
              </a:rPr>
              <a:t>فيرصتلا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34353" y="3463797"/>
            <a:ext cx="111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953000" y="4786248"/>
            <a:ext cx="0" cy="1202690"/>
          </a:xfrm>
          <a:custGeom>
            <a:avLst/>
            <a:gdLst/>
            <a:ahLst/>
            <a:cxnLst/>
            <a:rect l="l" t="t" r="r" b="b"/>
            <a:pathLst>
              <a:path w="0" h="1202689">
                <a:moveTo>
                  <a:pt x="0" y="0"/>
                </a:moveTo>
                <a:lnTo>
                  <a:pt x="0" y="120211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576576" y="53340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590800" y="4786248"/>
            <a:ext cx="0" cy="1202690"/>
          </a:xfrm>
          <a:custGeom>
            <a:avLst/>
            <a:gdLst/>
            <a:ahLst/>
            <a:cxnLst/>
            <a:rect l="l" t="t" r="r" b="b"/>
            <a:pathLst>
              <a:path w="0" h="1202689">
                <a:moveTo>
                  <a:pt x="0" y="0"/>
                </a:moveTo>
                <a:lnTo>
                  <a:pt x="0" y="120211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239000" y="4786248"/>
            <a:ext cx="0" cy="1202690"/>
          </a:xfrm>
          <a:custGeom>
            <a:avLst/>
            <a:gdLst/>
            <a:ahLst/>
            <a:cxnLst/>
            <a:rect l="l" t="t" r="r" b="b"/>
            <a:pathLst>
              <a:path w="0" h="1202689">
                <a:moveTo>
                  <a:pt x="0" y="0"/>
                </a:moveTo>
                <a:lnTo>
                  <a:pt x="0" y="1202118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576576" y="48006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576576" y="5974079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535935" y="4763973"/>
            <a:ext cx="775525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002279" y="4770069"/>
            <a:ext cx="1613789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98135" y="4763973"/>
            <a:ext cx="946226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535167" y="4770069"/>
            <a:ext cx="1543685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535935" y="5297423"/>
            <a:ext cx="891349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118104" y="5303520"/>
            <a:ext cx="1793620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898135" y="5297423"/>
            <a:ext cx="1366774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955791" y="5303520"/>
            <a:ext cx="568248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895088" y="5577840"/>
            <a:ext cx="1244904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2" name="object 52"/>
          <p:cNvGraphicFramePr>
            <a:graphicFrameLocks noGrp="1"/>
          </p:cNvGraphicFramePr>
          <p:nvPr/>
        </p:nvGraphicFramePr>
        <p:xfrm>
          <a:off x="2408935" y="4763973"/>
          <a:ext cx="4797425" cy="1324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4280"/>
                <a:gridCol w="2302510"/>
              </a:tblGrid>
              <a:tr h="524941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20"/>
                        </a:spcBef>
                        <a:tabLst>
                          <a:tab pos="1824355" algn="l"/>
                        </a:tabLst>
                      </a:pPr>
                      <a:r>
                        <a:rPr dirty="0" sz="18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after	</a:t>
                      </a:r>
                      <a:r>
                        <a:rPr dirty="0" sz="1800" spc="-1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ذنم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740"/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800" spc="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before</a:t>
                      </a:r>
                      <a:r>
                        <a:rPr dirty="0" sz="1800" spc="1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ةدمل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740"/>
                </a:tc>
              </a:tr>
              <a:tr h="799261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which </a:t>
                      </a:r>
                      <a:r>
                        <a:rPr dirty="0" sz="18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نلآا</a:t>
                      </a:r>
                      <a:r>
                        <a:rPr dirty="0" sz="1800" spc="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3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ىتح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800" spc="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as </a:t>
                      </a:r>
                      <a:r>
                        <a:rPr dirty="0" sz="18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soon </a:t>
                      </a:r>
                      <a:r>
                        <a:rPr dirty="0" sz="1800" spc="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dirty="0" sz="1800" spc="2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algn="ctr" marR="445770">
                        <a:lnSpc>
                          <a:spcPct val="100000"/>
                        </a:lnSpc>
                      </a:pPr>
                      <a:r>
                        <a:rPr dirty="0" sz="1800" spc="-2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دبلأا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86995"/>
                </a:tc>
              </a:tr>
            </a:tbl>
          </a:graphicData>
        </a:graphic>
      </p:graphicFrame>
      <p:sp>
        <p:nvSpPr>
          <p:cNvPr id="53" name="object 53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435351" y="2185441"/>
            <a:ext cx="4686046" cy="48600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2448814" y="2091689"/>
            <a:ext cx="3217545" cy="62801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234315" marR="30480" indent="-183515">
              <a:lnSpc>
                <a:spcPts val="2350"/>
              </a:lnSpc>
              <a:spcBef>
                <a:spcPts val="210"/>
              </a:spcBef>
              <a:tabLst>
                <a:tab pos="2462530" algn="l"/>
              </a:tabLst>
            </a:pPr>
            <a:r>
              <a:rPr dirty="0" baseline="-12345" sz="2700" spc="-232" b="1">
                <a:solidFill>
                  <a:srgbClr val="000066"/>
                </a:solidFill>
                <a:latin typeface="Calibri"/>
                <a:cs typeface="Calibri"/>
              </a:rPr>
              <a:t>8.</a:t>
            </a:r>
            <a:r>
              <a:rPr dirty="0" sz="2000" spc="-155">
                <a:solidFill>
                  <a:srgbClr val="000066"/>
                </a:solidFill>
                <a:latin typeface="Calibri"/>
                <a:cs typeface="Calibri"/>
              </a:rPr>
              <a:t>4</a:t>
            </a:r>
            <a:r>
              <a:rPr dirty="0" baseline="-12345" sz="2700" spc="-232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2000" spc="-155">
                <a:solidFill>
                  <a:srgbClr val="000066"/>
                </a:solidFill>
                <a:latin typeface="Calibri"/>
                <a:cs typeface="Calibri"/>
              </a:rPr>
              <a:t>. 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a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es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fe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in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-12345" sz="2700" spc="-48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2000" spc="-320">
                <a:solidFill>
                  <a:srgbClr val="000066"/>
                </a:solidFill>
                <a:latin typeface="Calibri"/>
                <a:cs typeface="Calibri"/>
              </a:rPr>
              <a:t>us  </a:t>
            </a:r>
            <a:r>
              <a:rPr dirty="0" sz="2000" spc="-45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2000" spc="55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2000" spc="50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2000" spc="65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2000" spc="85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2000">
                <a:solidFill>
                  <a:srgbClr val="000066"/>
                </a:solidFill>
                <a:latin typeface="Calibri"/>
                <a:cs typeface="Calibri"/>
              </a:rPr>
              <a:t>	</a:t>
            </a:r>
            <a:r>
              <a:rPr dirty="0" sz="2000" spc="10" b="1">
                <a:solidFill>
                  <a:srgbClr val="000066"/>
                </a:solidFill>
                <a:latin typeface="Arial"/>
                <a:cs typeface="Arial"/>
              </a:rPr>
              <a:t>عر</a:t>
            </a:r>
            <a:r>
              <a:rPr dirty="0" sz="2000" spc="-10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r>
              <a:rPr dirty="0" sz="2000" spc="-365" b="1">
                <a:solidFill>
                  <a:srgbClr val="000066"/>
                </a:solidFill>
                <a:latin typeface="Arial"/>
                <a:cs typeface="Arial"/>
              </a:rPr>
              <a:t>ض</a:t>
            </a:r>
            <a:r>
              <a:rPr dirty="0" sz="2000" spc="-14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455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2000" spc="-5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972047" y="2169414"/>
            <a:ext cx="952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10" b="1">
                <a:solidFill>
                  <a:srgbClr val="000066"/>
                </a:solidFill>
                <a:latin typeface="Arial"/>
                <a:cs typeface="Arial"/>
              </a:rPr>
              <a:t>ماتلا</a:t>
            </a:r>
            <a:r>
              <a:rPr dirty="0" sz="1800" spc="-6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يضاملا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5" name="object 6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89303" y="5327903"/>
            <a:ext cx="7706741" cy="6963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20724" y="5259323"/>
            <a:ext cx="7696200" cy="685800"/>
          </a:xfrm>
          <a:custGeom>
            <a:avLst/>
            <a:gdLst/>
            <a:ahLst/>
            <a:cxnLst/>
            <a:rect l="l" t="t" r="r" b="b"/>
            <a:pathLst>
              <a:path w="7696200" h="685800">
                <a:moveTo>
                  <a:pt x="0" y="685800"/>
                </a:moveTo>
                <a:lnTo>
                  <a:pt x="7696200" y="685800"/>
                </a:lnTo>
                <a:lnTo>
                  <a:pt x="7696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20724" y="5259323"/>
            <a:ext cx="7696200" cy="685800"/>
          </a:xfrm>
          <a:custGeom>
            <a:avLst/>
            <a:gdLst/>
            <a:ahLst/>
            <a:cxnLst/>
            <a:rect l="l" t="t" r="r" b="b"/>
            <a:pathLst>
              <a:path w="7696200" h="685800">
                <a:moveTo>
                  <a:pt x="0" y="685800"/>
                </a:moveTo>
                <a:lnTo>
                  <a:pt x="7696200" y="685800"/>
                </a:lnTo>
                <a:lnTo>
                  <a:pt x="7696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3" name="object 13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11296" y="2807157"/>
            <a:ext cx="2979166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58184" y="3368083"/>
            <a:ext cx="2491486" cy="806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70376" y="3395471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18616" y="3502202"/>
            <a:ext cx="400672" cy="41282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06296" y="3404590"/>
            <a:ext cx="516470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80032" y="3404590"/>
            <a:ext cx="1683766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200400" y="3404590"/>
            <a:ext cx="1135202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992879" y="3404590"/>
            <a:ext cx="519493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69664" y="3404590"/>
            <a:ext cx="1098613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925567" y="3404590"/>
            <a:ext cx="498170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18616" y="3867962"/>
            <a:ext cx="400672" cy="41282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06296" y="3770350"/>
            <a:ext cx="970584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234183" y="3770350"/>
            <a:ext cx="891349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865120" y="3770350"/>
            <a:ext cx="1046784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569208" y="3770350"/>
            <a:ext cx="866990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72711" y="3770350"/>
            <a:ext cx="909637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739640" y="3770350"/>
            <a:ext cx="1699133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181344" y="3770350"/>
            <a:ext cx="1473453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312152" y="3770350"/>
            <a:ext cx="418858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18616" y="4233722"/>
            <a:ext cx="400672" cy="41282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606296" y="4136110"/>
            <a:ext cx="1202258" cy="5712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465832" y="4136110"/>
            <a:ext cx="1464309" cy="5712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666744" y="4136110"/>
            <a:ext cx="1369822" cy="5712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693920" y="4136110"/>
            <a:ext cx="985837" cy="5712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419344" y="4136110"/>
            <a:ext cx="699325" cy="5712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775959" y="4136110"/>
            <a:ext cx="1126058" cy="57127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559295" y="4136110"/>
            <a:ext cx="418858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118616" y="4599482"/>
            <a:ext cx="400672" cy="41282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606296" y="4501870"/>
            <a:ext cx="1543685" cy="57127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886455" y="4501870"/>
            <a:ext cx="909637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453384" y="4501870"/>
            <a:ext cx="1619885" cy="5712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812791" y="4501870"/>
            <a:ext cx="1586230" cy="5712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056376" y="4501870"/>
            <a:ext cx="967549" cy="57127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760464" y="4501870"/>
            <a:ext cx="1574165" cy="57127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953511" y="5233415"/>
            <a:ext cx="5972428" cy="5712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706623" y="5233415"/>
            <a:ext cx="589572" cy="57127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429511" y="5233415"/>
            <a:ext cx="1549653" cy="5712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8275319" y="5538215"/>
            <a:ext cx="650570" cy="5712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8205216" y="5538215"/>
            <a:ext cx="412826" cy="5712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435351" y="2185441"/>
            <a:ext cx="4686046" cy="48600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1209344" y="2169414"/>
            <a:ext cx="7590790" cy="37674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89685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8.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Past </a:t>
            </a: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Perfect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 </a:t>
            </a:r>
            <a:r>
              <a:rPr dirty="0" sz="1800" spc="-210" b="1">
                <a:solidFill>
                  <a:srgbClr val="000066"/>
                </a:solidFill>
                <a:latin typeface="Arial"/>
                <a:cs typeface="Arial"/>
              </a:rPr>
              <a:t>ماتلا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55" b="1">
                <a:solidFill>
                  <a:srgbClr val="000066"/>
                </a:solidFill>
                <a:latin typeface="Arial"/>
                <a:cs typeface="Arial"/>
              </a:rPr>
              <a:t>يضاملا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>
              <a:latin typeface="Times New Roman"/>
              <a:cs typeface="Times New Roman"/>
            </a:endParaRPr>
          </a:p>
          <a:p>
            <a:pPr algn="ctr" marR="33655">
              <a:lnSpc>
                <a:spcPct val="100000"/>
              </a:lnSpc>
            </a:pP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200">
              <a:latin typeface="Arial"/>
              <a:cs typeface="Arial"/>
            </a:endParaRPr>
          </a:p>
          <a:p>
            <a:pPr marL="558800" indent="-534035">
              <a:lnSpc>
                <a:spcPct val="100000"/>
              </a:lnSpc>
              <a:spcBef>
                <a:spcPts val="455"/>
              </a:spcBef>
              <a:buClr>
                <a:srgbClr val="FFFFCC"/>
              </a:buClr>
              <a:buSzPct val="70000"/>
              <a:buAutoNum type="arabicPeriod"/>
              <a:tabLst>
                <a:tab pos="558800" algn="l"/>
                <a:tab pos="559435" algn="l"/>
              </a:tabLst>
            </a:pPr>
            <a:r>
              <a:rPr dirty="0" sz="2000" spc="23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had washed </a:t>
            </a:r>
            <a:r>
              <a:rPr dirty="0" sz="2100" spc="-15">
                <a:solidFill>
                  <a:srgbClr val="FFFF00"/>
                </a:solidFill>
                <a:latin typeface="Calibri"/>
                <a:cs typeface="Calibri"/>
              </a:rPr>
              <a:t>before </a:t>
            </a:r>
            <a:r>
              <a:rPr dirty="0" sz="2000" spc="2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prayed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58800" indent="-534035">
              <a:lnSpc>
                <a:spcPct val="100000"/>
              </a:lnSpc>
              <a:spcBef>
                <a:spcPts val="459"/>
              </a:spcBef>
              <a:buSzPct val="70000"/>
              <a:buAutoNum type="arabicPeriod"/>
              <a:tabLst>
                <a:tab pos="558800" algn="l"/>
                <a:tab pos="559435" algn="l"/>
              </a:tabLst>
            </a:pPr>
            <a:r>
              <a:rPr dirty="0" sz="2000" spc="90">
                <a:solidFill>
                  <a:srgbClr val="FFFFCC"/>
                </a:solidFill>
                <a:latin typeface="Calibri"/>
                <a:cs typeface="Calibri"/>
              </a:rPr>
              <a:t>They </a:t>
            </a: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went </a:t>
            </a:r>
            <a:r>
              <a:rPr dirty="0" sz="2000" spc="50">
                <a:solidFill>
                  <a:srgbClr val="FFFFCC"/>
                </a:solidFill>
                <a:latin typeface="Calibri"/>
                <a:cs typeface="Calibri"/>
              </a:rPr>
              <a:t>home </a:t>
            </a:r>
            <a:r>
              <a:rPr dirty="0" sz="2000" spc="35">
                <a:solidFill>
                  <a:srgbClr val="FFFF00"/>
                </a:solidFill>
                <a:latin typeface="Calibri"/>
                <a:cs typeface="Calibri"/>
              </a:rPr>
              <a:t>after </a:t>
            </a:r>
            <a:r>
              <a:rPr dirty="0" sz="2000" spc="45">
                <a:solidFill>
                  <a:srgbClr val="FFFFCC"/>
                </a:solidFill>
                <a:latin typeface="Calibri"/>
                <a:cs typeface="Calibri"/>
              </a:rPr>
              <a:t>they 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had </a:t>
            </a:r>
            <a:r>
              <a:rPr dirty="0" sz="2000" spc="35">
                <a:solidFill>
                  <a:srgbClr val="CC3300"/>
                </a:solidFill>
                <a:latin typeface="Calibri"/>
                <a:cs typeface="Calibri"/>
              </a:rPr>
              <a:t>finished </a:t>
            </a:r>
            <a:r>
              <a:rPr dirty="0" sz="2000" spc="20">
                <a:solidFill>
                  <a:srgbClr val="FFFFCC"/>
                </a:solidFill>
                <a:latin typeface="Calibri"/>
                <a:cs typeface="Calibri"/>
              </a:rPr>
              <a:t>their</a:t>
            </a:r>
            <a:r>
              <a:rPr dirty="0" sz="2000" spc="195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CC"/>
                </a:solidFill>
                <a:latin typeface="Calibri"/>
                <a:cs typeface="Calibri"/>
              </a:rPr>
              <a:t>work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58800" indent="-534035">
              <a:lnSpc>
                <a:spcPct val="100000"/>
              </a:lnSpc>
              <a:spcBef>
                <a:spcPts val="484"/>
              </a:spcBef>
              <a:buClr>
                <a:srgbClr val="FFFFCC"/>
              </a:buClr>
              <a:buSzPct val="70000"/>
              <a:buAutoNum type="arabicPeriod"/>
              <a:tabLst>
                <a:tab pos="558800" algn="l"/>
                <a:tab pos="559435" algn="l"/>
              </a:tabLst>
            </a:pP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Ahmed</a:t>
            </a:r>
            <a:r>
              <a:rPr dirty="0" sz="20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had</a:t>
            </a:r>
            <a:r>
              <a:rPr dirty="0" sz="2000" spc="17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CC3300"/>
                </a:solidFill>
                <a:latin typeface="Calibri"/>
                <a:cs typeface="Calibri"/>
              </a:rPr>
              <a:t>eaten</a:t>
            </a:r>
            <a:r>
              <a:rPr dirty="0" sz="2000" spc="17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cake</a:t>
            </a:r>
            <a:r>
              <a:rPr dirty="0" sz="20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00"/>
                </a:solidFill>
                <a:latin typeface="Calibri"/>
                <a:cs typeface="Calibri"/>
              </a:rPr>
              <a:t>which</a:t>
            </a:r>
            <a:r>
              <a:rPr dirty="0" sz="2000" spc="18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20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CC3300"/>
                </a:solidFill>
                <a:latin typeface="Calibri"/>
                <a:cs typeface="Calibri"/>
              </a:rPr>
              <a:t>bought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58800" indent="-534035">
              <a:lnSpc>
                <a:spcPct val="100000"/>
              </a:lnSpc>
              <a:spcBef>
                <a:spcPts val="480"/>
              </a:spcBef>
              <a:buClr>
                <a:srgbClr val="FFFFCC"/>
              </a:buClr>
              <a:buSzPct val="70000"/>
              <a:buAutoNum type="arabicPeriod"/>
              <a:tabLst>
                <a:tab pos="558800" algn="l"/>
                <a:tab pos="559435" algn="l"/>
              </a:tabLst>
            </a:pPr>
            <a:r>
              <a:rPr dirty="0" sz="2000" spc="70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soon </a:t>
            </a:r>
            <a:r>
              <a:rPr dirty="0" sz="2000" spc="100">
                <a:solidFill>
                  <a:srgbClr val="FFFF00"/>
                </a:solidFill>
                <a:latin typeface="Calibri"/>
                <a:cs typeface="Calibri"/>
              </a:rPr>
              <a:t>as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had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bought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car,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2000" spc="40">
                <a:solidFill>
                  <a:srgbClr val="CC3300"/>
                </a:solidFill>
                <a:latin typeface="Calibri"/>
                <a:cs typeface="Calibri"/>
              </a:rPr>
              <a:t>drove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4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Makkah.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50">
              <a:latin typeface="Times New Roman"/>
              <a:cs typeface="Times New Roman"/>
            </a:endParaRPr>
          </a:p>
          <a:p>
            <a:pPr algn="r" marR="45085">
              <a:lnSpc>
                <a:spcPct val="100000"/>
              </a:lnSpc>
            </a:pPr>
            <a:r>
              <a:rPr dirty="0" sz="2000" spc="-185">
                <a:latin typeface="Arial"/>
                <a:cs typeface="Arial"/>
              </a:rPr>
              <a:t>يضاملا  </a:t>
            </a:r>
            <a:r>
              <a:rPr dirty="0" sz="2000" spc="-215">
                <a:latin typeface="Arial"/>
                <a:cs typeface="Arial"/>
              </a:rPr>
              <a:t>ءاهتنا</a:t>
            </a:r>
            <a:r>
              <a:rPr dirty="0" sz="2000" spc="125">
                <a:latin typeface="Arial"/>
                <a:cs typeface="Arial"/>
              </a:rPr>
              <a:t> </a:t>
            </a:r>
            <a:r>
              <a:rPr dirty="0" sz="2000" spc="-420">
                <a:solidFill>
                  <a:srgbClr val="CC3300"/>
                </a:solidFill>
                <a:latin typeface="Arial"/>
                <a:cs typeface="Arial"/>
              </a:rPr>
              <a:t>دعب    </a:t>
            </a:r>
            <a:r>
              <a:rPr dirty="0" sz="2000" spc="-35">
                <a:latin typeface="Arial"/>
                <a:cs typeface="Arial"/>
              </a:rPr>
              <a:t>ثدح </a:t>
            </a:r>
            <a:r>
              <a:rPr dirty="0" sz="2000" spc="-160">
                <a:latin typeface="Arial"/>
                <a:cs typeface="Arial"/>
              </a:rPr>
              <a:t>يذلا  </a:t>
            </a:r>
            <a:r>
              <a:rPr dirty="0" sz="2000" spc="-495">
                <a:latin typeface="Arial"/>
                <a:cs typeface="Arial"/>
              </a:rPr>
              <a:t>طيسبلا          </a:t>
            </a:r>
            <a:r>
              <a:rPr dirty="0" sz="2000" spc="-180">
                <a:latin typeface="Arial"/>
                <a:cs typeface="Arial"/>
              </a:rPr>
              <a:t>يضاملا </a:t>
            </a:r>
            <a:r>
              <a:rPr dirty="0" sz="2000" spc="35">
                <a:latin typeface="Arial"/>
                <a:cs typeface="Arial"/>
              </a:rPr>
              <a:t>نمز </a:t>
            </a:r>
            <a:r>
              <a:rPr dirty="0" sz="2000" spc="-5">
                <a:latin typeface="Arial"/>
                <a:cs typeface="Arial"/>
              </a:rPr>
              <a:t>هعم </a:t>
            </a:r>
            <a:r>
              <a:rPr dirty="0" sz="2000" spc="-455">
                <a:latin typeface="Arial"/>
                <a:cs typeface="Arial"/>
              </a:rPr>
              <a:t>يتأي     </a:t>
            </a:r>
            <a:r>
              <a:rPr dirty="0" sz="2000" spc="70">
                <a:latin typeface="Arial"/>
                <a:cs typeface="Arial"/>
              </a:rPr>
              <a:t>ام </a:t>
            </a:r>
            <a:r>
              <a:rPr dirty="0" baseline="6944" sz="3000" spc="104">
                <a:latin typeface="Arial"/>
                <a:cs typeface="Arial"/>
              </a:rPr>
              <a:t> </a:t>
            </a:r>
            <a:r>
              <a:rPr dirty="0" sz="2000" spc="-305">
                <a:latin typeface="Arial"/>
                <a:cs typeface="Arial"/>
              </a:rPr>
              <a:t>ابلاغ  </a:t>
            </a:r>
            <a:r>
              <a:rPr dirty="0" sz="2000" spc="-100">
                <a:latin typeface="Arial"/>
                <a:cs typeface="Arial"/>
              </a:rPr>
              <a:t>نمزلا </a:t>
            </a:r>
            <a:r>
              <a:rPr dirty="0" sz="2000" spc="105">
                <a:latin typeface="Arial"/>
                <a:cs typeface="Arial"/>
              </a:rPr>
              <a:t>اذه </a:t>
            </a:r>
            <a:r>
              <a:rPr dirty="0" sz="2000">
                <a:latin typeface="Arial"/>
                <a:cs typeface="Arial"/>
              </a:rPr>
              <a:t>نأ</a:t>
            </a:r>
            <a:r>
              <a:rPr dirty="0" sz="2000" spc="-320">
                <a:latin typeface="Arial"/>
                <a:cs typeface="Arial"/>
              </a:rPr>
              <a:t> </a:t>
            </a:r>
            <a:r>
              <a:rPr dirty="0" sz="2000" spc="-110">
                <a:latin typeface="Arial"/>
                <a:cs typeface="Arial"/>
              </a:rPr>
              <a:t>ظحلا</a:t>
            </a:r>
            <a:endParaRPr sz="20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5"/>
              </a:spcBef>
            </a:pPr>
            <a:r>
              <a:rPr dirty="0" sz="2000" spc="-10">
                <a:latin typeface="Arial"/>
                <a:cs typeface="Arial"/>
              </a:rPr>
              <a:t>.</a:t>
            </a:r>
            <a:r>
              <a:rPr dirty="0" sz="2000" spc="-195">
                <a:latin typeface="Arial"/>
                <a:cs typeface="Arial"/>
              </a:rPr>
              <a:t>ما</a:t>
            </a:r>
            <a:r>
              <a:rPr dirty="0" sz="2000" spc="-525">
                <a:latin typeface="Arial"/>
                <a:cs typeface="Arial"/>
              </a:rPr>
              <a:t>ت</a:t>
            </a:r>
            <a:r>
              <a:rPr dirty="0" sz="2000" spc="-310">
                <a:latin typeface="Arial"/>
                <a:cs typeface="Arial"/>
              </a:rPr>
              <a:t>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78" name="object 7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79" name="object 79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21279" y="2837637"/>
            <a:ext cx="6283198" cy="510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96311" y="2837637"/>
            <a:ext cx="431126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129271" y="3139389"/>
            <a:ext cx="1775332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65264" y="3139389"/>
            <a:ext cx="370090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691764" y="2869524"/>
            <a:ext cx="6067425" cy="62865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algn="r" marR="13335">
              <a:lnSpc>
                <a:spcPct val="100000"/>
              </a:lnSpc>
              <a:spcBef>
                <a:spcPts val="310"/>
              </a:spcBef>
            </a:pPr>
            <a:r>
              <a:rPr dirty="0" sz="1800" spc="-360">
                <a:solidFill>
                  <a:srgbClr val="FFFFFF"/>
                </a:solidFill>
                <a:latin typeface="Arial"/>
                <a:cs typeface="Arial"/>
              </a:rPr>
              <a:t>.لبقتسملا   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65">
                <a:solidFill>
                  <a:srgbClr val="FFFFFF"/>
                </a:solidFill>
                <a:latin typeface="Arial"/>
                <a:cs typeface="Arial"/>
              </a:rPr>
              <a:t>هؤاهتنا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هثودح </a:t>
            </a:r>
            <a:r>
              <a:rPr dirty="0" sz="1800" spc="-300">
                <a:solidFill>
                  <a:srgbClr val="FFFFFF"/>
                </a:solidFill>
                <a:latin typeface="Arial"/>
                <a:cs typeface="Arial"/>
              </a:rPr>
              <a:t>عقوتم  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ثدح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800" spc="-54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1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219"/>
              </a:spcBef>
            </a:pP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:نم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92367" y="3742893"/>
            <a:ext cx="2912110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28359" y="3742893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064122" y="3802126"/>
            <a:ext cx="269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لثم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31389" y="2694889"/>
            <a:ext cx="68072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55" b="1">
                <a:solidFill>
                  <a:srgbClr val="000066"/>
                </a:solidFill>
                <a:latin typeface="Arial"/>
                <a:cs typeface="Arial"/>
              </a:rPr>
              <a:t>ر</a:t>
            </a:r>
            <a:r>
              <a:rPr dirty="0" sz="2000" spc="3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755" b="1">
                <a:solidFill>
                  <a:srgbClr val="000066"/>
                </a:solidFill>
                <a:latin typeface="Arial"/>
                <a:cs typeface="Arial"/>
              </a:rPr>
              <a:t>ت</a:t>
            </a:r>
            <a:r>
              <a:rPr dirty="0" sz="2000" spc="-585" b="1">
                <a:solidFill>
                  <a:srgbClr val="000066"/>
                </a:solidFill>
                <a:latin typeface="Arial"/>
                <a:cs typeface="Arial"/>
              </a:rPr>
              <a:t>س</a:t>
            </a:r>
            <a:r>
              <a:rPr dirty="0" sz="2000" spc="9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450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2000" spc="-5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90800" y="3429000"/>
            <a:ext cx="3956685" cy="396240"/>
          </a:xfrm>
          <a:custGeom>
            <a:avLst/>
            <a:gdLst/>
            <a:ahLst/>
            <a:cxnLst/>
            <a:rect l="l" t="t" r="r" b="b"/>
            <a:pathLst>
              <a:path w="3956684" h="396239">
                <a:moveTo>
                  <a:pt x="0" y="396239"/>
                </a:moveTo>
                <a:lnTo>
                  <a:pt x="3956304" y="396239"/>
                </a:lnTo>
                <a:lnTo>
                  <a:pt x="3956304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749676" y="3457701"/>
            <a:ext cx="325437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10">
                <a:solidFill>
                  <a:srgbClr val="CC3300"/>
                </a:solidFill>
                <a:latin typeface="Calibri"/>
                <a:cs typeface="Calibri"/>
              </a:rPr>
              <a:t>will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000" spc="-434">
                <a:solidFill>
                  <a:srgbClr val="CC3300"/>
                </a:solidFill>
                <a:latin typeface="Arial"/>
                <a:cs typeface="Arial"/>
              </a:rPr>
              <a:t>+لعفلل </a:t>
            </a:r>
            <a:r>
              <a:rPr dirty="0" sz="2000" spc="-360">
                <a:solidFill>
                  <a:srgbClr val="CC3300"/>
                </a:solidFill>
                <a:latin typeface="Arial"/>
                <a:cs typeface="Arial"/>
              </a:rPr>
              <a:t>ثلاثلا</a:t>
            </a:r>
            <a:r>
              <a:rPr dirty="0" sz="2000" spc="-19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dirty="0" sz="2000" spc="-415">
                <a:solidFill>
                  <a:srgbClr val="CC3300"/>
                </a:solidFill>
                <a:latin typeface="Arial"/>
                <a:cs typeface="Arial"/>
              </a:rPr>
              <a:t>فيرصتلا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34353" y="3463797"/>
            <a:ext cx="111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953000" y="4786248"/>
            <a:ext cx="0" cy="561975"/>
          </a:xfrm>
          <a:custGeom>
            <a:avLst/>
            <a:gdLst/>
            <a:ahLst/>
            <a:cxnLst/>
            <a:rect l="l" t="t" r="r" b="b"/>
            <a:pathLst>
              <a:path w="0" h="561975">
                <a:moveTo>
                  <a:pt x="0" y="0"/>
                </a:moveTo>
                <a:lnTo>
                  <a:pt x="0" y="5619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590800" y="4786248"/>
            <a:ext cx="0" cy="561975"/>
          </a:xfrm>
          <a:custGeom>
            <a:avLst/>
            <a:gdLst/>
            <a:ahLst/>
            <a:cxnLst/>
            <a:rect l="l" t="t" r="r" b="b"/>
            <a:pathLst>
              <a:path w="0" h="561975">
                <a:moveTo>
                  <a:pt x="0" y="0"/>
                </a:moveTo>
                <a:lnTo>
                  <a:pt x="0" y="56197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239000" y="4786248"/>
            <a:ext cx="0" cy="561975"/>
          </a:xfrm>
          <a:custGeom>
            <a:avLst/>
            <a:gdLst/>
            <a:ahLst/>
            <a:cxnLst/>
            <a:rect l="l" t="t" r="r" b="b"/>
            <a:pathLst>
              <a:path w="0" h="561975">
                <a:moveTo>
                  <a:pt x="0" y="0"/>
                </a:moveTo>
                <a:lnTo>
                  <a:pt x="0" y="56197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576576" y="48006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576576" y="53340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535935" y="4763973"/>
            <a:ext cx="543915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2670429" y="4829936"/>
            <a:ext cx="2628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by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770632" y="4770069"/>
            <a:ext cx="1827021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3985945" y="4829936"/>
            <a:ext cx="4648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1800" spc="-53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ح</a:t>
            </a:r>
            <a:r>
              <a:rPr dirty="0" sz="1800" spc="-844">
                <a:solidFill>
                  <a:srgbClr val="FFFFFF"/>
                </a:solidFill>
                <a:latin typeface="Arial"/>
                <a:cs typeface="Arial"/>
              </a:rPr>
              <a:t>ب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898135" y="4763973"/>
            <a:ext cx="501192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5033517" y="4829936"/>
            <a:ext cx="2197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">
                <a:solidFill>
                  <a:srgbClr val="FFFF00"/>
                </a:solidFill>
                <a:latin typeface="Calibri"/>
                <a:cs typeface="Calibri"/>
              </a:rPr>
              <a:t>at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90159" y="4770069"/>
            <a:ext cx="1513078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6181775" y="4829936"/>
            <a:ext cx="2768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ع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301239" y="2185441"/>
            <a:ext cx="4954396" cy="4860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2314701" y="2145030"/>
            <a:ext cx="3351529" cy="574675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368300" marR="30480" indent="-318135">
              <a:lnSpc>
                <a:spcPts val="1930"/>
              </a:lnSpc>
              <a:spcBef>
                <a:spcPts val="545"/>
              </a:spcBef>
              <a:tabLst>
                <a:tab pos="2596515" algn="l"/>
              </a:tabLst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9. </a:t>
            </a:r>
            <a:r>
              <a:rPr dirty="0" sz="1800" spc="-350" b="1">
                <a:solidFill>
                  <a:srgbClr val="000066"/>
                </a:solidFill>
                <a:latin typeface="Calibri"/>
                <a:cs typeface="Calibri"/>
              </a:rPr>
              <a:t>F</a:t>
            </a:r>
            <a:r>
              <a:rPr dirty="0" baseline="11111" sz="3000" spc="-525">
                <a:solidFill>
                  <a:srgbClr val="000066"/>
                </a:solidFill>
                <a:latin typeface="Calibri"/>
                <a:cs typeface="Calibri"/>
              </a:rPr>
              <a:t>4</a:t>
            </a:r>
            <a:r>
              <a:rPr dirty="0" sz="1800" spc="-350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525">
                <a:solidFill>
                  <a:srgbClr val="000066"/>
                </a:solidFill>
                <a:latin typeface="Calibri"/>
                <a:cs typeface="Calibri"/>
              </a:rPr>
              <a:t>. 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se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rf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t 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in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45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17">
                <a:solidFill>
                  <a:srgbClr val="000066"/>
                </a:solidFill>
                <a:latin typeface="Calibri"/>
                <a:cs typeface="Calibri"/>
              </a:rPr>
              <a:t>s </a:t>
            </a:r>
            <a:r>
              <a:rPr dirty="0" sz="2000" spc="-345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2000" spc="-45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2000" spc="55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2000" spc="50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2000" spc="65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2000" spc="85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2000">
                <a:solidFill>
                  <a:srgbClr val="000066"/>
                </a:solidFill>
                <a:latin typeface="Calibri"/>
                <a:cs typeface="Calibri"/>
              </a:rPr>
              <a:t>	</a:t>
            </a:r>
            <a:r>
              <a:rPr dirty="0" sz="2000" spc="10" b="1">
                <a:solidFill>
                  <a:srgbClr val="000066"/>
                </a:solidFill>
                <a:latin typeface="Arial"/>
                <a:cs typeface="Arial"/>
              </a:rPr>
              <a:t>عر</a:t>
            </a:r>
            <a:r>
              <a:rPr dirty="0" sz="2000" spc="-10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r>
              <a:rPr dirty="0" sz="2000" spc="-365" b="1">
                <a:solidFill>
                  <a:srgbClr val="000066"/>
                </a:solidFill>
                <a:latin typeface="Arial"/>
                <a:cs typeface="Arial"/>
              </a:rPr>
              <a:t>ض</a:t>
            </a:r>
            <a:r>
              <a:rPr dirty="0" sz="2000" spc="-14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455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2000" spc="-5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026911" y="2169414"/>
            <a:ext cx="10312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10" b="1">
                <a:solidFill>
                  <a:srgbClr val="000066"/>
                </a:solidFill>
                <a:latin typeface="Arial"/>
                <a:cs typeface="Arial"/>
              </a:rPr>
              <a:t>ماتلا</a:t>
            </a:r>
            <a:r>
              <a:rPr dirty="0" sz="1800" spc="-3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345" b="1">
                <a:solidFill>
                  <a:srgbClr val="000066"/>
                </a:solidFill>
                <a:latin typeface="Arial"/>
                <a:cs typeface="Arial"/>
              </a:rPr>
              <a:t>لبقتسملا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2" name="object 6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3" name="object 63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29839" y="323126"/>
            <a:ext cx="6614159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91128" y="871766"/>
            <a:ext cx="2320798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5305">
              <a:lnSpc>
                <a:spcPts val="4285"/>
              </a:lnSpc>
              <a:spcBef>
                <a:spcPts val="100"/>
              </a:spcBef>
            </a:pPr>
            <a:r>
              <a:rPr dirty="0" sz="3600" spc="350"/>
              <a:t>Simple</a:t>
            </a:r>
            <a:r>
              <a:rPr dirty="0" sz="3600" spc="204"/>
              <a:t> </a:t>
            </a:r>
            <a:r>
              <a:rPr dirty="0" sz="3600" spc="365"/>
              <a:t>Sentences</a:t>
            </a:r>
            <a:endParaRPr sz="3600"/>
          </a:p>
          <a:p>
            <a:pPr algn="ctr" marL="535305">
              <a:lnSpc>
                <a:spcPts val="4285"/>
              </a:lnSpc>
            </a:pPr>
            <a:r>
              <a:rPr dirty="0" sz="3600" spc="-700">
                <a:latin typeface="Arial"/>
                <a:cs typeface="Arial"/>
              </a:rPr>
              <a:t>ةطيسب</a:t>
            </a:r>
            <a:r>
              <a:rPr dirty="0" sz="3600" spc="-615">
                <a:latin typeface="Arial"/>
                <a:cs typeface="Arial"/>
              </a:rPr>
              <a:t> </a:t>
            </a:r>
            <a:r>
              <a:rPr dirty="0" sz="3600">
                <a:latin typeface="Arial"/>
                <a:cs typeface="Arial"/>
              </a:rPr>
              <a:t>لمج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47871" y="1911134"/>
            <a:ext cx="5216398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7288" y="1911134"/>
            <a:ext cx="571271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802880" y="2423198"/>
            <a:ext cx="961428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702295" y="2423198"/>
            <a:ext cx="571271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96696" y="3069310"/>
            <a:ext cx="577392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45336" y="2935262"/>
            <a:ext cx="714590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89176" y="2935262"/>
            <a:ext cx="1077290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08504" y="2935262"/>
            <a:ext cx="1412620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96696" y="3581374"/>
            <a:ext cx="577392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45336" y="3447326"/>
            <a:ext cx="1851533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926079" y="3447326"/>
            <a:ext cx="1077290" cy="7907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45408" y="3447326"/>
            <a:ext cx="2924429" cy="7907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252215" y="4471454"/>
            <a:ext cx="5512053" cy="7907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151632" y="4471454"/>
            <a:ext cx="571271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35736" y="4983479"/>
            <a:ext cx="714590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79575" y="4983479"/>
            <a:ext cx="1077290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98904" y="4983479"/>
            <a:ext cx="3899789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145844" y="1919549"/>
            <a:ext cx="7386320" cy="362013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algn="r" marR="8890">
              <a:lnSpc>
                <a:spcPct val="100000"/>
              </a:lnSpc>
              <a:spcBef>
                <a:spcPts val="765"/>
              </a:spcBef>
            </a:pPr>
            <a:r>
              <a:rPr dirty="0" sz="2800" spc="-585">
                <a:solidFill>
                  <a:srgbClr val="FFFFFF"/>
                </a:solidFill>
                <a:latin typeface="Arial"/>
                <a:cs typeface="Arial"/>
              </a:rPr>
              <a:t>:طقف    </a:t>
            </a:r>
            <a:r>
              <a:rPr dirty="0" sz="2800" spc="-25">
                <a:solidFill>
                  <a:srgbClr val="FFFFFF"/>
                </a:solidFill>
                <a:latin typeface="Arial"/>
                <a:cs typeface="Arial"/>
              </a:rPr>
              <a:t>دحاو </a:t>
            </a: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لعف     </a:t>
            </a:r>
            <a:r>
              <a:rPr dirty="0" sz="2800" spc="-345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800" spc="-540">
                <a:solidFill>
                  <a:srgbClr val="FFFFFF"/>
                </a:solidFill>
                <a:latin typeface="Arial"/>
                <a:cs typeface="Arial"/>
              </a:rPr>
              <a:t>يوتحت   </a:t>
            </a:r>
            <a:r>
              <a:rPr dirty="0" sz="2800" spc="-575">
                <a:solidFill>
                  <a:srgbClr val="FFFFFF"/>
                </a:solidFill>
                <a:latin typeface="Arial"/>
                <a:cs typeface="Arial"/>
              </a:rPr>
              <a:t>يتلا    </a:t>
            </a:r>
            <a:r>
              <a:rPr dirty="0" sz="2800" spc="-229">
                <a:solidFill>
                  <a:srgbClr val="FFFFFF"/>
                </a:solidFill>
                <a:latin typeface="Arial"/>
                <a:cs typeface="Arial"/>
              </a:rPr>
              <a:t>ةلمجلا</a:t>
            </a:r>
            <a:r>
              <a:rPr dirty="0" sz="28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60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endParaRPr sz="2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75"/>
              </a:spcBef>
            </a:pP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2800" spc="-625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2800" spc="160">
                <a:solidFill>
                  <a:srgbClr val="FFFFFF"/>
                </a:solidFill>
                <a:latin typeface="Arial"/>
                <a:cs typeface="Arial"/>
              </a:rPr>
              <a:t>م</a:t>
            </a:r>
            <a:endParaRPr sz="2800">
              <a:latin typeface="Arial"/>
              <a:cs typeface="Arial"/>
            </a:endParaRPr>
          </a:p>
          <a:p>
            <a:pPr marL="622300" indent="-610235">
              <a:lnSpc>
                <a:spcPct val="100000"/>
              </a:lnSpc>
              <a:spcBef>
                <a:spcPts val="745"/>
              </a:spcBef>
              <a:buClr>
                <a:srgbClr val="FFFFCC"/>
              </a:buClr>
              <a:buSzPct val="69642"/>
              <a:buAutoNum type="arabicParenR"/>
              <a:tabLst>
                <a:tab pos="622300" algn="l"/>
                <a:tab pos="622935" algn="l"/>
              </a:tabLst>
            </a:pPr>
            <a:r>
              <a:rPr dirty="0" sz="2800" spc="34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800" spc="105">
                <a:solidFill>
                  <a:srgbClr val="CC3300"/>
                </a:solidFill>
                <a:latin typeface="Calibri"/>
                <a:cs typeface="Calibri"/>
              </a:rPr>
              <a:t>saw </a:t>
            </a: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00" spc="2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35">
                <a:solidFill>
                  <a:srgbClr val="FFFFFF"/>
                </a:solidFill>
                <a:latin typeface="Calibri"/>
                <a:cs typeface="Calibri"/>
              </a:rPr>
              <a:t>boy.</a:t>
            </a:r>
            <a:endParaRPr sz="2800">
              <a:latin typeface="Calibri"/>
              <a:cs typeface="Calibri"/>
            </a:endParaRPr>
          </a:p>
          <a:p>
            <a:pPr marL="622300" indent="-610235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69642"/>
              <a:buAutoNum type="arabicParenR"/>
              <a:tabLst>
                <a:tab pos="622300" algn="l"/>
                <a:tab pos="622935" algn="l"/>
              </a:tabLst>
            </a:pPr>
            <a:r>
              <a:rPr dirty="0" sz="2800" spc="14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800" spc="85">
                <a:solidFill>
                  <a:srgbClr val="FFFFFF"/>
                </a:solidFill>
                <a:latin typeface="Calibri"/>
                <a:cs typeface="Calibri"/>
              </a:rPr>
              <a:t>boy </a:t>
            </a:r>
            <a:r>
              <a:rPr dirty="0" sz="2800" spc="110">
                <a:solidFill>
                  <a:srgbClr val="CC3300"/>
                </a:solidFill>
                <a:latin typeface="Calibri"/>
                <a:cs typeface="Calibri"/>
              </a:rPr>
              <a:t>was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riding </a:t>
            </a: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00" spc="7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bicycle.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000">
              <a:latin typeface="Times New Roman"/>
              <a:cs typeface="Times New Roman"/>
            </a:endParaRPr>
          </a:p>
          <a:p>
            <a:pPr algn="r" marR="7620">
              <a:lnSpc>
                <a:spcPct val="100000"/>
              </a:lnSpc>
              <a:spcBef>
                <a:spcPts val="5"/>
              </a:spcBef>
            </a:pPr>
            <a:r>
              <a:rPr dirty="0" sz="2800" spc="-490">
                <a:solidFill>
                  <a:srgbClr val="FFFFFF"/>
                </a:solidFill>
                <a:latin typeface="Arial"/>
                <a:cs typeface="Arial"/>
              </a:rPr>
              <a:t>:ةطيسب </a:t>
            </a:r>
            <a:r>
              <a:rPr dirty="0" sz="2800" spc="-25">
                <a:solidFill>
                  <a:srgbClr val="FFFFFF"/>
                </a:solidFill>
                <a:latin typeface="Arial"/>
                <a:cs typeface="Arial"/>
              </a:rPr>
              <a:t>ةدحاو </a:t>
            </a:r>
            <a:r>
              <a:rPr dirty="0" sz="2800" spc="-125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2800" spc="-440">
                <a:solidFill>
                  <a:srgbClr val="FFFFFF"/>
                </a:solidFill>
                <a:latin typeface="Arial"/>
                <a:cs typeface="Arial"/>
              </a:rPr>
              <a:t>نوكنل </a:t>
            </a:r>
            <a:r>
              <a:rPr dirty="0" sz="2800" spc="-505">
                <a:solidFill>
                  <a:srgbClr val="FFFFFF"/>
                </a:solidFill>
                <a:latin typeface="Arial"/>
                <a:cs typeface="Arial"/>
              </a:rPr>
              <a:t>نيتلمجلا </a:t>
            </a:r>
            <a:r>
              <a:rPr dirty="0" sz="2800" spc="-434">
                <a:solidFill>
                  <a:srgbClr val="FFFFFF"/>
                </a:solidFill>
                <a:latin typeface="Arial"/>
                <a:cs typeface="Arial"/>
              </a:rPr>
              <a:t>طبر</a:t>
            </a:r>
            <a:r>
              <a:rPr dirty="0" sz="2800" spc="-40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80">
                <a:solidFill>
                  <a:srgbClr val="FFFFFF"/>
                </a:solidFill>
                <a:latin typeface="Arial"/>
                <a:cs typeface="Arial"/>
              </a:rPr>
              <a:t>نكمي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2800" spc="34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800" spc="105">
                <a:solidFill>
                  <a:srgbClr val="CC3300"/>
                </a:solidFill>
                <a:latin typeface="Calibri"/>
                <a:cs typeface="Calibri"/>
              </a:rPr>
              <a:t>saw </a:t>
            </a: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800" spc="85">
                <a:solidFill>
                  <a:srgbClr val="FFFFFF"/>
                </a:solidFill>
                <a:latin typeface="Calibri"/>
                <a:cs typeface="Calibri"/>
              </a:rPr>
              <a:t>boy </a:t>
            </a:r>
            <a:r>
              <a:rPr dirty="0" sz="2800" spc="70">
                <a:solidFill>
                  <a:srgbClr val="FFFFFF"/>
                </a:solidFill>
                <a:latin typeface="Calibri"/>
                <a:cs typeface="Calibri"/>
              </a:rPr>
              <a:t>riding </a:t>
            </a:r>
            <a:r>
              <a:rPr dirty="0" sz="2800" spc="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00" spc="6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80">
                <a:solidFill>
                  <a:srgbClr val="FFFFFF"/>
                </a:solidFill>
                <a:latin typeface="Calibri"/>
                <a:cs typeface="Calibri"/>
              </a:rPr>
              <a:t>bicycle.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48" name="object 4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11296" y="2807157"/>
            <a:ext cx="2979166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58184" y="3368083"/>
            <a:ext cx="2491486" cy="806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70376" y="3395471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97280" y="3956329"/>
            <a:ext cx="473748" cy="4860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75816" y="3840518"/>
            <a:ext cx="735914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002535" y="3840518"/>
            <a:ext cx="1092504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691383" y="3840518"/>
            <a:ext cx="2765933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053584" y="3840518"/>
            <a:ext cx="2717165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458456" y="3840518"/>
            <a:ext cx="903528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75816" y="4206278"/>
            <a:ext cx="1339342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97280" y="4761001"/>
            <a:ext cx="473748" cy="4860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75816" y="4645190"/>
            <a:ext cx="684060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953767" y="4645190"/>
            <a:ext cx="1257096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807207" y="4645190"/>
            <a:ext cx="2098421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501896" y="4645190"/>
            <a:ext cx="2607309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803135" y="4645190"/>
            <a:ext cx="2095246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22044" y="2920695"/>
            <a:ext cx="7291070" cy="22034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232410">
              <a:lnSpc>
                <a:spcPct val="100000"/>
              </a:lnSpc>
              <a:spcBef>
                <a:spcPts val="95"/>
              </a:spcBef>
            </a:pP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50">
              <a:latin typeface="Times New Roman"/>
              <a:cs typeface="Times New Roman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  <a:tab pos="4025265" algn="l"/>
              </a:tabLst>
            </a:pPr>
            <a:r>
              <a:rPr dirty="0" sz="2400" spc="110">
                <a:solidFill>
                  <a:srgbClr val="FFFF00"/>
                </a:solidFill>
                <a:latin typeface="Calibri"/>
                <a:cs typeface="Calibri"/>
              </a:rPr>
              <a:t>By </a:t>
            </a:r>
            <a:r>
              <a:rPr dirty="0" sz="2400" spc="100">
                <a:solidFill>
                  <a:srgbClr val="FFFFFF"/>
                </a:solidFill>
                <a:latin typeface="Calibri"/>
                <a:cs typeface="Calibri"/>
              </a:rPr>
              <a:t>2.00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2400" spc="4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afternoon,</a:t>
            </a:r>
            <a:r>
              <a:rPr dirty="0" sz="24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90">
                <a:solidFill>
                  <a:srgbClr val="FFFFFF"/>
                </a:solidFill>
                <a:latin typeface="Calibri"/>
                <a:cs typeface="Calibri"/>
              </a:rPr>
              <a:t>I	</a:t>
            </a:r>
            <a:r>
              <a:rPr dirty="0" sz="2400" spc="10">
                <a:solidFill>
                  <a:srgbClr val="CC3300"/>
                </a:solidFill>
                <a:latin typeface="Calibri"/>
                <a:cs typeface="Calibri"/>
              </a:rPr>
              <a:t>will 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400" spc="55">
                <a:solidFill>
                  <a:srgbClr val="CC3300"/>
                </a:solidFill>
                <a:latin typeface="Calibri"/>
                <a:cs typeface="Calibri"/>
              </a:rPr>
              <a:t>finished</a:t>
            </a:r>
            <a:r>
              <a:rPr dirty="0" sz="2400" spc="-1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endParaRPr sz="2400">
              <a:latin typeface="Calibri"/>
              <a:cs typeface="Calibri"/>
            </a:endParaRPr>
          </a:p>
          <a:p>
            <a:pPr marL="546100">
              <a:lnSpc>
                <a:spcPct val="100000"/>
              </a:lnSpc>
              <a:spcBef>
                <a:spcPts val="5"/>
              </a:spcBef>
            </a:pP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work.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68750"/>
              <a:buAutoNum type="arabicPeriod" startAt="2"/>
              <a:tabLst>
                <a:tab pos="546100" algn="l"/>
                <a:tab pos="546735" algn="l"/>
              </a:tabLst>
            </a:pPr>
            <a:r>
              <a:rPr dirty="0" sz="2400" spc="10">
                <a:solidFill>
                  <a:srgbClr val="FFFF00"/>
                </a:solidFill>
                <a:latin typeface="Calibri"/>
                <a:cs typeface="Calibri"/>
              </a:rPr>
              <a:t>At </a:t>
            </a:r>
            <a:r>
              <a:rPr dirty="0" sz="2400" spc="100">
                <a:solidFill>
                  <a:srgbClr val="FFFFCC"/>
                </a:solidFill>
                <a:latin typeface="Calibri"/>
                <a:cs typeface="Calibri"/>
              </a:rPr>
              <a:t>10.00 </a:t>
            </a:r>
            <a:r>
              <a:rPr dirty="0" sz="2400" spc="60">
                <a:solidFill>
                  <a:srgbClr val="FFFFCC"/>
                </a:solidFill>
                <a:latin typeface="Calibri"/>
                <a:cs typeface="Calibri"/>
              </a:rPr>
              <a:t>tonight, </a:t>
            </a:r>
            <a:r>
              <a:rPr dirty="0" sz="2400" spc="95">
                <a:solidFill>
                  <a:srgbClr val="FFFFCC"/>
                </a:solidFill>
                <a:latin typeface="Calibri"/>
                <a:cs typeface="Calibri"/>
              </a:rPr>
              <a:t>she </a:t>
            </a:r>
            <a:r>
              <a:rPr dirty="0" sz="2400" spc="10">
                <a:solidFill>
                  <a:srgbClr val="CC3300"/>
                </a:solidFill>
                <a:latin typeface="Calibri"/>
                <a:cs typeface="Calibri"/>
              </a:rPr>
              <a:t>will 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400" spc="25">
                <a:solidFill>
                  <a:srgbClr val="CC3300"/>
                </a:solidFill>
                <a:latin typeface="Calibri"/>
                <a:cs typeface="Calibri"/>
              </a:rPr>
              <a:t>written </a:t>
            </a:r>
            <a:r>
              <a:rPr dirty="0" sz="2400" spc="45">
                <a:solidFill>
                  <a:srgbClr val="FFFFCC"/>
                </a:solidFill>
                <a:latin typeface="Calibri"/>
                <a:cs typeface="Calibri"/>
              </a:rPr>
              <a:t>five</a:t>
            </a:r>
            <a:r>
              <a:rPr dirty="0" sz="2400" spc="165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FFFFCC"/>
                </a:solidFill>
                <a:latin typeface="Calibri"/>
                <a:cs typeface="Calibri"/>
              </a:rPr>
              <a:t>letters.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975104" y="2127529"/>
            <a:ext cx="5801741" cy="54391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301239" y="2185441"/>
            <a:ext cx="4954396" cy="48600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57023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5702300" y="533400"/>
                </a:lnTo>
                <a:lnTo>
                  <a:pt x="5736925" y="526420"/>
                </a:lnTo>
                <a:lnTo>
                  <a:pt x="5765180" y="507380"/>
                </a:lnTo>
                <a:lnTo>
                  <a:pt x="5784220" y="479125"/>
                </a:lnTo>
                <a:lnTo>
                  <a:pt x="5791200" y="444500"/>
                </a:lnTo>
                <a:lnTo>
                  <a:pt x="5791200" y="88900"/>
                </a:lnTo>
                <a:lnTo>
                  <a:pt x="5784220" y="54274"/>
                </a:lnTo>
                <a:lnTo>
                  <a:pt x="5765180" y="26019"/>
                </a:lnTo>
                <a:lnTo>
                  <a:pt x="5736925" y="6979"/>
                </a:lnTo>
                <a:lnTo>
                  <a:pt x="57023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906523" y="2058923"/>
            <a:ext cx="5791200" cy="533400"/>
          </a:xfrm>
          <a:custGeom>
            <a:avLst/>
            <a:gdLst/>
            <a:ahLst/>
            <a:cxnLst/>
            <a:rect l="l" t="t" r="r" b="b"/>
            <a:pathLst>
              <a:path w="5791200" h="533400">
                <a:moveTo>
                  <a:pt x="0" y="88900"/>
                </a:move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lnTo>
                  <a:pt x="5702300" y="0"/>
                </a:lnTo>
                <a:lnTo>
                  <a:pt x="5736925" y="6979"/>
                </a:lnTo>
                <a:lnTo>
                  <a:pt x="5765180" y="26019"/>
                </a:lnTo>
                <a:lnTo>
                  <a:pt x="5784220" y="54274"/>
                </a:lnTo>
                <a:lnTo>
                  <a:pt x="5791200" y="88900"/>
                </a:lnTo>
                <a:lnTo>
                  <a:pt x="5791200" y="444500"/>
                </a:lnTo>
                <a:lnTo>
                  <a:pt x="5784220" y="479125"/>
                </a:lnTo>
                <a:lnTo>
                  <a:pt x="5765180" y="507380"/>
                </a:lnTo>
                <a:lnTo>
                  <a:pt x="5736925" y="526420"/>
                </a:lnTo>
                <a:lnTo>
                  <a:pt x="5702300" y="533400"/>
                </a:lnTo>
                <a:lnTo>
                  <a:pt x="88900" y="533400"/>
                </a:lnTo>
                <a:lnTo>
                  <a:pt x="54274" y="526420"/>
                </a:lnTo>
                <a:lnTo>
                  <a:pt x="26019" y="507380"/>
                </a:lnTo>
                <a:lnTo>
                  <a:pt x="6979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2352801" y="2169414"/>
            <a:ext cx="27006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9.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Future </a:t>
            </a: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Perfect</a:t>
            </a:r>
            <a:r>
              <a:rPr dirty="0" sz="1800" spc="-6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26911" y="2169414"/>
            <a:ext cx="10312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10" b="1">
                <a:solidFill>
                  <a:srgbClr val="000066"/>
                </a:solidFill>
                <a:latin typeface="Arial"/>
                <a:cs typeface="Arial"/>
              </a:rPr>
              <a:t>ماتلا</a:t>
            </a:r>
            <a:r>
              <a:rPr dirty="0" sz="1800" spc="-3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345" b="1">
                <a:solidFill>
                  <a:srgbClr val="000066"/>
                </a:solidFill>
                <a:latin typeface="Arial"/>
                <a:cs typeface="Arial"/>
              </a:rPr>
              <a:t>لبقتسملا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4" name="object 5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33016" y="2837637"/>
            <a:ext cx="6871461" cy="510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905000" y="2837637"/>
            <a:ext cx="434136" cy="510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129271" y="3139389"/>
            <a:ext cx="1775332" cy="510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65264" y="3139389"/>
            <a:ext cx="370090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103247" y="2869524"/>
            <a:ext cx="6670040" cy="62865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310"/>
              </a:spcBef>
            </a:pP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.نلآا </a:t>
            </a:r>
            <a:r>
              <a:rPr dirty="0" sz="1800" spc="-335">
                <a:solidFill>
                  <a:srgbClr val="FFFFFF"/>
                </a:solidFill>
                <a:latin typeface="Arial"/>
                <a:cs typeface="Arial"/>
              </a:rPr>
              <a:t>ىتح </a:t>
            </a:r>
            <a:r>
              <a:rPr dirty="0" sz="18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35">
                <a:solidFill>
                  <a:srgbClr val="FFFFFF"/>
                </a:solidFill>
                <a:latin typeface="Arial"/>
                <a:cs typeface="Arial"/>
              </a:rPr>
              <a:t>رمتسم  </a:t>
            </a:r>
            <a:r>
              <a:rPr dirty="0" sz="1800" spc="-315">
                <a:solidFill>
                  <a:srgbClr val="FFFFFF"/>
                </a:solidFill>
                <a:latin typeface="Arial"/>
                <a:cs typeface="Arial"/>
              </a:rPr>
              <a:t>هنكل 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يضاملا  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30">
                <a:solidFill>
                  <a:srgbClr val="FFFFFF"/>
                </a:solidFill>
                <a:latin typeface="Arial"/>
                <a:cs typeface="Arial"/>
              </a:rPr>
              <a:t>مت      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هنم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ءزج </a:t>
            </a:r>
            <a:r>
              <a:rPr dirty="0" sz="1800" spc="-245">
                <a:solidFill>
                  <a:srgbClr val="FFFFFF"/>
                </a:solidFill>
                <a:latin typeface="Arial"/>
                <a:cs typeface="Arial"/>
              </a:rPr>
              <a:t>عقو 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ثدح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1800" spc="-540">
                <a:solidFill>
                  <a:srgbClr val="FFFFFF"/>
                </a:solidFill>
                <a:latin typeface="Arial"/>
                <a:cs typeface="Arial"/>
              </a:rPr>
              <a:t>ريبعتلل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1800">
              <a:latin typeface="Arial"/>
              <a:cs typeface="Arial"/>
            </a:endParaRPr>
          </a:p>
          <a:p>
            <a:pPr algn="r" marR="19050">
              <a:lnSpc>
                <a:spcPct val="100000"/>
              </a:lnSpc>
              <a:spcBef>
                <a:spcPts val="219"/>
              </a:spcBef>
            </a:pP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:نم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نوكتي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92367" y="3742893"/>
            <a:ext cx="2912110" cy="510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28359" y="3742893"/>
            <a:ext cx="370103" cy="510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064122" y="3802126"/>
            <a:ext cx="269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لثم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تاملك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ةداع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نمزلا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31389" y="2694889"/>
            <a:ext cx="68072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55" b="1">
                <a:solidFill>
                  <a:srgbClr val="000066"/>
                </a:solidFill>
                <a:latin typeface="Arial"/>
                <a:cs typeface="Arial"/>
              </a:rPr>
              <a:t>ر</a:t>
            </a:r>
            <a:r>
              <a:rPr dirty="0" sz="2000" spc="3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755" b="1">
                <a:solidFill>
                  <a:srgbClr val="000066"/>
                </a:solidFill>
                <a:latin typeface="Arial"/>
                <a:cs typeface="Arial"/>
              </a:rPr>
              <a:t>ت</a:t>
            </a:r>
            <a:r>
              <a:rPr dirty="0" sz="2000" spc="-585" b="1">
                <a:solidFill>
                  <a:srgbClr val="000066"/>
                </a:solidFill>
                <a:latin typeface="Arial"/>
                <a:cs typeface="Arial"/>
              </a:rPr>
              <a:t>س</a:t>
            </a:r>
            <a:r>
              <a:rPr dirty="0" sz="2000" spc="90" b="1">
                <a:solidFill>
                  <a:srgbClr val="000066"/>
                </a:solidFill>
                <a:latin typeface="Arial"/>
                <a:cs typeface="Arial"/>
              </a:rPr>
              <a:t>م</a:t>
            </a:r>
            <a:r>
              <a:rPr dirty="0" sz="2000" spc="-450" b="1">
                <a:solidFill>
                  <a:srgbClr val="000066"/>
                </a:solidFill>
                <a:latin typeface="Arial"/>
                <a:cs typeface="Arial"/>
              </a:rPr>
              <a:t>ل</a:t>
            </a:r>
            <a:r>
              <a:rPr dirty="0" sz="2000" spc="-5" b="1">
                <a:solidFill>
                  <a:srgbClr val="000066"/>
                </a:solidFill>
                <a:latin typeface="Arial"/>
                <a:cs typeface="Arial"/>
              </a:rPr>
              <a:t>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90800" y="3429000"/>
            <a:ext cx="3609340" cy="396240"/>
          </a:xfrm>
          <a:custGeom>
            <a:avLst/>
            <a:gdLst/>
            <a:ahLst/>
            <a:cxnLst/>
            <a:rect l="l" t="t" r="r" b="b"/>
            <a:pathLst>
              <a:path w="3609340" h="396239">
                <a:moveTo>
                  <a:pt x="0" y="396239"/>
                </a:moveTo>
                <a:lnTo>
                  <a:pt x="3608832" y="396239"/>
                </a:lnTo>
                <a:lnTo>
                  <a:pt x="3608832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749676" y="3457701"/>
            <a:ext cx="321691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80">
                <a:solidFill>
                  <a:srgbClr val="CC3300"/>
                </a:solidFill>
                <a:latin typeface="Calibri"/>
                <a:cs typeface="Calibri"/>
              </a:rPr>
              <a:t>has </a:t>
            </a:r>
            <a:r>
              <a:rPr dirty="0" sz="2000" spc="-15">
                <a:solidFill>
                  <a:srgbClr val="CC3300"/>
                </a:solidFill>
                <a:latin typeface="Calibri"/>
                <a:cs typeface="Calibri"/>
              </a:rPr>
              <a:t>/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000" spc="450">
                <a:solidFill>
                  <a:srgbClr val="CC3300"/>
                </a:solidFill>
                <a:latin typeface="Calibri"/>
                <a:cs typeface="Calibri"/>
              </a:rPr>
              <a:t>+ </a:t>
            </a:r>
            <a:r>
              <a:rPr dirty="0" sz="2000" spc="55">
                <a:solidFill>
                  <a:srgbClr val="CC3300"/>
                </a:solidFill>
                <a:latin typeface="Calibri"/>
                <a:cs typeface="Calibri"/>
              </a:rPr>
              <a:t>been </a:t>
            </a:r>
            <a:r>
              <a:rPr dirty="0" sz="2000" spc="-180">
                <a:solidFill>
                  <a:srgbClr val="CC3300"/>
                </a:solidFill>
                <a:latin typeface="Arial"/>
                <a:cs typeface="Arial"/>
              </a:rPr>
              <a:t>+لعف</a:t>
            </a:r>
            <a:r>
              <a:rPr dirty="0" sz="2000" spc="-180">
                <a:solidFill>
                  <a:srgbClr val="CC3300"/>
                </a:solidFill>
                <a:latin typeface="Calibri"/>
                <a:cs typeface="Calibri"/>
              </a:rPr>
              <a:t>+</a:t>
            </a:r>
            <a:r>
              <a:rPr dirty="0" sz="2000" spc="-5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34353" y="3463797"/>
            <a:ext cx="111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953000" y="4786248"/>
            <a:ext cx="0" cy="561975"/>
          </a:xfrm>
          <a:custGeom>
            <a:avLst/>
            <a:gdLst/>
            <a:ahLst/>
            <a:cxnLst/>
            <a:rect l="l" t="t" r="r" b="b"/>
            <a:pathLst>
              <a:path w="0" h="561975">
                <a:moveTo>
                  <a:pt x="0" y="0"/>
                </a:moveTo>
                <a:lnTo>
                  <a:pt x="0" y="5619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590800" y="4786248"/>
            <a:ext cx="0" cy="561975"/>
          </a:xfrm>
          <a:custGeom>
            <a:avLst/>
            <a:gdLst/>
            <a:ahLst/>
            <a:cxnLst/>
            <a:rect l="l" t="t" r="r" b="b"/>
            <a:pathLst>
              <a:path w="0" h="561975">
                <a:moveTo>
                  <a:pt x="0" y="0"/>
                </a:moveTo>
                <a:lnTo>
                  <a:pt x="0" y="56197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239000" y="4786248"/>
            <a:ext cx="0" cy="561975"/>
          </a:xfrm>
          <a:custGeom>
            <a:avLst/>
            <a:gdLst/>
            <a:ahLst/>
            <a:cxnLst/>
            <a:rect l="l" t="t" r="r" b="b"/>
            <a:pathLst>
              <a:path w="0" h="561975">
                <a:moveTo>
                  <a:pt x="0" y="0"/>
                </a:moveTo>
                <a:lnTo>
                  <a:pt x="0" y="56197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576576" y="48006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576576" y="5334000"/>
            <a:ext cx="4676775" cy="0"/>
          </a:xfrm>
          <a:custGeom>
            <a:avLst/>
            <a:gdLst/>
            <a:ahLst/>
            <a:cxnLst/>
            <a:rect l="l" t="t" r="r" b="b"/>
            <a:pathLst>
              <a:path w="4676775" h="0">
                <a:moveTo>
                  <a:pt x="0" y="0"/>
                </a:moveTo>
                <a:lnTo>
                  <a:pt x="4676648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535935" y="4763973"/>
            <a:ext cx="583514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2670429" y="4829936"/>
            <a:ext cx="302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00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1800" spc="2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10255" y="4770069"/>
            <a:ext cx="1665477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4022369" y="4829936"/>
            <a:ext cx="304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sz="1800" spc="11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1800" spc="-540">
                <a:solidFill>
                  <a:srgbClr val="FFFFFF"/>
                </a:solidFill>
                <a:latin typeface="Arial"/>
                <a:cs typeface="Arial"/>
              </a:rPr>
              <a:t>ل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898135" y="4763973"/>
            <a:ext cx="812114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5033517" y="4829936"/>
            <a:ext cx="532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dirty="0" sz="1800" spc="4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401055" y="4770069"/>
            <a:ext cx="1482598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6489242" y="4829936"/>
            <a:ext cx="2470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ذ</a:t>
            </a:r>
            <a:r>
              <a:rPr dirty="0" sz="1800" spc="-520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م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289303" y="2127529"/>
            <a:ext cx="7249541" cy="54391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600200" y="2185441"/>
            <a:ext cx="6493509" cy="4860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20724" y="2058923"/>
            <a:ext cx="7239000" cy="533400"/>
          </a:xfrm>
          <a:custGeom>
            <a:avLst/>
            <a:gdLst/>
            <a:ahLst/>
            <a:cxnLst/>
            <a:rect l="l" t="t" r="r" b="b"/>
            <a:pathLst>
              <a:path w="7239000" h="533400">
                <a:moveTo>
                  <a:pt x="7150100" y="0"/>
                </a:moveTo>
                <a:lnTo>
                  <a:pt x="88900" y="0"/>
                </a:lnTo>
                <a:lnTo>
                  <a:pt x="54296" y="6979"/>
                </a:lnTo>
                <a:lnTo>
                  <a:pt x="26038" y="26019"/>
                </a:lnTo>
                <a:lnTo>
                  <a:pt x="6986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86" y="479125"/>
                </a:lnTo>
                <a:lnTo>
                  <a:pt x="26038" y="507380"/>
                </a:lnTo>
                <a:lnTo>
                  <a:pt x="54296" y="526420"/>
                </a:lnTo>
                <a:lnTo>
                  <a:pt x="88900" y="533400"/>
                </a:lnTo>
                <a:lnTo>
                  <a:pt x="7150100" y="533400"/>
                </a:lnTo>
                <a:lnTo>
                  <a:pt x="7184725" y="526420"/>
                </a:lnTo>
                <a:lnTo>
                  <a:pt x="7212980" y="507380"/>
                </a:lnTo>
                <a:lnTo>
                  <a:pt x="7232020" y="479125"/>
                </a:lnTo>
                <a:lnTo>
                  <a:pt x="7239000" y="444500"/>
                </a:lnTo>
                <a:lnTo>
                  <a:pt x="7239000" y="88900"/>
                </a:lnTo>
                <a:lnTo>
                  <a:pt x="7232020" y="54274"/>
                </a:lnTo>
                <a:lnTo>
                  <a:pt x="7212980" y="26019"/>
                </a:lnTo>
                <a:lnTo>
                  <a:pt x="7184725" y="6979"/>
                </a:lnTo>
                <a:lnTo>
                  <a:pt x="7150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220724" y="2058923"/>
            <a:ext cx="7239000" cy="533400"/>
          </a:xfrm>
          <a:custGeom>
            <a:avLst/>
            <a:gdLst/>
            <a:ahLst/>
            <a:cxnLst/>
            <a:rect l="l" t="t" r="r" b="b"/>
            <a:pathLst>
              <a:path w="7239000" h="533400">
                <a:moveTo>
                  <a:pt x="0" y="88900"/>
                </a:moveTo>
                <a:lnTo>
                  <a:pt x="6986" y="54274"/>
                </a:lnTo>
                <a:lnTo>
                  <a:pt x="26038" y="26019"/>
                </a:lnTo>
                <a:lnTo>
                  <a:pt x="54296" y="6979"/>
                </a:lnTo>
                <a:lnTo>
                  <a:pt x="88900" y="0"/>
                </a:lnTo>
                <a:lnTo>
                  <a:pt x="7150100" y="0"/>
                </a:lnTo>
                <a:lnTo>
                  <a:pt x="7184725" y="6979"/>
                </a:lnTo>
                <a:lnTo>
                  <a:pt x="7212980" y="26019"/>
                </a:lnTo>
                <a:lnTo>
                  <a:pt x="7232020" y="54274"/>
                </a:lnTo>
                <a:lnTo>
                  <a:pt x="7239000" y="88900"/>
                </a:lnTo>
                <a:lnTo>
                  <a:pt x="7239000" y="444500"/>
                </a:lnTo>
                <a:lnTo>
                  <a:pt x="7232020" y="479125"/>
                </a:lnTo>
                <a:lnTo>
                  <a:pt x="7212980" y="507380"/>
                </a:lnTo>
                <a:lnTo>
                  <a:pt x="7184725" y="526420"/>
                </a:lnTo>
                <a:lnTo>
                  <a:pt x="7150100" y="533400"/>
                </a:lnTo>
                <a:lnTo>
                  <a:pt x="88900" y="533400"/>
                </a:lnTo>
                <a:lnTo>
                  <a:pt x="54296" y="526420"/>
                </a:lnTo>
                <a:lnTo>
                  <a:pt x="26038" y="507380"/>
                </a:lnTo>
                <a:lnTo>
                  <a:pt x="6986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613408" y="2145030"/>
            <a:ext cx="4376420" cy="5746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0800">
              <a:lnSpc>
                <a:spcPts val="2165"/>
              </a:lnSpc>
              <a:spcBef>
                <a:spcPts val="90"/>
              </a:spcBef>
            </a:pPr>
            <a:r>
              <a:rPr dirty="0" sz="1800" spc="30" b="1">
                <a:solidFill>
                  <a:srgbClr val="000066"/>
                </a:solidFill>
                <a:latin typeface="Arial"/>
                <a:cs typeface="Arial"/>
              </a:rPr>
              <a:t>10</a:t>
            </a:r>
            <a:r>
              <a:rPr dirty="0" sz="1800" spc="30" b="1">
                <a:solidFill>
                  <a:srgbClr val="000066"/>
                </a:solidFill>
                <a:latin typeface="Calibri"/>
                <a:cs typeface="Calibri"/>
              </a:rPr>
              <a:t>. </a:t>
            </a:r>
            <a:r>
              <a:rPr dirty="0" sz="1800" spc="-35" b="1">
                <a:solidFill>
                  <a:srgbClr val="000066"/>
                </a:solidFill>
                <a:latin typeface="Calibri"/>
                <a:cs typeface="Calibri"/>
              </a:rPr>
              <a:t>Prese</a:t>
            </a:r>
            <a:r>
              <a:rPr dirty="0" baseline="11111" sz="3000" spc="-52">
                <a:solidFill>
                  <a:srgbClr val="000066"/>
                </a:solidFill>
                <a:latin typeface="Calibri"/>
                <a:cs typeface="Calibri"/>
              </a:rPr>
              <a:t>4</a:t>
            </a:r>
            <a:r>
              <a:rPr dirty="0" sz="1800" spc="-35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52">
                <a:solidFill>
                  <a:srgbClr val="000066"/>
                </a:solidFill>
                <a:latin typeface="Calibri"/>
                <a:cs typeface="Calibri"/>
              </a:rPr>
              <a:t>.</a:t>
            </a:r>
            <a:r>
              <a:rPr dirty="0" sz="1800" spc="-35" b="1">
                <a:solidFill>
                  <a:srgbClr val="000066"/>
                </a:solidFill>
                <a:latin typeface="Calibri"/>
                <a:cs typeface="Calibri"/>
              </a:rPr>
              <a:t>t </a:t>
            </a:r>
            <a:r>
              <a:rPr dirty="0" baseline="11111" sz="3000" spc="-525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sz="1800" spc="-350" b="1">
                <a:solidFill>
                  <a:srgbClr val="000066"/>
                </a:solidFill>
                <a:latin typeface="Calibri"/>
                <a:cs typeface="Calibri"/>
              </a:rPr>
              <a:t>P</a:t>
            </a:r>
            <a:r>
              <a:rPr dirty="0" baseline="11111" sz="3000" spc="-525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sz="1800" spc="-35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25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50" b="1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dirty="0" baseline="11111" sz="3000" spc="-525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50" b="1">
                <a:solidFill>
                  <a:srgbClr val="000066"/>
                </a:solidFill>
                <a:latin typeface="Calibri"/>
                <a:cs typeface="Calibri"/>
              </a:rPr>
              <a:t>f</a:t>
            </a:r>
            <a:r>
              <a:rPr dirty="0" baseline="11111" sz="3000" spc="-525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sz="1800" spc="-350" b="1">
                <a:solidFill>
                  <a:srgbClr val="000066"/>
                </a:solidFill>
                <a:latin typeface="Calibri"/>
                <a:cs typeface="Calibri"/>
              </a:rPr>
              <a:t>e</a:t>
            </a:r>
            <a:r>
              <a:rPr dirty="0" baseline="11111" sz="3000" spc="-525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50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11111" sz="3000" spc="-525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50" b="1">
                <a:solidFill>
                  <a:srgbClr val="000066"/>
                </a:solidFill>
                <a:latin typeface="Calibri"/>
                <a:cs typeface="Calibri"/>
              </a:rPr>
              <a:t>t 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C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t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i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i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n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o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u</a:t>
            </a:r>
            <a:r>
              <a:rPr dirty="0" baseline="11111" sz="3000" spc="-569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80" b="1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dirty="0" sz="1800" spc="-37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  <a:p>
            <a:pPr marL="1069340">
              <a:lnSpc>
                <a:spcPts val="2165"/>
              </a:lnSpc>
            </a:pPr>
            <a:r>
              <a:rPr dirty="0" sz="2000" spc="40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r>
              <a:rPr dirty="0" sz="2000" spc="19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2000" spc="-135" b="1">
                <a:solidFill>
                  <a:srgbClr val="000066"/>
                </a:solidFill>
                <a:latin typeface="Arial"/>
                <a:cs typeface="Arial"/>
              </a:rPr>
              <a:t>عراضملا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191503" y="2169414"/>
            <a:ext cx="17049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 </a:t>
            </a:r>
            <a:r>
              <a:rPr dirty="0" sz="1800" spc="-210" b="1">
                <a:solidFill>
                  <a:srgbClr val="000066"/>
                </a:solidFill>
                <a:latin typeface="Arial"/>
                <a:cs typeface="Arial"/>
              </a:rPr>
              <a:t>ماتلا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 عراضملا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62" name="object 6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63" name="object 63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11296" y="2807157"/>
            <a:ext cx="2979166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58184" y="3368083"/>
            <a:ext cx="2491486" cy="806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70376" y="3395471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97280" y="3956329"/>
            <a:ext cx="473748" cy="4860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75816" y="3840518"/>
            <a:ext cx="613981" cy="678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86127" y="3840518"/>
            <a:ext cx="3027933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04944" y="3840518"/>
            <a:ext cx="1455165" cy="678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56503" y="3840518"/>
            <a:ext cx="772502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019800" y="3840518"/>
            <a:ext cx="1759966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97280" y="4395241"/>
            <a:ext cx="473748" cy="4860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75816" y="4279430"/>
            <a:ext cx="998016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70176" y="4279430"/>
            <a:ext cx="2826766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684776" y="4279430"/>
            <a:ext cx="1083360" cy="6780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58967" y="4279430"/>
            <a:ext cx="665772" cy="678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21096" y="4279430"/>
            <a:ext cx="568248" cy="67801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85688" y="4279430"/>
            <a:ext cx="467715" cy="678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949696" y="4279430"/>
            <a:ext cx="1263205" cy="6780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222044" y="2920695"/>
            <a:ext cx="6266815" cy="18370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46350">
              <a:lnSpc>
                <a:spcPct val="100000"/>
              </a:lnSpc>
              <a:spcBef>
                <a:spcPts val="95"/>
              </a:spcBef>
            </a:pP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50">
              <a:latin typeface="Times New Roman"/>
              <a:cs typeface="Times New Roman"/>
            </a:endParaRPr>
          </a:p>
          <a:p>
            <a:pPr marL="546100" indent="-534035">
              <a:lnSpc>
                <a:spcPct val="100000"/>
              </a:lnSpc>
              <a:buClr>
                <a:srgbClr val="FFFFCC"/>
              </a:buClr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29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have </a:t>
            </a: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been 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studying </a:t>
            </a:r>
            <a:r>
              <a:rPr dirty="0" sz="2400" spc="90">
                <a:solidFill>
                  <a:srgbClr val="FFFFFF"/>
                </a:solidFill>
                <a:latin typeface="Calibri"/>
                <a:cs typeface="Calibri"/>
              </a:rPr>
              <a:t>English </a:t>
            </a:r>
            <a:r>
              <a:rPr dirty="0" sz="2400" spc="20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dirty="0" sz="2400" spc="95">
                <a:solidFill>
                  <a:srgbClr val="FFFFFF"/>
                </a:solidFill>
                <a:latin typeface="Calibri"/>
                <a:cs typeface="Calibri"/>
              </a:rPr>
              <a:t>six</a:t>
            </a:r>
            <a:r>
              <a:rPr dirty="0" sz="2400" spc="2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years.</a:t>
            </a:r>
            <a:endParaRPr sz="24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580"/>
              </a:spcBef>
              <a:buSzPct val="68750"/>
              <a:buAutoNum type="arabicPeriod"/>
              <a:tabLst>
                <a:tab pos="546100" algn="l"/>
                <a:tab pos="546735" algn="l"/>
              </a:tabLst>
            </a:pPr>
            <a:r>
              <a:rPr dirty="0" sz="2400" spc="125">
                <a:solidFill>
                  <a:srgbClr val="FFFFCC"/>
                </a:solidFill>
                <a:latin typeface="Calibri"/>
                <a:cs typeface="Calibri"/>
              </a:rPr>
              <a:t>She </a:t>
            </a:r>
            <a:r>
              <a:rPr dirty="0" sz="2400" spc="100">
                <a:solidFill>
                  <a:srgbClr val="CC3300"/>
                </a:solidFill>
                <a:latin typeface="Calibri"/>
                <a:cs typeface="Calibri"/>
              </a:rPr>
              <a:t>has </a:t>
            </a:r>
            <a:r>
              <a:rPr dirty="0" sz="2400" spc="65">
                <a:solidFill>
                  <a:srgbClr val="CC3300"/>
                </a:solidFill>
                <a:latin typeface="Calibri"/>
                <a:cs typeface="Calibri"/>
              </a:rPr>
              <a:t>been </a:t>
            </a:r>
            <a:r>
              <a:rPr dirty="0" sz="2400" spc="75">
                <a:solidFill>
                  <a:srgbClr val="CC3300"/>
                </a:solidFill>
                <a:latin typeface="Calibri"/>
                <a:cs typeface="Calibri"/>
              </a:rPr>
              <a:t>sleeping </a:t>
            </a:r>
            <a:r>
              <a:rPr dirty="0" sz="2400" spc="75">
                <a:solidFill>
                  <a:srgbClr val="FFFF00"/>
                </a:solidFill>
                <a:latin typeface="Calibri"/>
                <a:cs typeface="Calibri"/>
              </a:rPr>
              <a:t>since </a:t>
            </a:r>
            <a:r>
              <a:rPr dirty="0" sz="2400" spc="95">
                <a:solidFill>
                  <a:srgbClr val="FFFFCC"/>
                </a:solidFill>
                <a:latin typeface="Calibri"/>
                <a:cs typeface="Calibri"/>
              </a:rPr>
              <a:t>2</a:t>
            </a:r>
            <a:r>
              <a:rPr dirty="0" sz="2400" spc="12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2400" spc="40">
                <a:solidFill>
                  <a:srgbClr val="FFFFCC"/>
                </a:solidFill>
                <a:latin typeface="Calibri"/>
                <a:cs typeface="Calibri"/>
              </a:rPr>
              <a:t>o’clock.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289303" y="2127529"/>
            <a:ext cx="7249541" cy="54391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600200" y="2185441"/>
            <a:ext cx="6493509" cy="48600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220724" y="2058923"/>
            <a:ext cx="7239000" cy="533400"/>
          </a:xfrm>
          <a:custGeom>
            <a:avLst/>
            <a:gdLst/>
            <a:ahLst/>
            <a:cxnLst/>
            <a:rect l="l" t="t" r="r" b="b"/>
            <a:pathLst>
              <a:path w="7239000" h="533400">
                <a:moveTo>
                  <a:pt x="7150100" y="0"/>
                </a:moveTo>
                <a:lnTo>
                  <a:pt x="88900" y="0"/>
                </a:lnTo>
                <a:lnTo>
                  <a:pt x="54296" y="6979"/>
                </a:lnTo>
                <a:lnTo>
                  <a:pt x="26038" y="26019"/>
                </a:lnTo>
                <a:lnTo>
                  <a:pt x="6986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86" y="479125"/>
                </a:lnTo>
                <a:lnTo>
                  <a:pt x="26038" y="507380"/>
                </a:lnTo>
                <a:lnTo>
                  <a:pt x="54296" y="526420"/>
                </a:lnTo>
                <a:lnTo>
                  <a:pt x="88900" y="533400"/>
                </a:lnTo>
                <a:lnTo>
                  <a:pt x="7150100" y="533400"/>
                </a:lnTo>
                <a:lnTo>
                  <a:pt x="7184725" y="526420"/>
                </a:lnTo>
                <a:lnTo>
                  <a:pt x="7212980" y="507380"/>
                </a:lnTo>
                <a:lnTo>
                  <a:pt x="7232020" y="479125"/>
                </a:lnTo>
                <a:lnTo>
                  <a:pt x="7239000" y="444500"/>
                </a:lnTo>
                <a:lnTo>
                  <a:pt x="7239000" y="88900"/>
                </a:lnTo>
                <a:lnTo>
                  <a:pt x="7232020" y="54274"/>
                </a:lnTo>
                <a:lnTo>
                  <a:pt x="7212980" y="26019"/>
                </a:lnTo>
                <a:lnTo>
                  <a:pt x="7184725" y="6979"/>
                </a:lnTo>
                <a:lnTo>
                  <a:pt x="7150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20724" y="2058923"/>
            <a:ext cx="7239000" cy="533400"/>
          </a:xfrm>
          <a:custGeom>
            <a:avLst/>
            <a:gdLst/>
            <a:ahLst/>
            <a:cxnLst/>
            <a:rect l="l" t="t" r="r" b="b"/>
            <a:pathLst>
              <a:path w="7239000" h="533400">
                <a:moveTo>
                  <a:pt x="0" y="88900"/>
                </a:moveTo>
                <a:lnTo>
                  <a:pt x="6986" y="54274"/>
                </a:lnTo>
                <a:lnTo>
                  <a:pt x="26038" y="26019"/>
                </a:lnTo>
                <a:lnTo>
                  <a:pt x="54296" y="6979"/>
                </a:lnTo>
                <a:lnTo>
                  <a:pt x="88900" y="0"/>
                </a:lnTo>
                <a:lnTo>
                  <a:pt x="7150100" y="0"/>
                </a:lnTo>
                <a:lnTo>
                  <a:pt x="7184725" y="6979"/>
                </a:lnTo>
                <a:lnTo>
                  <a:pt x="7212980" y="26019"/>
                </a:lnTo>
                <a:lnTo>
                  <a:pt x="7232020" y="54274"/>
                </a:lnTo>
                <a:lnTo>
                  <a:pt x="7239000" y="88900"/>
                </a:lnTo>
                <a:lnTo>
                  <a:pt x="7239000" y="444500"/>
                </a:lnTo>
                <a:lnTo>
                  <a:pt x="7232020" y="479125"/>
                </a:lnTo>
                <a:lnTo>
                  <a:pt x="7212980" y="507380"/>
                </a:lnTo>
                <a:lnTo>
                  <a:pt x="7184725" y="526420"/>
                </a:lnTo>
                <a:lnTo>
                  <a:pt x="7150100" y="533400"/>
                </a:lnTo>
                <a:lnTo>
                  <a:pt x="88900" y="533400"/>
                </a:lnTo>
                <a:lnTo>
                  <a:pt x="54296" y="526420"/>
                </a:lnTo>
                <a:lnTo>
                  <a:pt x="26038" y="507380"/>
                </a:lnTo>
                <a:lnTo>
                  <a:pt x="6986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651507" y="2169414"/>
            <a:ext cx="43002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" b="1">
                <a:solidFill>
                  <a:srgbClr val="000066"/>
                </a:solidFill>
                <a:latin typeface="Arial"/>
                <a:cs typeface="Arial"/>
              </a:rPr>
              <a:t>10</a:t>
            </a:r>
            <a:r>
              <a:rPr dirty="0" sz="1800" spc="30" b="1">
                <a:solidFill>
                  <a:srgbClr val="000066"/>
                </a:solidFill>
                <a:latin typeface="Calibri"/>
                <a:cs typeface="Calibri"/>
              </a:rPr>
              <a:t>. </a:t>
            </a:r>
            <a:r>
              <a:rPr dirty="0" sz="1800" spc="170" b="1">
                <a:solidFill>
                  <a:srgbClr val="000066"/>
                </a:solidFill>
                <a:latin typeface="Calibri"/>
                <a:cs typeface="Calibri"/>
              </a:rPr>
              <a:t>Present </a:t>
            </a: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Perfect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Continuous</a:t>
            </a:r>
            <a:r>
              <a:rPr dirty="0" sz="1800" spc="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91503" y="2169414"/>
            <a:ext cx="17049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 </a:t>
            </a:r>
            <a:r>
              <a:rPr dirty="0" sz="1800" spc="-210" b="1">
                <a:solidFill>
                  <a:srgbClr val="000066"/>
                </a:solidFill>
                <a:latin typeface="Arial"/>
                <a:cs typeface="Arial"/>
              </a:rPr>
              <a:t>ماتلا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 عراضملا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0"/>
              <a:t>ق</a:t>
            </a:r>
            <a:r>
              <a:rPr dirty="0" spc="-240"/>
              <a:t>ب</a:t>
            </a:r>
            <a:r>
              <a:rPr dirty="0" spc="25"/>
              <a:t>ا</a:t>
            </a:r>
            <a:r>
              <a:rPr dirty="0" spc="-175"/>
              <a:t>سلا</a:t>
            </a:r>
          </a:p>
        </p:txBody>
      </p:sp>
      <p:sp>
        <p:nvSpPr>
          <p:cNvPr id="55" name="object 5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195"/>
              <a:t>ةيسيئرلا </a:t>
            </a:r>
            <a:r>
              <a:rPr dirty="0" spc="-110"/>
              <a:t>ةمئاقلا </a:t>
            </a:r>
            <a:r>
              <a:rPr dirty="0" spc="-105"/>
              <a:t>ىلإ</a:t>
            </a:r>
            <a:r>
              <a:rPr dirty="0" spc="-75"/>
              <a:t> </a:t>
            </a:r>
            <a:r>
              <a:rPr dirty="0" spc="-5"/>
              <a:t>ةدوع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5833109" y="6368591"/>
            <a:ext cx="220345" cy="1549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8648" y="588302"/>
            <a:ext cx="2503678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71189" y="722121"/>
            <a:ext cx="17976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75"/>
              <a:t>TENSES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800600" y="597446"/>
            <a:ext cx="2003932" cy="10102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55081" y="722121"/>
            <a:ext cx="1048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5" b="1">
                <a:solidFill>
                  <a:srgbClr val="FFFF00"/>
                </a:solidFill>
                <a:latin typeface="Arial"/>
                <a:cs typeface="Arial"/>
              </a:rPr>
              <a:t>ةنمزلأا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51176" y="2825470"/>
            <a:ext cx="6374764" cy="5712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43911" y="2825470"/>
            <a:ext cx="549948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83208" y="2825470"/>
            <a:ext cx="1403477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153400" y="3099790"/>
            <a:ext cx="772502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083295" y="3099790"/>
            <a:ext cx="412826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80103" y="2893568"/>
            <a:ext cx="4383405" cy="603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12065">
              <a:lnSpc>
                <a:spcPts val="2280"/>
              </a:lnSpc>
              <a:spcBef>
                <a:spcPts val="90"/>
              </a:spcBef>
            </a:pP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ماتلا 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عراضملا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رمتسملا 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ماتلا 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عراضملا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85">
                <a:solidFill>
                  <a:srgbClr val="FFFFFF"/>
                </a:solidFill>
                <a:latin typeface="Arial"/>
                <a:cs typeface="Arial"/>
              </a:rPr>
              <a:t>نيب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15">
                <a:solidFill>
                  <a:srgbClr val="FFFFFF"/>
                </a:solidFill>
                <a:latin typeface="Arial"/>
                <a:cs typeface="Arial"/>
              </a:rPr>
              <a:t>قرفن    </a:t>
            </a:r>
            <a:r>
              <a:rPr dirty="0" sz="2000" spc="-375">
                <a:solidFill>
                  <a:srgbClr val="FFFFFF"/>
                </a:solidFill>
                <a:latin typeface="Arial"/>
                <a:cs typeface="Arial"/>
              </a:rPr>
              <a:t>يكل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ts val="2280"/>
              </a:lnSpc>
            </a:pP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000" spc="-390">
                <a:solidFill>
                  <a:srgbClr val="FFFFFF"/>
                </a:solidFill>
                <a:latin typeface="Arial"/>
                <a:cs typeface="Arial"/>
              </a:rPr>
              <a:t>ةي</a:t>
            </a:r>
            <a:r>
              <a:rPr dirty="0" sz="2000" spc="-44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000" spc="-380">
                <a:solidFill>
                  <a:srgbClr val="FFFFFF"/>
                </a:solidFill>
                <a:latin typeface="Arial"/>
                <a:cs typeface="Arial"/>
              </a:rPr>
              <a:t>اتلا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18616" y="3800906"/>
            <a:ext cx="333628" cy="4128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06296" y="3703294"/>
            <a:ext cx="7124446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606296" y="3977614"/>
            <a:ext cx="4049141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815328" y="4312894"/>
            <a:ext cx="2110485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745223" y="4312894"/>
            <a:ext cx="412826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196644" y="3777741"/>
            <a:ext cx="7600950" cy="933450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marL="571500" marR="327660" indent="-534035">
              <a:lnSpc>
                <a:spcPts val="2160"/>
              </a:lnSpc>
              <a:spcBef>
                <a:spcPts val="365"/>
              </a:spcBef>
              <a:buClr>
                <a:srgbClr val="FFFFCC"/>
              </a:buClr>
              <a:buSzPct val="70000"/>
              <a:buChar char="•"/>
              <a:tabLst>
                <a:tab pos="571500" algn="l"/>
                <a:tab pos="572135" algn="l"/>
              </a:tabLst>
            </a:pP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Maha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started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making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cakes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three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hours </a:t>
            </a:r>
            <a:r>
              <a:rPr dirty="0" sz="2000" spc="85">
                <a:solidFill>
                  <a:srgbClr val="FFFFFF"/>
                </a:solidFill>
                <a:latin typeface="Calibri"/>
                <a:cs typeface="Calibri"/>
              </a:rPr>
              <a:t>ago.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There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now  one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hundred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cakes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table.</a:t>
            </a:r>
            <a:endParaRPr sz="2000">
              <a:latin typeface="Calibri"/>
              <a:cs typeface="Calibri"/>
            </a:endParaRPr>
          </a:p>
          <a:p>
            <a:pPr algn="r" marR="43180">
              <a:lnSpc>
                <a:spcPct val="100000"/>
              </a:lnSpc>
              <a:spcBef>
                <a:spcPts val="160"/>
              </a:spcBef>
            </a:pP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:نو</a:t>
            </a:r>
            <a:r>
              <a:rPr dirty="0" baseline="-5555" sz="3000" spc="-202">
                <a:solidFill>
                  <a:srgbClr val="FFFFFF"/>
                </a:solidFill>
                <a:latin typeface="Arial"/>
                <a:cs typeface="Arial"/>
              </a:rPr>
              <a:t>ّ </a:t>
            </a:r>
            <a:r>
              <a:rPr dirty="0" sz="2000" spc="-490">
                <a:solidFill>
                  <a:srgbClr val="FFFFFF"/>
                </a:solidFill>
                <a:latin typeface="Arial"/>
                <a:cs typeface="Arial"/>
              </a:rPr>
              <a:t>كن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نيتلمجلا </a:t>
            </a:r>
            <a:r>
              <a:rPr dirty="0" sz="2000" spc="100">
                <a:solidFill>
                  <a:srgbClr val="FFFFFF"/>
                </a:solidFill>
                <a:latin typeface="Arial"/>
                <a:cs typeface="Arial"/>
              </a:rPr>
              <a:t>هذه</a:t>
            </a:r>
            <a:r>
              <a:rPr dirty="0" sz="20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67713" y="4799457"/>
            <a:ext cx="39490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14" b="1">
                <a:solidFill>
                  <a:srgbClr val="FFFFFF"/>
                </a:solidFill>
                <a:latin typeface="Calibri"/>
                <a:cs typeface="Calibri"/>
              </a:rPr>
              <a:t>Present </a:t>
            </a:r>
            <a:r>
              <a:rPr dirty="0" sz="1200" spc="105" b="1">
                <a:solidFill>
                  <a:srgbClr val="FFFFFF"/>
                </a:solidFill>
                <a:latin typeface="Calibri"/>
                <a:cs typeface="Calibri"/>
              </a:rPr>
              <a:t>Perfect </a:t>
            </a:r>
            <a:r>
              <a:rPr dirty="0" sz="1200" spc="110" b="1">
                <a:solidFill>
                  <a:srgbClr val="FFFFFF"/>
                </a:solidFill>
                <a:latin typeface="Calibri"/>
                <a:cs typeface="Calibri"/>
              </a:rPr>
              <a:t>Continuous </a:t>
            </a:r>
            <a:r>
              <a:rPr dirty="0" sz="1200" spc="125" b="1">
                <a:solidFill>
                  <a:srgbClr val="FFFFFF"/>
                </a:solidFill>
                <a:latin typeface="Calibri"/>
                <a:cs typeface="Calibri"/>
              </a:rPr>
              <a:t>Tense </a:t>
            </a:r>
            <a:r>
              <a:rPr dirty="0" sz="1200" spc="-135" b="1">
                <a:solidFill>
                  <a:srgbClr val="FFFFFF"/>
                </a:solidFill>
                <a:latin typeface="Arial"/>
                <a:cs typeface="Arial"/>
              </a:rPr>
              <a:t>رمتسملا </a:t>
            </a:r>
            <a:r>
              <a:rPr dirty="0" sz="1200" spc="-140" b="1">
                <a:solidFill>
                  <a:srgbClr val="FFFFFF"/>
                </a:solidFill>
                <a:latin typeface="Arial"/>
                <a:cs typeface="Arial"/>
              </a:rPr>
              <a:t>ماتلا</a:t>
            </a:r>
            <a:r>
              <a:rPr dirty="0" sz="1200" spc="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75" b="1">
                <a:solidFill>
                  <a:srgbClr val="FFFFFF"/>
                </a:solidFill>
                <a:latin typeface="Arial"/>
                <a:cs typeface="Arial"/>
              </a:rPr>
              <a:t>عراضملا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27760" y="5062753"/>
            <a:ext cx="300037" cy="373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21536" y="4977333"/>
            <a:ext cx="751116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066544" y="4977333"/>
            <a:ext cx="2022220" cy="510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858767" y="4977333"/>
            <a:ext cx="940104" cy="510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492752" y="4977333"/>
            <a:ext cx="583514" cy="5103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40223" y="4977333"/>
            <a:ext cx="1607565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22044" y="5043296"/>
            <a:ext cx="50095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00"/>
              </a:spcBef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95">
                <a:solidFill>
                  <a:srgbClr val="FFFFCC"/>
                </a:solidFill>
                <a:latin typeface="Calibri"/>
                <a:cs typeface="Calibri"/>
              </a:rPr>
              <a:t>She </a:t>
            </a:r>
            <a:r>
              <a:rPr dirty="0" sz="1800" spc="75">
                <a:solidFill>
                  <a:srgbClr val="CC3300"/>
                </a:solidFill>
                <a:latin typeface="Calibri"/>
                <a:cs typeface="Calibri"/>
              </a:rPr>
              <a:t>has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been </a:t>
            </a:r>
            <a:r>
              <a:rPr dirty="0" sz="1800" spc="65">
                <a:solidFill>
                  <a:srgbClr val="CC3300"/>
                </a:solidFill>
                <a:latin typeface="Calibri"/>
                <a:cs typeface="Calibri"/>
              </a:rPr>
              <a:t>making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cakes </a:t>
            </a:r>
            <a:r>
              <a:rPr dirty="0" sz="1800" spc="15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dirty="0" sz="1800" spc="30">
                <a:solidFill>
                  <a:srgbClr val="FFFFCC"/>
                </a:solidFill>
                <a:latin typeface="Calibri"/>
                <a:cs typeface="Calibri"/>
              </a:rPr>
              <a:t>three</a:t>
            </a:r>
            <a:r>
              <a:rPr dirty="0" sz="1800" spc="-6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CC"/>
                </a:solidFill>
                <a:latin typeface="Calibri"/>
                <a:cs typeface="Calibri"/>
              </a:rPr>
              <a:t>hours.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22044" y="5430113"/>
            <a:ext cx="260096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14" b="1">
                <a:solidFill>
                  <a:srgbClr val="FFFFFF"/>
                </a:solidFill>
                <a:latin typeface="Calibri"/>
                <a:cs typeface="Calibri"/>
              </a:rPr>
              <a:t>Present </a:t>
            </a:r>
            <a:r>
              <a:rPr dirty="0" sz="1200" spc="105" b="1">
                <a:solidFill>
                  <a:srgbClr val="FFFFFF"/>
                </a:solidFill>
                <a:latin typeface="Calibri"/>
                <a:cs typeface="Calibri"/>
              </a:rPr>
              <a:t>Perfect </a:t>
            </a:r>
            <a:r>
              <a:rPr dirty="0" sz="1200" spc="125" b="1">
                <a:solidFill>
                  <a:srgbClr val="FFFFFF"/>
                </a:solidFill>
                <a:latin typeface="Calibri"/>
                <a:cs typeface="Calibri"/>
              </a:rPr>
              <a:t>Tense </a:t>
            </a:r>
            <a:r>
              <a:rPr dirty="0" sz="1200" spc="-140" b="1">
                <a:solidFill>
                  <a:srgbClr val="FFFFFF"/>
                </a:solidFill>
                <a:latin typeface="Arial"/>
                <a:cs typeface="Arial"/>
              </a:rPr>
              <a:t>ماتلا</a:t>
            </a:r>
            <a:r>
              <a:rPr dirty="0" sz="12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75" b="1">
                <a:solidFill>
                  <a:srgbClr val="FFFFFF"/>
                </a:solidFill>
                <a:latin typeface="Arial"/>
                <a:cs typeface="Arial"/>
              </a:rPr>
              <a:t>عراضملا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27760" y="5693664"/>
            <a:ext cx="300037" cy="373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21536" y="5608320"/>
            <a:ext cx="751116" cy="510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066544" y="5608320"/>
            <a:ext cx="1281430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121151" y="5608320"/>
            <a:ext cx="754202" cy="510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569208" y="5608320"/>
            <a:ext cx="860869" cy="510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123944" y="5608320"/>
            <a:ext cx="452437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222044" y="5674563"/>
            <a:ext cx="31318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00"/>
              </a:spcBef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95">
                <a:solidFill>
                  <a:srgbClr val="FFFFCC"/>
                </a:solidFill>
                <a:latin typeface="Calibri"/>
                <a:cs typeface="Calibri"/>
              </a:rPr>
              <a:t>She </a:t>
            </a:r>
            <a:r>
              <a:rPr dirty="0" sz="1800" spc="75">
                <a:solidFill>
                  <a:srgbClr val="CC3300"/>
                </a:solidFill>
                <a:latin typeface="Calibri"/>
                <a:cs typeface="Calibri"/>
              </a:rPr>
              <a:t>has </a:t>
            </a:r>
            <a:r>
              <a:rPr dirty="0" sz="1800" spc="55">
                <a:solidFill>
                  <a:srgbClr val="CC3300"/>
                </a:solidFill>
                <a:latin typeface="Calibri"/>
                <a:cs typeface="Calibri"/>
              </a:rPr>
              <a:t>made </a:t>
            </a:r>
            <a:r>
              <a:rPr dirty="0" sz="1800" spc="70">
                <a:solidFill>
                  <a:srgbClr val="FFFFCC"/>
                </a:solidFill>
                <a:latin typeface="Calibri"/>
                <a:cs typeface="Calibri"/>
              </a:rPr>
              <a:t>100</a:t>
            </a:r>
            <a:r>
              <a:rPr dirty="0" sz="1800" spc="39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cakes</a:t>
            </a:r>
            <a:r>
              <a:rPr dirty="0" sz="1800" spc="65">
                <a:solidFill>
                  <a:srgbClr val="FFFFCC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289303" y="2127529"/>
            <a:ext cx="7249541" cy="54391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600200" y="2185441"/>
            <a:ext cx="6493509" cy="48600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220724" y="2058923"/>
            <a:ext cx="7239000" cy="533400"/>
          </a:xfrm>
          <a:custGeom>
            <a:avLst/>
            <a:gdLst/>
            <a:ahLst/>
            <a:cxnLst/>
            <a:rect l="l" t="t" r="r" b="b"/>
            <a:pathLst>
              <a:path w="7239000" h="533400">
                <a:moveTo>
                  <a:pt x="7150100" y="0"/>
                </a:moveTo>
                <a:lnTo>
                  <a:pt x="88900" y="0"/>
                </a:lnTo>
                <a:lnTo>
                  <a:pt x="54296" y="6979"/>
                </a:lnTo>
                <a:lnTo>
                  <a:pt x="26038" y="26019"/>
                </a:lnTo>
                <a:lnTo>
                  <a:pt x="6986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86" y="479125"/>
                </a:lnTo>
                <a:lnTo>
                  <a:pt x="26038" y="507380"/>
                </a:lnTo>
                <a:lnTo>
                  <a:pt x="54296" y="526420"/>
                </a:lnTo>
                <a:lnTo>
                  <a:pt x="88900" y="533400"/>
                </a:lnTo>
                <a:lnTo>
                  <a:pt x="7150100" y="533400"/>
                </a:lnTo>
                <a:lnTo>
                  <a:pt x="7184725" y="526420"/>
                </a:lnTo>
                <a:lnTo>
                  <a:pt x="7212980" y="507380"/>
                </a:lnTo>
                <a:lnTo>
                  <a:pt x="7232020" y="479125"/>
                </a:lnTo>
                <a:lnTo>
                  <a:pt x="7239000" y="444500"/>
                </a:lnTo>
                <a:lnTo>
                  <a:pt x="7239000" y="88900"/>
                </a:lnTo>
                <a:lnTo>
                  <a:pt x="7232020" y="54274"/>
                </a:lnTo>
                <a:lnTo>
                  <a:pt x="7212980" y="26019"/>
                </a:lnTo>
                <a:lnTo>
                  <a:pt x="7184725" y="6979"/>
                </a:lnTo>
                <a:lnTo>
                  <a:pt x="715010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220724" y="2058923"/>
            <a:ext cx="7239000" cy="533400"/>
          </a:xfrm>
          <a:custGeom>
            <a:avLst/>
            <a:gdLst/>
            <a:ahLst/>
            <a:cxnLst/>
            <a:rect l="l" t="t" r="r" b="b"/>
            <a:pathLst>
              <a:path w="7239000" h="533400">
                <a:moveTo>
                  <a:pt x="0" y="88900"/>
                </a:moveTo>
                <a:lnTo>
                  <a:pt x="6986" y="54274"/>
                </a:lnTo>
                <a:lnTo>
                  <a:pt x="26038" y="26019"/>
                </a:lnTo>
                <a:lnTo>
                  <a:pt x="54296" y="6979"/>
                </a:lnTo>
                <a:lnTo>
                  <a:pt x="88900" y="0"/>
                </a:lnTo>
                <a:lnTo>
                  <a:pt x="7150100" y="0"/>
                </a:lnTo>
                <a:lnTo>
                  <a:pt x="7184725" y="6979"/>
                </a:lnTo>
                <a:lnTo>
                  <a:pt x="7212980" y="26019"/>
                </a:lnTo>
                <a:lnTo>
                  <a:pt x="7232020" y="54274"/>
                </a:lnTo>
                <a:lnTo>
                  <a:pt x="7239000" y="88900"/>
                </a:lnTo>
                <a:lnTo>
                  <a:pt x="7239000" y="444500"/>
                </a:lnTo>
                <a:lnTo>
                  <a:pt x="7232020" y="479125"/>
                </a:lnTo>
                <a:lnTo>
                  <a:pt x="7212980" y="507380"/>
                </a:lnTo>
                <a:lnTo>
                  <a:pt x="7184725" y="526420"/>
                </a:lnTo>
                <a:lnTo>
                  <a:pt x="7150100" y="533400"/>
                </a:lnTo>
                <a:lnTo>
                  <a:pt x="88900" y="533400"/>
                </a:lnTo>
                <a:lnTo>
                  <a:pt x="54296" y="526420"/>
                </a:lnTo>
                <a:lnTo>
                  <a:pt x="26038" y="507380"/>
                </a:lnTo>
                <a:lnTo>
                  <a:pt x="6986" y="479125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1651507" y="2169414"/>
            <a:ext cx="43002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" b="1">
                <a:solidFill>
                  <a:srgbClr val="000066"/>
                </a:solidFill>
                <a:latin typeface="Arial"/>
                <a:cs typeface="Arial"/>
              </a:rPr>
              <a:t>10</a:t>
            </a:r>
            <a:r>
              <a:rPr dirty="0" sz="1800" spc="30" b="1">
                <a:solidFill>
                  <a:srgbClr val="000066"/>
                </a:solidFill>
                <a:latin typeface="Calibri"/>
                <a:cs typeface="Calibri"/>
              </a:rPr>
              <a:t>. </a:t>
            </a:r>
            <a:r>
              <a:rPr dirty="0" sz="1800" spc="170" b="1">
                <a:solidFill>
                  <a:srgbClr val="000066"/>
                </a:solidFill>
                <a:latin typeface="Calibri"/>
                <a:cs typeface="Calibri"/>
              </a:rPr>
              <a:t>Present </a:t>
            </a:r>
            <a:r>
              <a:rPr dirty="0" sz="1800" spc="160" b="1">
                <a:solidFill>
                  <a:srgbClr val="000066"/>
                </a:solidFill>
                <a:latin typeface="Calibri"/>
                <a:cs typeface="Calibri"/>
              </a:rPr>
              <a:t>Perfect </a:t>
            </a:r>
            <a:r>
              <a:rPr dirty="0" sz="1800" spc="165" b="1">
                <a:solidFill>
                  <a:srgbClr val="000066"/>
                </a:solidFill>
                <a:latin typeface="Calibri"/>
                <a:cs typeface="Calibri"/>
              </a:rPr>
              <a:t>Continuous</a:t>
            </a:r>
            <a:r>
              <a:rPr dirty="0" sz="1800" spc="5" b="1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dirty="0" sz="1800" spc="185" b="1">
                <a:solidFill>
                  <a:srgbClr val="000066"/>
                </a:solidFill>
                <a:latin typeface="Calibri"/>
                <a:cs typeface="Calibri"/>
              </a:rPr>
              <a:t>Tense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191503" y="2169414"/>
            <a:ext cx="17049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 b="1">
                <a:solidFill>
                  <a:srgbClr val="000066"/>
                </a:solidFill>
                <a:latin typeface="Arial"/>
                <a:cs typeface="Arial"/>
              </a:rPr>
              <a:t>رمتسملا </a:t>
            </a:r>
            <a:r>
              <a:rPr dirty="0" sz="1800" spc="-210" b="1">
                <a:solidFill>
                  <a:srgbClr val="000066"/>
                </a:solidFill>
                <a:latin typeface="Arial"/>
                <a:cs typeface="Arial"/>
              </a:rPr>
              <a:t>ماتلا</a:t>
            </a:r>
            <a:r>
              <a:rPr dirty="0" sz="1800" spc="-114" b="1">
                <a:solidFill>
                  <a:srgbClr val="000066"/>
                </a:solidFill>
                <a:latin typeface="Arial"/>
                <a:cs typeface="Arial"/>
              </a:rPr>
              <a:t> عراضملا</a:t>
            </a:r>
            <a:endParaRPr sz="1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41450" y="2930144"/>
            <a:ext cx="176276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2000" spc="-5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baseline="8333" sz="3000" spc="-750">
                <a:solidFill>
                  <a:srgbClr val="FFFFFF"/>
                </a:solidFill>
                <a:latin typeface="Arial"/>
                <a:cs typeface="Arial"/>
              </a:rPr>
              <a:t>ةل</a:t>
            </a:r>
            <a:r>
              <a:rPr dirty="0" sz="2000" spc="-5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8333" sz="3000" spc="-750">
                <a:solidFill>
                  <a:srgbClr val="FFFFFF"/>
                </a:solidFill>
                <a:latin typeface="Arial"/>
                <a:cs typeface="Arial"/>
              </a:rPr>
              <a:t>ث</a:t>
            </a:r>
            <a:r>
              <a:rPr dirty="0" sz="2000" spc="-5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8333" sz="3000" spc="-750">
                <a:solidFill>
                  <a:srgbClr val="FFFFFF"/>
                </a:solidFill>
                <a:latin typeface="Arial"/>
                <a:cs typeface="Arial"/>
              </a:rPr>
              <a:t>ملأ</a:t>
            </a:r>
            <a:r>
              <a:rPr dirty="0" sz="2000" spc="-50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dirty="0" baseline="8333" sz="3000" spc="-750">
                <a:solidFill>
                  <a:srgbClr val="FFFFFF"/>
                </a:solidFill>
                <a:latin typeface="Arial"/>
                <a:cs typeface="Arial"/>
              </a:rPr>
              <a:t>ا </a:t>
            </a:r>
            <a:r>
              <a:rPr dirty="0" baseline="8333" sz="3000" spc="-390">
                <a:solidFill>
                  <a:srgbClr val="FFFFFF"/>
                </a:solidFill>
                <a:latin typeface="Arial"/>
                <a:cs typeface="Arial"/>
              </a:rPr>
              <a:t>ظ</a:t>
            </a:r>
            <a:r>
              <a:rPr dirty="0" sz="2000" spc="-26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dirty="0" baseline="8333" sz="3000" spc="-390">
                <a:solidFill>
                  <a:srgbClr val="FFFFFF"/>
                </a:solidFill>
                <a:latin typeface="Arial"/>
                <a:cs typeface="Arial"/>
              </a:rPr>
              <a:t>حلا</a:t>
            </a:r>
            <a:r>
              <a:rPr dirty="0" sz="2000" spc="-260">
                <a:solidFill>
                  <a:srgbClr val="FFFFFF"/>
                </a:solidFill>
                <a:latin typeface="Calibri"/>
                <a:cs typeface="Calibri"/>
              </a:rPr>
              <a:t>Pe</a:t>
            </a:r>
            <a:r>
              <a:rPr dirty="0" baseline="8333" sz="3000" spc="-39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2000" spc="-260">
                <a:solidFill>
                  <a:srgbClr val="FFFFFF"/>
                </a:solidFill>
                <a:latin typeface="Calibri"/>
                <a:cs typeface="Calibri"/>
              </a:rPr>
              <a:t>rfect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23872" y="627837"/>
            <a:ext cx="3524885" cy="101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7152" y="636981"/>
            <a:ext cx="2275078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99207" y="761441"/>
            <a:ext cx="508127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75"/>
              <a:t>Imperatives </a:t>
            </a:r>
            <a:r>
              <a:rPr dirty="0" sz="3600" spc="-95">
                <a:latin typeface="Arial"/>
                <a:cs typeface="Arial"/>
              </a:rPr>
              <a:t>رملأا</a:t>
            </a:r>
            <a:r>
              <a:rPr dirty="0" sz="3600" spc="-85">
                <a:latin typeface="Arial"/>
                <a:cs typeface="Arial"/>
              </a:rPr>
              <a:t> </a:t>
            </a:r>
            <a:r>
              <a:rPr dirty="0" sz="3600" spc="-700">
                <a:latin typeface="Arial"/>
                <a:cs typeface="Arial"/>
              </a:rPr>
              <a:t>ةغيص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42416" y="2161082"/>
            <a:ext cx="333628" cy="4128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30096" y="2063470"/>
            <a:ext cx="1659508" cy="571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26079" y="2063470"/>
            <a:ext cx="5469509" cy="571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30096" y="2337790"/>
            <a:ext cx="7170166" cy="571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30096" y="2606014"/>
            <a:ext cx="7081774" cy="571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38655" y="2947390"/>
            <a:ext cx="7411084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45991" y="3221710"/>
            <a:ext cx="5103621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675888" y="3221710"/>
            <a:ext cx="412826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42416" y="3989882"/>
            <a:ext cx="333628" cy="4128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30096" y="3892270"/>
            <a:ext cx="6972046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30096" y="4160494"/>
            <a:ext cx="2284222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71671" y="4160494"/>
            <a:ext cx="549948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678935" y="4160494"/>
            <a:ext cx="830402" cy="571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505200" y="4501870"/>
            <a:ext cx="5344540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364991" y="4501870"/>
            <a:ext cx="482904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145844" y="2137410"/>
            <a:ext cx="7546975" cy="276225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546100" marR="257175" indent="-534035">
              <a:lnSpc>
                <a:spcPct val="89000"/>
              </a:lnSpc>
              <a:spcBef>
                <a:spcPts val="355"/>
              </a:spcBef>
              <a:buClr>
                <a:srgbClr val="FFFFCC"/>
              </a:buClr>
              <a:buSzPct val="70000"/>
              <a:buChar char="•"/>
              <a:tabLst>
                <a:tab pos="546100" algn="l"/>
                <a:tab pos="546735" algn="l"/>
                <a:tab pos="1626870" algn="l"/>
              </a:tabLst>
            </a:pPr>
            <a:r>
              <a:rPr dirty="0" sz="2000" spc="65">
                <a:solidFill>
                  <a:srgbClr val="CC3300"/>
                </a:solidFill>
                <a:latin typeface="Calibri"/>
                <a:cs typeface="Calibri"/>
              </a:rPr>
              <a:t>Imperatives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verbs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beginning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sentences 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either</a:t>
            </a:r>
            <a:r>
              <a:rPr dirty="0" sz="20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in	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 affirmative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negative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indicate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instructions, 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invitations, </a:t>
            </a: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signs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notices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telling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someone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3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do.</a:t>
            </a:r>
            <a:endParaRPr sz="2000">
              <a:latin typeface="Calibri"/>
              <a:cs typeface="Calibri"/>
            </a:endParaRPr>
          </a:p>
          <a:p>
            <a:pPr algn="r" marR="20320">
              <a:lnSpc>
                <a:spcPts val="2280"/>
              </a:lnSpc>
              <a:spcBef>
                <a:spcPts val="240"/>
              </a:spcBef>
            </a:pPr>
            <a:r>
              <a:rPr dirty="0" sz="2000" spc="-315">
                <a:solidFill>
                  <a:srgbClr val="FFFFFF"/>
                </a:solidFill>
                <a:latin typeface="Arial"/>
                <a:cs typeface="Arial"/>
              </a:rPr>
              <a:t>،تاميلعتلا 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000" spc="-560">
                <a:solidFill>
                  <a:srgbClr val="FFFFFF"/>
                </a:solidFill>
                <a:latin typeface="Arial"/>
                <a:cs typeface="Arial"/>
              </a:rPr>
              <a:t>ربعتل</a:t>
            </a:r>
            <a:r>
              <a:rPr dirty="0" sz="20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20">
                <a:solidFill>
                  <a:srgbClr val="FFFFFF"/>
                </a:solidFill>
                <a:latin typeface="Arial"/>
                <a:cs typeface="Arial"/>
              </a:rPr>
              <a:t>تابثلإا  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نوكت   </a:t>
            </a:r>
            <a:r>
              <a:rPr dirty="0" sz="2000" spc="45">
                <a:solidFill>
                  <a:srgbClr val="FFFFFF"/>
                </a:solidFill>
                <a:latin typeface="Arial"/>
                <a:cs typeface="Arial"/>
              </a:rPr>
              <a:t>امأ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2000" spc="-315">
                <a:solidFill>
                  <a:srgbClr val="FFFFFF"/>
                </a:solidFill>
                <a:latin typeface="Arial"/>
                <a:cs typeface="Arial"/>
              </a:rPr>
              <a:t>ةيادب  </a:t>
            </a:r>
            <a:r>
              <a:rPr dirty="0" sz="2000" spc="-58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30">
                <a:solidFill>
                  <a:srgbClr val="FFFFFF"/>
                </a:solidFill>
                <a:latin typeface="Arial"/>
                <a:cs typeface="Arial"/>
              </a:rPr>
              <a:t>مدختست     </a:t>
            </a:r>
            <a:r>
              <a:rPr dirty="0" sz="2000" spc="-265">
                <a:solidFill>
                  <a:srgbClr val="FFFFFF"/>
                </a:solidFill>
                <a:latin typeface="Arial"/>
                <a:cs typeface="Arial"/>
              </a:rPr>
              <a:t>لاعفأ  </a:t>
            </a:r>
            <a:r>
              <a:rPr dirty="0" sz="2000" spc="110">
                <a:solidFill>
                  <a:srgbClr val="FFFFFF"/>
                </a:solidFill>
                <a:latin typeface="Arial"/>
                <a:cs typeface="Arial"/>
              </a:rPr>
              <a:t>يه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رملأا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ةغيص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ts val="2280"/>
              </a:lnSpc>
            </a:pPr>
            <a:r>
              <a:rPr dirty="0" sz="2000" spc="-434">
                <a:solidFill>
                  <a:srgbClr val="FFFFFF"/>
                </a:solidFill>
                <a:latin typeface="Arial"/>
                <a:cs typeface="Arial"/>
              </a:rPr>
              <a:t>.لعفي     </a:t>
            </a:r>
            <a:r>
              <a:rPr dirty="0" sz="2000" spc="30">
                <a:solidFill>
                  <a:srgbClr val="FFFFFF"/>
                </a:solidFill>
                <a:latin typeface="Arial"/>
                <a:cs typeface="Arial"/>
              </a:rPr>
              <a:t>اذام 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صخش  </a:t>
            </a:r>
            <a:r>
              <a:rPr dirty="0" sz="2000" spc="-195">
                <a:solidFill>
                  <a:srgbClr val="FFFFFF"/>
                </a:solidFill>
                <a:latin typeface="Arial"/>
                <a:cs typeface="Arial"/>
              </a:rPr>
              <a:t>رابخإ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تاظحلاملا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تاراشلإا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،ىوعدلا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50">
              <a:latin typeface="Times New Roman"/>
              <a:cs typeface="Times New Roman"/>
            </a:endParaRPr>
          </a:p>
          <a:p>
            <a:pPr marL="546100" indent="-534035">
              <a:lnSpc>
                <a:spcPts val="2260"/>
              </a:lnSpc>
              <a:buClr>
                <a:srgbClr val="FFFFCC"/>
              </a:buClr>
              <a:buSzPct val="70000"/>
              <a:buChar char="•"/>
              <a:tabLst>
                <a:tab pos="546100" algn="l"/>
                <a:tab pos="546735" algn="l"/>
              </a:tabLst>
            </a:pPr>
            <a:r>
              <a:rPr dirty="0" sz="2000" spc="9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Imperatives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uses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simple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form of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such</a:t>
            </a:r>
            <a:r>
              <a:rPr dirty="0" sz="2000" spc="4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Calibri"/>
                <a:cs typeface="Calibri"/>
              </a:rPr>
              <a:t>as:</a:t>
            </a:r>
            <a:endParaRPr sz="2000">
              <a:latin typeface="Calibri"/>
              <a:cs typeface="Calibri"/>
            </a:endParaRPr>
          </a:p>
          <a:p>
            <a:pPr marL="546100">
              <a:lnSpc>
                <a:spcPts val="2260"/>
              </a:lnSpc>
            </a:pP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walk,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read,</a:t>
            </a:r>
            <a:r>
              <a:rPr dirty="0" sz="2000" spc="2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open,….etc.</a:t>
            </a:r>
            <a:endParaRPr sz="2000">
              <a:latin typeface="Calibri"/>
              <a:cs typeface="Calibri"/>
            </a:endParaRPr>
          </a:p>
          <a:p>
            <a:pPr marL="2451735">
              <a:lnSpc>
                <a:spcPct val="100000"/>
              </a:lnSpc>
              <a:spcBef>
                <a:spcPts val="240"/>
              </a:spcBef>
            </a:pP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.لولأا </a:t>
            </a:r>
            <a:r>
              <a:rPr dirty="0" sz="2000" spc="-415">
                <a:solidFill>
                  <a:srgbClr val="FFFFFF"/>
                </a:solidFill>
                <a:latin typeface="Arial"/>
                <a:cs typeface="Arial"/>
              </a:rPr>
              <a:t>فيرصتلا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يأ </a:t>
            </a:r>
            <a:r>
              <a:rPr dirty="0" sz="2000" spc="-515">
                <a:solidFill>
                  <a:srgbClr val="FFFFFF"/>
                </a:solidFill>
                <a:latin typeface="Arial"/>
                <a:cs typeface="Arial"/>
              </a:rPr>
              <a:t>لعفلل </a:t>
            </a:r>
            <a:r>
              <a:rPr dirty="0" sz="2000" spc="-400">
                <a:solidFill>
                  <a:srgbClr val="FFFFFF"/>
                </a:solidFill>
                <a:latin typeface="Arial"/>
                <a:cs typeface="Arial"/>
              </a:rPr>
              <a:t>ةطيسبلا </a:t>
            </a:r>
            <a:r>
              <a:rPr dirty="0" sz="2000" spc="-340">
                <a:solidFill>
                  <a:srgbClr val="FFFFFF"/>
                </a:solidFill>
                <a:latin typeface="Arial"/>
                <a:cs typeface="Arial"/>
              </a:rPr>
              <a:t>ةغيصلا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رملأا </a:t>
            </a:r>
            <a:r>
              <a:rPr dirty="0" sz="2000" spc="-355">
                <a:solidFill>
                  <a:srgbClr val="FFFFFF"/>
                </a:solidFill>
                <a:latin typeface="Arial"/>
                <a:cs typeface="Arial"/>
              </a:rPr>
              <a:t>ةغيص</a:t>
            </a:r>
            <a:r>
              <a:rPr dirty="0" sz="20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25">
                <a:solidFill>
                  <a:srgbClr val="FFFFFF"/>
                </a:solidFill>
                <a:latin typeface="Arial"/>
                <a:cs typeface="Arial"/>
              </a:rPr>
              <a:t>مدختست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23872" y="627837"/>
            <a:ext cx="3524885" cy="101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7152" y="636981"/>
            <a:ext cx="2275078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99207" y="761441"/>
            <a:ext cx="508127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75"/>
              <a:t>Imperatives </a:t>
            </a:r>
            <a:r>
              <a:rPr dirty="0" sz="3600" spc="-95">
                <a:latin typeface="Arial"/>
                <a:cs typeface="Arial"/>
              </a:rPr>
              <a:t>رملأا</a:t>
            </a:r>
            <a:r>
              <a:rPr dirty="0" sz="3600" spc="-85">
                <a:latin typeface="Arial"/>
                <a:cs typeface="Arial"/>
              </a:rPr>
              <a:t> </a:t>
            </a:r>
            <a:r>
              <a:rPr dirty="0" sz="3600" spc="-700">
                <a:latin typeface="Arial"/>
                <a:cs typeface="Arial"/>
              </a:rPr>
              <a:t>ةغيص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97808" y="1847126"/>
            <a:ext cx="2247645" cy="6780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83735" y="2270760"/>
            <a:ext cx="1881886" cy="594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92879" y="2290572"/>
            <a:ext cx="1844039" cy="0"/>
          </a:xfrm>
          <a:custGeom>
            <a:avLst/>
            <a:gdLst/>
            <a:ahLst/>
            <a:cxnLst/>
            <a:rect l="l" t="t" r="r" b="b"/>
            <a:pathLst>
              <a:path w="1844039" h="0">
                <a:moveTo>
                  <a:pt x="0" y="0"/>
                </a:moveTo>
                <a:lnTo>
                  <a:pt x="1844039" y="0"/>
                </a:lnTo>
              </a:path>
            </a:pathLst>
          </a:custGeom>
          <a:ln w="2133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11936" y="2288997"/>
            <a:ext cx="2003933" cy="5103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145844" y="2353817"/>
            <a:ext cx="17227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Give</a:t>
            </a:r>
            <a:r>
              <a:rPr dirty="0" sz="1800" spc="14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Instructions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54679" y="2295093"/>
            <a:ext cx="1376045" cy="510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3289553" y="1851740"/>
            <a:ext cx="2555875" cy="802005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701675">
              <a:lnSpc>
                <a:spcPct val="100000"/>
              </a:lnSpc>
              <a:spcBef>
                <a:spcPts val="715"/>
              </a:spcBef>
            </a:pP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800" spc="-320">
                <a:solidFill>
                  <a:srgbClr val="FFFF00"/>
                </a:solidFill>
                <a:latin typeface="Arial"/>
                <a:cs typeface="Arial"/>
              </a:rPr>
              <a:t>تاميلعت</a:t>
            </a:r>
            <a:r>
              <a:rPr dirty="0" sz="1800" spc="-19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ءاطعإ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54608" y="2712745"/>
            <a:ext cx="300037" cy="373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548383" y="2624302"/>
            <a:ext cx="717626" cy="5133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59864" y="2624302"/>
            <a:ext cx="2744597" cy="5133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617464" y="2691345"/>
            <a:ext cx="1217472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586728" y="2694393"/>
            <a:ext cx="531660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876288" y="2691345"/>
            <a:ext cx="312191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54608" y="3041929"/>
            <a:ext cx="300037" cy="373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548383" y="2953486"/>
            <a:ext cx="839558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081783" y="2953486"/>
            <a:ext cx="3293110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145844" y="2633662"/>
            <a:ext cx="4011929" cy="68516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535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-15">
                <a:solidFill>
                  <a:srgbClr val="CC3300"/>
                </a:solidFill>
                <a:latin typeface="Calibri"/>
                <a:cs typeface="Calibri"/>
              </a:rPr>
              <a:t>Mix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flour 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2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sugar.</a:t>
            </a:r>
            <a:endParaRPr sz="18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34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Take </a:t>
            </a:r>
            <a:r>
              <a:rPr dirty="0" sz="1800" spc="20">
                <a:solidFill>
                  <a:srgbClr val="FFFFCC"/>
                </a:solidFill>
                <a:latin typeface="Calibri"/>
                <a:cs typeface="Calibri"/>
              </a:rPr>
              <a:t>two </a:t>
            </a:r>
            <a:r>
              <a:rPr dirty="0" sz="1800" spc="30">
                <a:solidFill>
                  <a:srgbClr val="FFFFCC"/>
                </a:solidFill>
                <a:latin typeface="Calibri"/>
                <a:cs typeface="Calibri"/>
              </a:rPr>
              <a:t>tablets </a:t>
            </a:r>
            <a:r>
              <a:rPr dirty="0" sz="1800" spc="40">
                <a:solidFill>
                  <a:srgbClr val="FFFFCC"/>
                </a:solidFill>
                <a:latin typeface="Calibri"/>
                <a:cs typeface="Calibri"/>
              </a:rPr>
              <a:t>every </a:t>
            </a:r>
            <a:r>
              <a:rPr dirty="0" sz="1800" spc="25">
                <a:solidFill>
                  <a:srgbClr val="FFFFCC"/>
                </a:solidFill>
                <a:latin typeface="Calibri"/>
                <a:cs typeface="Calibri"/>
              </a:rPr>
              <a:t>four</a:t>
            </a:r>
            <a:r>
              <a:rPr dirty="0" sz="1800" spc="295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CC"/>
                </a:solidFill>
                <a:latin typeface="Calibri"/>
                <a:cs typeface="Calibri"/>
              </a:rPr>
              <a:t>hours.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617464" y="3020529"/>
            <a:ext cx="1217472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586728" y="3023577"/>
            <a:ext cx="531660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876288" y="3020529"/>
            <a:ext cx="312191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5719698" y="2623170"/>
            <a:ext cx="1352550" cy="685165"/>
          </a:xfrm>
          <a:prstGeom prst="rect">
            <a:avLst/>
          </a:prstGeom>
        </p:spPr>
        <p:txBody>
          <a:bodyPr wrap="square" lIns="0" tIns="129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20"/>
              </a:spcBef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(Affirmative</a:t>
            </a:r>
            <a:r>
              <a:rPr dirty="0" sz="14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0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r>
              <a:rPr dirty="0" sz="1400" spc="-20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(Affirmative</a:t>
            </a:r>
            <a:r>
              <a:rPr dirty="0" sz="14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r>
              <a:rPr dirty="0" sz="1400" spc="-204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011936" y="3605733"/>
            <a:ext cx="2034286" cy="510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737104" y="3611829"/>
            <a:ext cx="1775333" cy="510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145844" y="3671061"/>
            <a:ext cx="32207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">
                <a:solidFill>
                  <a:srgbClr val="FFFF00"/>
                </a:solidFill>
                <a:latin typeface="Calibri"/>
                <a:cs typeface="Calibri"/>
              </a:rPr>
              <a:t>Make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Invitations </a:t>
            </a:r>
            <a:r>
              <a:rPr dirty="0" sz="1800" spc="-105">
                <a:solidFill>
                  <a:srgbClr val="FFFF00"/>
                </a:solidFill>
                <a:latin typeface="Arial"/>
                <a:cs typeface="Arial"/>
              </a:rPr>
              <a:t>ىوعدلا</a:t>
            </a:r>
            <a:r>
              <a:rPr dirty="0" sz="1800" spc="-34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320">
                <a:solidFill>
                  <a:srgbClr val="FFFF00"/>
                </a:solidFill>
                <a:latin typeface="Arial"/>
                <a:cs typeface="Arial"/>
              </a:rPr>
              <a:t>ةغيص</a:t>
            </a:r>
            <a:endParaRPr sz="18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054608" y="4029481"/>
            <a:ext cx="300037" cy="373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548383" y="3941038"/>
            <a:ext cx="1900174" cy="51335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142488" y="3941038"/>
            <a:ext cx="2406141" cy="5133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617464" y="4008081"/>
            <a:ext cx="1217472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586728" y="4011129"/>
            <a:ext cx="531660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876288" y="4008081"/>
            <a:ext cx="312191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054608" y="4358665"/>
            <a:ext cx="300037" cy="373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548383" y="4270222"/>
            <a:ext cx="1019390" cy="5133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261616" y="4270222"/>
            <a:ext cx="2049653" cy="51335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081271" y="4270222"/>
            <a:ext cx="1107770" cy="51335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1145844" y="3950779"/>
            <a:ext cx="4178935" cy="68516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535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70">
                <a:solidFill>
                  <a:srgbClr val="CC3300"/>
                </a:solidFill>
                <a:latin typeface="Calibri"/>
                <a:cs typeface="Calibri"/>
              </a:rPr>
              <a:t>Come in; </a:t>
            </a:r>
            <a:r>
              <a:rPr dirty="0" sz="1800" spc="60">
                <a:solidFill>
                  <a:srgbClr val="CC3300"/>
                </a:solidFill>
                <a:latin typeface="Calibri"/>
                <a:cs typeface="Calibri"/>
              </a:rPr>
              <a:t>make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yourselves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home.</a:t>
            </a:r>
            <a:endParaRPr sz="18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34"/>
              </a:spcBef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45">
                <a:solidFill>
                  <a:srgbClr val="FFFFCC"/>
                </a:solidFill>
                <a:latin typeface="Calibri"/>
                <a:cs typeface="Calibri"/>
              </a:rPr>
              <a:t>Please </a:t>
            </a:r>
            <a:r>
              <a:rPr dirty="0" sz="1800" spc="50">
                <a:solidFill>
                  <a:srgbClr val="CC3300"/>
                </a:solidFill>
                <a:latin typeface="Calibri"/>
                <a:cs typeface="Calibri"/>
              </a:rPr>
              <a:t>start; 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do not </a:t>
            </a:r>
            <a:r>
              <a:rPr dirty="0" sz="1800" spc="20">
                <a:solidFill>
                  <a:srgbClr val="CC3300"/>
                </a:solidFill>
                <a:latin typeface="Calibri"/>
                <a:cs typeface="Calibri"/>
              </a:rPr>
              <a:t>wait </a:t>
            </a:r>
            <a:r>
              <a:rPr dirty="0" sz="1800" spc="15">
                <a:solidFill>
                  <a:srgbClr val="FFFFCC"/>
                </a:solidFill>
                <a:latin typeface="Calibri"/>
                <a:cs typeface="Calibri"/>
              </a:rPr>
              <a:t>for</a:t>
            </a:r>
            <a:r>
              <a:rPr dirty="0" sz="1800" spc="38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FFFFCC"/>
                </a:solidFill>
                <a:latin typeface="Calibri"/>
                <a:cs typeface="Calibri"/>
              </a:rPr>
              <a:t>me.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617464" y="4337265"/>
            <a:ext cx="1055928" cy="40669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425184" y="4340313"/>
            <a:ext cx="437159" cy="4066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620256" y="4337265"/>
            <a:ext cx="312191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5719698" y="3940287"/>
            <a:ext cx="1352550" cy="685165"/>
          </a:xfrm>
          <a:prstGeom prst="rect">
            <a:avLst/>
          </a:prstGeom>
        </p:spPr>
        <p:txBody>
          <a:bodyPr wrap="square" lIns="0" tIns="1295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(Affirmative</a:t>
            </a:r>
            <a:r>
              <a:rPr dirty="0" sz="14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0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r>
              <a:rPr dirty="0" sz="1400" spc="-20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(Negative</a:t>
            </a:r>
            <a:r>
              <a:rPr dirty="0" sz="14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75">
                <a:solidFill>
                  <a:srgbClr val="FFFFFF"/>
                </a:solidFill>
                <a:latin typeface="Arial"/>
                <a:cs typeface="Arial"/>
              </a:rPr>
              <a:t>يفن</a:t>
            </a:r>
            <a:r>
              <a:rPr dirty="0" sz="1400" spc="-275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011936" y="4922469"/>
            <a:ext cx="2854198" cy="510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1145844" y="4988432"/>
            <a:ext cx="24993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00"/>
                </a:solidFill>
                <a:latin typeface="Calibri"/>
                <a:cs typeface="Calibri"/>
              </a:rPr>
              <a:t>Tell </a:t>
            </a:r>
            <a:r>
              <a:rPr dirty="0" sz="1800" spc="50">
                <a:solidFill>
                  <a:srgbClr val="FFFF00"/>
                </a:solidFill>
                <a:latin typeface="Calibri"/>
                <a:cs typeface="Calibri"/>
              </a:rPr>
              <a:t>someone </a:t>
            </a:r>
            <a:r>
              <a:rPr dirty="0" sz="1800" spc="45">
                <a:solidFill>
                  <a:srgbClr val="FFFF00"/>
                </a:solidFill>
                <a:latin typeface="Calibri"/>
                <a:cs typeface="Calibri"/>
              </a:rPr>
              <a:t>what </a:t>
            </a:r>
            <a:r>
              <a:rPr dirty="0" sz="1800" spc="1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1800" spc="8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00"/>
                </a:solidFill>
                <a:latin typeface="Calibri"/>
                <a:cs typeface="Calibri"/>
              </a:rPr>
              <a:t>do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557015" y="4928565"/>
            <a:ext cx="2360422" cy="5103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054608" y="5346191"/>
            <a:ext cx="300037" cy="373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548383" y="5257800"/>
            <a:ext cx="912672" cy="51335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154935" y="5257800"/>
            <a:ext cx="1455165" cy="51335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617464" y="5324855"/>
            <a:ext cx="1217472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586728" y="5327903"/>
            <a:ext cx="531660" cy="4066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876288" y="5324855"/>
            <a:ext cx="312191" cy="406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4069765" y="4843246"/>
            <a:ext cx="3002280" cy="770255"/>
          </a:xfrm>
          <a:prstGeom prst="rect">
            <a:avLst/>
          </a:prstGeom>
        </p:spPr>
        <p:txBody>
          <a:bodyPr wrap="square" lIns="0" tIns="1574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dirty="0" sz="1800" spc="-470">
                <a:solidFill>
                  <a:srgbClr val="FFFF00"/>
                </a:solidFill>
                <a:latin typeface="Arial"/>
                <a:cs typeface="Arial"/>
              </a:rPr>
              <a:t>هلعفيس </a:t>
            </a:r>
            <a:r>
              <a:rPr dirty="0" sz="1800" spc="65">
                <a:solidFill>
                  <a:srgbClr val="FFFF00"/>
                </a:solidFill>
                <a:latin typeface="Arial"/>
                <a:cs typeface="Arial"/>
              </a:rPr>
              <a:t>ام </a:t>
            </a:r>
            <a:r>
              <a:rPr dirty="0" sz="1800" spc="-200">
                <a:solidFill>
                  <a:srgbClr val="FFFF00"/>
                </a:solidFill>
                <a:latin typeface="Arial"/>
                <a:cs typeface="Arial"/>
              </a:rPr>
              <a:t>صخش</a:t>
            </a:r>
            <a:r>
              <a:rPr dirty="0" sz="1800" spc="-11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180">
                <a:solidFill>
                  <a:srgbClr val="FFFF00"/>
                </a:solidFill>
                <a:latin typeface="Arial"/>
                <a:cs typeface="Arial"/>
              </a:rPr>
              <a:t>رابخإ</a:t>
            </a:r>
            <a:endParaRPr sz="1800">
              <a:latin typeface="Arial"/>
              <a:cs typeface="Arial"/>
            </a:endParaRPr>
          </a:p>
          <a:p>
            <a:pPr marL="1662430">
              <a:lnSpc>
                <a:spcPct val="100000"/>
              </a:lnSpc>
              <a:spcBef>
                <a:spcPts val="880"/>
              </a:spcBef>
            </a:pP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(Affirmative</a:t>
            </a:r>
            <a:r>
              <a:rPr dirty="0" sz="14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0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r>
              <a:rPr dirty="0" sz="1400" spc="-20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051560" y="5666232"/>
            <a:ext cx="300037" cy="37322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1145844" y="5323408"/>
            <a:ext cx="2240280" cy="610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50">
                <a:solidFill>
                  <a:srgbClr val="CC3300"/>
                </a:solidFill>
                <a:latin typeface="Calibri"/>
                <a:cs typeface="Calibri"/>
              </a:rPr>
              <a:t>Open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book.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50" spc="-45">
                <a:solidFill>
                  <a:srgbClr val="FFFFCC"/>
                </a:solidFill>
                <a:latin typeface="Calibri"/>
                <a:cs typeface="Calibri"/>
              </a:rPr>
              <a:t>•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545336" y="5580888"/>
            <a:ext cx="1726564" cy="51033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965704" y="5580888"/>
            <a:ext cx="2110486" cy="51033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1679575" y="5647131"/>
            <a:ext cx="31730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5">
                <a:solidFill>
                  <a:srgbClr val="CC3300"/>
                </a:solidFill>
                <a:latin typeface="Calibri"/>
                <a:cs typeface="Calibri"/>
              </a:rPr>
              <a:t>Do </a:t>
            </a:r>
            <a:r>
              <a:rPr dirty="0" sz="1800" spc="30">
                <a:solidFill>
                  <a:srgbClr val="CC3300"/>
                </a:solidFill>
                <a:latin typeface="Calibri"/>
                <a:cs typeface="Calibri"/>
              </a:rPr>
              <a:t>not </a:t>
            </a:r>
            <a:r>
              <a:rPr dirty="0" sz="1800" spc="35">
                <a:solidFill>
                  <a:srgbClr val="CC3300"/>
                </a:solidFill>
                <a:latin typeface="Calibri"/>
                <a:cs typeface="Calibri"/>
              </a:rPr>
              <a:t>forget </a:t>
            </a:r>
            <a:r>
              <a:rPr dirty="0" sz="1800" spc="10">
                <a:solidFill>
                  <a:srgbClr val="FFFFCC"/>
                </a:solidFill>
                <a:latin typeface="Calibri"/>
                <a:cs typeface="Calibri"/>
              </a:rPr>
              <a:t>to </a:t>
            </a:r>
            <a:r>
              <a:rPr dirty="0" sz="1800" spc="35">
                <a:solidFill>
                  <a:srgbClr val="FFFFCC"/>
                </a:solidFill>
                <a:latin typeface="Calibri"/>
                <a:cs typeface="Calibri"/>
              </a:rPr>
              <a:t>post </a:t>
            </a:r>
            <a:r>
              <a:rPr dirty="0" sz="1800" spc="30">
                <a:solidFill>
                  <a:srgbClr val="FFFFCC"/>
                </a:solidFill>
                <a:latin typeface="Calibri"/>
                <a:cs typeface="Calibri"/>
              </a:rPr>
              <a:t>the</a:t>
            </a:r>
            <a:r>
              <a:rPr dirty="0" sz="1800" spc="28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CC"/>
                </a:solidFill>
                <a:latin typeface="Calibri"/>
                <a:cs typeface="Calibri"/>
              </a:rPr>
              <a:t>letter.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614415" y="5647944"/>
            <a:ext cx="1055928" cy="4036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422135" y="5650991"/>
            <a:ext cx="437159" cy="4036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6617207" y="5647944"/>
            <a:ext cx="312191" cy="4036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5719698" y="5698947"/>
            <a:ext cx="109664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(Negative</a:t>
            </a:r>
            <a:r>
              <a:rPr dirty="0" sz="1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75">
                <a:solidFill>
                  <a:srgbClr val="FFFFFF"/>
                </a:solidFill>
                <a:latin typeface="Arial"/>
                <a:cs typeface="Arial"/>
              </a:rPr>
              <a:t>يفن</a:t>
            </a:r>
            <a:r>
              <a:rPr dirty="0" sz="1400" spc="-275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23872" y="627837"/>
            <a:ext cx="3524885" cy="101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7152" y="636981"/>
            <a:ext cx="2275078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99207" y="761441"/>
            <a:ext cx="508127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75"/>
              <a:t>Imperatives </a:t>
            </a:r>
            <a:r>
              <a:rPr dirty="0" sz="3600" spc="-95">
                <a:latin typeface="Arial"/>
                <a:cs typeface="Arial"/>
              </a:rPr>
              <a:t>رملأا</a:t>
            </a:r>
            <a:r>
              <a:rPr dirty="0" sz="3600" spc="-85">
                <a:latin typeface="Arial"/>
                <a:cs typeface="Arial"/>
              </a:rPr>
              <a:t> </a:t>
            </a:r>
            <a:r>
              <a:rPr dirty="0" sz="3600" spc="-700">
                <a:latin typeface="Arial"/>
                <a:cs typeface="Arial"/>
              </a:rPr>
              <a:t>ةغيص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97808" y="1847126"/>
            <a:ext cx="2247645" cy="678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83735" y="2270760"/>
            <a:ext cx="1881886" cy="594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992879" y="2290572"/>
            <a:ext cx="1844039" cy="0"/>
          </a:xfrm>
          <a:custGeom>
            <a:avLst/>
            <a:gdLst/>
            <a:ahLst/>
            <a:cxnLst/>
            <a:rect l="l" t="t" r="r" b="b"/>
            <a:pathLst>
              <a:path w="1844039" h="0">
                <a:moveTo>
                  <a:pt x="0" y="0"/>
                </a:moveTo>
                <a:lnTo>
                  <a:pt x="1844039" y="0"/>
                </a:lnTo>
              </a:path>
            </a:pathLst>
          </a:custGeom>
          <a:ln w="2133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11936" y="2288997"/>
            <a:ext cx="1747774" cy="510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145844" y="2353817"/>
            <a:ext cx="14681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Give</a:t>
            </a:r>
            <a:r>
              <a:rPr dirty="0" sz="1800" spc="11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00"/>
                </a:solidFill>
                <a:latin typeface="Calibri"/>
                <a:cs typeface="Calibri"/>
              </a:rPr>
              <a:t>Warnings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07792" y="2295093"/>
            <a:ext cx="3098164" cy="5103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4608" y="2712745"/>
            <a:ext cx="300037" cy="3732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48383" y="2624302"/>
            <a:ext cx="1342390" cy="5133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584704" y="2624302"/>
            <a:ext cx="1150416" cy="5133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145844" y="2688793"/>
            <a:ext cx="236283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Keep out.</a:t>
            </a:r>
            <a:r>
              <a:rPr dirty="0" sz="1800" spc="21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Danger.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788664" y="2691345"/>
            <a:ext cx="1217472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57928" y="2694393"/>
            <a:ext cx="531660" cy="4066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047488" y="2691345"/>
            <a:ext cx="312191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3890009" y="1851740"/>
            <a:ext cx="1972945" cy="1127125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715"/>
              </a:spcBef>
            </a:pP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ةــــــــــــــــــــــلثمأ</a:t>
            </a:r>
            <a:endParaRPr sz="2400">
              <a:latin typeface="Arial"/>
              <a:cs typeface="Arial"/>
            </a:endParaRPr>
          </a:p>
          <a:p>
            <a:pPr marL="815340">
              <a:lnSpc>
                <a:spcPct val="100000"/>
              </a:lnSpc>
              <a:spcBef>
                <a:spcPts val="455"/>
              </a:spcBef>
            </a:pPr>
            <a:r>
              <a:rPr dirty="0" sz="1800" spc="-229">
                <a:solidFill>
                  <a:srgbClr val="FFFF00"/>
                </a:solidFill>
                <a:latin typeface="Arial"/>
                <a:cs typeface="Arial"/>
              </a:rPr>
              <a:t>تاريذحت</a:t>
            </a:r>
            <a:r>
              <a:rPr dirty="0" sz="1800" spc="-9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00"/>
                </a:solidFill>
                <a:latin typeface="Arial"/>
                <a:cs typeface="Arial"/>
              </a:rPr>
              <a:t>ءاطعإ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(Affirmative</a:t>
            </a:r>
            <a:r>
              <a:rPr dirty="0" sz="14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0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r>
              <a:rPr dirty="0" sz="1400" spc="-20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11936" y="3276549"/>
            <a:ext cx="2543429" cy="510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145844" y="3341319"/>
            <a:ext cx="219075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">
                <a:solidFill>
                  <a:srgbClr val="FFFF00"/>
                </a:solidFill>
                <a:latin typeface="Calibri"/>
                <a:cs typeface="Calibri"/>
              </a:rPr>
              <a:t>Make </a:t>
            </a:r>
            <a:r>
              <a:rPr dirty="0" sz="1800" spc="90">
                <a:solidFill>
                  <a:srgbClr val="FFFF00"/>
                </a:solidFill>
                <a:latin typeface="Calibri"/>
                <a:cs typeface="Calibri"/>
              </a:rPr>
              <a:t>Signs </a:t>
            </a:r>
            <a:r>
              <a:rPr dirty="0" sz="1800" spc="-15">
                <a:solidFill>
                  <a:srgbClr val="FFFF00"/>
                </a:solidFill>
                <a:latin typeface="Calibri"/>
                <a:cs typeface="Calibri"/>
              </a:rPr>
              <a:t>&amp;</a:t>
            </a:r>
            <a:r>
              <a:rPr dirty="0" sz="1800" spc="-9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00"/>
                </a:solidFill>
                <a:latin typeface="Calibri"/>
                <a:cs typeface="Calibri"/>
              </a:rPr>
              <a:t>Notices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46120" y="3282645"/>
            <a:ext cx="2698877" cy="510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54608" y="3700297"/>
            <a:ext cx="300037" cy="3732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548383" y="3611854"/>
            <a:ext cx="857846" cy="5133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88664" y="3678897"/>
            <a:ext cx="1217472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57928" y="3681945"/>
            <a:ext cx="531660" cy="4066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047488" y="3678897"/>
            <a:ext cx="312191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54608" y="4029481"/>
            <a:ext cx="300037" cy="3732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548383" y="3941038"/>
            <a:ext cx="897458" cy="5133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212848" y="3941038"/>
            <a:ext cx="501192" cy="513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407920" y="3941038"/>
            <a:ext cx="513359" cy="5133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615183" y="3941038"/>
            <a:ext cx="626160" cy="51335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935223" y="3941038"/>
            <a:ext cx="717626" cy="5133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88664" y="4008081"/>
            <a:ext cx="1217472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57928" y="4011129"/>
            <a:ext cx="531660" cy="4066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047488" y="4008081"/>
            <a:ext cx="312191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054608" y="4358665"/>
            <a:ext cx="300037" cy="3732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548383" y="4270222"/>
            <a:ext cx="1141272" cy="5133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456688" y="4270222"/>
            <a:ext cx="1372997" cy="51335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145844" y="3622671"/>
            <a:ext cx="2457450" cy="101346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53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65">
                <a:solidFill>
                  <a:srgbClr val="CC3300"/>
                </a:solidFill>
                <a:latin typeface="Calibri"/>
                <a:cs typeface="Calibri"/>
              </a:rPr>
              <a:t>Push.</a:t>
            </a:r>
            <a:endParaRPr sz="18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3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65">
                <a:solidFill>
                  <a:srgbClr val="CC3300"/>
                </a:solidFill>
                <a:latin typeface="Calibri"/>
                <a:cs typeface="Calibri"/>
              </a:rPr>
              <a:t>Insert </a:t>
            </a:r>
            <a:r>
              <a:rPr dirty="0" sz="1800" spc="70">
                <a:solidFill>
                  <a:srgbClr val="FFFFCC"/>
                </a:solidFill>
                <a:latin typeface="Calibri"/>
                <a:cs typeface="Calibri"/>
              </a:rPr>
              <a:t>2 </a:t>
            </a:r>
            <a:r>
              <a:rPr dirty="0" sz="1800" spc="110">
                <a:solidFill>
                  <a:srgbClr val="FFFFCC"/>
                </a:solidFill>
                <a:latin typeface="Calibri"/>
                <a:cs typeface="Calibri"/>
              </a:rPr>
              <a:t>X </a:t>
            </a:r>
            <a:r>
              <a:rPr dirty="0" sz="1800" spc="70">
                <a:solidFill>
                  <a:srgbClr val="FFFFCC"/>
                </a:solidFill>
                <a:latin typeface="Calibri"/>
                <a:cs typeface="Calibri"/>
              </a:rPr>
              <a:t>50</a:t>
            </a:r>
            <a:r>
              <a:rPr dirty="0" sz="1800" spc="345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1800" spc="135">
                <a:solidFill>
                  <a:srgbClr val="FFFFCC"/>
                </a:solidFill>
                <a:latin typeface="Calibri"/>
                <a:cs typeface="Calibri"/>
              </a:rPr>
              <a:t>SR.</a:t>
            </a:r>
            <a:endParaRPr sz="1800">
              <a:latin typeface="Calibri"/>
              <a:cs typeface="Calibri"/>
            </a:endParaRPr>
          </a:p>
          <a:p>
            <a:pPr marL="546100" indent="-534035">
              <a:lnSpc>
                <a:spcPct val="100000"/>
              </a:lnSpc>
              <a:spcBef>
                <a:spcPts val="434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</a:tabLst>
            </a:pPr>
            <a:r>
              <a:rPr dirty="0" sz="1800" spc="45">
                <a:solidFill>
                  <a:srgbClr val="CC3300"/>
                </a:solidFill>
                <a:latin typeface="Calibri"/>
                <a:cs typeface="Calibri"/>
              </a:rPr>
              <a:t>Keep </a:t>
            </a:r>
            <a:r>
              <a:rPr dirty="0" sz="1800" spc="15">
                <a:solidFill>
                  <a:srgbClr val="CC3300"/>
                </a:solidFill>
                <a:latin typeface="Calibri"/>
                <a:cs typeface="Calibri"/>
              </a:rPr>
              <a:t>off </a:t>
            </a:r>
            <a:r>
              <a:rPr dirty="0" sz="1800" spc="30">
                <a:solidFill>
                  <a:srgbClr val="FFFFCC"/>
                </a:solidFill>
                <a:latin typeface="Calibri"/>
                <a:cs typeface="Calibri"/>
              </a:rPr>
              <a:t>the</a:t>
            </a:r>
            <a:r>
              <a:rPr dirty="0" sz="1800" spc="-3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dirty="0" sz="1800" spc="75">
                <a:solidFill>
                  <a:srgbClr val="FFFFCC"/>
                </a:solidFill>
                <a:latin typeface="Calibri"/>
                <a:cs typeface="Calibri"/>
              </a:rPr>
              <a:t>grass.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788664" y="4337265"/>
            <a:ext cx="1217472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57928" y="4340313"/>
            <a:ext cx="531660" cy="4066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047488" y="4337265"/>
            <a:ext cx="312191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3819346" y="3195043"/>
            <a:ext cx="1978025" cy="1430655"/>
          </a:xfrm>
          <a:prstGeom prst="rect">
            <a:avLst/>
          </a:prstGeom>
        </p:spPr>
        <p:txBody>
          <a:bodyPr wrap="square" lIns="0" tIns="1593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dirty="0" sz="1800" spc="-20">
                <a:solidFill>
                  <a:srgbClr val="FFFF00"/>
                </a:solidFill>
                <a:latin typeface="Arial"/>
                <a:cs typeface="Arial"/>
              </a:rPr>
              <a:t>تاظحلام </a:t>
            </a:r>
            <a:r>
              <a:rPr dirty="0" sz="1800">
                <a:solidFill>
                  <a:srgbClr val="FFFF00"/>
                </a:solidFill>
                <a:latin typeface="Arial"/>
                <a:cs typeface="Arial"/>
              </a:rPr>
              <a:t>و </a:t>
            </a:r>
            <a:r>
              <a:rPr dirty="0" sz="1800" spc="-80">
                <a:solidFill>
                  <a:srgbClr val="FFFF00"/>
                </a:solidFill>
                <a:latin typeface="Arial"/>
                <a:cs typeface="Arial"/>
              </a:rPr>
              <a:t>تاراشإ</a:t>
            </a:r>
            <a:r>
              <a:rPr dirty="0" sz="1800" spc="-5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395">
                <a:solidFill>
                  <a:srgbClr val="FFFF00"/>
                </a:solidFill>
                <a:latin typeface="Arial"/>
                <a:cs typeface="Arial"/>
              </a:rPr>
              <a:t>نيوكت</a:t>
            </a:r>
            <a:endParaRPr sz="1800">
              <a:latin typeface="Arial"/>
              <a:cs typeface="Arial"/>
            </a:endParaRPr>
          </a:p>
          <a:p>
            <a:pPr marL="83185">
              <a:lnSpc>
                <a:spcPct val="100000"/>
              </a:lnSpc>
              <a:spcBef>
                <a:spcPts val="880"/>
              </a:spcBef>
            </a:pP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(Affirmative</a:t>
            </a:r>
            <a:r>
              <a:rPr dirty="0" sz="14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r>
              <a:rPr dirty="0" sz="1400" spc="-204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910"/>
              </a:spcBef>
            </a:pP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(Affirmative</a:t>
            </a:r>
            <a:r>
              <a:rPr dirty="0" sz="1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0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r>
              <a:rPr dirty="0" sz="1400" spc="-20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915"/>
              </a:spcBef>
            </a:pPr>
            <a:r>
              <a:rPr dirty="0" sz="1400" spc="25">
                <a:solidFill>
                  <a:srgbClr val="FFFFFF"/>
                </a:solidFill>
                <a:latin typeface="Calibri"/>
                <a:cs typeface="Calibri"/>
              </a:rPr>
              <a:t>(Affirmative</a:t>
            </a:r>
            <a:r>
              <a:rPr dirty="0" sz="14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r>
              <a:rPr dirty="0" sz="1400" spc="-204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011936" y="4922469"/>
            <a:ext cx="1891030" cy="5103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593848" y="4928565"/>
            <a:ext cx="3262629" cy="510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054608" y="5346191"/>
            <a:ext cx="300037" cy="3732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548383" y="5257800"/>
            <a:ext cx="1019390" cy="51335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261616" y="5257800"/>
            <a:ext cx="876084" cy="51335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831592" y="5257800"/>
            <a:ext cx="1339342" cy="51335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895344" y="5324855"/>
            <a:ext cx="1217472" cy="4066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864608" y="5327903"/>
            <a:ext cx="531660" cy="4066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154167" y="5324855"/>
            <a:ext cx="312191" cy="4066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1145844" y="4927858"/>
            <a:ext cx="4561840" cy="69596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800" spc="5">
                <a:solidFill>
                  <a:srgbClr val="FFFF00"/>
                </a:solidFill>
                <a:latin typeface="Calibri"/>
                <a:cs typeface="Calibri"/>
              </a:rPr>
              <a:t>Make </a:t>
            </a:r>
            <a:r>
              <a:rPr dirty="0" sz="1800" spc="55">
                <a:solidFill>
                  <a:srgbClr val="FFFF00"/>
                </a:solidFill>
                <a:latin typeface="Calibri"/>
                <a:cs typeface="Calibri"/>
              </a:rPr>
              <a:t>Requests </a:t>
            </a:r>
            <a:r>
              <a:rPr dirty="0" sz="1800" spc="-215">
                <a:solidFill>
                  <a:srgbClr val="FFFF00"/>
                </a:solidFill>
                <a:latin typeface="Arial"/>
                <a:cs typeface="Arial"/>
              </a:rPr>
              <a:t>بلطلا</a:t>
            </a:r>
            <a:r>
              <a:rPr dirty="0" sz="1800" spc="4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395">
                <a:solidFill>
                  <a:srgbClr val="FFFF00"/>
                </a:solidFill>
                <a:latin typeface="Arial"/>
                <a:cs typeface="Arial"/>
              </a:rPr>
              <a:t>نيوكت</a:t>
            </a:r>
            <a:endParaRPr sz="1800">
              <a:latin typeface="Arial"/>
              <a:cs typeface="Arial"/>
            </a:endParaRPr>
          </a:p>
          <a:p>
            <a:pPr marL="546100" indent="-534035">
              <a:lnSpc>
                <a:spcPct val="100000"/>
              </a:lnSpc>
              <a:spcBef>
                <a:spcPts val="480"/>
              </a:spcBef>
              <a:buClr>
                <a:srgbClr val="FFFFCC"/>
              </a:buClr>
              <a:buSzPct val="69444"/>
              <a:buChar char="•"/>
              <a:tabLst>
                <a:tab pos="546100" algn="l"/>
                <a:tab pos="546735" algn="l"/>
                <a:tab pos="2863215" algn="l"/>
              </a:tabLst>
            </a:pP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Please  </a:t>
            </a:r>
            <a:r>
              <a:rPr dirty="0" sz="1800" spc="40">
                <a:solidFill>
                  <a:srgbClr val="CC3300"/>
                </a:solidFill>
                <a:latin typeface="Calibri"/>
                <a:cs typeface="Calibri"/>
              </a:rPr>
              <a:t>open</a:t>
            </a:r>
            <a:r>
              <a:rPr dirty="0" sz="1800" spc="-75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door.	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(Affirmative</a:t>
            </a:r>
            <a:r>
              <a:rPr dirty="0" sz="14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0">
                <a:solidFill>
                  <a:srgbClr val="FFFFFF"/>
                </a:solidFill>
                <a:latin typeface="Arial"/>
                <a:cs typeface="Arial"/>
              </a:rPr>
              <a:t>تابثإ</a:t>
            </a:r>
            <a:r>
              <a:rPr dirty="0" sz="1400" spc="-20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6960" y="627837"/>
            <a:ext cx="2363597" cy="101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65903" y="636981"/>
            <a:ext cx="2793365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22295" y="761441"/>
            <a:ext cx="443103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75"/>
              <a:t>Modals </a:t>
            </a:r>
            <a:r>
              <a:rPr dirty="0" sz="3600" spc="-520">
                <a:latin typeface="Arial"/>
                <a:cs typeface="Arial"/>
              </a:rPr>
              <a:t>ةصقانلا</a:t>
            </a:r>
            <a:r>
              <a:rPr dirty="0" sz="3600" spc="-204">
                <a:latin typeface="Arial"/>
                <a:cs typeface="Arial"/>
              </a:rPr>
              <a:t> </a:t>
            </a:r>
            <a:r>
              <a:rPr dirty="0" sz="3600" spc="-415">
                <a:latin typeface="Arial"/>
                <a:cs typeface="Arial"/>
              </a:rPr>
              <a:t>لاعفلأا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51560" y="2154910"/>
            <a:ext cx="367093" cy="37924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83208" y="2032990"/>
            <a:ext cx="7633461" cy="5712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283208" y="2276830"/>
            <a:ext cx="6993382" cy="571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83208" y="2514574"/>
            <a:ext cx="3335909" cy="5712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36903" y="2825470"/>
            <a:ext cx="7712709" cy="571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483096" y="3069310"/>
            <a:ext cx="2366645" cy="571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412991" y="3069310"/>
            <a:ext cx="412826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1560" y="3794734"/>
            <a:ext cx="367093" cy="37924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83208" y="3672814"/>
            <a:ext cx="991946" cy="5712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929383" y="3678910"/>
            <a:ext cx="1059002" cy="571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96696" y="3983710"/>
            <a:ext cx="7855966" cy="5712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099816" y="4227550"/>
            <a:ext cx="428002" cy="5712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365503" y="4227550"/>
            <a:ext cx="2077085" cy="5712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80160" y="4227550"/>
            <a:ext cx="428002" cy="5712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51560" y="4952974"/>
            <a:ext cx="367093" cy="37924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83208" y="4831054"/>
            <a:ext cx="5368797" cy="5712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093208" y="5141976"/>
            <a:ext cx="3756533" cy="5712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023103" y="5141976"/>
            <a:ext cx="412826" cy="5712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145844" y="2106930"/>
            <a:ext cx="7538720" cy="3433445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299085" marR="24130" indent="-287020">
              <a:lnSpc>
                <a:spcPct val="79000"/>
              </a:lnSpc>
              <a:spcBef>
                <a:spcPts val="595"/>
              </a:spcBef>
              <a:buClr>
                <a:srgbClr val="FFFFCC"/>
              </a:buClr>
              <a:buSzPct val="70000"/>
              <a:buFont typeface="Wingdings"/>
              <a:buChar char=""/>
              <a:tabLst>
                <a:tab pos="299085" algn="l"/>
                <a:tab pos="299720" algn="l"/>
              </a:tabLst>
            </a:pP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modal </a:t>
            </a: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has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only one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form of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verb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all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persons,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can 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several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meanings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frames,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depending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context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which 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000" spc="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Calibri"/>
                <a:cs typeface="Calibri"/>
              </a:rPr>
              <a:t>used.</a:t>
            </a:r>
            <a:endParaRPr sz="2000">
              <a:latin typeface="Calibri"/>
              <a:cs typeface="Calibri"/>
            </a:endParaRPr>
          </a:p>
          <a:p>
            <a:pPr algn="r" marR="12065">
              <a:lnSpc>
                <a:spcPts val="2160"/>
              </a:lnSpc>
            </a:pPr>
            <a:r>
              <a:rPr dirty="0" sz="2000" spc="-229">
                <a:solidFill>
                  <a:srgbClr val="FFFFFF"/>
                </a:solidFill>
                <a:latin typeface="Arial"/>
                <a:cs typeface="Arial"/>
              </a:rPr>
              <a:t>بسح  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ةينمز  </a:t>
            </a:r>
            <a:r>
              <a:rPr dirty="0" sz="2000" spc="-195">
                <a:solidFill>
                  <a:srgbClr val="FFFFFF"/>
                </a:solidFill>
                <a:latin typeface="Arial"/>
                <a:cs typeface="Arial"/>
              </a:rPr>
              <a:t>لاكشأ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 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يناعم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ةدع </a:t>
            </a: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هل </a:t>
            </a:r>
            <a:r>
              <a:rPr dirty="0" sz="2000" spc="-254">
                <a:solidFill>
                  <a:srgbClr val="FFFFFF"/>
                </a:solidFill>
                <a:latin typeface="Arial"/>
                <a:cs typeface="Arial"/>
              </a:rPr>
              <a:t>نكلو 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صاخشلأا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عيمج 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ةدحاو </a:t>
            </a:r>
            <a:r>
              <a:rPr dirty="0" sz="2000" spc="-360">
                <a:solidFill>
                  <a:srgbClr val="FFFFFF"/>
                </a:solidFill>
                <a:latin typeface="Arial"/>
                <a:cs typeface="Arial"/>
              </a:rPr>
              <a:t>ةغيص 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هل 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صقانلا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0">
                <a:solidFill>
                  <a:srgbClr val="FFFFFF"/>
                </a:solidFill>
                <a:latin typeface="Arial"/>
                <a:cs typeface="Arial"/>
              </a:rPr>
              <a:t>لعفلا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ts val="2160"/>
              </a:lnSpc>
            </a:pPr>
            <a:r>
              <a:rPr dirty="0" sz="2000" spc="-420">
                <a:solidFill>
                  <a:srgbClr val="FFFFFF"/>
                </a:solidFill>
                <a:latin typeface="Arial"/>
                <a:cs typeface="Arial"/>
              </a:rPr>
              <a:t>.هيف    </a:t>
            </a:r>
            <a:r>
              <a:rPr dirty="0" sz="2000" spc="-425">
                <a:solidFill>
                  <a:srgbClr val="FFFFFF"/>
                </a:solidFill>
                <a:latin typeface="Arial"/>
                <a:cs typeface="Arial"/>
              </a:rPr>
              <a:t>مدختست    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يذلا</a:t>
            </a:r>
            <a:r>
              <a:rPr dirty="0" sz="20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ىوتحملا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lr>
                <a:srgbClr val="FFFFCC"/>
              </a:buClr>
              <a:buSzPct val="70000"/>
              <a:buFont typeface="Wingdings"/>
              <a:buChar char=""/>
              <a:tabLst>
                <a:tab pos="299720" algn="l"/>
              </a:tabLst>
            </a:pP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Form</a:t>
            </a:r>
            <a:r>
              <a:rPr dirty="0" sz="20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45">
                <a:solidFill>
                  <a:srgbClr val="FFFFFF"/>
                </a:solidFill>
                <a:latin typeface="Arial"/>
                <a:cs typeface="Arial"/>
              </a:rPr>
              <a:t>ةغيصلا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35"/>
              </a:lnSpc>
              <a:spcBef>
                <a:spcPts val="50"/>
              </a:spcBef>
            </a:pPr>
            <a:r>
              <a:rPr dirty="0" sz="2000" spc="50">
                <a:solidFill>
                  <a:srgbClr val="FFFF00"/>
                </a:solidFill>
                <a:latin typeface="Calibri"/>
                <a:cs typeface="Calibri"/>
              </a:rPr>
              <a:t>shall, should, </a:t>
            </a:r>
            <a:r>
              <a:rPr dirty="0" sz="2000" spc="10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dirty="0" sz="2000" spc="45">
                <a:solidFill>
                  <a:srgbClr val="FFFF00"/>
                </a:solidFill>
                <a:latin typeface="Calibri"/>
                <a:cs typeface="Calibri"/>
              </a:rPr>
              <a:t>would, </a:t>
            </a:r>
            <a:r>
              <a:rPr dirty="0" sz="2000" spc="40">
                <a:solidFill>
                  <a:srgbClr val="FFFF00"/>
                </a:solidFill>
                <a:latin typeface="Calibri"/>
                <a:cs typeface="Calibri"/>
              </a:rPr>
              <a:t>may, </a:t>
            </a:r>
            <a:r>
              <a:rPr dirty="0" sz="2000" spc="65">
                <a:solidFill>
                  <a:srgbClr val="FFFF00"/>
                </a:solidFill>
                <a:latin typeface="Calibri"/>
                <a:cs typeface="Calibri"/>
              </a:rPr>
              <a:t>might, </a:t>
            </a:r>
            <a:r>
              <a:rPr dirty="0" sz="2000" spc="80">
                <a:solidFill>
                  <a:srgbClr val="FFFF00"/>
                </a:solidFill>
                <a:latin typeface="Calibri"/>
                <a:cs typeface="Calibri"/>
              </a:rPr>
              <a:t>can, </a:t>
            </a:r>
            <a:r>
              <a:rPr dirty="0" sz="2000" spc="45">
                <a:solidFill>
                  <a:srgbClr val="FFFF00"/>
                </a:solidFill>
                <a:latin typeface="Calibri"/>
                <a:cs typeface="Calibri"/>
              </a:rPr>
              <a:t>could, </a:t>
            </a:r>
            <a:r>
              <a:rPr dirty="0" sz="2000" spc="65">
                <a:solidFill>
                  <a:srgbClr val="FFFF00"/>
                </a:solidFill>
                <a:latin typeface="Calibri"/>
                <a:cs typeface="Calibri"/>
              </a:rPr>
              <a:t>must, </a:t>
            </a:r>
            <a:r>
              <a:rPr dirty="0" sz="2000" spc="55">
                <a:solidFill>
                  <a:srgbClr val="FFFF00"/>
                </a:solidFill>
                <a:latin typeface="Calibri"/>
                <a:cs typeface="Calibri"/>
              </a:rPr>
              <a:t>ought </a:t>
            </a:r>
            <a:r>
              <a:rPr dirty="0" sz="2000" spc="1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2000" spc="13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spc="450">
                <a:solidFill>
                  <a:srgbClr val="FFFF00"/>
                </a:solidFill>
                <a:latin typeface="Calibri"/>
                <a:cs typeface="Calibri"/>
              </a:rPr>
              <a:t>+</a:t>
            </a:r>
            <a:endParaRPr sz="2000">
              <a:latin typeface="Calibri"/>
              <a:cs typeface="Calibri"/>
            </a:endParaRPr>
          </a:p>
          <a:p>
            <a:pPr marL="295910">
              <a:lnSpc>
                <a:spcPts val="2135"/>
              </a:lnSpc>
            </a:pPr>
            <a:r>
              <a:rPr dirty="0" sz="2000" spc="-430">
                <a:solidFill>
                  <a:srgbClr val="FFFF00"/>
                </a:solidFill>
                <a:latin typeface="Arial"/>
                <a:cs typeface="Arial"/>
              </a:rPr>
              <a:t>)لعفلل </a:t>
            </a:r>
            <a:r>
              <a:rPr dirty="0" sz="2000" spc="-75">
                <a:solidFill>
                  <a:srgbClr val="FFFF00"/>
                </a:solidFill>
                <a:latin typeface="Arial"/>
                <a:cs typeface="Arial"/>
              </a:rPr>
              <a:t>لولأا</a:t>
            </a:r>
            <a:r>
              <a:rPr dirty="0" sz="2000" spc="-5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00"/>
                </a:solidFill>
                <a:latin typeface="Arial"/>
                <a:cs typeface="Arial"/>
              </a:rPr>
              <a:t>فيرصتلا(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lr>
                <a:srgbClr val="FFFFCC"/>
              </a:buClr>
              <a:buSzPct val="70000"/>
              <a:buFont typeface="Wingdings"/>
              <a:buChar char=""/>
              <a:tabLst>
                <a:tab pos="299085" algn="l"/>
                <a:tab pos="299720" algn="l"/>
              </a:tabLst>
            </a:pP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Modals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infinitives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past</a:t>
            </a:r>
            <a:r>
              <a:rPr dirty="0" sz="2000" spc="5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participles.</a:t>
            </a:r>
            <a:endParaRPr sz="2000">
              <a:latin typeface="Calibri"/>
              <a:cs typeface="Calibri"/>
            </a:endParaRPr>
          </a:p>
          <a:p>
            <a:pPr marL="4040504">
              <a:lnSpc>
                <a:spcPct val="100000"/>
              </a:lnSpc>
            </a:pPr>
            <a:r>
              <a:rPr dirty="0" sz="2000" spc="-310">
                <a:solidFill>
                  <a:srgbClr val="FFFFFF"/>
                </a:solidFill>
                <a:latin typeface="Arial"/>
                <a:cs typeface="Arial"/>
              </a:rPr>
              <a:t>.ثلاث </a:t>
            </a:r>
            <a:r>
              <a:rPr dirty="0" sz="2000" spc="-455">
                <a:solidFill>
                  <a:srgbClr val="FFFFFF"/>
                </a:solidFill>
                <a:latin typeface="Arial"/>
                <a:cs typeface="Arial"/>
              </a:rPr>
              <a:t>فيرصت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ردصم 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صقانلا </a:t>
            </a:r>
            <a:r>
              <a:rPr dirty="0" sz="2000" spc="-515">
                <a:solidFill>
                  <a:srgbClr val="FFFFFF"/>
                </a:solidFill>
                <a:latin typeface="Arial"/>
                <a:cs typeface="Arial"/>
              </a:rPr>
              <a:t>لعفلل </a:t>
            </a:r>
            <a:r>
              <a:rPr dirty="0" sz="2000" spc="-475">
                <a:solidFill>
                  <a:srgbClr val="FFFFFF"/>
                </a:solidFill>
                <a:latin typeface="Arial"/>
                <a:cs typeface="Arial"/>
              </a:rPr>
              <a:t>سيل</a:t>
            </a:r>
            <a:endParaRPr sz="20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6152" y="1834895"/>
            <a:ext cx="7924800" cy="18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834895"/>
            <a:ext cx="557784" cy="18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687" y="1834895"/>
            <a:ext cx="664464" cy="18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6960" y="627837"/>
            <a:ext cx="2363597" cy="101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22295" y="761441"/>
            <a:ext cx="165163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75"/>
              <a:t>Modals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4565903" y="636981"/>
            <a:ext cx="2793365" cy="101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842128" y="761441"/>
            <a:ext cx="221170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20" b="1">
                <a:solidFill>
                  <a:srgbClr val="FFFF00"/>
                </a:solidFill>
                <a:latin typeface="Arial"/>
                <a:cs typeface="Arial"/>
              </a:rPr>
              <a:t>ةصقانلا</a:t>
            </a:r>
            <a:r>
              <a:rPr dirty="0" sz="3600" spc="-6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spc="-415" b="1">
                <a:solidFill>
                  <a:srgbClr val="FFFF00"/>
                </a:solidFill>
                <a:latin typeface="Arial"/>
                <a:cs typeface="Arial"/>
              </a:rPr>
              <a:t>لاعفلأا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448683" y="6357620"/>
            <a:ext cx="9271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5">
                <a:solidFill>
                  <a:srgbClr val="FFFFFF"/>
                </a:solidFill>
                <a:latin typeface="Arial"/>
                <a:cs typeface="Arial"/>
              </a:rPr>
              <a:t>ةيسيئرلا </a:t>
            </a:r>
            <a:r>
              <a:rPr dirty="0" sz="900" spc="-110">
                <a:solidFill>
                  <a:srgbClr val="FFFFFF"/>
                </a:solidFill>
                <a:latin typeface="Arial"/>
                <a:cs typeface="Arial"/>
              </a:rPr>
              <a:t>ةمئاقلا </a:t>
            </a:r>
            <a:r>
              <a:rPr dirty="0" sz="900" spc="-105">
                <a:solidFill>
                  <a:srgbClr val="FFFFFF"/>
                </a:solidFill>
                <a:latin typeface="Arial"/>
                <a:cs typeface="Arial"/>
              </a:rPr>
              <a:t>ىلإ</a:t>
            </a:r>
            <a:r>
              <a:rPr dirty="0" sz="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ةدوع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833109" y="6357620"/>
            <a:ext cx="22034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43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900" spc="-2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756405" y="6357620"/>
            <a:ext cx="2571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190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900" spc="-2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900" spc="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900" spc="-175">
                <a:solidFill>
                  <a:srgbClr val="FFFFFF"/>
                </a:solidFill>
                <a:latin typeface="Arial"/>
                <a:cs typeface="Arial"/>
              </a:rPr>
              <a:t>سلا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590800" y="1890776"/>
            <a:ext cx="0" cy="4311650"/>
          </a:xfrm>
          <a:custGeom>
            <a:avLst/>
            <a:gdLst/>
            <a:ahLst/>
            <a:cxnLst/>
            <a:rect l="l" t="t" r="r" b="b"/>
            <a:pathLst>
              <a:path w="0" h="4311650">
                <a:moveTo>
                  <a:pt x="0" y="0"/>
                </a:moveTo>
                <a:lnTo>
                  <a:pt x="0" y="43114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562600" y="1890776"/>
            <a:ext cx="0" cy="4311650"/>
          </a:xfrm>
          <a:custGeom>
            <a:avLst/>
            <a:gdLst/>
            <a:ahLst/>
            <a:cxnLst/>
            <a:rect l="l" t="t" r="r" b="b"/>
            <a:pathLst>
              <a:path w="0" h="4311650">
                <a:moveTo>
                  <a:pt x="0" y="0"/>
                </a:moveTo>
                <a:lnTo>
                  <a:pt x="0" y="431145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52512" y="2532888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584450" y="3051048"/>
            <a:ext cx="6040755" cy="0"/>
          </a:xfrm>
          <a:custGeom>
            <a:avLst/>
            <a:gdLst/>
            <a:ahLst/>
            <a:cxnLst/>
            <a:rect l="l" t="t" r="r" b="b"/>
            <a:pathLst>
              <a:path w="6040755" h="0">
                <a:moveTo>
                  <a:pt x="0" y="0"/>
                </a:moveTo>
                <a:lnTo>
                  <a:pt x="60403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584450" y="3569208"/>
            <a:ext cx="6040755" cy="0"/>
          </a:xfrm>
          <a:custGeom>
            <a:avLst/>
            <a:gdLst/>
            <a:ahLst/>
            <a:cxnLst/>
            <a:rect l="l" t="t" r="r" b="b"/>
            <a:pathLst>
              <a:path w="6040755" h="0">
                <a:moveTo>
                  <a:pt x="0" y="0"/>
                </a:moveTo>
                <a:lnTo>
                  <a:pt x="60403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52512" y="4115308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584450" y="4633467"/>
            <a:ext cx="6040755" cy="0"/>
          </a:xfrm>
          <a:custGeom>
            <a:avLst/>
            <a:gdLst/>
            <a:ahLst/>
            <a:cxnLst/>
            <a:rect l="l" t="t" r="r" b="b"/>
            <a:pathLst>
              <a:path w="6040755" h="0">
                <a:moveTo>
                  <a:pt x="0" y="0"/>
                </a:moveTo>
                <a:lnTo>
                  <a:pt x="60403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52512" y="5151628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584450" y="5669788"/>
            <a:ext cx="6040755" cy="0"/>
          </a:xfrm>
          <a:custGeom>
            <a:avLst/>
            <a:gdLst/>
            <a:ahLst/>
            <a:cxnLst/>
            <a:rect l="l" t="t" r="r" b="b"/>
            <a:pathLst>
              <a:path w="6040755" h="0">
                <a:moveTo>
                  <a:pt x="0" y="0"/>
                </a:moveTo>
                <a:lnTo>
                  <a:pt x="604037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66800" y="1890776"/>
            <a:ext cx="0" cy="4311650"/>
          </a:xfrm>
          <a:custGeom>
            <a:avLst/>
            <a:gdLst/>
            <a:ahLst/>
            <a:cxnLst/>
            <a:rect l="l" t="t" r="r" b="b"/>
            <a:pathLst>
              <a:path w="0" h="4311650">
                <a:moveTo>
                  <a:pt x="0" y="0"/>
                </a:moveTo>
                <a:lnTo>
                  <a:pt x="0" y="431145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610600" y="1890776"/>
            <a:ext cx="0" cy="4311650"/>
          </a:xfrm>
          <a:custGeom>
            <a:avLst/>
            <a:gdLst/>
            <a:ahLst/>
            <a:cxnLst/>
            <a:rect l="l" t="t" r="r" b="b"/>
            <a:pathLst>
              <a:path w="0" h="4311650">
                <a:moveTo>
                  <a:pt x="0" y="0"/>
                </a:moveTo>
                <a:lnTo>
                  <a:pt x="0" y="431145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52512" y="1905000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52512" y="6187947"/>
            <a:ext cx="7572375" cy="0"/>
          </a:xfrm>
          <a:custGeom>
            <a:avLst/>
            <a:gdLst/>
            <a:ahLst/>
            <a:cxnLst/>
            <a:rect l="l" t="t" r="r" b="b"/>
            <a:pathLst>
              <a:path w="7572375" h="0">
                <a:moveTo>
                  <a:pt x="0" y="0"/>
                </a:moveTo>
                <a:lnTo>
                  <a:pt x="7572311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35024" y="1877593"/>
            <a:ext cx="998016" cy="458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13688" y="2161082"/>
            <a:ext cx="1095590" cy="4036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398520" y="1877593"/>
            <a:ext cx="1369822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813047" y="2206802"/>
            <a:ext cx="717626" cy="4036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752088" y="2206802"/>
            <a:ext cx="306184" cy="4036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3518661" y="1845392"/>
            <a:ext cx="1120775" cy="645795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 sz="1600" spc="165" b="1">
                <a:solidFill>
                  <a:srgbClr val="FFFFFF"/>
                </a:solidFill>
                <a:latin typeface="Calibri"/>
                <a:cs typeface="Calibri"/>
              </a:rPr>
              <a:t>Expresses:</a:t>
            </a:r>
            <a:endParaRPr sz="1600">
              <a:latin typeface="Calibri"/>
              <a:cs typeface="Calibri"/>
            </a:endParaRPr>
          </a:p>
          <a:p>
            <a:pPr marL="350520">
              <a:lnSpc>
                <a:spcPct val="100000"/>
              </a:lnSpc>
              <a:spcBef>
                <a:spcPts val="585"/>
              </a:spcBef>
            </a:pP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:نع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30" b="1">
                <a:solidFill>
                  <a:srgbClr val="FFFFFF"/>
                </a:solidFill>
                <a:latin typeface="Arial"/>
                <a:cs typeface="Arial"/>
              </a:rPr>
              <a:t>ربعت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516623" y="1880641"/>
            <a:ext cx="1153490" cy="458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842759" y="2173249"/>
            <a:ext cx="556082" cy="458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35736" y="2462822"/>
            <a:ext cx="1177861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145844" y="1898286"/>
            <a:ext cx="1145540" cy="111950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321310">
              <a:lnSpc>
                <a:spcPct val="100000"/>
              </a:lnSpc>
              <a:spcBef>
                <a:spcPts val="380"/>
              </a:spcBef>
            </a:pPr>
            <a:r>
              <a:rPr dirty="0" sz="1600" spc="120" b="1">
                <a:solidFill>
                  <a:srgbClr val="FFFFFF"/>
                </a:solidFill>
                <a:latin typeface="Calibri"/>
                <a:cs typeface="Calibri"/>
              </a:rPr>
              <a:t>Modals</a:t>
            </a:r>
            <a:endParaRPr sz="1600">
              <a:latin typeface="Calibri"/>
              <a:cs typeface="Calibri"/>
            </a:endParaRPr>
          </a:p>
          <a:p>
            <a:pPr marL="284480">
              <a:lnSpc>
                <a:spcPct val="100000"/>
              </a:lnSpc>
              <a:spcBef>
                <a:spcPts val="225"/>
              </a:spcBef>
            </a:pPr>
            <a:r>
              <a:rPr dirty="0" sz="1400" spc="-204" b="1">
                <a:solidFill>
                  <a:srgbClr val="FFFFFF"/>
                </a:solidFill>
                <a:latin typeface="Arial"/>
                <a:cs typeface="Arial"/>
              </a:rPr>
              <a:t>ةصقانلا</a:t>
            </a:r>
            <a:r>
              <a:rPr dirty="0" sz="14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65" b="1">
                <a:solidFill>
                  <a:srgbClr val="FFFFFF"/>
                </a:solidFill>
                <a:latin typeface="Arial"/>
                <a:cs typeface="Arial"/>
              </a:rPr>
              <a:t>لاعفلأا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dirty="0" sz="2800" spc="70">
                <a:solidFill>
                  <a:srgbClr val="FFFF00"/>
                </a:solidFill>
                <a:latin typeface="Calibri"/>
                <a:cs typeface="Calibri"/>
              </a:rPr>
              <a:t>shall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584704" y="2526830"/>
            <a:ext cx="738949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581655" y="2749334"/>
            <a:ext cx="406692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556503" y="2526830"/>
            <a:ext cx="50119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849111" y="2526830"/>
            <a:ext cx="568248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254496" y="2526830"/>
            <a:ext cx="1180896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5643117" y="1890668"/>
            <a:ext cx="1898014" cy="88519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algn="ctr" marL="994410">
              <a:lnSpc>
                <a:spcPct val="100000"/>
              </a:lnSpc>
              <a:spcBef>
                <a:spcPts val="459"/>
              </a:spcBef>
            </a:pPr>
            <a:r>
              <a:rPr dirty="0" sz="1600" spc="2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240" b="1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600" spc="1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24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14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8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600" spc="15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  <a:p>
            <a:pPr algn="ctr" marL="1049655">
              <a:lnSpc>
                <a:spcPct val="100000"/>
              </a:lnSpc>
              <a:spcBef>
                <a:spcPts val="365"/>
              </a:spcBef>
            </a:pP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لاثم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100" b="1">
                <a:solidFill>
                  <a:srgbClr val="FFFF00"/>
                </a:solidFill>
                <a:latin typeface="Calibri"/>
                <a:cs typeface="Calibri"/>
              </a:rPr>
              <a:t>shall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take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reward.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584704" y="3044990"/>
            <a:ext cx="1156525" cy="345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581655" y="3267493"/>
            <a:ext cx="522516" cy="345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556503" y="3044990"/>
            <a:ext cx="2790190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556503" y="3227870"/>
            <a:ext cx="568248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916167" y="3227870"/>
            <a:ext cx="254279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584704" y="3560102"/>
            <a:ext cx="647471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581655" y="3785654"/>
            <a:ext cx="446303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2667380" y="2534021"/>
            <a:ext cx="976630" cy="14947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60"/>
              </a:spcBef>
            </a:pP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Promise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200" spc="-15">
                <a:solidFill>
                  <a:srgbClr val="FFFFFF"/>
                </a:solidFill>
                <a:latin typeface="Arial"/>
                <a:cs typeface="Arial"/>
              </a:rPr>
              <a:t>دعو</a:t>
            </a:r>
            <a:endParaRPr sz="12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935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Determination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200" spc="-260">
                <a:solidFill>
                  <a:srgbClr val="FFFFFF"/>
                </a:solidFill>
                <a:latin typeface="Arial"/>
                <a:cs typeface="Arial"/>
              </a:rPr>
              <a:t>ميمصت</a:t>
            </a:r>
            <a:endParaRPr sz="12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915"/>
              </a:spcBef>
            </a:pP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Threat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ديدهت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556503" y="3563149"/>
            <a:ext cx="501192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849111" y="3563149"/>
            <a:ext cx="568248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254496" y="3563149"/>
            <a:ext cx="2202053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5643117" y="3085591"/>
            <a:ext cx="2716530" cy="727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does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want 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obey </a:t>
            </a: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me: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r>
              <a:rPr dirty="0" sz="1200" spc="25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95" b="1">
                <a:solidFill>
                  <a:srgbClr val="FFFF00"/>
                </a:solidFill>
                <a:latin typeface="Calibri"/>
                <a:cs typeface="Calibri"/>
              </a:rPr>
              <a:t>shall</a:t>
            </a:r>
            <a:r>
              <a:rPr dirty="0" sz="1200" spc="9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100" b="1">
                <a:solidFill>
                  <a:srgbClr val="FFFF00"/>
                </a:solidFill>
                <a:latin typeface="Calibri"/>
                <a:cs typeface="Calibri"/>
              </a:rPr>
              <a:t>shall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punished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come</a:t>
            </a:r>
            <a:r>
              <a:rPr dirty="0" sz="12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late.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35736" y="4044734"/>
            <a:ext cx="1500886" cy="7907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1145844" y="4146880"/>
            <a:ext cx="105600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10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dirty="0" sz="2800" spc="135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dirty="0" sz="2800" spc="5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dirty="0" sz="2800" spc="55">
                <a:solidFill>
                  <a:srgbClr val="FFFF00"/>
                </a:solidFill>
                <a:latin typeface="Calibri"/>
                <a:cs typeface="Calibri"/>
              </a:rPr>
              <a:t>uld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584704" y="4108742"/>
            <a:ext cx="525614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581655" y="4331246"/>
            <a:ext cx="556082" cy="3457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556503" y="4108742"/>
            <a:ext cx="501192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849111" y="4108742"/>
            <a:ext cx="717626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403847" y="4108742"/>
            <a:ext cx="1540509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5643117" y="4150232"/>
            <a:ext cx="22053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105" b="1">
                <a:solidFill>
                  <a:srgbClr val="FFFF00"/>
                </a:solidFill>
                <a:latin typeface="Calibri"/>
                <a:cs typeface="Calibri"/>
              </a:rPr>
              <a:t>should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obey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12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teachers.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584704" y="4623854"/>
            <a:ext cx="1366773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581655" y="4849405"/>
            <a:ext cx="1055928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556503" y="4626902"/>
            <a:ext cx="501192" cy="3457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849111" y="4626902"/>
            <a:ext cx="717626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6403847" y="4626902"/>
            <a:ext cx="1147381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5643117" y="4668773"/>
            <a:ext cx="18129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dirty="0" sz="1200" spc="105" b="1">
                <a:solidFill>
                  <a:srgbClr val="FFFF00"/>
                </a:solidFill>
                <a:latin typeface="Calibri"/>
                <a:cs typeface="Calibri"/>
              </a:rPr>
              <a:t>should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stop</a:t>
            </a:r>
            <a:r>
              <a:rPr dirty="0" sz="12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alibri"/>
                <a:cs typeface="Calibri"/>
              </a:rPr>
              <a:t>smoking.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35736" y="5081015"/>
            <a:ext cx="982802" cy="79079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1145844" y="5183835"/>
            <a:ext cx="53784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20">
                <a:solidFill>
                  <a:srgbClr val="FFFF00"/>
                </a:solidFill>
                <a:latin typeface="Calibri"/>
                <a:cs typeface="Calibri"/>
              </a:rPr>
              <a:t>will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584704" y="5145061"/>
            <a:ext cx="1854454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581655" y="5367528"/>
            <a:ext cx="1278508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5556503" y="5145061"/>
            <a:ext cx="440270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5788152" y="5145061"/>
            <a:ext cx="525614" cy="3457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6105144" y="5145061"/>
            <a:ext cx="1412621" cy="3457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5643117" y="5187188"/>
            <a:ext cx="17786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200" spc="85" b="1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visit </a:t>
            </a:r>
            <a:r>
              <a:rPr dirty="0" sz="1200" spc="5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dirty="0" sz="12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tomorrow.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584704" y="5663184"/>
            <a:ext cx="1927733" cy="3457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581655" y="5885688"/>
            <a:ext cx="1025448" cy="3457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 txBox="1"/>
          <p:nvPr/>
        </p:nvSpPr>
        <p:spPr>
          <a:xfrm>
            <a:off x="2667380" y="4116323"/>
            <a:ext cx="1747520" cy="2014220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65"/>
              </a:spcBef>
            </a:pPr>
            <a:r>
              <a:rPr dirty="0" sz="1200" spc="40">
                <a:solidFill>
                  <a:srgbClr val="FFFFFF"/>
                </a:solidFill>
                <a:latin typeface="Calibri"/>
                <a:cs typeface="Calibri"/>
              </a:rPr>
              <a:t>Duty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dirty="0" sz="1200" spc="-75">
                <a:solidFill>
                  <a:srgbClr val="FFFFFF"/>
                </a:solidFill>
                <a:latin typeface="Arial"/>
                <a:cs typeface="Arial"/>
              </a:rPr>
              <a:t>بجاولا</a:t>
            </a:r>
            <a:endParaRPr sz="12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910"/>
              </a:spcBef>
            </a:pP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Advice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2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opinion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200" spc="-80">
                <a:solidFill>
                  <a:srgbClr val="FFFFFF"/>
                </a:solidFill>
                <a:latin typeface="Arial"/>
                <a:cs typeface="Arial"/>
              </a:rPr>
              <a:t>يأرلا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وأ</a:t>
            </a:r>
            <a:r>
              <a:rPr dirty="0" sz="12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10">
                <a:solidFill>
                  <a:srgbClr val="FFFFFF"/>
                </a:solidFill>
                <a:latin typeface="Arial"/>
                <a:cs typeface="Arial"/>
              </a:rPr>
              <a:t>ةحيصنلا</a:t>
            </a:r>
            <a:endParaRPr sz="12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935"/>
              </a:spcBef>
            </a:pPr>
            <a:r>
              <a:rPr dirty="0" sz="1200" spc="6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simple future</a:t>
            </a:r>
            <a:r>
              <a:rPr dirty="0" sz="12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Calibri"/>
                <a:cs typeface="Calibri"/>
              </a:rPr>
              <a:t>tense.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200" spc="-295">
                <a:solidFill>
                  <a:srgbClr val="FFFFFF"/>
                </a:solidFill>
                <a:latin typeface="Arial"/>
                <a:cs typeface="Arial"/>
              </a:rPr>
              <a:t>طيسبلا </a:t>
            </a:r>
            <a:r>
              <a:rPr dirty="0" sz="1200" spc="-275">
                <a:solidFill>
                  <a:srgbClr val="FFFFFF"/>
                </a:solidFill>
                <a:latin typeface="Arial"/>
                <a:cs typeface="Arial"/>
              </a:rPr>
              <a:t>لبقتسملا</a:t>
            </a:r>
            <a:r>
              <a:rPr dirty="0" sz="12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10">
                <a:solidFill>
                  <a:srgbClr val="FFFFFF"/>
                </a:solidFill>
                <a:latin typeface="Arial"/>
                <a:cs typeface="Arial"/>
              </a:rPr>
              <a:t>ةغيص</a:t>
            </a:r>
            <a:endParaRPr sz="12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940"/>
              </a:spcBef>
            </a:pP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Determination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2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promise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80">
                <a:solidFill>
                  <a:srgbClr val="FFFFFF"/>
                </a:solidFill>
                <a:latin typeface="Arial"/>
                <a:cs typeface="Arial"/>
              </a:rPr>
              <a:t>دعولا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وأ</a:t>
            </a:r>
            <a:r>
              <a:rPr dirty="0" sz="12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40">
                <a:solidFill>
                  <a:srgbClr val="FFFFFF"/>
                </a:solidFill>
                <a:latin typeface="Arial"/>
                <a:cs typeface="Arial"/>
              </a:rPr>
              <a:t>ميمصتلا</a:t>
            </a:r>
            <a:endParaRPr sz="1200">
              <a:latin typeface="Arial"/>
              <a:cs typeface="Aria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5556503" y="5663184"/>
            <a:ext cx="312191" cy="345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5660135" y="5663184"/>
            <a:ext cx="479882" cy="3457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5983223" y="5663184"/>
            <a:ext cx="1412621" cy="3457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5556503" y="5882640"/>
            <a:ext cx="470738" cy="3457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5818632" y="5882640"/>
            <a:ext cx="479882" cy="3457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6138671" y="5882640"/>
            <a:ext cx="1254061" cy="34578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5643117" y="5669076"/>
            <a:ext cx="1656714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85" b="1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dirty="0" sz="1200" spc="15">
                <a:solidFill>
                  <a:srgbClr val="FFFFFF"/>
                </a:solidFill>
                <a:latin typeface="Calibri"/>
                <a:cs typeface="Calibri"/>
              </a:rPr>
              <a:t>travel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when </a:t>
            </a:r>
            <a:r>
              <a:rPr dirty="0" sz="1200" spc="145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200" spc="20">
                <a:solidFill>
                  <a:srgbClr val="FFFFFF"/>
                </a:solidFill>
                <a:latin typeface="Calibri"/>
                <a:cs typeface="Calibri"/>
              </a:rPr>
              <a:t>like. 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1200" spc="85" b="1">
                <a:solidFill>
                  <a:srgbClr val="FFFF00"/>
                </a:solidFill>
                <a:latin typeface="Calibri"/>
                <a:cs typeface="Calibri"/>
              </a:rPr>
              <a:t>will </a:t>
            </a:r>
            <a:r>
              <a:rPr dirty="0" sz="1200" spc="25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dirty="0" sz="1200" spc="55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2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</a:rPr>
              <a:t>wish.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176272"/>
            <a:ext cx="18287" cy="468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7824" y="6095"/>
            <a:ext cx="18287" cy="150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7824" y="1508760"/>
            <a:ext cx="18287" cy="667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46960" y="627837"/>
            <a:ext cx="2363597" cy="101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622295" y="761441"/>
            <a:ext cx="165163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75" b="1">
                <a:solidFill>
                  <a:srgbClr val="FFFF00"/>
                </a:solidFill>
                <a:latin typeface="Calibri"/>
                <a:cs typeface="Calibri"/>
              </a:rPr>
              <a:t>Modals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65903" y="636981"/>
            <a:ext cx="2793365" cy="1016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42128" y="761441"/>
            <a:ext cx="221170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20">
                <a:latin typeface="Arial"/>
                <a:cs typeface="Arial"/>
              </a:rPr>
              <a:t>ةصقانلا</a:t>
            </a:r>
            <a:r>
              <a:rPr dirty="0" sz="3600" spc="-60">
                <a:latin typeface="Arial"/>
                <a:cs typeface="Arial"/>
              </a:rPr>
              <a:t> </a:t>
            </a:r>
            <a:r>
              <a:rPr dirty="0" sz="3600" spc="-415">
                <a:latin typeface="Arial"/>
                <a:cs typeface="Arial"/>
              </a:rPr>
              <a:t>لاعفلأا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788152" y="6321552"/>
            <a:ext cx="458571" cy="3823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846064" y="6406896"/>
            <a:ext cx="336638" cy="2482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150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85725" y="333375"/>
                </a:lnTo>
                <a:lnTo>
                  <a:pt x="8572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85725" y="47625"/>
                </a:lnTo>
                <a:lnTo>
                  <a:pt x="371475" y="190500"/>
                </a:lnTo>
                <a:lnTo>
                  <a:pt x="8572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007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0" y="0"/>
                </a:moveTo>
                <a:lnTo>
                  <a:pt x="0" y="285750"/>
                </a:lnTo>
                <a:lnTo>
                  <a:pt x="285750" y="142875"/>
                </a:lnTo>
                <a:lnTo>
                  <a:pt x="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30752" y="6321552"/>
            <a:ext cx="458571" cy="3823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70376" y="6406896"/>
            <a:ext cx="373227" cy="2482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657600" y="6248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457200" y="0"/>
                </a:moveTo>
                <a:lnTo>
                  <a:pt x="0" y="0"/>
                </a:lnTo>
                <a:lnTo>
                  <a:pt x="0" y="381000"/>
                </a:lnTo>
                <a:lnTo>
                  <a:pt x="457200" y="381000"/>
                </a:lnTo>
                <a:lnTo>
                  <a:pt x="457200" y="333375"/>
                </a:lnTo>
                <a:lnTo>
                  <a:pt x="371475" y="333375"/>
                </a:lnTo>
                <a:lnTo>
                  <a:pt x="85725" y="190500"/>
                </a:lnTo>
                <a:lnTo>
                  <a:pt x="371475" y="47625"/>
                </a:lnTo>
                <a:lnTo>
                  <a:pt x="457200" y="47625"/>
                </a:lnTo>
                <a:lnTo>
                  <a:pt x="457200" y="0"/>
                </a:lnTo>
                <a:close/>
              </a:path>
              <a:path w="457200" h="381000">
                <a:moveTo>
                  <a:pt x="457200" y="47625"/>
                </a:moveTo>
                <a:lnTo>
                  <a:pt x="371475" y="47625"/>
                </a:lnTo>
                <a:lnTo>
                  <a:pt x="371475" y="333375"/>
                </a:lnTo>
                <a:lnTo>
                  <a:pt x="457200" y="333375"/>
                </a:lnTo>
                <a:lnTo>
                  <a:pt x="4572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433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0"/>
                </a:moveTo>
                <a:lnTo>
                  <a:pt x="0" y="142875"/>
                </a:lnTo>
                <a:lnTo>
                  <a:pt x="285750" y="285750"/>
                </a:lnTo>
                <a:lnTo>
                  <a:pt x="285750" y="0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74647" y="1877593"/>
            <a:ext cx="998016" cy="458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53311" y="2161082"/>
            <a:ext cx="1095590" cy="4036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35096" y="1877593"/>
            <a:ext cx="1369822" cy="4585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849623" y="2206802"/>
            <a:ext cx="717626" cy="4036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88664" y="2206802"/>
            <a:ext cx="306184" cy="4036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516623" y="1880641"/>
            <a:ext cx="1153490" cy="4585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42759" y="2173249"/>
            <a:ext cx="556082" cy="4585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66216" y="2478062"/>
            <a:ext cx="1168704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660904" y="2526830"/>
            <a:ext cx="854760" cy="345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657855" y="2749334"/>
            <a:ext cx="607860" cy="345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556503" y="2526830"/>
            <a:ext cx="1196149" cy="345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544056" y="2526830"/>
            <a:ext cx="656628" cy="345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040880" y="2526830"/>
            <a:ext cx="790790" cy="345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556503" y="2746286"/>
            <a:ext cx="2010028" cy="3457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403592" y="2746286"/>
            <a:ext cx="592670" cy="345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787640" y="2746286"/>
            <a:ext cx="793826" cy="345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27175" y="3002305"/>
            <a:ext cx="1632077" cy="4585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27175" y="3246145"/>
            <a:ext cx="888314" cy="4585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660904" y="3020606"/>
            <a:ext cx="613981" cy="3457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657855" y="3243110"/>
            <a:ext cx="537781" cy="345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556503" y="3020606"/>
            <a:ext cx="440270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788152" y="3020606"/>
            <a:ext cx="522516" cy="3457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102096" y="3020606"/>
            <a:ext cx="1150416" cy="3457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556503" y="3240062"/>
            <a:ext cx="440270" cy="345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788152" y="3240062"/>
            <a:ext cx="903528" cy="3457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528816" y="3240062"/>
            <a:ext cx="1458341" cy="3457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27175" y="3581425"/>
            <a:ext cx="1522222" cy="45857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27175" y="3825265"/>
            <a:ext cx="1284477" cy="4585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660904" y="3596678"/>
            <a:ext cx="1500886" cy="3457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657855" y="3822230"/>
            <a:ext cx="1220546" cy="345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556503" y="3599726"/>
            <a:ext cx="312191" cy="3457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660135" y="3599726"/>
            <a:ext cx="1168704" cy="34578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665976" y="3599726"/>
            <a:ext cx="1013269" cy="3457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66216" y="4130078"/>
            <a:ext cx="1116914" cy="67801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660904" y="4178846"/>
            <a:ext cx="2424430" cy="3457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383023" y="4401349"/>
            <a:ext cx="1196149" cy="3457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291584" y="4401349"/>
            <a:ext cx="300037" cy="3457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803903" y="4401349"/>
            <a:ext cx="696302" cy="3457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718559" y="4401349"/>
            <a:ext cx="293890" cy="3457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325367" y="4401349"/>
            <a:ext cx="601814" cy="3457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556503" y="4178846"/>
            <a:ext cx="656628" cy="34578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004559" y="4178846"/>
            <a:ext cx="620102" cy="345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464808" y="4178846"/>
            <a:ext cx="1833244" cy="3457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556503" y="4398302"/>
            <a:ext cx="2055622" cy="3457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403592" y="4398302"/>
            <a:ext cx="620102" cy="345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7863840" y="4398302"/>
            <a:ext cx="714590" cy="3457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556503" y="4617758"/>
            <a:ext cx="1632077" cy="34578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979919" y="4617758"/>
            <a:ext cx="620102" cy="3457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7440168" y="4617758"/>
            <a:ext cx="830402" cy="34578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966216" y="4843310"/>
            <a:ext cx="1068146" cy="67801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660904" y="4889030"/>
            <a:ext cx="833437" cy="34578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657855" y="5114581"/>
            <a:ext cx="653592" cy="34578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556503" y="4892078"/>
            <a:ext cx="504215" cy="34578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891784" y="4892078"/>
            <a:ext cx="595693" cy="34578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324600" y="4892078"/>
            <a:ext cx="1750822" cy="34578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966216" y="5337047"/>
            <a:ext cx="1263205" cy="67801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660904" y="5385815"/>
            <a:ext cx="2759710" cy="34578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657855" y="5608320"/>
            <a:ext cx="1244904" cy="34578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556503" y="5385815"/>
            <a:ext cx="3107308" cy="34578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5556503" y="5568696"/>
            <a:ext cx="741972" cy="34578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138671" y="5568696"/>
            <a:ext cx="1714246" cy="3457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3" name="object 83"/>
          <p:cNvGraphicFramePr>
            <a:graphicFrameLocks noGrp="1"/>
          </p:cNvGraphicFramePr>
          <p:nvPr/>
        </p:nvGraphicFramePr>
        <p:xfrm>
          <a:off x="0" y="1834895"/>
          <a:ext cx="9141460" cy="5023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7094"/>
                <a:gridCol w="1771650"/>
                <a:gridCol w="2909570"/>
                <a:gridCol w="3573144"/>
              </a:tblGrid>
              <a:tr h="7109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1976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600" spc="1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Modals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58293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400" spc="-204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ةصقانلا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لاعفلأا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9319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600" spc="1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Expresses: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L="11938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:نع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ربعت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52197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600" spc="1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R="46672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600" spc="-1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لاثم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5242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24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might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Possibility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200" spc="-1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ةيناكملإا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4765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hoped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12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might</a:t>
                      </a:r>
                      <a:r>
                        <a:rPr dirty="0" sz="1200" spc="17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succeed.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thought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weather </a:t>
                      </a:r>
                      <a:r>
                        <a:rPr dirty="0" sz="1200" spc="10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migh</a:t>
                      </a:r>
                      <a:r>
                        <a:rPr dirty="0" sz="1200" spc="1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change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4765"/>
                </a:tc>
              </a:tr>
              <a:tr h="5638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ts val="1860"/>
                        </a:lnSpc>
                      </a:pPr>
                      <a:r>
                        <a:rPr dirty="0" sz="1600" spc="6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can,</a:t>
                      </a:r>
                      <a:r>
                        <a:rPr dirty="0" sz="1600" spc="1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am/is/are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71145">
                        <a:lnSpc>
                          <a:spcPct val="100000"/>
                        </a:lnSpc>
                      </a:pP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able</a:t>
                      </a:r>
                      <a:r>
                        <a:rPr dirty="0" sz="1600" spc="1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ts val="1400"/>
                        </a:lnSpc>
                      </a:pP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Ability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2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ةردقملا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400"/>
                        </a:lnSpc>
                      </a:pP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12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can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</a:t>
                      </a:r>
                      <a:r>
                        <a:rPr dirty="0" sz="1200" spc="18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carefully.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10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200" spc="10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able </a:t>
                      </a:r>
                      <a:r>
                        <a:rPr dirty="0" sz="1200" spc="8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solve the</a:t>
                      </a:r>
                      <a:r>
                        <a:rPr dirty="0" sz="1200" spc="-1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problem.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5638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3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shall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dirty="0" sz="1600" spc="2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able,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71145">
                        <a:lnSpc>
                          <a:spcPct val="100000"/>
                        </a:lnSpc>
                      </a:pPr>
                      <a:r>
                        <a:rPr dirty="0" sz="1600" spc="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will </a:t>
                      </a:r>
                      <a:r>
                        <a:rPr dirty="0" sz="1600" spc="5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dirty="0" sz="1600" spc="-12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4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able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Ability in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200" spc="2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future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200" spc="-2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لبقتسملا </a:t>
                      </a:r>
                      <a:r>
                        <a:rPr dirty="0" sz="1200" spc="-1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ىلع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ةردقملا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985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200" spc="1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200" spc="10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shall </a:t>
                      </a:r>
                      <a:r>
                        <a:rPr dirty="0" sz="1200" spc="11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be </a:t>
                      </a:r>
                      <a:r>
                        <a:rPr dirty="0" sz="1200" spc="10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able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help</a:t>
                      </a:r>
                      <a:r>
                        <a:rPr dirty="0" sz="12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0160"/>
                </a:tc>
              </a:tr>
              <a:tr h="6964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400" spc="4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could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Past,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present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future</a:t>
                      </a: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possibility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7651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200" spc="-2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لبقتسملا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dirty="0" sz="1200" spc="-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عراضملا </a:t>
                      </a:r>
                      <a:r>
                        <a:rPr dirty="0" sz="12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/يضاملا</a:t>
                      </a:r>
                      <a:r>
                        <a:rPr dirty="0" sz="1200" spc="-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ةيناكملإا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Fahad </a:t>
                      </a:r>
                      <a:r>
                        <a:rPr dirty="0" sz="1200" spc="10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could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drive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 </a:t>
                      </a: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</a:t>
                      </a:r>
                      <a:r>
                        <a:rPr dirty="0" sz="1200" spc="1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ago.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Ali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class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today. </a:t>
                      </a: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10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could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dirty="0" sz="1200" spc="-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sick.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2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leave now. </a:t>
                      </a:r>
                      <a:r>
                        <a:rPr dirty="0" sz="12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 </a:t>
                      </a:r>
                      <a:r>
                        <a:rPr dirty="0" sz="1200" spc="10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could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</a:t>
                      </a:r>
                      <a:r>
                        <a:rPr dirty="0" sz="1200" spc="1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now.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5400"/>
                </a:tc>
              </a:tr>
              <a:tr h="52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400" spc="75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must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3937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Necessity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2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ةرورضلا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937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200" spc="1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 </a:t>
                      </a:r>
                      <a:r>
                        <a:rPr dirty="0" sz="1200" spc="125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must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listen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</a:t>
                      </a:r>
                      <a:r>
                        <a:rPr dirty="0" sz="1200" spc="-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teachers.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42545"/>
                </a:tc>
              </a:tr>
              <a:tr h="14288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2400" spc="8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had</a:t>
                      </a:r>
                      <a:r>
                        <a:rPr dirty="0" sz="2400" spc="20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1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8255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12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past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form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must </a:t>
                      </a:r>
                      <a:r>
                        <a:rPr dirty="0" sz="12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:past</a:t>
                      </a:r>
                      <a:r>
                        <a:rPr dirty="0" sz="1200" spc="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necessity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200" spc="-114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يضاملا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3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يف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ةرورضلا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109980">
                        <a:lnSpc>
                          <a:spcPct val="100000"/>
                        </a:lnSpc>
                      </a:pPr>
                      <a:r>
                        <a:rPr dirty="0" sz="900" spc="-1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قباسلا </a:t>
                      </a:r>
                      <a:r>
                        <a:rPr dirty="0" sz="900" spc="-1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ةيسيئرلا </a:t>
                      </a:r>
                      <a:r>
                        <a:rPr dirty="0" sz="900" spc="-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ةمئاقلا </a:t>
                      </a:r>
                      <a:r>
                        <a:rPr dirty="0" sz="900" spc="-10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ىلإ 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ةدوع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0795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Faisal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could not </a:t>
                      </a:r>
                      <a:r>
                        <a:rPr dirty="0" sz="120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come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our</a:t>
                      </a:r>
                      <a:r>
                        <a:rPr dirty="0" sz="12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dinner </a:t>
                      </a:r>
                      <a:r>
                        <a:rPr dirty="0" sz="12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party.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dirty="0" sz="1200" spc="130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He </a:t>
                      </a:r>
                      <a:r>
                        <a:rPr dirty="0" sz="1200" spc="114" b="1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had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2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stay </a:t>
                      </a:r>
                      <a:r>
                        <a:rPr dirty="0" sz="120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home </a:t>
                      </a:r>
                      <a:r>
                        <a:rPr dirty="0" sz="12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200" spc="204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study.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7749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dirty="0" sz="9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يلاتلا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0795"/>
                </a:tc>
              </a:tr>
            </a:tbl>
          </a:graphicData>
        </a:graphic>
      </p:graphicFrame>
      <p:sp>
        <p:nvSpPr>
          <p:cNvPr id="84" name="object 84"/>
          <p:cNvSpPr/>
          <p:nvPr/>
        </p:nvSpPr>
        <p:spPr>
          <a:xfrm>
            <a:off x="4340352" y="6321552"/>
            <a:ext cx="1296797" cy="3823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462271" y="6406896"/>
            <a:ext cx="1043749" cy="2482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267200" y="62484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1295400" y="0"/>
                </a:moveTo>
                <a:lnTo>
                  <a:pt x="0" y="0"/>
                </a:lnTo>
                <a:lnTo>
                  <a:pt x="0" y="381000"/>
                </a:lnTo>
                <a:lnTo>
                  <a:pt x="1295400" y="381000"/>
                </a:lnTo>
                <a:lnTo>
                  <a:pt x="1295400" y="333375"/>
                </a:lnTo>
                <a:lnTo>
                  <a:pt x="540512" y="333375"/>
                </a:lnTo>
                <a:lnTo>
                  <a:pt x="540512" y="190500"/>
                </a:lnTo>
                <a:lnTo>
                  <a:pt x="504825" y="190500"/>
                </a:lnTo>
                <a:lnTo>
                  <a:pt x="647700" y="47625"/>
                </a:lnTo>
                <a:lnTo>
                  <a:pt x="1295400" y="47625"/>
                </a:lnTo>
                <a:lnTo>
                  <a:pt x="1295400" y="0"/>
                </a:lnTo>
                <a:close/>
              </a:path>
              <a:path w="1295400" h="381000">
                <a:moveTo>
                  <a:pt x="1295400" y="65481"/>
                </a:moveTo>
                <a:lnTo>
                  <a:pt x="736980" y="65481"/>
                </a:lnTo>
                <a:lnTo>
                  <a:pt x="736980" y="136918"/>
                </a:lnTo>
                <a:lnTo>
                  <a:pt x="790575" y="190500"/>
                </a:lnTo>
                <a:lnTo>
                  <a:pt x="754888" y="190500"/>
                </a:lnTo>
                <a:lnTo>
                  <a:pt x="754888" y="333375"/>
                </a:lnTo>
                <a:lnTo>
                  <a:pt x="1295400" y="333375"/>
                </a:lnTo>
                <a:lnTo>
                  <a:pt x="1295400" y="65481"/>
                </a:lnTo>
                <a:close/>
              </a:path>
              <a:path w="1295400" h="381000">
                <a:moveTo>
                  <a:pt x="1295400" y="47625"/>
                </a:moveTo>
                <a:lnTo>
                  <a:pt x="647700" y="47625"/>
                </a:lnTo>
                <a:lnTo>
                  <a:pt x="701294" y="101206"/>
                </a:lnTo>
                <a:lnTo>
                  <a:pt x="701294" y="65481"/>
                </a:lnTo>
                <a:lnTo>
                  <a:pt x="1295400" y="65481"/>
                </a:lnTo>
                <a:lnTo>
                  <a:pt x="1295400" y="4762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807711" y="6313881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196468" y="0"/>
                </a:moveTo>
                <a:lnTo>
                  <a:pt x="160782" y="0"/>
                </a:lnTo>
                <a:lnTo>
                  <a:pt x="160782" y="35725"/>
                </a:lnTo>
                <a:lnTo>
                  <a:pt x="196468" y="71437"/>
                </a:lnTo>
                <a:lnTo>
                  <a:pt x="196468" y="0"/>
                </a:lnTo>
                <a:close/>
              </a:path>
              <a:path w="214629" h="267970">
                <a:moveTo>
                  <a:pt x="214375" y="125018"/>
                </a:moveTo>
                <a:lnTo>
                  <a:pt x="0" y="125018"/>
                </a:lnTo>
                <a:lnTo>
                  <a:pt x="0" y="267893"/>
                </a:lnTo>
                <a:lnTo>
                  <a:pt x="89280" y="267893"/>
                </a:lnTo>
                <a:lnTo>
                  <a:pt x="89280" y="196456"/>
                </a:lnTo>
                <a:lnTo>
                  <a:pt x="214375" y="196456"/>
                </a:lnTo>
                <a:lnTo>
                  <a:pt x="214375" y="125018"/>
                </a:lnTo>
                <a:close/>
              </a:path>
              <a:path w="214629" h="267970">
                <a:moveTo>
                  <a:pt x="214375" y="196456"/>
                </a:moveTo>
                <a:lnTo>
                  <a:pt x="125095" y="196456"/>
                </a:lnTo>
                <a:lnTo>
                  <a:pt x="125095" y="267893"/>
                </a:lnTo>
                <a:lnTo>
                  <a:pt x="214375" y="267893"/>
                </a:lnTo>
                <a:lnTo>
                  <a:pt x="214375" y="196456"/>
                </a:lnTo>
                <a:close/>
              </a:path>
            </a:pathLst>
          </a:custGeom>
          <a:solidFill>
            <a:srgbClr val="0000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772025" y="62960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75"/>
                </a:lnTo>
                <a:lnTo>
                  <a:pt x="285750" y="142875"/>
                </a:lnTo>
                <a:lnTo>
                  <a:pt x="142875" y="0"/>
                </a:lnTo>
                <a:close/>
              </a:path>
              <a:path w="285750" h="285750">
                <a:moveTo>
                  <a:pt x="160782" y="214312"/>
                </a:moveTo>
                <a:lnTo>
                  <a:pt x="124967" y="214312"/>
                </a:lnTo>
                <a:lnTo>
                  <a:pt x="124967" y="285750"/>
                </a:lnTo>
                <a:lnTo>
                  <a:pt x="160782" y="285750"/>
                </a:lnTo>
                <a:lnTo>
                  <a:pt x="160782" y="214312"/>
                </a:lnTo>
                <a:close/>
              </a:path>
            </a:pathLst>
          </a:custGeom>
          <a:solidFill>
            <a:srgbClr val="00005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2019-11-24T14:47:26Z</dcterms:created>
  <dcterms:modified xsi:type="dcterms:W3CDTF">2019-11-24T14:47:26Z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2019-11-24T00:00:00Z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2019-11-24T00:00:00Z</vt:filetime>
  </property>
</Properties>
</file>